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30"/>
  </p:notesMasterIdLst>
  <p:sldIdLst>
    <p:sldId id="270" r:id="rId4"/>
    <p:sldId id="317" r:id="rId5"/>
    <p:sldId id="346" r:id="rId6"/>
    <p:sldId id="303" r:id="rId7"/>
    <p:sldId id="288" r:id="rId8"/>
    <p:sldId id="300" r:id="rId9"/>
    <p:sldId id="278" r:id="rId10"/>
    <p:sldId id="283" r:id="rId11"/>
    <p:sldId id="279" r:id="rId12"/>
    <p:sldId id="287" r:id="rId13"/>
    <p:sldId id="289" r:id="rId14"/>
    <p:sldId id="313" r:id="rId15"/>
    <p:sldId id="291" r:id="rId16"/>
    <p:sldId id="295" r:id="rId17"/>
    <p:sldId id="296" r:id="rId18"/>
    <p:sldId id="305" r:id="rId19"/>
    <p:sldId id="318" r:id="rId20"/>
    <p:sldId id="344" r:id="rId21"/>
    <p:sldId id="345" r:id="rId22"/>
    <p:sldId id="310" r:id="rId23"/>
    <p:sldId id="316" r:id="rId24"/>
    <p:sldId id="335" r:id="rId25"/>
    <p:sldId id="439" r:id="rId26"/>
    <p:sldId id="436" r:id="rId27"/>
    <p:sldId id="437" r:id="rId28"/>
    <p:sldId id="43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DD9967"/>
    <a:srgbClr val="BA780D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2" autoAdjust="0"/>
    <p:restoredTop sz="96400" autoAdjust="0"/>
  </p:normalViewPr>
  <p:slideViewPr>
    <p:cSldViewPr snapToGrid="0" showGuides="1">
      <p:cViewPr varScale="1">
        <p:scale>
          <a:sx n="65" d="100"/>
          <a:sy n="65" d="100"/>
        </p:scale>
        <p:origin x="978" y="60"/>
      </p:cViewPr>
      <p:guideLst>
        <p:guide orient="horz" pos="20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EBA9B-144F-44E8-A7C3-3FAE8340153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F8C03-6155-4496-972B-D81793850A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4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FFC000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F8C03-6155-4496-972B-D81793850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31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FFCE9-C4B2-4166-AD80-00A70049FE4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54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FFC000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F8C03-6155-4496-972B-D81793850A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13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FFC000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F8C03-6155-4496-972B-D81793850A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BDC1E6B-2E28-4F94-A3AA-70B81B844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33EC499-7313-4085-AAF9-6233D54AB6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36825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BDC1E6B-2E28-4F94-A3AA-70B81B844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33EC499-7313-4085-AAF9-6233D54AB6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1985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480208C-20C2-4613-9668-A73027CF3A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1185177-82B7-407B-962C-3AFE91FDAA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180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11D3942-F213-4097-9AF7-57A41E2440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92F75C9-B3C2-4142-AC11-F78C120F6A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2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886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DA395C7-DFC5-4AC2-B201-458D311A59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EB3C851-A884-4618-8CA7-78737A4F22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91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FFC000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F8C03-6155-4496-972B-D81793850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4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FFC000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F8C03-6155-4496-972B-D81793850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8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FFC000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F8C03-6155-4496-972B-D81793850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3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FFC000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F8C03-6155-4496-972B-D81793850A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3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FFC000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F8C03-6155-4496-972B-D81793850A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02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FFC000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F8C03-6155-4496-972B-D81793850A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82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FFC000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F8C03-6155-4496-972B-D81793850A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97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FFC000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F8C03-6155-4496-972B-D81793850A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0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30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421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550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38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2111B-4149-4F74-A528-F9A9F026224E}"/>
              </a:ext>
            </a:extLst>
          </p:cNvPr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C196ABA7-4967-43DB-B637-4096C7F410AD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EA44A3C2-2F05-41EA-99DC-3FDC02C71C84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8D9FA29E-B589-48E7-8F8D-14E9A554C870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1">
              <a:extLst>
                <a:ext uri="{FF2B5EF4-FFF2-40B4-BE49-F238E27FC236}">
                  <a16:creationId xmlns:a16="http://schemas.microsoft.com/office/drawing/2014/main" id="{67222C87-0C98-4F8D-9F8D-A576DFC34BDE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9" name="Oval 4">
                <a:extLst>
                  <a:ext uri="{FF2B5EF4-FFF2-40B4-BE49-F238E27FC236}">
                    <a16:creationId xmlns:a16="http://schemas.microsoft.com/office/drawing/2014/main" id="{0E973565-8155-4AB2-BF75-962639BF96EE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7">
                <a:extLst>
                  <a:ext uri="{FF2B5EF4-FFF2-40B4-BE49-F238E27FC236}">
                    <a16:creationId xmlns:a16="http://schemas.microsoft.com/office/drawing/2014/main" id="{B2FABD6D-6151-43AA-B670-252AADB21C8C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1B89234-BFB8-4604-B609-77D5889BFB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E8B923A6-244E-4D63-8098-BAD67933A1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97253" y="3356345"/>
            <a:ext cx="3492000" cy="2700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3288CA2B-43CF-447D-A181-B0596F366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4103" y="3356345"/>
            <a:ext cx="3492000" cy="2700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1622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2A0E67F-084B-4E5D-A984-CC478FC645C6}"/>
              </a:ext>
            </a:extLst>
          </p:cNvPr>
          <p:cNvSpPr/>
          <p:nvPr userDrawn="1"/>
        </p:nvSpPr>
        <p:spPr>
          <a:xfrm>
            <a:off x="1220558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84847C-0B32-45AD-96C1-F8EFF8B48C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1076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7625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2FC4CB35-4D17-4712-BCEE-7F01F38F3221}"/>
              </a:ext>
            </a:extLst>
          </p:cNvPr>
          <p:cNvSpPr/>
          <p:nvPr userDrawn="1"/>
        </p:nvSpPr>
        <p:spPr>
          <a:xfrm flipH="1">
            <a:off x="4588937" y="0"/>
            <a:ext cx="7349067" cy="6858000"/>
          </a:xfrm>
          <a:prstGeom prst="parallelogram">
            <a:avLst>
              <a:gd name="adj" fmla="val 931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A92879-879F-4E48-B3D7-603847C486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7182" y="3429000"/>
            <a:ext cx="6434667" cy="3429000"/>
          </a:xfrm>
          <a:custGeom>
            <a:avLst/>
            <a:gdLst>
              <a:gd name="connsiteX0" fmla="*/ 3234514 w 6434667"/>
              <a:gd name="connsiteY0" fmla="*/ 0 h 3429000"/>
              <a:gd name="connsiteX1" fmla="*/ 6434667 w 6434667"/>
              <a:gd name="connsiteY1" fmla="*/ 3429000 h 3429000"/>
              <a:gd name="connsiteX2" fmla="*/ 0 w 6434667"/>
              <a:gd name="connsiteY2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67" h="3429000">
                <a:moveTo>
                  <a:pt x="3234514" y="0"/>
                </a:moveTo>
                <a:lnTo>
                  <a:pt x="6434667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3AB8E-01B7-479C-B79B-4BEE1DA0B5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18812" y="0"/>
            <a:ext cx="7173188" cy="6858000"/>
          </a:xfrm>
          <a:custGeom>
            <a:avLst/>
            <a:gdLst>
              <a:gd name="connsiteX0" fmla="*/ 0 w 7173188"/>
              <a:gd name="connsiteY0" fmla="*/ 0 h 6858000"/>
              <a:gd name="connsiteX1" fmla="*/ 7173188 w 7173188"/>
              <a:gd name="connsiteY1" fmla="*/ 0 h 6858000"/>
              <a:gd name="connsiteX2" fmla="*/ 7173188 w 7173188"/>
              <a:gd name="connsiteY2" fmla="*/ 6858000 h 6858000"/>
              <a:gd name="connsiteX3" fmla="*/ 6393092 w 71731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3188" h="6858000">
                <a:moveTo>
                  <a:pt x="0" y="0"/>
                </a:moveTo>
                <a:lnTo>
                  <a:pt x="7173188" y="0"/>
                </a:lnTo>
                <a:lnTo>
                  <a:pt x="7173188" y="6858000"/>
                </a:lnTo>
                <a:lnTo>
                  <a:pt x="6393092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5581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05840" anchor="ctr"/>
          <a:lstStyle>
            <a:lvl1pPr marL="0" indent="0" algn="l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05840" anchor="ctr"/>
          <a:lstStyle>
            <a:lvl1pPr marL="0" indent="0" algn="l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6640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6D93E0-70A3-4AE2-BE88-F757D52EF1AF}"/>
              </a:ext>
            </a:extLst>
          </p:cNvPr>
          <p:cNvGrpSpPr/>
          <p:nvPr userDrawn="1"/>
        </p:nvGrpSpPr>
        <p:grpSpPr>
          <a:xfrm flipH="1">
            <a:off x="0" y="1"/>
            <a:ext cx="12192000" cy="6857999"/>
            <a:chOff x="0" y="1"/>
            <a:chExt cx="12192000" cy="6857999"/>
          </a:xfrm>
        </p:grpSpPr>
        <p:sp>
          <p:nvSpPr>
            <p:cNvPr id="9" name="Right Triangle 8"/>
            <p:cNvSpPr/>
            <p:nvPr userDrawn="1"/>
          </p:nvSpPr>
          <p:spPr>
            <a:xfrm>
              <a:off x="0" y="1458000"/>
              <a:ext cx="5400000" cy="540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ight Triangle 9"/>
            <p:cNvSpPr/>
            <p:nvPr userDrawn="1"/>
          </p:nvSpPr>
          <p:spPr>
            <a:xfrm rot="10800000">
              <a:off x="7152000" y="1"/>
              <a:ext cx="5040000" cy="50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076000" y="568506"/>
            <a:ext cx="3420000" cy="2844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096000" y="3501295"/>
            <a:ext cx="5400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490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561594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11652" y="54453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59881" y="54453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08109" y="54453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1652" y="348061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9881" y="348061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08109" y="348061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6521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9369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+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BE85883A-E021-420A-BA40-5E201493EE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19" y="131807"/>
            <a:ext cx="9559076" cy="865717"/>
          </a:xfrm>
        </p:spPr>
        <p:txBody>
          <a:bodyPr lIns="0" tIns="0" rIns="0" bIns="0" anchor="t" anchorCtr="1"/>
          <a:lstStyle>
            <a:lvl1pPr algn="ctr">
              <a:lnSpc>
                <a:spcPct val="80000"/>
              </a:lnSpc>
              <a:defRPr sz="4799" b="0">
                <a:solidFill>
                  <a:srgbClr val="27348B"/>
                </a:solidFill>
                <a:latin typeface="Playfair Display Black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766905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4E5FC42-4DB6-46A1-B7E5-7DFE9A3BA5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7" y="123481"/>
            <a:ext cx="11573195" cy="724241"/>
          </a:xfrm>
        </p:spPr>
        <p:txBody>
          <a:bodyPr lIns="91440" tIns="45720" rIns="91440" bIns="45720" anchor="ctr" anchorCtr="1"/>
          <a:lstStyle>
            <a:lvl1pPr marL="0" indent="0" algn="ctr">
              <a:buNone/>
              <a:defRPr lang="en-US" sz="5399">
                <a:solidFill>
                  <a:srgbClr val="000000"/>
                </a:solidFill>
                <a:latin typeface="Arial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884CF86-8ACE-4C17-9EC1-06EAB1371B8B}"/>
              </a:ext>
            </a:extLst>
          </p:cNvPr>
          <p:cNvSpPr/>
          <p:nvPr/>
        </p:nvSpPr>
        <p:spPr>
          <a:xfrm>
            <a:off x="354019" y="1131600"/>
            <a:ext cx="3560771" cy="540255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857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883" tIns="60947" rIns="121883" bIns="60947" anchor="ctr" anchorCtr="1" compatLnSpc="1">
            <a:noAutofit/>
          </a:bodyPr>
          <a:lstStyle/>
          <a:p>
            <a:pPr marL="0" marR="0" lvl="0" indent="0" algn="ctr" defTabSz="121879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661E41-A6FE-43E2-A9F7-492D2377016D}"/>
              </a:ext>
            </a:extLst>
          </p:cNvPr>
          <p:cNvSpPr/>
          <p:nvPr/>
        </p:nvSpPr>
        <p:spPr>
          <a:xfrm>
            <a:off x="456481" y="1296681"/>
            <a:ext cx="130868" cy="42657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08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883" tIns="60947" rIns="121883" bIns="60947" anchor="ctr" anchorCtr="1" compatLnSpc="1">
            <a:noAutofit/>
          </a:bodyPr>
          <a:lstStyle/>
          <a:p>
            <a:pPr marL="0" marR="0" lvl="0" indent="0" algn="ctr" defTabSz="121879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579E066F-9705-429D-8E89-FE44EF15E4E5}"/>
              </a:ext>
            </a:extLst>
          </p:cNvPr>
          <p:cNvGrpSpPr/>
          <p:nvPr/>
        </p:nvGrpSpPr>
        <p:grpSpPr>
          <a:xfrm>
            <a:off x="1396044" y="1837568"/>
            <a:ext cx="2232245" cy="1861360"/>
            <a:chOff x="1047033" y="1378176"/>
            <a:chExt cx="1674184" cy="1396020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E6D99CE0-F239-4D73-BB5A-D7807476541F}"/>
                </a:ext>
              </a:extLst>
            </p:cNvPr>
            <p:cNvSpPr txBox="1"/>
            <p:nvPr/>
          </p:nvSpPr>
          <p:spPr>
            <a:xfrm>
              <a:off x="1047033" y="1378176"/>
              <a:ext cx="1674184" cy="7617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879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047AEFAE-D4C3-4C8D-907B-A1021B201109}"/>
                </a:ext>
              </a:extLst>
            </p:cNvPr>
            <p:cNvSpPr txBox="1"/>
            <p:nvPr/>
          </p:nvSpPr>
          <p:spPr>
            <a:xfrm>
              <a:off x="1047033" y="2012449"/>
              <a:ext cx="1674184" cy="7617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879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121879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384B7CF2-7A4C-428A-95B6-B7F1AFE472AE}"/>
              </a:ext>
            </a:extLst>
          </p:cNvPr>
          <p:cNvSpPr txBox="1"/>
          <p:nvPr/>
        </p:nvSpPr>
        <p:spPr>
          <a:xfrm>
            <a:off x="1613197" y="5833913"/>
            <a:ext cx="2232001" cy="4000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3" tIns="60947" rIns="121883" bIns="60947" anchor="ctr" anchorCtr="0" compatLnSpc="1">
            <a:spAutoFit/>
          </a:bodyPr>
          <a:lstStyle/>
          <a:p>
            <a:pPr marL="0" marR="0" lvl="0" indent="0" algn="l" defTabSz="121879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B2F944DB-96DA-446C-B297-CEFA5D6AF8C7}"/>
              </a:ext>
            </a:extLst>
          </p:cNvPr>
          <p:cNvSpPr txBox="1"/>
          <p:nvPr/>
        </p:nvSpPr>
        <p:spPr>
          <a:xfrm>
            <a:off x="910998" y="4021925"/>
            <a:ext cx="2717292" cy="19697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3" tIns="60947" rIns="121883" bIns="60947" anchor="ctr" anchorCtr="0" compatLnSpc="1">
            <a:spAutoFit/>
          </a:bodyPr>
          <a:lstStyle/>
          <a:p>
            <a:pPr marL="0" marR="0" lvl="0" indent="0" algn="r" defTabSz="121879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121879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121879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5C9C0EF8-43C8-42FA-9AEE-9439D811CB69}"/>
              </a:ext>
            </a:extLst>
          </p:cNvPr>
          <p:cNvGrpSpPr/>
          <p:nvPr/>
        </p:nvGrpSpPr>
        <p:grpSpPr>
          <a:xfrm>
            <a:off x="567160" y="5403421"/>
            <a:ext cx="976456" cy="976456"/>
            <a:chOff x="425370" y="4052566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E0163CB2-FC64-45B8-B91B-51CCF3FBB2BE}"/>
                </a:ext>
              </a:extLst>
            </p:cNvPr>
            <p:cNvSpPr/>
            <p:nvPr/>
          </p:nvSpPr>
          <p:spPr>
            <a:xfrm rot="10799991">
              <a:off x="425370" y="4052566"/>
              <a:ext cx="732342" cy="732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*/ f53 1 100000"/>
                <a:gd name="f58" fmla="*/ f54 1 100000"/>
                <a:gd name="f59" fmla="+- f55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7 1"/>
                <a:gd name="f69" fmla="*/ f67 f58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879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D0E33636-67B4-4941-8ADF-9878C2FFC6BE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4FF296C7-E4CB-459B-838F-75A4020B997C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8791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1B25EBFB-3DD2-4EC7-B8BE-76AEBDAC9204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8791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315C7257-4B9C-4214-9B33-84477277349C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8791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AE45C5F9-B4DB-4707-AFD6-FA9D5CF75FA7}"/>
              </a:ext>
            </a:extLst>
          </p:cNvPr>
          <p:cNvSpPr/>
          <p:nvPr/>
        </p:nvSpPr>
        <p:spPr>
          <a:xfrm rot="5400013">
            <a:off x="2598573" y="5216744"/>
            <a:ext cx="101644" cy="22246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08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883" tIns="60947" rIns="121883" bIns="60947" anchor="ctr" anchorCtr="1" compatLnSpc="1">
            <a:noAutofit/>
          </a:bodyPr>
          <a:lstStyle/>
          <a:p>
            <a:pPr marL="0" marR="0" lvl="0" indent="0" algn="ctr" defTabSz="121879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879C00F6-2F82-484C-B0D5-7D4B47E0C034}"/>
              </a:ext>
            </a:extLst>
          </p:cNvPr>
          <p:cNvGrpSpPr/>
          <p:nvPr/>
        </p:nvGrpSpPr>
        <p:grpSpPr>
          <a:xfrm>
            <a:off x="2855927" y="1296681"/>
            <a:ext cx="905780" cy="910364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8AC74B9E-A780-4EDB-ACEF-EB0B17AF5CEB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108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879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A187B09F-B509-4F6A-913F-F571628AA5A1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108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879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D0C2850E-B2A2-4F50-9D4B-BE692E37653B}"/>
              </a:ext>
            </a:extLst>
          </p:cNvPr>
          <p:cNvGrpSpPr/>
          <p:nvPr/>
        </p:nvGrpSpPr>
        <p:grpSpPr>
          <a:xfrm>
            <a:off x="627242" y="5458042"/>
            <a:ext cx="849367" cy="849367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320C6C5A-AE23-4524-A8E8-16C768E456FB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879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DAF84F07-CC90-4436-A782-046CBFAE361C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879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91270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41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95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6" r:id="rId9"/>
    <p:sldLayoutId id="2147483677" r:id="rId10"/>
    <p:sldLayoutId id="2147483678" r:id="rId11"/>
    <p:sldLayoutId id="2147483665" r:id="rId12"/>
    <p:sldLayoutId id="2147483679" r:id="rId13"/>
    <p:sldLayoutId id="2147483674" r:id="rId14"/>
    <p:sldLayoutId id="2147483675" r:id="rId15"/>
    <p:sldLayoutId id="2147483680" r:id="rId16"/>
    <p:sldLayoutId id="2147483681" r:id="rId17"/>
    <p:sldLayoutId id="2147483683" r:id="rId18"/>
    <p:sldLayoutId id="2147483682" r:id="rId19"/>
    <p:sldLayoutId id="2147483684" r:id="rId20"/>
    <p:sldLayoutId id="214748368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3ABCC8-D124-48E5-B83B-E9A8C5E161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560536" y="4007671"/>
            <a:ext cx="38990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j-lt"/>
              </a:rPr>
              <a:t>FLOWERS</a:t>
            </a:r>
            <a:endParaRPr lang="ko-KR" altLang="en-US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560536" y="5698129"/>
            <a:ext cx="347650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B04F8706-324D-443C-A1F2-1E32062A2F74}"/>
              </a:ext>
            </a:extLst>
          </p:cNvPr>
          <p:cNvSpPr txBox="1"/>
          <p:nvPr/>
        </p:nvSpPr>
        <p:spPr>
          <a:xfrm>
            <a:off x="678303" y="5025317"/>
            <a:ext cx="271205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Free Template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CABE7C66-662E-4E98-A9AC-EF3E015DD686}"/>
              </a:ext>
            </a:extLst>
          </p:cNvPr>
          <p:cNvSpPr/>
          <p:nvPr/>
        </p:nvSpPr>
        <p:spPr>
          <a:xfrm rot="10800000">
            <a:off x="6291071" y="0"/>
            <a:ext cx="5900926" cy="6858000"/>
          </a:xfrm>
          <a:prstGeom prst="homePlate">
            <a:avLst/>
          </a:prstGeom>
          <a:solidFill>
            <a:srgbClr val="BA780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D63E4BD-E88A-48F7-85A1-4570150CA80E}"/>
              </a:ext>
            </a:extLst>
          </p:cNvPr>
          <p:cNvSpPr/>
          <p:nvPr/>
        </p:nvSpPr>
        <p:spPr>
          <a:xfrm>
            <a:off x="4763044" y="449735"/>
            <a:ext cx="5931729" cy="5931729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600F2635-CC39-4EB5-B619-5CFCCFD4C8BB}"/>
              </a:ext>
            </a:extLst>
          </p:cNvPr>
          <p:cNvGrpSpPr/>
          <p:nvPr/>
        </p:nvGrpSpPr>
        <p:grpSpPr>
          <a:xfrm>
            <a:off x="811075" y="2045045"/>
            <a:ext cx="2624744" cy="1731139"/>
            <a:chOff x="701886" y="2182216"/>
            <a:chExt cx="2624744" cy="1731139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334A90BD-91C1-467F-9B2B-D9BECE2BC12F}"/>
                </a:ext>
              </a:extLst>
            </p:cNvPr>
            <p:cNvGrpSpPr/>
            <p:nvPr/>
          </p:nvGrpSpPr>
          <p:grpSpPr>
            <a:xfrm rot="19820059" flipH="1">
              <a:off x="701886" y="2182216"/>
              <a:ext cx="1715262" cy="1731139"/>
              <a:chOff x="777721" y="645874"/>
              <a:chExt cx="3259315" cy="3289483"/>
            </a:xfrm>
          </p:grpSpPr>
          <p:sp>
            <p:nvSpPr>
              <p:cNvPr id="10" name="Forma libre: forma 9">
                <a:extLst>
                  <a:ext uri="{FF2B5EF4-FFF2-40B4-BE49-F238E27FC236}">
                    <a16:creationId xmlns:a16="http://schemas.microsoft.com/office/drawing/2014/main" id="{B2970FD9-016E-49B5-A011-4A4FFD7096CC}"/>
                  </a:ext>
                </a:extLst>
              </p:cNvPr>
              <p:cNvSpPr/>
              <p:nvPr/>
            </p:nvSpPr>
            <p:spPr>
              <a:xfrm>
                <a:off x="2034330" y="645874"/>
                <a:ext cx="2002706" cy="3289483"/>
              </a:xfrm>
              <a:custGeom>
                <a:avLst/>
                <a:gdLst>
                  <a:gd name="connsiteX0" fmla="*/ 1670783 w 2002706"/>
                  <a:gd name="connsiteY0" fmla="*/ 531125 h 3289483"/>
                  <a:gd name="connsiteX1" fmla="*/ 1765743 w 2002706"/>
                  <a:gd name="connsiteY1" fmla="*/ 704846 h 3289483"/>
                  <a:gd name="connsiteX2" fmla="*/ 1993647 w 2002706"/>
                  <a:gd name="connsiteY2" fmla="*/ 1184116 h 3289483"/>
                  <a:gd name="connsiteX3" fmla="*/ 1588670 w 2002706"/>
                  <a:gd name="connsiteY3" fmla="*/ 1565074 h 3289483"/>
                  <a:gd name="connsiteX4" fmla="*/ 1453491 w 2002706"/>
                  <a:gd name="connsiteY4" fmla="*/ 1675674 h 3289483"/>
                  <a:gd name="connsiteX5" fmla="*/ 679845 w 2002706"/>
                  <a:gd name="connsiteY5" fmla="*/ 1881235 h 3289483"/>
                  <a:gd name="connsiteX6" fmla="*/ 526792 w 2002706"/>
                  <a:gd name="connsiteY6" fmla="*/ 1925922 h 3289483"/>
                  <a:gd name="connsiteX7" fmla="*/ 212306 w 2002706"/>
                  <a:gd name="connsiteY7" fmla="*/ 3152026 h 3289483"/>
                  <a:gd name="connsiteX8" fmla="*/ 105615 w 2002706"/>
                  <a:gd name="connsiteY8" fmla="*/ 3288322 h 3289483"/>
                  <a:gd name="connsiteX9" fmla="*/ 28530 w 2002706"/>
                  <a:gd name="connsiteY9" fmla="*/ 3143088 h 3289483"/>
                  <a:gd name="connsiteX10" fmla="*/ 377648 w 2002706"/>
                  <a:gd name="connsiteY10" fmla="*/ 1819232 h 3289483"/>
                  <a:gd name="connsiteX11" fmla="*/ 314528 w 2002706"/>
                  <a:gd name="connsiteY11" fmla="*/ 1662827 h 3289483"/>
                  <a:gd name="connsiteX12" fmla="*/ 76569 w 2002706"/>
                  <a:gd name="connsiteY12" fmla="*/ 1019332 h 3289483"/>
                  <a:gd name="connsiteX13" fmla="*/ 80479 w 2002706"/>
                  <a:gd name="connsiteY13" fmla="*/ 856782 h 3289483"/>
                  <a:gd name="connsiteX14" fmla="*/ 148627 w 2002706"/>
                  <a:gd name="connsiteY14" fmla="*/ 314951 h 3289483"/>
                  <a:gd name="connsiteX15" fmla="*/ 685989 w 2002706"/>
                  <a:gd name="connsiteY15" fmla="*/ 218315 h 3289483"/>
                  <a:gd name="connsiteX16" fmla="*/ 842395 w 2002706"/>
                  <a:gd name="connsiteY16" fmla="*/ 170276 h 3289483"/>
                  <a:gd name="connsiteX17" fmla="*/ 1384785 w 2002706"/>
                  <a:gd name="connsiteY17" fmla="*/ 37890 h 3289483"/>
                  <a:gd name="connsiteX18" fmla="*/ 1670224 w 2002706"/>
                  <a:gd name="connsiteY18" fmla="*/ 531125 h 3289483"/>
                  <a:gd name="connsiteX19" fmla="*/ 1223353 w 2002706"/>
                  <a:gd name="connsiteY19" fmla="*/ 956211 h 3289483"/>
                  <a:gd name="connsiteX20" fmla="*/ 921714 w 2002706"/>
                  <a:gd name="connsiteY20" fmla="*/ 650104 h 3289483"/>
                  <a:gd name="connsiteX21" fmla="*/ 604436 w 2002706"/>
                  <a:gd name="connsiteY21" fmla="*/ 962356 h 3289483"/>
                  <a:gd name="connsiteX22" fmla="*/ 920039 w 2002706"/>
                  <a:gd name="connsiteY22" fmla="*/ 1277959 h 3289483"/>
                  <a:gd name="connsiteX23" fmla="*/ 1223353 w 2002706"/>
                  <a:gd name="connsiteY23" fmla="*/ 956211 h 3289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02706" h="3289483">
                    <a:moveTo>
                      <a:pt x="1670783" y="531125"/>
                    </a:moveTo>
                    <a:cubicBezTo>
                      <a:pt x="1628888" y="619940"/>
                      <a:pt x="1687540" y="660717"/>
                      <a:pt x="1765743" y="704846"/>
                    </a:cubicBezTo>
                    <a:cubicBezTo>
                      <a:pt x="1946167" y="807068"/>
                      <a:pt x="2032190" y="996988"/>
                      <a:pt x="1993647" y="1184116"/>
                    </a:cubicBezTo>
                    <a:cubicBezTo>
                      <a:pt x="1949519" y="1398614"/>
                      <a:pt x="1808195" y="1537703"/>
                      <a:pt x="1588670" y="1565074"/>
                    </a:cubicBezTo>
                    <a:cubicBezTo>
                      <a:pt x="1511585" y="1574570"/>
                      <a:pt x="1479186" y="1605292"/>
                      <a:pt x="1453491" y="1675674"/>
                    </a:cubicBezTo>
                    <a:cubicBezTo>
                      <a:pt x="1321664" y="2037082"/>
                      <a:pt x="965284" y="2134835"/>
                      <a:pt x="679845" y="1881235"/>
                    </a:cubicBezTo>
                    <a:cubicBezTo>
                      <a:pt x="579299" y="1791861"/>
                      <a:pt x="560866" y="1852188"/>
                      <a:pt x="526792" y="1925922"/>
                    </a:cubicBezTo>
                    <a:cubicBezTo>
                      <a:pt x="348043" y="2315818"/>
                      <a:pt x="246380" y="2725264"/>
                      <a:pt x="212306" y="3152026"/>
                    </a:cubicBezTo>
                    <a:cubicBezTo>
                      <a:pt x="206720" y="3220732"/>
                      <a:pt x="218450" y="3300052"/>
                      <a:pt x="105615" y="3288322"/>
                    </a:cubicBezTo>
                    <a:cubicBezTo>
                      <a:pt x="3952" y="3277709"/>
                      <a:pt x="22944" y="3205650"/>
                      <a:pt x="28530" y="3143088"/>
                    </a:cubicBezTo>
                    <a:cubicBezTo>
                      <a:pt x="66514" y="2681135"/>
                      <a:pt x="173205" y="2236498"/>
                      <a:pt x="377648" y="1819232"/>
                    </a:cubicBezTo>
                    <a:cubicBezTo>
                      <a:pt x="420101" y="1733209"/>
                      <a:pt x="418984" y="1696901"/>
                      <a:pt x="314528" y="1662827"/>
                    </a:cubicBezTo>
                    <a:cubicBezTo>
                      <a:pt x="14565" y="1566191"/>
                      <a:pt x="-84305" y="1293599"/>
                      <a:pt x="76569" y="1019332"/>
                    </a:cubicBezTo>
                    <a:cubicBezTo>
                      <a:pt x="112877" y="957328"/>
                      <a:pt x="107850" y="916551"/>
                      <a:pt x="80479" y="856782"/>
                    </a:cubicBezTo>
                    <a:cubicBezTo>
                      <a:pt x="-13364" y="651780"/>
                      <a:pt x="12331" y="451805"/>
                      <a:pt x="148627" y="314951"/>
                    </a:cubicBezTo>
                    <a:cubicBezTo>
                      <a:pt x="303914" y="159104"/>
                      <a:pt x="490483" y="133409"/>
                      <a:pt x="685989" y="218315"/>
                    </a:cubicBezTo>
                    <a:cubicBezTo>
                      <a:pt x="765868" y="252947"/>
                      <a:pt x="794914" y="226694"/>
                      <a:pt x="842395" y="170276"/>
                    </a:cubicBezTo>
                    <a:cubicBezTo>
                      <a:pt x="980366" y="5492"/>
                      <a:pt x="1192630" y="-41988"/>
                      <a:pt x="1384785" y="37890"/>
                    </a:cubicBezTo>
                    <a:cubicBezTo>
                      <a:pt x="1568002" y="113858"/>
                      <a:pt x="1689775" y="318302"/>
                      <a:pt x="1670224" y="531125"/>
                    </a:cubicBezTo>
                    <a:close/>
                    <a:moveTo>
                      <a:pt x="1223353" y="956211"/>
                    </a:moveTo>
                    <a:cubicBezTo>
                      <a:pt x="1220559" y="786959"/>
                      <a:pt x="1086498" y="651221"/>
                      <a:pt x="921714" y="650104"/>
                    </a:cubicBezTo>
                    <a:cubicBezTo>
                      <a:pt x="755255" y="649546"/>
                      <a:pt x="604436" y="797572"/>
                      <a:pt x="604436" y="962356"/>
                    </a:cubicBezTo>
                    <a:cubicBezTo>
                      <a:pt x="604436" y="1124347"/>
                      <a:pt x="763075" y="1282986"/>
                      <a:pt x="920039" y="1277959"/>
                    </a:cubicBezTo>
                    <a:cubicBezTo>
                      <a:pt x="1091525" y="1272931"/>
                      <a:pt x="1226704" y="1129374"/>
                      <a:pt x="1223353" y="956211"/>
                    </a:cubicBezTo>
                    <a:close/>
                  </a:path>
                </a:pathLst>
              </a:custGeom>
              <a:solidFill>
                <a:srgbClr val="FFC000"/>
              </a:solidFill>
              <a:ln w="558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" name="Forma libre: forma 10">
                <a:extLst>
                  <a:ext uri="{FF2B5EF4-FFF2-40B4-BE49-F238E27FC236}">
                    <a16:creationId xmlns:a16="http://schemas.microsoft.com/office/drawing/2014/main" id="{17E6B222-CB5E-4F82-8B20-0014C1CD2CE7}"/>
                  </a:ext>
                </a:extLst>
              </p:cNvPr>
              <p:cNvSpPr/>
              <p:nvPr/>
            </p:nvSpPr>
            <p:spPr>
              <a:xfrm>
                <a:off x="777721" y="1877676"/>
                <a:ext cx="1433532" cy="1437783"/>
              </a:xfrm>
              <a:custGeom>
                <a:avLst/>
                <a:gdLst>
                  <a:gd name="connsiteX0" fmla="*/ 595839 w 1433532"/>
                  <a:gd name="connsiteY0" fmla="*/ 523192 h 1437783"/>
                  <a:gd name="connsiteX1" fmla="*/ 1081253 w 1433532"/>
                  <a:gd name="connsiteY1" fmla="*/ 1298514 h 1437783"/>
                  <a:gd name="connsiteX2" fmla="*/ 980149 w 1433532"/>
                  <a:gd name="connsiteY2" fmla="*/ 1434810 h 1437783"/>
                  <a:gd name="connsiteX3" fmla="*/ 176339 w 1433532"/>
                  <a:gd name="connsiteY3" fmla="*/ 770647 h 1437783"/>
                  <a:gd name="connsiteX4" fmla="*/ 5969 w 1433532"/>
                  <a:gd name="connsiteY4" fmla="*/ 104250 h 1437783"/>
                  <a:gd name="connsiteX5" fmla="*/ 84730 w 1433532"/>
                  <a:gd name="connsiteY5" fmla="*/ 911 h 1437783"/>
                  <a:gd name="connsiteX6" fmla="*/ 1277877 w 1433532"/>
                  <a:gd name="connsiteY6" fmla="*/ 482415 h 1437783"/>
                  <a:gd name="connsiteX7" fmla="*/ 1346025 w 1433532"/>
                  <a:gd name="connsiteY7" fmla="*/ 1192382 h 1437783"/>
                  <a:gd name="connsiteX8" fmla="*/ 1189620 w 1433532"/>
                  <a:gd name="connsiteY8" fmla="*/ 1199085 h 1437783"/>
                  <a:gd name="connsiteX9" fmla="*/ 862286 w 1433532"/>
                  <a:gd name="connsiteY9" fmla="*/ 753331 h 1437783"/>
                  <a:gd name="connsiteX10" fmla="*/ 596398 w 1433532"/>
                  <a:gd name="connsiteY10" fmla="*/ 522633 h 1437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33532" h="1437783">
                    <a:moveTo>
                      <a:pt x="595839" y="523192"/>
                    </a:moveTo>
                    <a:cubicBezTo>
                      <a:pt x="785760" y="767296"/>
                      <a:pt x="949985" y="1022571"/>
                      <a:pt x="1081253" y="1298514"/>
                    </a:cubicBezTo>
                    <a:cubicBezTo>
                      <a:pt x="1138229" y="1418611"/>
                      <a:pt x="1114769" y="1448216"/>
                      <a:pt x="980149" y="1434810"/>
                    </a:cubicBezTo>
                    <a:cubicBezTo>
                      <a:pt x="547242" y="1392916"/>
                      <a:pt x="295877" y="1189031"/>
                      <a:pt x="176339" y="770647"/>
                    </a:cubicBezTo>
                    <a:cubicBezTo>
                      <a:pt x="113218" y="550563"/>
                      <a:pt x="64621" y="326010"/>
                      <a:pt x="5969" y="104250"/>
                    </a:cubicBezTo>
                    <a:cubicBezTo>
                      <a:pt x="-13582" y="29958"/>
                      <a:pt x="15465" y="-6351"/>
                      <a:pt x="84730" y="911"/>
                    </a:cubicBezTo>
                    <a:cubicBezTo>
                      <a:pt x="527691" y="48391"/>
                      <a:pt x="955571" y="140000"/>
                      <a:pt x="1277877" y="482415"/>
                    </a:cubicBezTo>
                    <a:cubicBezTo>
                      <a:pt x="1462211" y="679038"/>
                      <a:pt x="1480086" y="947720"/>
                      <a:pt x="1346025" y="1192382"/>
                    </a:cubicBezTo>
                    <a:cubicBezTo>
                      <a:pt x="1293517" y="1288459"/>
                      <a:pt x="1252182" y="1290135"/>
                      <a:pt x="1189620" y="1199085"/>
                    </a:cubicBezTo>
                    <a:cubicBezTo>
                      <a:pt x="1085164" y="1047149"/>
                      <a:pt x="973446" y="900240"/>
                      <a:pt x="862286" y="753331"/>
                    </a:cubicBezTo>
                    <a:cubicBezTo>
                      <a:pt x="790228" y="658371"/>
                      <a:pt x="702530" y="578492"/>
                      <a:pt x="596398" y="522633"/>
                    </a:cubicBezTo>
                    <a:close/>
                  </a:path>
                </a:pathLst>
              </a:custGeom>
              <a:solidFill>
                <a:srgbClr val="FFC000"/>
              </a:solidFill>
              <a:ln w="558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674BB8FB-4E32-453D-9336-1462094192DA}"/>
                  </a:ext>
                </a:extLst>
              </p:cNvPr>
              <p:cNvSpPr/>
              <p:nvPr/>
            </p:nvSpPr>
            <p:spPr>
              <a:xfrm>
                <a:off x="2452358" y="2742135"/>
                <a:ext cx="1357979" cy="1018327"/>
              </a:xfrm>
              <a:custGeom>
                <a:avLst/>
                <a:gdLst>
                  <a:gd name="connsiteX0" fmla="*/ 647802 w 1357979"/>
                  <a:gd name="connsiteY0" fmla="*/ 424559 h 1018327"/>
                  <a:gd name="connsiteX1" fmla="*/ 177470 w 1357979"/>
                  <a:gd name="connsiteY1" fmla="*/ 731224 h 1018327"/>
                  <a:gd name="connsiteX2" fmla="*/ 52904 w 1357979"/>
                  <a:gd name="connsiteY2" fmla="*/ 790993 h 1018327"/>
                  <a:gd name="connsiteX3" fmla="*/ 7100 w 1357979"/>
                  <a:gd name="connsiteY3" fmla="*/ 670338 h 1018327"/>
                  <a:gd name="connsiteX4" fmla="*/ 237239 w 1357979"/>
                  <a:gd name="connsiteY4" fmla="*/ 155877 h 1018327"/>
                  <a:gd name="connsiteX5" fmla="*/ 1297441 w 1357979"/>
                  <a:gd name="connsiteY5" fmla="*/ 51421 h 1018327"/>
                  <a:gd name="connsiteX6" fmla="*/ 1337101 w 1357979"/>
                  <a:gd name="connsiteY6" fmla="*/ 159788 h 1018327"/>
                  <a:gd name="connsiteX7" fmla="*/ 1015354 w 1357979"/>
                  <a:gd name="connsiteY7" fmla="*/ 698826 h 1018327"/>
                  <a:gd name="connsiteX8" fmla="*/ 277457 w 1357979"/>
                  <a:gd name="connsiteY8" fmla="*/ 998789 h 1018327"/>
                  <a:gd name="connsiteX9" fmla="*/ 157919 w 1357979"/>
                  <a:gd name="connsiteY9" fmla="*/ 949633 h 1018327"/>
                  <a:gd name="connsiteX10" fmla="*/ 229419 w 1357979"/>
                  <a:gd name="connsiteY10" fmla="*/ 830653 h 1018327"/>
                  <a:gd name="connsiteX11" fmla="*/ 646685 w 1357979"/>
                  <a:gd name="connsiteY11" fmla="*/ 425117 h 1018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57979" h="1018327">
                    <a:moveTo>
                      <a:pt x="647802" y="424559"/>
                    </a:moveTo>
                    <a:cubicBezTo>
                      <a:pt x="462350" y="485445"/>
                      <a:pt x="321586" y="610011"/>
                      <a:pt x="177470" y="731224"/>
                    </a:cubicBezTo>
                    <a:cubicBezTo>
                      <a:pt x="142279" y="760830"/>
                      <a:pt x="110439" y="819482"/>
                      <a:pt x="52904" y="790993"/>
                    </a:cubicBezTo>
                    <a:cubicBezTo>
                      <a:pt x="8217" y="769209"/>
                      <a:pt x="14362" y="712791"/>
                      <a:pt x="7100" y="670338"/>
                    </a:cubicBezTo>
                    <a:cubicBezTo>
                      <a:pt x="-26974" y="470363"/>
                      <a:pt x="63518" y="255306"/>
                      <a:pt x="237239" y="155877"/>
                    </a:cubicBezTo>
                    <a:cubicBezTo>
                      <a:pt x="573510" y="-36277"/>
                      <a:pt x="933241" y="-24547"/>
                      <a:pt x="1297441" y="51421"/>
                    </a:cubicBezTo>
                    <a:cubicBezTo>
                      <a:pt x="1367265" y="65945"/>
                      <a:pt x="1371175" y="103370"/>
                      <a:pt x="1337101" y="159788"/>
                    </a:cubicBezTo>
                    <a:cubicBezTo>
                      <a:pt x="1229294" y="339095"/>
                      <a:pt x="1131540" y="525105"/>
                      <a:pt x="1015354" y="698826"/>
                    </a:cubicBezTo>
                    <a:cubicBezTo>
                      <a:pt x="839957" y="961363"/>
                      <a:pt x="591384" y="1065261"/>
                      <a:pt x="277457" y="998789"/>
                    </a:cubicBezTo>
                    <a:cubicBezTo>
                      <a:pt x="233887" y="989851"/>
                      <a:pt x="175235" y="992086"/>
                      <a:pt x="157919" y="949633"/>
                    </a:cubicBezTo>
                    <a:cubicBezTo>
                      <a:pt x="135576" y="893774"/>
                      <a:pt x="197579" y="864727"/>
                      <a:pt x="229419" y="830653"/>
                    </a:cubicBezTo>
                    <a:cubicBezTo>
                      <a:pt x="361246" y="688772"/>
                      <a:pt x="499776" y="554152"/>
                      <a:pt x="646685" y="425117"/>
                    </a:cubicBezTo>
                    <a:close/>
                  </a:path>
                </a:pathLst>
              </a:custGeom>
              <a:solidFill>
                <a:srgbClr val="FFC000"/>
              </a:solidFill>
              <a:ln w="558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C21DBB69-495A-40C1-A5D8-4FD03FA9DFB9}"/>
                </a:ext>
              </a:extLst>
            </p:cNvPr>
            <p:cNvGrpSpPr/>
            <p:nvPr/>
          </p:nvGrpSpPr>
          <p:grpSpPr>
            <a:xfrm rot="1800000">
              <a:off x="1736046" y="2199696"/>
              <a:ext cx="1590584" cy="1605307"/>
              <a:chOff x="777721" y="645874"/>
              <a:chExt cx="3259315" cy="3289483"/>
            </a:xfrm>
          </p:grpSpPr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C4C76CFF-2EC6-46BD-8461-16F5DA36D675}"/>
                  </a:ext>
                </a:extLst>
              </p:cNvPr>
              <p:cNvSpPr/>
              <p:nvPr/>
            </p:nvSpPr>
            <p:spPr>
              <a:xfrm>
                <a:off x="2034330" y="645874"/>
                <a:ext cx="2002706" cy="3289483"/>
              </a:xfrm>
              <a:custGeom>
                <a:avLst/>
                <a:gdLst>
                  <a:gd name="connsiteX0" fmla="*/ 1670783 w 2002706"/>
                  <a:gd name="connsiteY0" fmla="*/ 531125 h 3289483"/>
                  <a:gd name="connsiteX1" fmla="*/ 1765743 w 2002706"/>
                  <a:gd name="connsiteY1" fmla="*/ 704846 h 3289483"/>
                  <a:gd name="connsiteX2" fmla="*/ 1993647 w 2002706"/>
                  <a:gd name="connsiteY2" fmla="*/ 1184116 h 3289483"/>
                  <a:gd name="connsiteX3" fmla="*/ 1588670 w 2002706"/>
                  <a:gd name="connsiteY3" fmla="*/ 1565074 h 3289483"/>
                  <a:gd name="connsiteX4" fmla="*/ 1453491 w 2002706"/>
                  <a:gd name="connsiteY4" fmla="*/ 1675674 h 3289483"/>
                  <a:gd name="connsiteX5" fmla="*/ 679845 w 2002706"/>
                  <a:gd name="connsiteY5" fmla="*/ 1881235 h 3289483"/>
                  <a:gd name="connsiteX6" fmla="*/ 526792 w 2002706"/>
                  <a:gd name="connsiteY6" fmla="*/ 1925922 h 3289483"/>
                  <a:gd name="connsiteX7" fmla="*/ 212306 w 2002706"/>
                  <a:gd name="connsiteY7" fmla="*/ 3152026 h 3289483"/>
                  <a:gd name="connsiteX8" fmla="*/ 105615 w 2002706"/>
                  <a:gd name="connsiteY8" fmla="*/ 3288322 h 3289483"/>
                  <a:gd name="connsiteX9" fmla="*/ 28530 w 2002706"/>
                  <a:gd name="connsiteY9" fmla="*/ 3143088 h 3289483"/>
                  <a:gd name="connsiteX10" fmla="*/ 377648 w 2002706"/>
                  <a:gd name="connsiteY10" fmla="*/ 1819232 h 3289483"/>
                  <a:gd name="connsiteX11" fmla="*/ 314528 w 2002706"/>
                  <a:gd name="connsiteY11" fmla="*/ 1662827 h 3289483"/>
                  <a:gd name="connsiteX12" fmla="*/ 76569 w 2002706"/>
                  <a:gd name="connsiteY12" fmla="*/ 1019332 h 3289483"/>
                  <a:gd name="connsiteX13" fmla="*/ 80479 w 2002706"/>
                  <a:gd name="connsiteY13" fmla="*/ 856782 h 3289483"/>
                  <a:gd name="connsiteX14" fmla="*/ 148627 w 2002706"/>
                  <a:gd name="connsiteY14" fmla="*/ 314951 h 3289483"/>
                  <a:gd name="connsiteX15" fmla="*/ 685989 w 2002706"/>
                  <a:gd name="connsiteY15" fmla="*/ 218315 h 3289483"/>
                  <a:gd name="connsiteX16" fmla="*/ 842395 w 2002706"/>
                  <a:gd name="connsiteY16" fmla="*/ 170276 h 3289483"/>
                  <a:gd name="connsiteX17" fmla="*/ 1384785 w 2002706"/>
                  <a:gd name="connsiteY17" fmla="*/ 37890 h 3289483"/>
                  <a:gd name="connsiteX18" fmla="*/ 1670224 w 2002706"/>
                  <a:gd name="connsiteY18" fmla="*/ 531125 h 3289483"/>
                  <a:gd name="connsiteX19" fmla="*/ 1223353 w 2002706"/>
                  <a:gd name="connsiteY19" fmla="*/ 956211 h 3289483"/>
                  <a:gd name="connsiteX20" fmla="*/ 921714 w 2002706"/>
                  <a:gd name="connsiteY20" fmla="*/ 650104 h 3289483"/>
                  <a:gd name="connsiteX21" fmla="*/ 604436 w 2002706"/>
                  <a:gd name="connsiteY21" fmla="*/ 962356 h 3289483"/>
                  <a:gd name="connsiteX22" fmla="*/ 920039 w 2002706"/>
                  <a:gd name="connsiteY22" fmla="*/ 1277959 h 3289483"/>
                  <a:gd name="connsiteX23" fmla="*/ 1223353 w 2002706"/>
                  <a:gd name="connsiteY23" fmla="*/ 956211 h 3289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02706" h="3289483">
                    <a:moveTo>
                      <a:pt x="1670783" y="531125"/>
                    </a:moveTo>
                    <a:cubicBezTo>
                      <a:pt x="1628888" y="619940"/>
                      <a:pt x="1687540" y="660717"/>
                      <a:pt x="1765743" y="704846"/>
                    </a:cubicBezTo>
                    <a:cubicBezTo>
                      <a:pt x="1946167" y="807068"/>
                      <a:pt x="2032190" y="996988"/>
                      <a:pt x="1993647" y="1184116"/>
                    </a:cubicBezTo>
                    <a:cubicBezTo>
                      <a:pt x="1949519" y="1398614"/>
                      <a:pt x="1808195" y="1537703"/>
                      <a:pt x="1588670" y="1565074"/>
                    </a:cubicBezTo>
                    <a:cubicBezTo>
                      <a:pt x="1511585" y="1574570"/>
                      <a:pt x="1479186" y="1605292"/>
                      <a:pt x="1453491" y="1675674"/>
                    </a:cubicBezTo>
                    <a:cubicBezTo>
                      <a:pt x="1321664" y="2037082"/>
                      <a:pt x="965284" y="2134835"/>
                      <a:pt x="679845" y="1881235"/>
                    </a:cubicBezTo>
                    <a:cubicBezTo>
                      <a:pt x="579299" y="1791861"/>
                      <a:pt x="560866" y="1852188"/>
                      <a:pt x="526792" y="1925922"/>
                    </a:cubicBezTo>
                    <a:cubicBezTo>
                      <a:pt x="348043" y="2315818"/>
                      <a:pt x="246380" y="2725264"/>
                      <a:pt x="212306" y="3152026"/>
                    </a:cubicBezTo>
                    <a:cubicBezTo>
                      <a:pt x="206720" y="3220732"/>
                      <a:pt x="218450" y="3300052"/>
                      <a:pt x="105615" y="3288322"/>
                    </a:cubicBezTo>
                    <a:cubicBezTo>
                      <a:pt x="3952" y="3277709"/>
                      <a:pt x="22944" y="3205650"/>
                      <a:pt x="28530" y="3143088"/>
                    </a:cubicBezTo>
                    <a:cubicBezTo>
                      <a:pt x="66514" y="2681135"/>
                      <a:pt x="173205" y="2236498"/>
                      <a:pt x="377648" y="1819232"/>
                    </a:cubicBezTo>
                    <a:cubicBezTo>
                      <a:pt x="420101" y="1733209"/>
                      <a:pt x="418984" y="1696901"/>
                      <a:pt x="314528" y="1662827"/>
                    </a:cubicBezTo>
                    <a:cubicBezTo>
                      <a:pt x="14565" y="1566191"/>
                      <a:pt x="-84305" y="1293599"/>
                      <a:pt x="76569" y="1019332"/>
                    </a:cubicBezTo>
                    <a:cubicBezTo>
                      <a:pt x="112877" y="957328"/>
                      <a:pt x="107850" y="916551"/>
                      <a:pt x="80479" y="856782"/>
                    </a:cubicBezTo>
                    <a:cubicBezTo>
                      <a:pt x="-13364" y="651780"/>
                      <a:pt x="12331" y="451805"/>
                      <a:pt x="148627" y="314951"/>
                    </a:cubicBezTo>
                    <a:cubicBezTo>
                      <a:pt x="303914" y="159104"/>
                      <a:pt x="490483" y="133409"/>
                      <a:pt x="685989" y="218315"/>
                    </a:cubicBezTo>
                    <a:cubicBezTo>
                      <a:pt x="765868" y="252947"/>
                      <a:pt x="794914" y="226694"/>
                      <a:pt x="842395" y="170276"/>
                    </a:cubicBezTo>
                    <a:cubicBezTo>
                      <a:pt x="980366" y="5492"/>
                      <a:pt x="1192630" y="-41988"/>
                      <a:pt x="1384785" y="37890"/>
                    </a:cubicBezTo>
                    <a:cubicBezTo>
                      <a:pt x="1568002" y="113858"/>
                      <a:pt x="1689775" y="318302"/>
                      <a:pt x="1670224" y="531125"/>
                    </a:cubicBezTo>
                    <a:close/>
                    <a:moveTo>
                      <a:pt x="1223353" y="956211"/>
                    </a:moveTo>
                    <a:cubicBezTo>
                      <a:pt x="1220559" y="786959"/>
                      <a:pt x="1086498" y="651221"/>
                      <a:pt x="921714" y="650104"/>
                    </a:cubicBezTo>
                    <a:cubicBezTo>
                      <a:pt x="755255" y="649546"/>
                      <a:pt x="604436" y="797572"/>
                      <a:pt x="604436" y="962356"/>
                    </a:cubicBezTo>
                    <a:cubicBezTo>
                      <a:pt x="604436" y="1124347"/>
                      <a:pt x="763075" y="1282986"/>
                      <a:pt x="920039" y="1277959"/>
                    </a:cubicBezTo>
                    <a:cubicBezTo>
                      <a:pt x="1091525" y="1272931"/>
                      <a:pt x="1226704" y="1129374"/>
                      <a:pt x="1223353" y="956211"/>
                    </a:cubicBezTo>
                    <a:close/>
                  </a:path>
                </a:pathLst>
              </a:custGeom>
              <a:solidFill>
                <a:srgbClr val="FFC000"/>
              </a:solidFill>
              <a:ln w="558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D34B484E-C0AA-40F9-90F9-6E3AFDBADE20}"/>
                  </a:ext>
                </a:extLst>
              </p:cNvPr>
              <p:cNvSpPr/>
              <p:nvPr/>
            </p:nvSpPr>
            <p:spPr>
              <a:xfrm>
                <a:off x="777721" y="1877676"/>
                <a:ext cx="1433532" cy="1437783"/>
              </a:xfrm>
              <a:custGeom>
                <a:avLst/>
                <a:gdLst>
                  <a:gd name="connsiteX0" fmla="*/ 595839 w 1433532"/>
                  <a:gd name="connsiteY0" fmla="*/ 523192 h 1437783"/>
                  <a:gd name="connsiteX1" fmla="*/ 1081253 w 1433532"/>
                  <a:gd name="connsiteY1" fmla="*/ 1298514 h 1437783"/>
                  <a:gd name="connsiteX2" fmla="*/ 980149 w 1433532"/>
                  <a:gd name="connsiteY2" fmla="*/ 1434810 h 1437783"/>
                  <a:gd name="connsiteX3" fmla="*/ 176339 w 1433532"/>
                  <a:gd name="connsiteY3" fmla="*/ 770647 h 1437783"/>
                  <a:gd name="connsiteX4" fmla="*/ 5969 w 1433532"/>
                  <a:gd name="connsiteY4" fmla="*/ 104250 h 1437783"/>
                  <a:gd name="connsiteX5" fmla="*/ 84730 w 1433532"/>
                  <a:gd name="connsiteY5" fmla="*/ 911 h 1437783"/>
                  <a:gd name="connsiteX6" fmla="*/ 1277877 w 1433532"/>
                  <a:gd name="connsiteY6" fmla="*/ 482415 h 1437783"/>
                  <a:gd name="connsiteX7" fmla="*/ 1346025 w 1433532"/>
                  <a:gd name="connsiteY7" fmla="*/ 1192382 h 1437783"/>
                  <a:gd name="connsiteX8" fmla="*/ 1189620 w 1433532"/>
                  <a:gd name="connsiteY8" fmla="*/ 1199085 h 1437783"/>
                  <a:gd name="connsiteX9" fmla="*/ 862286 w 1433532"/>
                  <a:gd name="connsiteY9" fmla="*/ 753331 h 1437783"/>
                  <a:gd name="connsiteX10" fmla="*/ 596398 w 1433532"/>
                  <a:gd name="connsiteY10" fmla="*/ 522633 h 1437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33532" h="1437783">
                    <a:moveTo>
                      <a:pt x="595839" y="523192"/>
                    </a:moveTo>
                    <a:cubicBezTo>
                      <a:pt x="785760" y="767296"/>
                      <a:pt x="949985" y="1022571"/>
                      <a:pt x="1081253" y="1298514"/>
                    </a:cubicBezTo>
                    <a:cubicBezTo>
                      <a:pt x="1138229" y="1418611"/>
                      <a:pt x="1114769" y="1448216"/>
                      <a:pt x="980149" y="1434810"/>
                    </a:cubicBezTo>
                    <a:cubicBezTo>
                      <a:pt x="547242" y="1392916"/>
                      <a:pt x="295877" y="1189031"/>
                      <a:pt x="176339" y="770647"/>
                    </a:cubicBezTo>
                    <a:cubicBezTo>
                      <a:pt x="113218" y="550563"/>
                      <a:pt x="64621" y="326010"/>
                      <a:pt x="5969" y="104250"/>
                    </a:cubicBezTo>
                    <a:cubicBezTo>
                      <a:pt x="-13582" y="29958"/>
                      <a:pt x="15465" y="-6351"/>
                      <a:pt x="84730" y="911"/>
                    </a:cubicBezTo>
                    <a:cubicBezTo>
                      <a:pt x="527691" y="48391"/>
                      <a:pt x="955571" y="140000"/>
                      <a:pt x="1277877" y="482415"/>
                    </a:cubicBezTo>
                    <a:cubicBezTo>
                      <a:pt x="1462211" y="679038"/>
                      <a:pt x="1480086" y="947720"/>
                      <a:pt x="1346025" y="1192382"/>
                    </a:cubicBezTo>
                    <a:cubicBezTo>
                      <a:pt x="1293517" y="1288459"/>
                      <a:pt x="1252182" y="1290135"/>
                      <a:pt x="1189620" y="1199085"/>
                    </a:cubicBezTo>
                    <a:cubicBezTo>
                      <a:pt x="1085164" y="1047149"/>
                      <a:pt x="973446" y="900240"/>
                      <a:pt x="862286" y="753331"/>
                    </a:cubicBezTo>
                    <a:cubicBezTo>
                      <a:pt x="790228" y="658371"/>
                      <a:pt x="702530" y="578492"/>
                      <a:pt x="596398" y="522633"/>
                    </a:cubicBezTo>
                    <a:close/>
                  </a:path>
                </a:pathLst>
              </a:custGeom>
              <a:solidFill>
                <a:srgbClr val="FFC000"/>
              </a:solidFill>
              <a:ln w="558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28F28AE6-B62A-4F4D-B957-E25EB6471D0E}"/>
                  </a:ext>
                </a:extLst>
              </p:cNvPr>
              <p:cNvSpPr/>
              <p:nvPr/>
            </p:nvSpPr>
            <p:spPr>
              <a:xfrm>
                <a:off x="2452358" y="2742135"/>
                <a:ext cx="1357979" cy="1018327"/>
              </a:xfrm>
              <a:custGeom>
                <a:avLst/>
                <a:gdLst>
                  <a:gd name="connsiteX0" fmla="*/ 647802 w 1357979"/>
                  <a:gd name="connsiteY0" fmla="*/ 424559 h 1018327"/>
                  <a:gd name="connsiteX1" fmla="*/ 177470 w 1357979"/>
                  <a:gd name="connsiteY1" fmla="*/ 731224 h 1018327"/>
                  <a:gd name="connsiteX2" fmla="*/ 52904 w 1357979"/>
                  <a:gd name="connsiteY2" fmla="*/ 790993 h 1018327"/>
                  <a:gd name="connsiteX3" fmla="*/ 7100 w 1357979"/>
                  <a:gd name="connsiteY3" fmla="*/ 670338 h 1018327"/>
                  <a:gd name="connsiteX4" fmla="*/ 237239 w 1357979"/>
                  <a:gd name="connsiteY4" fmla="*/ 155877 h 1018327"/>
                  <a:gd name="connsiteX5" fmla="*/ 1297441 w 1357979"/>
                  <a:gd name="connsiteY5" fmla="*/ 51421 h 1018327"/>
                  <a:gd name="connsiteX6" fmla="*/ 1337101 w 1357979"/>
                  <a:gd name="connsiteY6" fmla="*/ 159788 h 1018327"/>
                  <a:gd name="connsiteX7" fmla="*/ 1015354 w 1357979"/>
                  <a:gd name="connsiteY7" fmla="*/ 698826 h 1018327"/>
                  <a:gd name="connsiteX8" fmla="*/ 277457 w 1357979"/>
                  <a:gd name="connsiteY8" fmla="*/ 998789 h 1018327"/>
                  <a:gd name="connsiteX9" fmla="*/ 157919 w 1357979"/>
                  <a:gd name="connsiteY9" fmla="*/ 949633 h 1018327"/>
                  <a:gd name="connsiteX10" fmla="*/ 229419 w 1357979"/>
                  <a:gd name="connsiteY10" fmla="*/ 830653 h 1018327"/>
                  <a:gd name="connsiteX11" fmla="*/ 646685 w 1357979"/>
                  <a:gd name="connsiteY11" fmla="*/ 425117 h 1018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57979" h="1018327">
                    <a:moveTo>
                      <a:pt x="647802" y="424559"/>
                    </a:moveTo>
                    <a:cubicBezTo>
                      <a:pt x="462350" y="485445"/>
                      <a:pt x="321586" y="610011"/>
                      <a:pt x="177470" y="731224"/>
                    </a:cubicBezTo>
                    <a:cubicBezTo>
                      <a:pt x="142279" y="760830"/>
                      <a:pt x="110439" y="819482"/>
                      <a:pt x="52904" y="790993"/>
                    </a:cubicBezTo>
                    <a:cubicBezTo>
                      <a:pt x="8217" y="769209"/>
                      <a:pt x="14362" y="712791"/>
                      <a:pt x="7100" y="670338"/>
                    </a:cubicBezTo>
                    <a:cubicBezTo>
                      <a:pt x="-26974" y="470363"/>
                      <a:pt x="63518" y="255306"/>
                      <a:pt x="237239" y="155877"/>
                    </a:cubicBezTo>
                    <a:cubicBezTo>
                      <a:pt x="573510" y="-36277"/>
                      <a:pt x="933241" y="-24547"/>
                      <a:pt x="1297441" y="51421"/>
                    </a:cubicBezTo>
                    <a:cubicBezTo>
                      <a:pt x="1367265" y="65945"/>
                      <a:pt x="1371175" y="103370"/>
                      <a:pt x="1337101" y="159788"/>
                    </a:cubicBezTo>
                    <a:cubicBezTo>
                      <a:pt x="1229294" y="339095"/>
                      <a:pt x="1131540" y="525105"/>
                      <a:pt x="1015354" y="698826"/>
                    </a:cubicBezTo>
                    <a:cubicBezTo>
                      <a:pt x="839957" y="961363"/>
                      <a:pt x="591384" y="1065261"/>
                      <a:pt x="277457" y="998789"/>
                    </a:cubicBezTo>
                    <a:cubicBezTo>
                      <a:pt x="233887" y="989851"/>
                      <a:pt x="175235" y="992086"/>
                      <a:pt x="157919" y="949633"/>
                    </a:cubicBezTo>
                    <a:cubicBezTo>
                      <a:pt x="135576" y="893774"/>
                      <a:pt x="197579" y="864727"/>
                      <a:pt x="229419" y="830653"/>
                    </a:cubicBezTo>
                    <a:cubicBezTo>
                      <a:pt x="361246" y="688772"/>
                      <a:pt x="499776" y="554152"/>
                      <a:pt x="646685" y="425117"/>
                    </a:cubicBezTo>
                    <a:close/>
                  </a:path>
                </a:pathLst>
              </a:custGeom>
              <a:solidFill>
                <a:srgbClr val="FFC000"/>
              </a:solidFill>
              <a:ln w="558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sp>
        <p:nvSpPr>
          <p:cNvPr id="32" name="TextBox 59">
            <a:extLst>
              <a:ext uri="{FF2B5EF4-FFF2-40B4-BE49-F238E27FC236}">
                <a16:creationId xmlns:a16="http://schemas.microsoft.com/office/drawing/2014/main" id="{B932EDAA-EB18-4366-94B4-647815673A7F}"/>
              </a:ext>
            </a:extLst>
          </p:cNvPr>
          <p:cNvSpPr txBox="1"/>
          <p:nvPr/>
        </p:nvSpPr>
        <p:spPr>
          <a:xfrm>
            <a:off x="9960533" y="6453072"/>
            <a:ext cx="2231464" cy="3385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3" tIns="60947" rIns="121883" bIns="60947" anchor="ctr" anchorCtr="0" compatLnSpc="1">
            <a:spAutoFit/>
          </a:bodyPr>
          <a:lstStyle/>
          <a:p>
            <a:pPr algn="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FFC000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33" name="Gráfico 10">
            <a:extLst>
              <a:ext uri="{FF2B5EF4-FFF2-40B4-BE49-F238E27FC236}">
                <a16:creationId xmlns:a16="http://schemas.microsoft.com/office/drawing/2014/main" id="{6C5D44DC-2921-4952-B34C-0ED277943469}"/>
              </a:ext>
            </a:extLst>
          </p:cNvPr>
          <p:cNvGrpSpPr/>
          <p:nvPr/>
        </p:nvGrpSpPr>
        <p:grpSpPr>
          <a:xfrm>
            <a:off x="11395174" y="5870447"/>
            <a:ext cx="582623" cy="582623"/>
            <a:chOff x="8265691" y="4108920"/>
            <a:chExt cx="636870" cy="636870"/>
          </a:xfrm>
        </p:grpSpPr>
        <p:sp>
          <p:nvSpPr>
            <p:cNvPr id="34" name="Forma libre: forma 30">
              <a:extLst>
                <a:ext uri="{FF2B5EF4-FFF2-40B4-BE49-F238E27FC236}">
                  <a16:creationId xmlns:a16="http://schemas.microsoft.com/office/drawing/2014/main" id="{29D98680-228D-44CD-9C8F-7080C3A7A495}"/>
                </a:ext>
              </a:extLst>
            </p:cNvPr>
            <p:cNvSpPr/>
            <p:nvPr/>
          </p:nvSpPr>
          <p:spPr>
            <a:xfrm>
              <a:off x="8265691" y="4108920"/>
              <a:ext cx="636870" cy="6368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121883" tIns="60947" rIns="121883" bIns="60947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orma libre: forma 31">
              <a:extLst>
                <a:ext uri="{FF2B5EF4-FFF2-40B4-BE49-F238E27FC236}">
                  <a16:creationId xmlns:a16="http://schemas.microsoft.com/office/drawing/2014/main" id="{50E97983-73C2-43C4-ADB8-9AAFC966E21C}"/>
                </a:ext>
              </a:extLst>
            </p:cNvPr>
            <p:cNvSpPr/>
            <p:nvPr/>
          </p:nvSpPr>
          <p:spPr>
            <a:xfrm>
              <a:off x="8347612" y="4187156"/>
              <a:ext cx="496391" cy="4803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83" tIns="60947" rIns="121883" bIns="60947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898B94-3F26-4C28-A3E1-9B42006EEDA4}"/>
              </a:ext>
            </a:extLst>
          </p:cNvPr>
          <p:cNvCxnSpPr>
            <a:cxnSpLocks/>
          </p:cNvCxnSpPr>
          <p:nvPr/>
        </p:nvCxnSpPr>
        <p:spPr>
          <a:xfrm flipH="1">
            <a:off x="6461851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3F4D0AE-3321-4D99-A59A-E7B4AFB77A92}"/>
              </a:ext>
            </a:extLst>
          </p:cNvPr>
          <p:cNvSpPr/>
          <p:nvPr/>
        </p:nvSpPr>
        <p:spPr>
          <a:xfrm>
            <a:off x="8039100" y="0"/>
            <a:ext cx="2809875" cy="272415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aphic 30">
            <a:extLst>
              <a:ext uri="{FF2B5EF4-FFF2-40B4-BE49-F238E27FC236}">
                <a16:creationId xmlns:a16="http://schemas.microsoft.com/office/drawing/2014/main" id="{CABF447C-1E8E-45AF-97C7-62F5AF16E442}"/>
              </a:ext>
            </a:extLst>
          </p:cNvPr>
          <p:cNvGrpSpPr/>
          <p:nvPr/>
        </p:nvGrpSpPr>
        <p:grpSpPr>
          <a:xfrm>
            <a:off x="9151336" y="304801"/>
            <a:ext cx="764189" cy="697528"/>
            <a:chOff x="5655661" y="377455"/>
            <a:chExt cx="4490127" cy="4098447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F23A43-669D-4D3B-A125-CDD4E34C1321}"/>
                </a:ext>
              </a:extLst>
            </p:cNvPr>
            <p:cNvSpPr/>
            <p:nvPr/>
          </p:nvSpPr>
          <p:spPr>
            <a:xfrm>
              <a:off x="5655093" y="385055"/>
              <a:ext cx="4490127" cy="4087094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90127" h="4087093">
                  <a:moveTo>
                    <a:pt x="568" y="1465456"/>
                  </a:moveTo>
                  <a:cubicBezTo>
                    <a:pt x="3974" y="1434236"/>
                    <a:pt x="7379" y="1403015"/>
                    <a:pt x="10785" y="1371794"/>
                  </a:cubicBez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48275" y="4091414"/>
                    <a:pt x="1783563" y="4092550"/>
                  </a:cubicBezTo>
                  <a:cubicBezTo>
                    <a:pt x="1721121" y="4093685"/>
                    <a:pt x="1673438" y="4065870"/>
                    <a:pt x="1637676" y="4016484"/>
                  </a:cubicBezTo>
                  <a:cubicBezTo>
                    <a:pt x="1635405" y="4013646"/>
                    <a:pt x="1633702" y="4010808"/>
                    <a:pt x="1631432" y="4007970"/>
                  </a:cubicBezTo>
                  <a:cubicBezTo>
                    <a:pt x="1594534" y="3952340"/>
                    <a:pt x="1594534" y="3949501"/>
                    <a:pt x="1621782" y="3889330"/>
                  </a:cubicBezTo>
                  <a:cubicBezTo>
                    <a:pt x="1647326" y="3832565"/>
                    <a:pt x="1671735" y="3774665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ED843E1-B60A-4B35-B72B-C0789C69C7BC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4F38B73-830C-423B-936D-AB40AD1FE116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DA3956D-4E66-4C38-AF68-8C6677EDBBA0}"/>
              </a:ext>
            </a:extLst>
          </p:cNvPr>
          <p:cNvSpPr txBox="1"/>
          <p:nvPr/>
        </p:nvSpPr>
        <p:spPr>
          <a:xfrm>
            <a:off x="8039100" y="1453268"/>
            <a:ext cx="2617816" cy="123110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We Create Professional Presentation Designed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E5E82A-E6E9-4442-A1FE-490060391EAD}"/>
              </a:ext>
            </a:extLst>
          </p:cNvPr>
          <p:cNvSpPr txBox="1"/>
          <p:nvPr/>
        </p:nvSpPr>
        <p:spPr>
          <a:xfrm>
            <a:off x="643421" y="5929931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3E6B7C-AA02-425E-8884-1C26AA3A180D}"/>
              </a:ext>
            </a:extLst>
          </p:cNvPr>
          <p:cNvSpPr txBox="1"/>
          <p:nvPr/>
        </p:nvSpPr>
        <p:spPr>
          <a:xfrm>
            <a:off x="643421" y="5169109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D00CF0-5279-4B59-AF8C-D10A9EBD4655}"/>
              </a:ext>
            </a:extLst>
          </p:cNvPr>
          <p:cNvSpPr txBox="1"/>
          <p:nvPr/>
        </p:nvSpPr>
        <p:spPr>
          <a:xfrm>
            <a:off x="7527993" y="4584850"/>
            <a:ext cx="4287061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직사각형 1">
            <a:extLst>
              <a:ext uri="{FF2B5EF4-FFF2-40B4-BE49-F238E27FC236}">
                <a16:creationId xmlns:a16="http://schemas.microsoft.com/office/drawing/2014/main" id="{91688D54-A68B-41CF-B677-8462B101ABFA}"/>
              </a:ext>
            </a:extLst>
          </p:cNvPr>
          <p:cNvSpPr/>
          <p:nvPr/>
        </p:nvSpPr>
        <p:spPr>
          <a:xfrm>
            <a:off x="7527993" y="4975823"/>
            <a:ext cx="4323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2008 ~ 2015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2016 ~ 2020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0058C291-12E6-4760-B466-4E4211EE73DD}"/>
              </a:ext>
            </a:extLst>
          </p:cNvPr>
          <p:cNvGrpSpPr/>
          <p:nvPr/>
        </p:nvGrpSpPr>
        <p:grpSpPr>
          <a:xfrm rot="10800000">
            <a:off x="130563" y="751363"/>
            <a:ext cx="11930874" cy="944213"/>
            <a:chOff x="130563" y="125868"/>
            <a:chExt cx="11930874" cy="944213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1A54A301-CCF4-47AE-8AD7-7B8318090CE3}"/>
                </a:ext>
              </a:extLst>
            </p:cNvPr>
            <p:cNvSpPr/>
            <p:nvPr/>
          </p:nvSpPr>
          <p:spPr>
            <a:xfrm>
              <a:off x="130563" y="522930"/>
              <a:ext cx="11307947" cy="14651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74F80D87-AA5E-4E21-BDBB-5F5C73CB0B19}"/>
                </a:ext>
              </a:extLst>
            </p:cNvPr>
            <p:cNvGrpSpPr/>
            <p:nvPr/>
          </p:nvGrpSpPr>
          <p:grpSpPr>
            <a:xfrm>
              <a:off x="11117400" y="125868"/>
              <a:ext cx="944037" cy="944213"/>
              <a:chOff x="4949645" y="699269"/>
              <a:chExt cx="1822167" cy="1822506"/>
            </a:xfrm>
          </p:grpSpPr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58466FCC-CEA5-4371-84CF-56B9ADAC1415}"/>
                  </a:ext>
                </a:extLst>
              </p:cNvPr>
              <p:cNvSpPr/>
              <p:nvPr/>
            </p:nvSpPr>
            <p:spPr>
              <a:xfrm>
                <a:off x="6041733" y="1363435"/>
                <a:ext cx="730079" cy="489764"/>
              </a:xfrm>
              <a:custGeom>
                <a:avLst/>
                <a:gdLst>
                  <a:gd name="connsiteX0" fmla="*/ 322406 w 730079"/>
                  <a:gd name="connsiteY0" fmla="*/ 186 h 489764"/>
                  <a:gd name="connsiteX1" fmla="*/ 719409 w 730079"/>
                  <a:gd name="connsiteY1" fmla="*/ 217513 h 489764"/>
                  <a:gd name="connsiteX2" fmla="*/ 719782 w 730079"/>
                  <a:gd name="connsiteY2" fmla="*/ 273615 h 489764"/>
                  <a:gd name="connsiteX3" fmla="*/ 18037 w 730079"/>
                  <a:gd name="connsiteY3" fmla="*/ 394021 h 489764"/>
                  <a:gd name="connsiteX4" fmla="*/ 7040 w 730079"/>
                  <a:gd name="connsiteY4" fmla="*/ 345560 h 489764"/>
                  <a:gd name="connsiteX5" fmla="*/ 7413 w 730079"/>
                  <a:gd name="connsiteY5" fmla="*/ 146686 h 489764"/>
                  <a:gd name="connsiteX6" fmla="*/ 20460 w 730079"/>
                  <a:gd name="connsiteY6" fmla="*/ 95989 h 489764"/>
                  <a:gd name="connsiteX7" fmla="*/ 322592 w 730079"/>
                  <a:gd name="connsiteY7" fmla="*/ 0 h 48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0079" h="489764">
                    <a:moveTo>
                      <a:pt x="322406" y="186"/>
                    </a:moveTo>
                    <a:cubicBezTo>
                      <a:pt x="483444" y="8015"/>
                      <a:pt x="619878" y="77909"/>
                      <a:pt x="719409" y="217513"/>
                    </a:cubicBezTo>
                    <a:cubicBezTo>
                      <a:pt x="733574" y="237456"/>
                      <a:pt x="733574" y="252926"/>
                      <a:pt x="719782" y="273615"/>
                    </a:cubicBezTo>
                    <a:cubicBezTo>
                      <a:pt x="567691" y="503616"/>
                      <a:pt x="237787" y="560277"/>
                      <a:pt x="18037" y="394021"/>
                    </a:cubicBezTo>
                    <a:cubicBezTo>
                      <a:pt x="-1347" y="379482"/>
                      <a:pt x="-5261" y="368299"/>
                      <a:pt x="7040" y="345560"/>
                    </a:cubicBezTo>
                    <a:cubicBezTo>
                      <a:pt x="42081" y="280139"/>
                      <a:pt x="43386" y="212108"/>
                      <a:pt x="7413" y="146686"/>
                    </a:cubicBezTo>
                    <a:cubicBezTo>
                      <a:pt x="-6193" y="121897"/>
                      <a:pt x="144" y="110341"/>
                      <a:pt x="20460" y="95989"/>
                    </a:cubicBezTo>
                    <a:cubicBezTo>
                      <a:pt x="108434" y="33736"/>
                      <a:pt x="205915" y="2050"/>
                      <a:pt x="32259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5" name="Forma libre: forma 24">
                <a:extLst>
                  <a:ext uri="{FF2B5EF4-FFF2-40B4-BE49-F238E27FC236}">
                    <a16:creationId xmlns:a16="http://schemas.microsoft.com/office/drawing/2014/main" id="{B42FAC6F-C662-48E9-A6ED-E50AF77C8180}"/>
                  </a:ext>
                </a:extLst>
              </p:cNvPr>
              <p:cNvSpPr/>
              <p:nvPr/>
            </p:nvSpPr>
            <p:spPr>
              <a:xfrm>
                <a:off x="4949645" y="1362898"/>
                <a:ext cx="730880" cy="490014"/>
              </a:xfrm>
              <a:custGeom>
                <a:avLst/>
                <a:gdLst>
                  <a:gd name="connsiteX0" fmla="*/ 410804 w 730880"/>
                  <a:gd name="connsiteY0" fmla="*/ 537 h 490014"/>
                  <a:gd name="connsiteX1" fmla="*/ 716105 w 730880"/>
                  <a:gd name="connsiteY1" fmla="*/ 101186 h 490014"/>
                  <a:gd name="connsiteX2" fmla="*/ 724865 w 730880"/>
                  <a:gd name="connsiteY2" fmla="*/ 142191 h 490014"/>
                  <a:gd name="connsiteX3" fmla="*/ 725051 w 730880"/>
                  <a:gd name="connsiteY3" fmla="*/ 350384 h 490014"/>
                  <a:gd name="connsiteX4" fmla="*/ 715546 w 730880"/>
                  <a:gd name="connsiteY4" fmla="*/ 391389 h 490014"/>
                  <a:gd name="connsiteX5" fmla="*/ 8583 w 730880"/>
                  <a:gd name="connsiteY5" fmla="*/ 271357 h 490014"/>
                  <a:gd name="connsiteX6" fmla="*/ 12683 w 730880"/>
                  <a:gd name="connsiteY6" fmla="*/ 214882 h 490014"/>
                  <a:gd name="connsiteX7" fmla="*/ 345196 w 730880"/>
                  <a:gd name="connsiteY7" fmla="*/ 7434 h 490014"/>
                  <a:gd name="connsiteX8" fmla="*/ 410804 w 730880"/>
                  <a:gd name="connsiteY8" fmla="*/ 351 h 49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880" h="490014">
                    <a:moveTo>
                      <a:pt x="410804" y="537"/>
                    </a:moveTo>
                    <a:cubicBezTo>
                      <a:pt x="529532" y="3706"/>
                      <a:pt x="627944" y="36883"/>
                      <a:pt x="716105" y="101186"/>
                    </a:cubicBezTo>
                    <a:cubicBezTo>
                      <a:pt x="732880" y="113488"/>
                      <a:pt x="734744" y="123925"/>
                      <a:pt x="724865" y="142191"/>
                    </a:cubicBezTo>
                    <a:cubicBezTo>
                      <a:pt x="687774" y="211154"/>
                      <a:pt x="687588" y="281608"/>
                      <a:pt x="725051" y="350384"/>
                    </a:cubicBezTo>
                    <a:cubicBezTo>
                      <a:pt x="735490" y="369582"/>
                      <a:pt x="730830" y="379088"/>
                      <a:pt x="715546" y="391389"/>
                    </a:cubicBezTo>
                    <a:cubicBezTo>
                      <a:pt x="500270" y="562306"/>
                      <a:pt x="158437" y="503967"/>
                      <a:pt x="8583" y="271357"/>
                    </a:cubicBezTo>
                    <a:cubicBezTo>
                      <a:pt x="-5769" y="248990"/>
                      <a:pt x="-550" y="233147"/>
                      <a:pt x="12683" y="214882"/>
                    </a:cubicBezTo>
                    <a:cubicBezTo>
                      <a:pt x="95252" y="100254"/>
                      <a:pt x="205780" y="30359"/>
                      <a:pt x="345196" y="7434"/>
                    </a:cubicBezTo>
                    <a:cubicBezTo>
                      <a:pt x="370172" y="3333"/>
                      <a:pt x="395148" y="-1326"/>
                      <a:pt x="410804" y="351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id="{BB6ECCB5-052B-4974-8C92-C2719C5723BB}"/>
                  </a:ext>
                </a:extLst>
              </p:cNvPr>
              <p:cNvSpPr/>
              <p:nvPr/>
            </p:nvSpPr>
            <p:spPr>
              <a:xfrm>
                <a:off x="5616545" y="699269"/>
                <a:ext cx="488142" cy="732558"/>
              </a:xfrm>
              <a:custGeom>
                <a:avLst/>
                <a:gdLst>
                  <a:gd name="connsiteX0" fmla="*/ 380226 w 488142"/>
                  <a:gd name="connsiteY0" fmla="*/ 731825 h 732558"/>
                  <a:gd name="connsiteX1" fmla="*/ 346118 w 488142"/>
                  <a:gd name="connsiteY1" fmla="*/ 722506 h 732558"/>
                  <a:gd name="connsiteX2" fmla="*/ 144262 w 488142"/>
                  <a:gd name="connsiteY2" fmla="*/ 722133 h 732558"/>
                  <a:gd name="connsiteX3" fmla="*/ 95428 w 488142"/>
                  <a:gd name="connsiteY3" fmla="*/ 710577 h 732558"/>
                  <a:gd name="connsiteX4" fmla="*/ 211360 w 488142"/>
                  <a:gd name="connsiteY4" fmla="*/ 12560 h 732558"/>
                  <a:gd name="connsiteX5" fmla="*/ 275664 w 488142"/>
                  <a:gd name="connsiteY5" fmla="*/ 12187 h 732558"/>
                  <a:gd name="connsiteX6" fmla="*/ 400729 w 488142"/>
                  <a:gd name="connsiteY6" fmla="*/ 698834 h 732558"/>
                  <a:gd name="connsiteX7" fmla="*/ 380040 w 488142"/>
                  <a:gd name="connsiteY7" fmla="*/ 732198 h 732558"/>
                  <a:gd name="connsiteX8" fmla="*/ 380040 w 488142"/>
                  <a:gd name="connsiteY8" fmla="*/ 731825 h 73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142" h="732558">
                    <a:moveTo>
                      <a:pt x="380226" y="731825"/>
                    </a:moveTo>
                    <a:cubicBezTo>
                      <a:pt x="367180" y="734807"/>
                      <a:pt x="356742" y="728097"/>
                      <a:pt x="346118" y="722506"/>
                    </a:cubicBezTo>
                    <a:cubicBezTo>
                      <a:pt x="278833" y="687651"/>
                      <a:pt x="210988" y="686347"/>
                      <a:pt x="144262" y="722133"/>
                    </a:cubicBezTo>
                    <a:cubicBezTo>
                      <a:pt x="121895" y="734248"/>
                      <a:pt x="109780" y="730147"/>
                      <a:pt x="95428" y="710577"/>
                    </a:cubicBezTo>
                    <a:cubicBezTo>
                      <a:pt x="-68405" y="486727"/>
                      <a:pt x="-15844" y="171175"/>
                      <a:pt x="211360" y="12560"/>
                    </a:cubicBezTo>
                    <a:cubicBezTo>
                      <a:pt x="234845" y="-3842"/>
                      <a:pt x="251807" y="-4401"/>
                      <a:pt x="275664" y="12187"/>
                    </a:cubicBezTo>
                    <a:cubicBezTo>
                      <a:pt x="499327" y="167447"/>
                      <a:pt x="555430" y="472375"/>
                      <a:pt x="400729" y="698834"/>
                    </a:cubicBezTo>
                    <a:cubicBezTo>
                      <a:pt x="393274" y="709645"/>
                      <a:pt x="386937" y="721014"/>
                      <a:pt x="380040" y="732198"/>
                    </a:cubicBezTo>
                    <a:lnTo>
                      <a:pt x="380040" y="731825"/>
                    </a:ln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5D73A981-8CA4-4851-A1F3-72768C154CC9}"/>
                  </a:ext>
                </a:extLst>
              </p:cNvPr>
              <p:cNvSpPr/>
              <p:nvPr/>
            </p:nvSpPr>
            <p:spPr>
              <a:xfrm>
                <a:off x="5617058" y="1790513"/>
                <a:ext cx="488285" cy="731262"/>
              </a:xfrm>
              <a:custGeom>
                <a:avLst/>
                <a:gdLst>
                  <a:gd name="connsiteX0" fmla="*/ 45 w 488285"/>
                  <a:gd name="connsiteY0" fmla="*/ 308775 h 731262"/>
                  <a:gd name="connsiteX1" fmla="*/ 95102 w 488285"/>
                  <a:gd name="connsiteY1" fmla="*/ 18758 h 731262"/>
                  <a:gd name="connsiteX2" fmla="*/ 143935 w 488285"/>
                  <a:gd name="connsiteY2" fmla="*/ 7016 h 731262"/>
                  <a:gd name="connsiteX3" fmla="*/ 346351 w 488285"/>
                  <a:gd name="connsiteY3" fmla="*/ 5898 h 731262"/>
                  <a:gd name="connsiteX4" fmla="*/ 390338 w 488285"/>
                  <a:gd name="connsiteY4" fmla="*/ 16149 h 731262"/>
                  <a:gd name="connsiteX5" fmla="*/ 264714 w 488285"/>
                  <a:gd name="connsiteY5" fmla="*/ 724044 h 731262"/>
                  <a:gd name="connsiteX6" fmla="*/ 217372 w 488285"/>
                  <a:gd name="connsiteY6" fmla="*/ 720503 h 731262"/>
                  <a:gd name="connsiteX7" fmla="*/ 232 w 488285"/>
                  <a:gd name="connsiteY7" fmla="*/ 308962 h 73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285" h="731262">
                    <a:moveTo>
                      <a:pt x="45" y="308775"/>
                    </a:moveTo>
                    <a:cubicBezTo>
                      <a:pt x="-1446" y="200858"/>
                      <a:pt x="33968" y="105801"/>
                      <a:pt x="95102" y="18758"/>
                    </a:cubicBezTo>
                    <a:cubicBezTo>
                      <a:pt x="108895" y="-999"/>
                      <a:pt x="121196" y="-4913"/>
                      <a:pt x="143935" y="7016"/>
                    </a:cubicBezTo>
                    <a:cubicBezTo>
                      <a:pt x="210848" y="42057"/>
                      <a:pt x="279625" y="40938"/>
                      <a:pt x="346351" y="5898"/>
                    </a:cubicBezTo>
                    <a:cubicBezTo>
                      <a:pt x="366481" y="-4726"/>
                      <a:pt x="377664" y="-812"/>
                      <a:pt x="390338" y="16149"/>
                    </a:cubicBezTo>
                    <a:cubicBezTo>
                      <a:pt x="567778" y="256774"/>
                      <a:pt x="491173" y="576426"/>
                      <a:pt x="264714" y="724044"/>
                    </a:cubicBezTo>
                    <a:cubicBezTo>
                      <a:pt x="246075" y="736159"/>
                      <a:pt x="232842" y="731686"/>
                      <a:pt x="217372" y="720503"/>
                    </a:cubicBezTo>
                    <a:cubicBezTo>
                      <a:pt x="75905" y="619481"/>
                      <a:pt x="2842" y="482860"/>
                      <a:pt x="232" y="30896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A9742275-49F5-4BB4-8CCC-8A6F0CCB6081}"/>
                  </a:ext>
                </a:extLst>
              </p:cNvPr>
              <p:cNvSpPr/>
              <p:nvPr/>
            </p:nvSpPr>
            <p:spPr>
              <a:xfrm>
                <a:off x="5996399" y="944076"/>
                <a:ext cx="529367" cy="524942"/>
              </a:xfrm>
              <a:custGeom>
                <a:avLst/>
                <a:gdLst>
                  <a:gd name="connsiteX0" fmla="*/ 187 w 529367"/>
                  <a:gd name="connsiteY0" fmla="*/ 487204 h 524942"/>
                  <a:gd name="connsiteX1" fmla="*/ 111086 w 529367"/>
                  <a:gd name="connsiteY1" fmla="*/ 242106 h 524942"/>
                  <a:gd name="connsiteX2" fmla="*/ 112018 w 529367"/>
                  <a:gd name="connsiteY2" fmla="*/ 114245 h 524942"/>
                  <a:gd name="connsiteX3" fmla="*/ 132894 w 529367"/>
                  <a:gd name="connsiteY3" fmla="*/ 70630 h 524942"/>
                  <a:gd name="connsiteX4" fmla="*/ 488332 w 529367"/>
                  <a:gd name="connsiteY4" fmla="*/ 10241 h 524942"/>
                  <a:gd name="connsiteX5" fmla="*/ 518527 w 529367"/>
                  <a:gd name="connsiteY5" fmla="*/ 39877 h 524942"/>
                  <a:gd name="connsiteX6" fmla="*/ 454969 w 529367"/>
                  <a:gd name="connsiteY6" fmla="*/ 401280 h 524942"/>
                  <a:gd name="connsiteX7" fmla="*/ 422165 w 529367"/>
                  <a:gd name="connsiteY7" fmla="*/ 417122 h 524942"/>
                  <a:gd name="connsiteX8" fmla="*/ 49579 w 529367"/>
                  <a:gd name="connsiteY8" fmla="*/ 517957 h 524942"/>
                  <a:gd name="connsiteX9" fmla="*/ 187 w 529367"/>
                  <a:gd name="connsiteY9" fmla="*/ 487017 h 524942"/>
                  <a:gd name="connsiteX10" fmla="*/ 0 w 529367"/>
                  <a:gd name="connsiteY10" fmla="*/ 487390 h 52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9367" h="524942">
                    <a:moveTo>
                      <a:pt x="187" y="487204"/>
                    </a:moveTo>
                    <a:cubicBezTo>
                      <a:pt x="66167" y="418614"/>
                      <a:pt x="96175" y="333808"/>
                      <a:pt x="111086" y="242106"/>
                    </a:cubicBezTo>
                    <a:cubicBezTo>
                      <a:pt x="117983" y="199610"/>
                      <a:pt x="120592" y="156927"/>
                      <a:pt x="112018" y="114245"/>
                    </a:cubicBezTo>
                    <a:cubicBezTo>
                      <a:pt x="108104" y="94674"/>
                      <a:pt x="115187" y="81068"/>
                      <a:pt x="132894" y="70630"/>
                    </a:cubicBezTo>
                    <a:cubicBezTo>
                      <a:pt x="243794" y="5209"/>
                      <a:pt x="362335" y="-14362"/>
                      <a:pt x="488332" y="10241"/>
                    </a:cubicBezTo>
                    <a:cubicBezTo>
                      <a:pt x="505293" y="13596"/>
                      <a:pt x="514799" y="21984"/>
                      <a:pt x="518527" y="39877"/>
                    </a:cubicBezTo>
                    <a:cubicBezTo>
                      <a:pt x="545366" y="168856"/>
                      <a:pt x="521695" y="288702"/>
                      <a:pt x="454969" y="401280"/>
                    </a:cubicBezTo>
                    <a:cubicBezTo>
                      <a:pt x="447327" y="414140"/>
                      <a:pt x="437449" y="418614"/>
                      <a:pt x="422165" y="417122"/>
                    </a:cubicBezTo>
                    <a:cubicBezTo>
                      <a:pt x="285171" y="403330"/>
                      <a:pt x="160106" y="433338"/>
                      <a:pt x="49579" y="517957"/>
                    </a:cubicBezTo>
                    <a:cubicBezTo>
                      <a:pt x="29076" y="533614"/>
                      <a:pt x="13606" y="522803"/>
                      <a:pt x="187" y="487017"/>
                    </a:cubicBezTo>
                    <a:cubicBezTo>
                      <a:pt x="187" y="487017"/>
                      <a:pt x="0" y="487390"/>
                      <a:pt x="0" y="48739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5CA177FD-76F5-4BFD-80DF-508A86002A36}"/>
                  </a:ext>
                </a:extLst>
              </p:cNvPr>
              <p:cNvSpPr/>
              <p:nvPr/>
            </p:nvSpPr>
            <p:spPr>
              <a:xfrm>
                <a:off x="5194903" y="944280"/>
                <a:ext cx="525260" cy="523935"/>
              </a:xfrm>
              <a:custGeom>
                <a:avLst/>
                <a:gdLst>
                  <a:gd name="connsiteX0" fmla="*/ 222 w 525260"/>
                  <a:gd name="connsiteY0" fmla="*/ 128765 h 523935"/>
                  <a:gd name="connsiteX1" fmla="*/ 9914 w 525260"/>
                  <a:gd name="connsiteY1" fmla="*/ 44332 h 523935"/>
                  <a:gd name="connsiteX2" fmla="*/ 43650 w 525260"/>
                  <a:gd name="connsiteY2" fmla="*/ 9664 h 523935"/>
                  <a:gd name="connsiteX3" fmla="*/ 393683 w 525260"/>
                  <a:gd name="connsiteY3" fmla="*/ 68562 h 523935"/>
                  <a:gd name="connsiteX4" fmla="*/ 418659 w 525260"/>
                  <a:gd name="connsiteY4" fmla="*/ 109940 h 523935"/>
                  <a:gd name="connsiteX5" fmla="*/ 512970 w 525260"/>
                  <a:gd name="connsiteY5" fmla="*/ 470970 h 523935"/>
                  <a:gd name="connsiteX6" fmla="*/ 513716 w 525260"/>
                  <a:gd name="connsiteY6" fmla="*/ 515517 h 523935"/>
                  <a:gd name="connsiteX7" fmla="*/ 479234 w 525260"/>
                  <a:gd name="connsiteY7" fmla="*/ 517194 h 523935"/>
                  <a:gd name="connsiteX8" fmla="*/ 109444 w 525260"/>
                  <a:gd name="connsiteY8" fmla="*/ 416732 h 523935"/>
                  <a:gd name="connsiteX9" fmla="*/ 70489 w 525260"/>
                  <a:gd name="connsiteY9" fmla="*/ 394179 h 523935"/>
                  <a:gd name="connsiteX10" fmla="*/ 408 w 525260"/>
                  <a:gd name="connsiteY10" fmla="*/ 128579 h 52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260" h="523935">
                    <a:moveTo>
                      <a:pt x="222" y="128765"/>
                    </a:moveTo>
                    <a:cubicBezTo>
                      <a:pt x="-1269" y="107144"/>
                      <a:pt x="5068" y="75831"/>
                      <a:pt x="9914" y="44332"/>
                    </a:cubicBezTo>
                    <a:cubicBezTo>
                      <a:pt x="12896" y="24762"/>
                      <a:pt x="23147" y="13578"/>
                      <a:pt x="43650" y="9664"/>
                    </a:cubicBezTo>
                    <a:cubicBezTo>
                      <a:pt x="167596" y="-13820"/>
                      <a:pt x="284274" y="5377"/>
                      <a:pt x="393683" y="68562"/>
                    </a:cubicBezTo>
                    <a:cubicBezTo>
                      <a:pt x="409712" y="77882"/>
                      <a:pt x="421641" y="87760"/>
                      <a:pt x="418659" y="109940"/>
                    </a:cubicBezTo>
                    <a:cubicBezTo>
                      <a:pt x="400766" y="243020"/>
                      <a:pt x="434875" y="362866"/>
                      <a:pt x="512970" y="470970"/>
                    </a:cubicBezTo>
                    <a:cubicBezTo>
                      <a:pt x="523967" y="486254"/>
                      <a:pt x="533659" y="498928"/>
                      <a:pt x="513716" y="515517"/>
                    </a:cubicBezTo>
                    <a:cubicBezTo>
                      <a:pt x="501042" y="525954"/>
                      <a:pt x="491909" y="526886"/>
                      <a:pt x="479234" y="517194"/>
                    </a:cubicBezTo>
                    <a:cubicBezTo>
                      <a:pt x="369826" y="433320"/>
                      <a:pt x="245506" y="402753"/>
                      <a:pt x="109444" y="416732"/>
                    </a:cubicBezTo>
                    <a:cubicBezTo>
                      <a:pt x="89128" y="418782"/>
                      <a:pt x="79436" y="409836"/>
                      <a:pt x="70489" y="394179"/>
                    </a:cubicBezTo>
                    <a:cubicBezTo>
                      <a:pt x="24638" y="315338"/>
                      <a:pt x="1154" y="230532"/>
                      <a:pt x="408" y="128579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6CF57DC5-55DD-4507-A4CF-ABB2053EB8AD}"/>
                  </a:ext>
                </a:extLst>
              </p:cNvPr>
              <p:cNvSpPr/>
              <p:nvPr/>
            </p:nvSpPr>
            <p:spPr>
              <a:xfrm>
                <a:off x="6001108" y="1750275"/>
                <a:ext cx="524724" cy="522709"/>
              </a:xfrm>
              <a:custGeom>
                <a:avLst/>
                <a:gdLst>
                  <a:gd name="connsiteX0" fmla="*/ 375146 w 524724"/>
                  <a:gd name="connsiteY0" fmla="*/ 522352 h 522709"/>
                  <a:gd name="connsiteX1" fmla="*/ 134708 w 524724"/>
                  <a:gd name="connsiteY1" fmla="*/ 457676 h 522709"/>
                  <a:gd name="connsiteX2" fmla="*/ 107495 w 524724"/>
                  <a:gd name="connsiteY2" fmla="*/ 404370 h 522709"/>
                  <a:gd name="connsiteX3" fmla="*/ 14861 w 524724"/>
                  <a:gd name="connsiteY3" fmla="*/ 55828 h 522709"/>
                  <a:gd name="connsiteX4" fmla="*/ 9083 w 524724"/>
                  <a:gd name="connsiteY4" fmla="*/ 10722 h 522709"/>
                  <a:gd name="connsiteX5" fmla="*/ 56798 w 524724"/>
                  <a:gd name="connsiteY5" fmla="*/ 14636 h 522709"/>
                  <a:gd name="connsiteX6" fmla="*/ 409254 w 524724"/>
                  <a:gd name="connsiteY6" fmla="*/ 107270 h 522709"/>
                  <a:gd name="connsiteX7" fmla="*/ 456410 w 524724"/>
                  <a:gd name="connsiteY7" fmla="*/ 132060 h 522709"/>
                  <a:gd name="connsiteX8" fmla="*/ 517731 w 524724"/>
                  <a:gd name="connsiteY8" fmla="*/ 469419 h 522709"/>
                  <a:gd name="connsiteX9" fmla="*/ 469457 w 524724"/>
                  <a:gd name="connsiteY9" fmla="*/ 516947 h 522709"/>
                  <a:gd name="connsiteX10" fmla="*/ 375146 w 524724"/>
                  <a:gd name="connsiteY10" fmla="*/ 522352 h 52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724" h="522709">
                    <a:moveTo>
                      <a:pt x="375146" y="522352"/>
                    </a:moveTo>
                    <a:cubicBezTo>
                      <a:pt x="294254" y="526080"/>
                      <a:pt x="212430" y="500359"/>
                      <a:pt x="134708" y="457676"/>
                    </a:cubicBezTo>
                    <a:cubicBezTo>
                      <a:pt x="112341" y="445375"/>
                      <a:pt x="104327" y="430091"/>
                      <a:pt x="107495" y="404370"/>
                    </a:cubicBezTo>
                    <a:cubicBezTo>
                      <a:pt x="122965" y="276136"/>
                      <a:pt x="88856" y="160577"/>
                      <a:pt x="14861" y="55828"/>
                    </a:cubicBezTo>
                    <a:cubicBezTo>
                      <a:pt x="4982" y="42035"/>
                      <a:pt x="-9742" y="30479"/>
                      <a:pt x="9083" y="10722"/>
                    </a:cubicBezTo>
                    <a:cubicBezTo>
                      <a:pt x="28654" y="-9780"/>
                      <a:pt x="41515" y="3453"/>
                      <a:pt x="56798" y="14636"/>
                    </a:cubicBezTo>
                    <a:cubicBezTo>
                      <a:pt x="162106" y="91614"/>
                      <a:pt x="280648" y="120131"/>
                      <a:pt x="409254" y="107270"/>
                    </a:cubicBezTo>
                    <a:cubicBezTo>
                      <a:pt x="433485" y="104847"/>
                      <a:pt x="445600" y="112862"/>
                      <a:pt x="456410" y="132060"/>
                    </a:cubicBezTo>
                    <a:cubicBezTo>
                      <a:pt x="516054" y="237554"/>
                      <a:pt x="537116" y="349572"/>
                      <a:pt x="517731" y="469419"/>
                    </a:cubicBezTo>
                    <a:cubicBezTo>
                      <a:pt x="513072" y="498681"/>
                      <a:pt x="500025" y="513033"/>
                      <a:pt x="469457" y="516947"/>
                    </a:cubicBezTo>
                    <a:cubicBezTo>
                      <a:pt x="440940" y="520489"/>
                      <a:pt x="412423" y="521607"/>
                      <a:pt x="375146" y="52235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4E3DBDB4-B2B3-4D2B-AD4B-E5A2BD62232F}"/>
                  </a:ext>
                </a:extLst>
              </p:cNvPr>
              <p:cNvSpPr/>
              <p:nvPr/>
            </p:nvSpPr>
            <p:spPr>
              <a:xfrm>
                <a:off x="5195469" y="1750190"/>
                <a:ext cx="524831" cy="522896"/>
              </a:xfrm>
              <a:custGeom>
                <a:avLst/>
                <a:gdLst>
                  <a:gd name="connsiteX0" fmla="*/ 164049 w 524831"/>
                  <a:gd name="connsiteY0" fmla="*/ 110337 h 522896"/>
                  <a:gd name="connsiteX1" fmla="*/ 469722 w 524831"/>
                  <a:gd name="connsiteY1" fmla="*/ 12857 h 522896"/>
                  <a:gd name="connsiteX2" fmla="*/ 515014 w 524831"/>
                  <a:gd name="connsiteY2" fmla="*/ 9875 h 522896"/>
                  <a:gd name="connsiteX3" fmla="*/ 510727 w 524831"/>
                  <a:gd name="connsiteY3" fmla="*/ 54794 h 522896"/>
                  <a:gd name="connsiteX4" fmla="*/ 417720 w 524831"/>
                  <a:gd name="connsiteY4" fmla="*/ 413028 h 522896"/>
                  <a:gd name="connsiteX5" fmla="*/ 399641 w 524831"/>
                  <a:gd name="connsiteY5" fmla="*/ 451238 h 522896"/>
                  <a:gd name="connsiteX6" fmla="*/ 40474 w 524831"/>
                  <a:gd name="connsiteY6" fmla="*/ 513677 h 522896"/>
                  <a:gd name="connsiteX7" fmla="*/ 10466 w 524831"/>
                  <a:gd name="connsiteY7" fmla="*/ 483296 h 522896"/>
                  <a:gd name="connsiteX8" fmla="*/ 74770 w 524831"/>
                  <a:gd name="connsiteY8" fmla="*/ 121520 h 522896"/>
                  <a:gd name="connsiteX9" fmla="*/ 104778 w 524831"/>
                  <a:gd name="connsiteY9" fmla="*/ 106609 h 522896"/>
                  <a:gd name="connsiteX10" fmla="*/ 164049 w 524831"/>
                  <a:gd name="connsiteY10" fmla="*/ 109778 h 522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831" h="522896">
                    <a:moveTo>
                      <a:pt x="164049" y="110337"/>
                    </a:moveTo>
                    <a:cubicBezTo>
                      <a:pt x="277371" y="113319"/>
                      <a:pt x="378579" y="78838"/>
                      <a:pt x="469722" y="12857"/>
                    </a:cubicBezTo>
                    <a:cubicBezTo>
                      <a:pt x="484633" y="2047"/>
                      <a:pt x="496562" y="-8205"/>
                      <a:pt x="515014" y="9875"/>
                    </a:cubicBezTo>
                    <a:cubicBezTo>
                      <a:pt x="534398" y="28886"/>
                      <a:pt x="520792" y="40815"/>
                      <a:pt x="510727" y="54794"/>
                    </a:cubicBezTo>
                    <a:cubicBezTo>
                      <a:pt x="433750" y="162339"/>
                      <a:pt x="400759" y="281253"/>
                      <a:pt x="417720" y="413028"/>
                    </a:cubicBezTo>
                    <a:cubicBezTo>
                      <a:pt x="419957" y="430735"/>
                      <a:pt x="414738" y="441918"/>
                      <a:pt x="399641" y="451238"/>
                    </a:cubicBezTo>
                    <a:cubicBezTo>
                      <a:pt x="288181" y="519641"/>
                      <a:pt x="167776" y="535670"/>
                      <a:pt x="40474" y="513677"/>
                    </a:cubicBezTo>
                    <a:cubicBezTo>
                      <a:pt x="23327" y="510695"/>
                      <a:pt x="14007" y="500816"/>
                      <a:pt x="10466" y="483296"/>
                    </a:cubicBezTo>
                    <a:cubicBezTo>
                      <a:pt x="-15814" y="354130"/>
                      <a:pt x="8043" y="234097"/>
                      <a:pt x="74770" y="121520"/>
                    </a:cubicBezTo>
                    <a:cubicBezTo>
                      <a:pt x="81666" y="109778"/>
                      <a:pt x="90612" y="104932"/>
                      <a:pt x="104778" y="106609"/>
                    </a:cubicBezTo>
                    <a:cubicBezTo>
                      <a:pt x="124348" y="108846"/>
                      <a:pt x="144291" y="108846"/>
                      <a:pt x="164049" y="10977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5B1A330-4B8D-4692-BC9F-C35A09A98C96}"/>
              </a:ext>
            </a:extLst>
          </p:cNvPr>
          <p:cNvGrpSpPr/>
          <p:nvPr/>
        </p:nvGrpSpPr>
        <p:grpSpPr>
          <a:xfrm>
            <a:off x="697106" y="2846118"/>
            <a:ext cx="2047413" cy="2270854"/>
            <a:chOff x="697106" y="2846118"/>
            <a:chExt cx="2047413" cy="227085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F2F79160-5BBD-490F-82DA-70507D7259F9}"/>
                </a:ext>
              </a:extLst>
            </p:cNvPr>
            <p:cNvSpPr/>
            <p:nvPr/>
          </p:nvSpPr>
          <p:spPr>
            <a:xfrm>
              <a:off x="697106" y="2846118"/>
              <a:ext cx="1600809" cy="1527809"/>
            </a:xfrm>
            <a:custGeom>
              <a:avLst/>
              <a:gdLst>
                <a:gd name="connsiteX0" fmla="*/ 896949 w 1600809"/>
                <a:gd name="connsiteY0" fmla="*/ 819262 h 1527809"/>
                <a:gd name="connsiteX1" fmla="*/ 972124 w 1600809"/>
                <a:gd name="connsiteY1" fmla="*/ 1208335 h 1527809"/>
                <a:gd name="connsiteX2" fmla="*/ 826117 w 1600809"/>
                <a:gd name="connsiteY2" fmla="*/ 1515050 h 1527809"/>
                <a:gd name="connsiteX3" fmla="*/ 774831 w 1600809"/>
                <a:gd name="connsiteY3" fmla="*/ 1516220 h 1527809"/>
                <a:gd name="connsiteX4" fmla="*/ 629492 w 1600809"/>
                <a:gd name="connsiteY4" fmla="*/ 1217691 h 1527809"/>
                <a:gd name="connsiteX5" fmla="*/ 691804 w 1600809"/>
                <a:gd name="connsiteY5" fmla="*/ 864033 h 1527809"/>
                <a:gd name="connsiteX6" fmla="*/ 705168 w 1600809"/>
                <a:gd name="connsiteY6" fmla="*/ 815419 h 1527809"/>
                <a:gd name="connsiteX7" fmla="*/ 624313 w 1600809"/>
                <a:gd name="connsiteY7" fmla="*/ 877898 h 1527809"/>
                <a:gd name="connsiteX8" fmla="*/ 228390 w 1600809"/>
                <a:gd name="connsiteY8" fmla="*/ 1027915 h 1527809"/>
                <a:gd name="connsiteX9" fmla="*/ 22577 w 1600809"/>
                <a:gd name="connsiteY9" fmla="*/ 967775 h 1527809"/>
                <a:gd name="connsiteX10" fmla="*/ 6540 w 1600809"/>
                <a:gd name="connsiteY10" fmla="*/ 911811 h 1527809"/>
                <a:gd name="connsiteX11" fmla="*/ 322610 w 1600809"/>
                <a:gd name="connsiteY11" fmla="*/ 661561 h 1527809"/>
                <a:gd name="connsiteX12" fmla="*/ 598085 w 1600809"/>
                <a:gd name="connsiteY12" fmla="*/ 637338 h 1527809"/>
                <a:gd name="connsiteX13" fmla="*/ 653882 w 1600809"/>
                <a:gd name="connsiteY13" fmla="*/ 637338 h 1527809"/>
                <a:gd name="connsiteX14" fmla="*/ 606104 w 1600809"/>
                <a:gd name="connsiteY14" fmla="*/ 605430 h 1527809"/>
                <a:gd name="connsiteX15" fmla="*/ 337979 w 1600809"/>
                <a:gd name="connsiteY15" fmla="*/ 332627 h 1527809"/>
                <a:gd name="connsiteX16" fmla="*/ 292874 w 1600809"/>
                <a:gd name="connsiteY16" fmla="*/ 37439 h 1527809"/>
                <a:gd name="connsiteX17" fmla="*/ 342323 w 1600809"/>
                <a:gd name="connsiteY17" fmla="*/ 353 h 1527809"/>
                <a:gd name="connsiteX18" fmla="*/ 638012 w 1600809"/>
                <a:gd name="connsiteY18" fmla="*/ 167743 h 1527809"/>
                <a:gd name="connsiteX19" fmla="*/ 800725 w 1600809"/>
                <a:gd name="connsiteY19" fmla="*/ 534431 h 1527809"/>
                <a:gd name="connsiteX20" fmla="*/ 847166 w 1600809"/>
                <a:gd name="connsiteY20" fmla="*/ 389092 h 1527809"/>
                <a:gd name="connsiteX21" fmla="*/ 1071522 w 1600809"/>
                <a:gd name="connsiteY21" fmla="*/ 72187 h 1527809"/>
                <a:gd name="connsiteX22" fmla="*/ 1261966 w 1600809"/>
                <a:gd name="connsiteY22" fmla="*/ 2023 h 1527809"/>
                <a:gd name="connsiteX23" fmla="*/ 1314088 w 1600809"/>
                <a:gd name="connsiteY23" fmla="*/ 40780 h 1527809"/>
                <a:gd name="connsiteX24" fmla="*/ 1235404 w 1600809"/>
                <a:gd name="connsiteY24" fmla="*/ 386753 h 1527809"/>
                <a:gd name="connsiteX25" fmla="*/ 970287 w 1600809"/>
                <a:gd name="connsiteY25" fmla="*/ 623639 h 1527809"/>
                <a:gd name="connsiteX26" fmla="*/ 934704 w 1600809"/>
                <a:gd name="connsiteY26" fmla="*/ 644187 h 1527809"/>
                <a:gd name="connsiteX27" fmla="*/ 1343991 w 1600809"/>
                <a:gd name="connsiteY27" fmla="*/ 684113 h 1527809"/>
                <a:gd name="connsiteX28" fmla="*/ 1595410 w 1600809"/>
                <a:gd name="connsiteY28" fmla="*/ 917992 h 1527809"/>
                <a:gd name="connsiteX29" fmla="*/ 1576700 w 1600809"/>
                <a:gd name="connsiteY29" fmla="*/ 972953 h 1527809"/>
                <a:gd name="connsiteX30" fmla="*/ 1196815 w 1600809"/>
                <a:gd name="connsiteY30" fmla="*/ 998012 h 1527809"/>
                <a:gd name="connsiteX31" fmla="*/ 896949 w 1600809"/>
                <a:gd name="connsiteY31" fmla="*/ 819262 h 152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00809" h="1527809">
                  <a:moveTo>
                    <a:pt x="896949" y="819262"/>
                  </a:moveTo>
                  <a:cubicBezTo>
                    <a:pt x="945061" y="945556"/>
                    <a:pt x="979475" y="1072686"/>
                    <a:pt x="972124" y="1208335"/>
                  </a:cubicBezTo>
                  <a:cubicBezTo>
                    <a:pt x="965442" y="1330620"/>
                    <a:pt x="921005" y="1434362"/>
                    <a:pt x="826117" y="1515050"/>
                  </a:cubicBezTo>
                  <a:cubicBezTo>
                    <a:pt x="807240" y="1531088"/>
                    <a:pt x="794376" y="1532591"/>
                    <a:pt x="774831" y="1516220"/>
                  </a:cubicBezTo>
                  <a:cubicBezTo>
                    <a:pt x="681781" y="1438038"/>
                    <a:pt x="637010" y="1336802"/>
                    <a:pt x="629492" y="1217691"/>
                  </a:cubicBezTo>
                  <a:cubicBezTo>
                    <a:pt x="621807" y="1094904"/>
                    <a:pt x="647033" y="977798"/>
                    <a:pt x="691804" y="864033"/>
                  </a:cubicBezTo>
                  <a:cubicBezTo>
                    <a:pt x="697484" y="849666"/>
                    <a:pt x="707674" y="836301"/>
                    <a:pt x="705168" y="815419"/>
                  </a:cubicBezTo>
                  <a:cubicBezTo>
                    <a:pt x="676769" y="837471"/>
                    <a:pt x="651209" y="858687"/>
                    <a:pt x="624313" y="877898"/>
                  </a:cubicBezTo>
                  <a:cubicBezTo>
                    <a:pt x="505703" y="962930"/>
                    <a:pt x="378908" y="1026411"/>
                    <a:pt x="228390" y="1027915"/>
                  </a:cubicBezTo>
                  <a:cubicBezTo>
                    <a:pt x="153549" y="1028750"/>
                    <a:pt x="86393" y="1005195"/>
                    <a:pt x="22577" y="967775"/>
                  </a:cubicBezTo>
                  <a:cubicBezTo>
                    <a:pt x="-2815" y="952907"/>
                    <a:pt x="-4653" y="937537"/>
                    <a:pt x="6540" y="911811"/>
                  </a:cubicBezTo>
                  <a:cubicBezTo>
                    <a:pt x="67515" y="771651"/>
                    <a:pt x="181448" y="699483"/>
                    <a:pt x="322610" y="661561"/>
                  </a:cubicBezTo>
                  <a:cubicBezTo>
                    <a:pt x="412987" y="637338"/>
                    <a:pt x="505202" y="633996"/>
                    <a:pt x="598085" y="637338"/>
                  </a:cubicBezTo>
                  <a:cubicBezTo>
                    <a:pt x="612452" y="637839"/>
                    <a:pt x="626819" y="637338"/>
                    <a:pt x="653882" y="637338"/>
                  </a:cubicBezTo>
                  <a:cubicBezTo>
                    <a:pt x="631497" y="622470"/>
                    <a:pt x="618967" y="613783"/>
                    <a:pt x="606104" y="605430"/>
                  </a:cubicBezTo>
                  <a:cubicBezTo>
                    <a:pt x="496515" y="534431"/>
                    <a:pt x="402630" y="447562"/>
                    <a:pt x="337979" y="332627"/>
                  </a:cubicBezTo>
                  <a:cubicBezTo>
                    <a:pt x="286025" y="240078"/>
                    <a:pt x="269820" y="141849"/>
                    <a:pt x="292874" y="37439"/>
                  </a:cubicBezTo>
                  <a:cubicBezTo>
                    <a:pt x="299222" y="8538"/>
                    <a:pt x="311918" y="-2153"/>
                    <a:pt x="342323" y="353"/>
                  </a:cubicBezTo>
                  <a:cubicBezTo>
                    <a:pt x="466946" y="10877"/>
                    <a:pt x="562001" y="72354"/>
                    <a:pt x="638012" y="167743"/>
                  </a:cubicBezTo>
                  <a:cubicBezTo>
                    <a:pt x="722375" y="273656"/>
                    <a:pt x="769652" y="396777"/>
                    <a:pt x="800725" y="534431"/>
                  </a:cubicBezTo>
                  <a:cubicBezTo>
                    <a:pt x="817430" y="481474"/>
                    <a:pt x="830461" y="434699"/>
                    <a:pt x="847166" y="389092"/>
                  </a:cubicBezTo>
                  <a:cubicBezTo>
                    <a:pt x="893441" y="263466"/>
                    <a:pt x="960764" y="152207"/>
                    <a:pt x="1071522" y="72187"/>
                  </a:cubicBezTo>
                  <a:cubicBezTo>
                    <a:pt x="1128322" y="31091"/>
                    <a:pt x="1193139" y="11044"/>
                    <a:pt x="1261966" y="2023"/>
                  </a:cubicBezTo>
                  <a:cubicBezTo>
                    <a:pt x="1293206" y="-1986"/>
                    <a:pt x="1307239" y="9040"/>
                    <a:pt x="1314088" y="40780"/>
                  </a:cubicBezTo>
                  <a:cubicBezTo>
                    <a:pt x="1341986" y="168912"/>
                    <a:pt x="1309076" y="282510"/>
                    <a:pt x="1235404" y="386753"/>
                  </a:cubicBezTo>
                  <a:cubicBezTo>
                    <a:pt x="1165241" y="485985"/>
                    <a:pt x="1073527" y="561327"/>
                    <a:pt x="970287" y="623639"/>
                  </a:cubicBezTo>
                  <a:cubicBezTo>
                    <a:pt x="961432" y="628985"/>
                    <a:pt x="952411" y="633996"/>
                    <a:pt x="934704" y="644187"/>
                  </a:cubicBezTo>
                  <a:cubicBezTo>
                    <a:pt x="1080711" y="628985"/>
                    <a:pt x="1214690" y="635667"/>
                    <a:pt x="1343991" y="684113"/>
                  </a:cubicBezTo>
                  <a:cubicBezTo>
                    <a:pt x="1459761" y="727381"/>
                    <a:pt x="1547465" y="800718"/>
                    <a:pt x="1595410" y="917992"/>
                  </a:cubicBezTo>
                  <a:cubicBezTo>
                    <a:pt x="1606436" y="945222"/>
                    <a:pt x="1600756" y="958586"/>
                    <a:pt x="1576700" y="972953"/>
                  </a:cubicBezTo>
                  <a:cubicBezTo>
                    <a:pt x="1454081" y="1046291"/>
                    <a:pt x="1326450" y="1042950"/>
                    <a:pt x="1196815" y="998012"/>
                  </a:cubicBezTo>
                  <a:cubicBezTo>
                    <a:pt x="1085221" y="959255"/>
                    <a:pt x="988496" y="894437"/>
                    <a:pt x="896949" y="819262"/>
                  </a:cubicBezTo>
                  <a:close/>
                </a:path>
              </a:pathLst>
            </a:custGeom>
            <a:grpFill/>
            <a:ln w="16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5BFCF032-B10E-483A-8424-1BB08216A1D6}"/>
                </a:ext>
              </a:extLst>
            </p:cNvPr>
            <p:cNvSpPr/>
            <p:nvPr/>
          </p:nvSpPr>
          <p:spPr>
            <a:xfrm>
              <a:off x="1656107" y="3847638"/>
              <a:ext cx="1088412" cy="1269334"/>
            </a:xfrm>
            <a:custGeom>
              <a:avLst/>
              <a:gdLst>
                <a:gd name="connsiteX0" fmla="*/ 80614 w 1088412"/>
                <a:gd name="connsiteY0" fmla="*/ 0 h 1269334"/>
                <a:gd name="connsiteX1" fmla="*/ 211586 w 1088412"/>
                <a:gd name="connsiteY1" fmla="*/ 58303 h 1269334"/>
                <a:gd name="connsiteX2" fmla="*/ 238148 w 1088412"/>
                <a:gd name="connsiteY2" fmla="*/ 97561 h 1269334"/>
                <a:gd name="connsiteX3" fmla="*/ 305806 w 1088412"/>
                <a:gd name="connsiteY3" fmla="*/ 755261 h 1269334"/>
                <a:gd name="connsiteX4" fmla="*/ 295615 w 1088412"/>
                <a:gd name="connsiteY4" fmla="*/ 802371 h 1269334"/>
                <a:gd name="connsiteX5" fmla="*/ 297787 w 1088412"/>
                <a:gd name="connsiteY5" fmla="*/ 808385 h 1269334"/>
                <a:gd name="connsiteX6" fmla="*/ 447302 w 1088412"/>
                <a:gd name="connsiteY6" fmla="*/ 665384 h 1269334"/>
                <a:gd name="connsiteX7" fmla="*/ 445632 w 1088412"/>
                <a:gd name="connsiteY7" fmla="*/ 632641 h 1269334"/>
                <a:gd name="connsiteX8" fmla="*/ 447469 w 1088412"/>
                <a:gd name="connsiteY8" fmla="*/ 385900 h 1269334"/>
                <a:gd name="connsiteX9" fmla="*/ 831030 w 1088412"/>
                <a:gd name="connsiteY9" fmla="*/ 98396 h 1269334"/>
                <a:gd name="connsiteX10" fmla="*/ 1050041 w 1088412"/>
                <a:gd name="connsiteY10" fmla="*/ 70832 h 1269334"/>
                <a:gd name="connsiteX11" fmla="*/ 1088296 w 1088412"/>
                <a:gd name="connsiteY11" fmla="*/ 103575 h 1269334"/>
                <a:gd name="connsiteX12" fmla="*/ 992740 w 1088412"/>
                <a:gd name="connsiteY12" fmla="*/ 510691 h 1269334"/>
                <a:gd name="connsiteX13" fmla="*/ 693877 w 1088412"/>
                <a:gd name="connsiteY13" fmla="*/ 737052 h 1269334"/>
                <a:gd name="connsiteX14" fmla="*/ 534004 w 1088412"/>
                <a:gd name="connsiteY14" fmla="*/ 716671 h 1269334"/>
                <a:gd name="connsiteX15" fmla="*/ 481716 w 1088412"/>
                <a:gd name="connsiteY15" fmla="*/ 723019 h 1269334"/>
                <a:gd name="connsiteX16" fmla="*/ 257860 w 1088412"/>
                <a:gd name="connsiteY16" fmla="*/ 937018 h 1269334"/>
                <a:gd name="connsiteX17" fmla="*/ 225619 w 1088412"/>
                <a:gd name="connsiteY17" fmla="*/ 991979 h 1269334"/>
                <a:gd name="connsiteX18" fmla="*/ 88466 w 1088412"/>
                <a:gd name="connsiteY18" fmla="*/ 1246573 h 1269334"/>
                <a:gd name="connsiteX19" fmla="*/ 30664 w 1088412"/>
                <a:gd name="connsiteY19" fmla="*/ 1257264 h 1269334"/>
                <a:gd name="connsiteX20" fmla="*/ 9949 w 1088412"/>
                <a:gd name="connsiteY20" fmla="*/ 1195621 h 1269334"/>
                <a:gd name="connsiteX21" fmla="*/ 226788 w 1088412"/>
                <a:gd name="connsiteY21" fmla="*/ 680420 h 1269334"/>
                <a:gd name="connsiteX22" fmla="*/ 97487 w 1088412"/>
                <a:gd name="connsiteY22" fmla="*/ 39425 h 1269334"/>
                <a:gd name="connsiteX23" fmla="*/ 80447 w 1088412"/>
                <a:gd name="connsiteY23" fmla="*/ 0 h 1269334"/>
                <a:gd name="connsiteX24" fmla="*/ 842724 w 1088412"/>
                <a:gd name="connsiteY24" fmla="*/ 312061 h 1269334"/>
                <a:gd name="connsiteX25" fmla="*/ 805804 w 1088412"/>
                <a:gd name="connsiteY25" fmla="*/ 339625 h 1269334"/>
                <a:gd name="connsiteX26" fmla="*/ 494746 w 1088412"/>
                <a:gd name="connsiteY26" fmla="*/ 631138 h 1269334"/>
                <a:gd name="connsiteX27" fmla="*/ 485725 w 1088412"/>
                <a:gd name="connsiteY27" fmla="*/ 670563 h 1269334"/>
                <a:gd name="connsiteX28" fmla="*/ 528825 w 1088412"/>
                <a:gd name="connsiteY28" fmla="*/ 661375 h 1269334"/>
                <a:gd name="connsiteX29" fmla="*/ 708244 w 1088412"/>
                <a:gd name="connsiteY29" fmla="*/ 476778 h 1269334"/>
                <a:gd name="connsiteX30" fmla="*/ 842724 w 1088412"/>
                <a:gd name="connsiteY30" fmla="*/ 312061 h 12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88412" h="1269334">
                  <a:moveTo>
                    <a:pt x="80614" y="0"/>
                  </a:moveTo>
                  <a:cubicBezTo>
                    <a:pt x="127056" y="20548"/>
                    <a:pt x="169655" y="38423"/>
                    <a:pt x="211586" y="58303"/>
                  </a:cubicBezTo>
                  <a:cubicBezTo>
                    <a:pt x="226788" y="65486"/>
                    <a:pt x="231298" y="83194"/>
                    <a:pt x="238148" y="97561"/>
                  </a:cubicBezTo>
                  <a:cubicBezTo>
                    <a:pt x="341556" y="308386"/>
                    <a:pt x="360433" y="528064"/>
                    <a:pt x="305806" y="755261"/>
                  </a:cubicBezTo>
                  <a:cubicBezTo>
                    <a:pt x="302130" y="770797"/>
                    <a:pt x="298789" y="786500"/>
                    <a:pt x="295615" y="802371"/>
                  </a:cubicBezTo>
                  <a:cubicBezTo>
                    <a:pt x="295281" y="804542"/>
                    <a:pt x="297286" y="807048"/>
                    <a:pt x="297787" y="808385"/>
                  </a:cubicBezTo>
                  <a:cubicBezTo>
                    <a:pt x="347402" y="760941"/>
                    <a:pt x="397519" y="713330"/>
                    <a:pt x="447302" y="665384"/>
                  </a:cubicBezTo>
                  <a:cubicBezTo>
                    <a:pt x="458662" y="654359"/>
                    <a:pt x="451813" y="643500"/>
                    <a:pt x="445632" y="632641"/>
                  </a:cubicBezTo>
                  <a:cubicBezTo>
                    <a:pt x="398856" y="550116"/>
                    <a:pt x="409213" y="467423"/>
                    <a:pt x="447469" y="385900"/>
                  </a:cubicBezTo>
                  <a:cubicBezTo>
                    <a:pt x="524148" y="222185"/>
                    <a:pt x="658461" y="134814"/>
                    <a:pt x="831030" y="98396"/>
                  </a:cubicBezTo>
                  <a:cubicBezTo>
                    <a:pt x="903365" y="83194"/>
                    <a:pt x="976202" y="74173"/>
                    <a:pt x="1050041" y="70832"/>
                  </a:cubicBezTo>
                  <a:cubicBezTo>
                    <a:pt x="1073428" y="69830"/>
                    <a:pt x="1089967" y="75342"/>
                    <a:pt x="1088296" y="103575"/>
                  </a:cubicBezTo>
                  <a:cubicBezTo>
                    <a:pt x="1079944" y="244904"/>
                    <a:pt x="1064240" y="384897"/>
                    <a:pt x="992740" y="510691"/>
                  </a:cubicBezTo>
                  <a:cubicBezTo>
                    <a:pt x="926085" y="628131"/>
                    <a:pt x="825517" y="704476"/>
                    <a:pt x="693877" y="737052"/>
                  </a:cubicBezTo>
                  <a:cubicBezTo>
                    <a:pt x="638748" y="750750"/>
                    <a:pt x="583954" y="744736"/>
                    <a:pt x="534004" y="716671"/>
                  </a:cubicBezTo>
                  <a:cubicBezTo>
                    <a:pt x="512788" y="704810"/>
                    <a:pt x="499424" y="705645"/>
                    <a:pt x="481716" y="723019"/>
                  </a:cubicBezTo>
                  <a:cubicBezTo>
                    <a:pt x="408044" y="795187"/>
                    <a:pt x="333036" y="866186"/>
                    <a:pt x="257860" y="937018"/>
                  </a:cubicBezTo>
                  <a:cubicBezTo>
                    <a:pt x="241489" y="952554"/>
                    <a:pt x="234138" y="972434"/>
                    <a:pt x="225619" y="991979"/>
                  </a:cubicBezTo>
                  <a:cubicBezTo>
                    <a:pt x="187363" y="1081020"/>
                    <a:pt x="138582" y="1164047"/>
                    <a:pt x="88466" y="1246573"/>
                  </a:cubicBezTo>
                  <a:cubicBezTo>
                    <a:pt x="71426" y="1274638"/>
                    <a:pt x="55221" y="1274972"/>
                    <a:pt x="30664" y="1257264"/>
                  </a:cubicBezTo>
                  <a:cubicBezTo>
                    <a:pt x="7777" y="1240893"/>
                    <a:pt x="-12938" y="1230702"/>
                    <a:pt x="9949" y="1195621"/>
                  </a:cubicBezTo>
                  <a:cubicBezTo>
                    <a:pt x="112856" y="1037084"/>
                    <a:pt x="193210" y="868525"/>
                    <a:pt x="226788" y="680420"/>
                  </a:cubicBezTo>
                  <a:cubicBezTo>
                    <a:pt x="268051" y="449715"/>
                    <a:pt x="228291" y="235382"/>
                    <a:pt x="97487" y="39425"/>
                  </a:cubicBezTo>
                  <a:cubicBezTo>
                    <a:pt x="90971" y="29569"/>
                    <a:pt x="81616" y="21049"/>
                    <a:pt x="80447" y="0"/>
                  </a:cubicBezTo>
                  <a:close/>
                  <a:moveTo>
                    <a:pt x="842724" y="312061"/>
                  </a:moveTo>
                  <a:cubicBezTo>
                    <a:pt x="830362" y="321249"/>
                    <a:pt x="817498" y="329769"/>
                    <a:pt x="805804" y="339625"/>
                  </a:cubicBezTo>
                  <a:cubicBezTo>
                    <a:pt x="697218" y="431506"/>
                    <a:pt x="595481" y="530737"/>
                    <a:pt x="494746" y="631138"/>
                  </a:cubicBezTo>
                  <a:cubicBezTo>
                    <a:pt x="484054" y="641830"/>
                    <a:pt x="467182" y="652187"/>
                    <a:pt x="485725" y="670563"/>
                  </a:cubicBezTo>
                  <a:cubicBezTo>
                    <a:pt x="505103" y="689775"/>
                    <a:pt x="516964" y="673570"/>
                    <a:pt x="528825" y="661375"/>
                  </a:cubicBezTo>
                  <a:cubicBezTo>
                    <a:pt x="588966" y="600066"/>
                    <a:pt x="649941" y="539758"/>
                    <a:pt x="708244" y="476778"/>
                  </a:cubicBezTo>
                  <a:cubicBezTo>
                    <a:pt x="756189" y="424991"/>
                    <a:pt x="806139" y="374707"/>
                    <a:pt x="842724" y="312061"/>
                  </a:cubicBezTo>
                  <a:close/>
                </a:path>
              </a:pathLst>
            </a:custGeom>
            <a:grpFill/>
            <a:ln w="16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8554261-18E7-494A-A0DC-4D35579B9382}"/>
              </a:ext>
            </a:extLst>
          </p:cNvPr>
          <p:cNvSpPr txBox="1"/>
          <p:nvPr/>
        </p:nvSpPr>
        <p:spPr>
          <a:xfrm>
            <a:off x="927613" y="3182779"/>
            <a:ext cx="3387212" cy="492443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CA6D43-F586-44B8-B846-6E5FD573E5F3}"/>
              </a:ext>
            </a:extLst>
          </p:cNvPr>
          <p:cNvSpPr txBox="1"/>
          <p:nvPr/>
        </p:nvSpPr>
        <p:spPr>
          <a:xfrm>
            <a:off x="927613" y="4127837"/>
            <a:ext cx="3463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B872B1-C2B8-4678-811C-01B10A12BD3C}"/>
              </a:ext>
            </a:extLst>
          </p:cNvPr>
          <p:cNvSpPr txBox="1"/>
          <p:nvPr/>
        </p:nvSpPr>
        <p:spPr>
          <a:xfrm>
            <a:off x="4746536" y="2613392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Presentation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89087D-AF0E-45D1-B6AA-31CD09EC45E6}"/>
              </a:ext>
            </a:extLst>
          </p:cNvPr>
          <p:cNvSpPr txBox="1"/>
          <p:nvPr/>
        </p:nvSpPr>
        <p:spPr>
          <a:xfrm>
            <a:off x="927613" y="575727"/>
            <a:ext cx="3025262" cy="196977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latin typeface="+mj-lt"/>
              </a:rPr>
              <a:t>We </a:t>
            </a:r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Create Quality </a:t>
            </a:r>
          </a:p>
          <a:p>
            <a:r>
              <a:rPr lang="en-US" altLang="ko-KR" sz="3200" dirty="0">
                <a:latin typeface="+mj-lt"/>
              </a:rPr>
              <a:t>Professional </a:t>
            </a:r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PPT Designed</a:t>
            </a:r>
            <a:endParaRPr lang="ko-KR" altLang="en-US" sz="32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0B92E7-5315-42E4-BFCF-84914102CAD1}"/>
              </a:ext>
            </a:extLst>
          </p:cNvPr>
          <p:cNvCxnSpPr>
            <a:cxnSpLocks/>
          </p:cNvCxnSpPr>
          <p:nvPr/>
        </p:nvCxnSpPr>
        <p:spPr>
          <a:xfrm flipH="1">
            <a:off x="4314825" y="3276600"/>
            <a:ext cx="3362325" cy="3581400"/>
          </a:xfrm>
          <a:prstGeom prst="line">
            <a:avLst/>
          </a:prstGeom>
          <a:ln w="1905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F221173F-691E-4F87-9B8E-6F5C19A19E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F331E90F-53F3-4D41-B8BC-DA78058C8DF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o 47">
            <a:extLst>
              <a:ext uri="{FF2B5EF4-FFF2-40B4-BE49-F238E27FC236}">
                <a16:creationId xmlns:a16="http://schemas.microsoft.com/office/drawing/2014/main" id="{AA7ACA15-6CB9-46EF-813D-12642F56C6A6}"/>
              </a:ext>
            </a:extLst>
          </p:cNvPr>
          <p:cNvGrpSpPr/>
          <p:nvPr/>
        </p:nvGrpSpPr>
        <p:grpSpPr>
          <a:xfrm flipH="1">
            <a:off x="8698022" y="5596496"/>
            <a:ext cx="3363415" cy="1261504"/>
            <a:chOff x="126981" y="5286477"/>
            <a:chExt cx="4284676" cy="1607038"/>
          </a:xfrm>
          <a:solidFill>
            <a:schemeClr val="accent3">
              <a:lumMod val="75000"/>
            </a:schemeClr>
          </a:solidFill>
        </p:grpSpPr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4D1064C3-E618-4F83-B405-9D5F94C6AAEB}"/>
                </a:ext>
              </a:extLst>
            </p:cNvPr>
            <p:cNvSpPr/>
            <p:nvPr/>
          </p:nvSpPr>
          <p:spPr>
            <a:xfrm rot="5400000">
              <a:off x="136111" y="6722242"/>
              <a:ext cx="110258" cy="128517"/>
            </a:xfrm>
            <a:custGeom>
              <a:avLst/>
              <a:gdLst>
                <a:gd name="connsiteX0" fmla="*/ 104801 w 110258"/>
                <a:gd name="connsiteY0" fmla="*/ 128518 h 128517"/>
                <a:gd name="connsiteX1" fmla="*/ 0 w 110258"/>
                <a:gd name="connsiteY1" fmla="*/ 0 h 128517"/>
                <a:gd name="connsiteX2" fmla="*/ 20848 w 110258"/>
                <a:gd name="connsiteY2" fmla="*/ 20219 h 128517"/>
                <a:gd name="connsiteX3" fmla="*/ 105781 w 110258"/>
                <a:gd name="connsiteY3" fmla="*/ 120333 h 128517"/>
                <a:gd name="connsiteX4" fmla="*/ 110258 w 110258"/>
                <a:gd name="connsiteY4" fmla="*/ 128518 h 128517"/>
                <a:gd name="connsiteX5" fmla="*/ 104731 w 110258"/>
                <a:gd name="connsiteY5" fmla="*/ 128518 h 12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58" h="128517">
                  <a:moveTo>
                    <a:pt x="104801" y="128518"/>
                  </a:moveTo>
                  <a:cubicBezTo>
                    <a:pt x="66603" y="88361"/>
                    <a:pt x="33161" y="44355"/>
                    <a:pt x="0" y="0"/>
                  </a:cubicBezTo>
                  <a:cubicBezTo>
                    <a:pt x="9305" y="4478"/>
                    <a:pt x="14552" y="12873"/>
                    <a:pt x="20848" y="20219"/>
                  </a:cubicBezTo>
                  <a:cubicBezTo>
                    <a:pt x="49392" y="53380"/>
                    <a:pt x="75138" y="88920"/>
                    <a:pt x="105781" y="120333"/>
                  </a:cubicBezTo>
                  <a:cubicBezTo>
                    <a:pt x="108019" y="122641"/>
                    <a:pt x="110188" y="125020"/>
                    <a:pt x="110258" y="128518"/>
                  </a:cubicBezTo>
                  <a:lnTo>
                    <a:pt x="104731" y="128518"/>
                  </a:ln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E147DC9F-2B7A-464C-A84D-A2113978DADB}"/>
                </a:ext>
              </a:extLst>
            </p:cNvPr>
            <p:cNvSpPr/>
            <p:nvPr/>
          </p:nvSpPr>
          <p:spPr>
            <a:xfrm rot="5400000">
              <a:off x="2066718" y="5489197"/>
              <a:ext cx="1323492" cy="1193409"/>
            </a:xfrm>
            <a:custGeom>
              <a:avLst/>
              <a:gdLst>
                <a:gd name="connsiteX0" fmla="*/ 1118671 w 1323492"/>
                <a:gd name="connsiteY0" fmla="*/ 344977 h 1193409"/>
                <a:gd name="connsiteX1" fmla="*/ 1107477 w 1323492"/>
                <a:gd name="connsiteY1" fmla="*/ 478392 h 1193409"/>
                <a:gd name="connsiteX2" fmla="*/ 1108177 w 1323492"/>
                <a:gd name="connsiteY2" fmla="*/ 633286 h 1193409"/>
                <a:gd name="connsiteX3" fmla="*/ 1163026 w 1323492"/>
                <a:gd name="connsiteY3" fmla="*/ 912569 h 1193409"/>
                <a:gd name="connsiteX4" fmla="*/ 1302108 w 1323492"/>
                <a:gd name="connsiteY4" fmla="*/ 1164778 h 1193409"/>
                <a:gd name="connsiteX5" fmla="*/ 1318759 w 1323492"/>
                <a:gd name="connsiteY5" fmla="*/ 1183037 h 1193409"/>
                <a:gd name="connsiteX6" fmla="*/ 1323166 w 1323492"/>
                <a:gd name="connsiteY6" fmla="*/ 1190803 h 1193409"/>
                <a:gd name="connsiteX7" fmla="*/ 1314631 w 1323492"/>
                <a:gd name="connsiteY7" fmla="*/ 1193042 h 1193409"/>
                <a:gd name="connsiteX8" fmla="*/ 1270836 w 1323492"/>
                <a:gd name="connsiteY8" fmla="*/ 1190593 h 1193409"/>
                <a:gd name="connsiteX9" fmla="*/ 851491 w 1323492"/>
                <a:gd name="connsiteY9" fmla="*/ 1141761 h 1193409"/>
                <a:gd name="connsiteX10" fmla="*/ 389679 w 1323492"/>
                <a:gd name="connsiteY10" fmla="*/ 957904 h 1193409"/>
                <a:gd name="connsiteX11" fmla="*/ 27702 w 1323492"/>
                <a:gd name="connsiteY11" fmla="*/ 531563 h 1193409"/>
                <a:gd name="connsiteX12" fmla="*/ 767 w 1323492"/>
                <a:gd name="connsiteY12" fmla="*/ 428370 h 1193409"/>
                <a:gd name="connsiteX13" fmla="*/ 15039 w 1323492"/>
                <a:gd name="connsiteY13" fmla="*/ 345537 h 1193409"/>
                <a:gd name="connsiteX14" fmla="*/ 127327 w 1323492"/>
                <a:gd name="connsiteY14" fmla="*/ 295305 h 1193409"/>
                <a:gd name="connsiteX15" fmla="*/ 267388 w 1323492"/>
                <a:gd name="connsiteY15" fmla="*/ 362188 h 1193409"/>
                <a:gd name="connsiteX16" fmla="*/ 373449 w 1323492"/>
                <a:gd name="connsiteY16" fmla="*/ 449289 h 1193409"/>
                <a:gd name="connsiteX17" fmla="*/ 383593 w 1323492"/>
                <a:gd name="connsiteY17" fmla="*/ 453906 h 1193409"/>
                <a:gd name="connsiteX18" fmla="*/ 382753 w 1323492"/>
                <a:gd name="connsiteY18" fmla="*/ 442503 h 1193409"/>
                <a:gd name="connsiteX19" fmla="*/ 348543 w 1323492"/>
                <a:gd name="connsiteY19" fmla="*/ 218698 h 1193409"/>
                <a:gd name="connsiteX20" fmla="*/ 405980 w 1323492"/>
                <a:gd name="connsiteY20" fmla="*/ 60447 h 1193409"/>
                <a:gd name="connsiteX21" fmla="*/ 685963 w 1323492"/>
                <a:gd name="connsiteY21" fmla="*/ 76748 h 1193409"/>
                <a:gd name="connsiteX22" fmla="*/ 772505 w 1323492"/>
                <a:gd name="connsiteY22" fmla="*/ 291317 h 1193409"/>
                <a:gd name="connsiteX23" fmla="*/ 778382 w 1323492"/>
                <a:gd name="connsiteY23" fmla="*/ 327907 h 1193409"/>
                <a:gd name="connsiteX24" fmla="*/ 782719 w 1323492"/>
                <a:gd name="connsiteY24" fmla="*/ 335532 h 1193409"/>
                <a:gd name="connsiteX25" fmla="*/ 788526 w 1323492"/>
                <a:gd name="connsiteY25" fmla="*/ 329026 h 1193409"/>
                <a:gd name="connsiteX26" fmla="*/ 817280 w 1323492"/>
                <a:gd name="connsiteY26" fmla="*/ 266761 h 1193409"/>
                <a:gd name="connsiteX27" fmla="*/ 975671 w 1323492"/>
                <a:gd name="connsiteY27" fmla="*/ 160840 h 1193409"/>
                <a:gd name="connsiteX28" fmla="*/ 1094604 w 1323492"/>
                <a:gd name="connsiteY28" fmla="*/ 224295 h 1193409"/>
                <a:gd name="connsiteX29" fmla="*/ 1118671 w 1323492"/>
                <a:gd name="connsiteY29" fmla="*/ 344977 h 119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23492" h="1193409">
                  <a:moveTo>
                    <a:pt x="1118671" y="344977"/>
                  </a:moveTo>
                  <a:cubicBezTo>
                    <a:pt x="1117481" y="390242"/>
                    <a:pt x="1111535" y="434247"/>
                    <a:pt x="1107477" y="478392"/>
                  </a:cubicBezTo>
                  <a:cubicBezTo>
                    <a:pt x="1102720" y="530093"/>
                    <a:pt x="1104469" y="581724"/>
                    <a:pt x="1108177" y="633286"/>
                  </a:cubicBezTo>
                  <a:cubicBezTo>
                    <a:pt x="1114963" y="728572"/>
                    <a:pt x="1131894" y="822040"/>
                    <a:pt x="1163026" y="912569"/>
                  </a:cubicBezTo>
                  <a:cubicBezTo>
                    <a:pt x="1194718" y="1004637"/>
                    <a:pt x="1238374" y="1090270"/>
                    <a:pt x="1302108" y="1164778"/>
                  </a:cubicBezTo>
                  <a:cubicBezTo>
                    <a:pt x="1307495" y="1171004"/>
                    <a:pt x="1313232" y="1176881"/>
                    <a:pt x="1318759" y="1183037"/>
                  </a:cubicBezTo>
                  <a:cubicBezTo>
                    <a:pt x="1320788" y="1185276"/>
                    <a:pt x="1324635" y="1187095"/>
                    <a:pt x="1323166" y="1190803"/>
                  </a:cubicBezTo>
                  <a:cubicBezTo>
                    <a:pt x="1321627" y="1194581"/>
                    <a:pt x="1317569" y="1193182"/>
                    <a:pt x="1314631" y="1193042"/>
                  </a:cubicBezTo>
                  <a:cubicBezTo>
                    <a:pt x="1300009" y="1192342"/>
                    <a:pt x="1285387" y="1191433"/>
                    <a:pt x="1270836" y="1190593"/>
                  </a:cubicBezTo>
                  <a:cubicBezTo>
                    <a:pt x="1130144" y="1181988"/>
                    <a:pt x="989733" y="1171074"/>
                    <a:pt x="851491" y="1141761"/>
                  </a:cubicBezTo>
                  <a:cubicBezTo>
                    <a:pt x="687083" y="1106850"/>
                    <a:pt x="531910" y="1048433"/>
                    <a:pt x="389679" y="957904"/>
                  </a:cubicBezTo>
                  <a:cubicBezTo>
                    <a:pt x="225062" y="853242"/>
                    <a:pt x="102351" y="712761"/>
                    <a:pt x="27702" y="531563"/>
                  </a:cubicBezTo>
                  <a:cubicBezTo>
                    <a:pt x="14060" y="498471"/>
                    <a:pt x="4056" y="464260"/>
                    <a:pt x="767" y="428370"/>
                  </a:cubicBezTo>
                  <a:cubicBezTo>
                    <a:pt x="-1891" y="399477"/>
                    <a:pt x="2237" y="371632"/>
                    <a:pt x="15039" y="345537"/>
                  </a:cubicBezTo>
                  <a:cubicBezTo>
                    <a:pt x="35818" y="303351"/>
                    <a:pt x="75486" y="285790"/>
                    <a:pt x="127327" y="295305"/>
                  </a:cubicBezTo>
                  <a:cubicBezTo>
                    <a:pt x="180007" y="304960"/>
                    <a:pt x="224712" y="331545"/>
                    <a:pt x="267388" y="362188"/>
                  </a:cubicBezTo>
                  <a:cubicBezTo>
                    <a:pt x="304607" y="388913"/>
                    <a:pt x="338538" y="419695"/>
                    <a:pt x="373449" y="449289"/>
                  </a:cubicBezTo>
                  <a:cubicBezTo>
                    <a:pt x="376317" y="451737"/>
                    <a:pt x="379325" y="457054"/>
                    <a:pt x="383593" y="453906"/>
                  </a:cubicBezTo>
                  <a:cubicBezTo>
                    <a:pt x="387511" y="450968"/>
                    <a:pt x="384083" y="446210"/>
                    <a:pt x="382753" y="442503"/>
                  </a:cubicBezTo>
                  <a:cubicBezTo>
                    <a:pt x="357428" y="370023"/>
                    <a:pt x="344205" y="295585"/>
                    <a:pt x="348543" y="218698"/>
                  </a:cubicBezTo>
                  <a:cubicBezTo>
                    <a:pt x="351901" y="160421"/>
                    <a:pt x="366033" y="105431"/>
                    <a:pt x="405980" y="60447"/>
                  </a:cubicBezTo>
                  <a:cubicBezTo>
                    <a:pt x="483217" y="-26515"/>
                    <a:pt x="615373" y="-18399"/>
                    <a:pt x="685963" y="76748"/>
                  </a:cubicBezTo>
                  <a:cubicBezTo>
                    <a:pt x="733537" y="140832"/>
                    <a:pt x="757183" y="214360"/>
                    <a:pt x="772505" y="291317"/>
                  </a:cubicBezTo>
                  <a:cubicBezTo>
                    <a:pt x="774884" y="303420"/>
                    <a:pt x="776423" y="315664"/>
                    <a:pt x="778382" y="327907"/>
                  </a:cubicBezTo>
                  <a:cubicBezTo>
                    <a:pt x="778871" y="330985"/>
                    <a:pt x="778661" y="335043"/>
                    <a:pt x="782719" y="335532"/>
                  </a:cubicBezTo>
                  <a:cubicBezTo>
                    <a:pt x="786847" y="336022"/>
                    <a:pt x="787476" y="331825"/>
                    <a:pt x="788526" y="329026"/>
                  </a:cubicBezTo>
                  <a:cubicBezTo>
                    <a:pt x="796781" y="307688"/>
                    <a:pt x="805806" y="286700"/>
                    <a:pt x="817280" y="266761"/>
                  </a:cubicBezTo>
                  <a:cubicBezTo>
                    <a:pt x="852540" y="205196"/>
                    <a:pt x="903052" y="166367"/>
                    <a:pt x="975671" y="160840"/>
                  </a:cubicBezTo>
                  <a:cubicBezTo>
                    <a:pt x="1028281" y="156783"/>
                    <a:pt x="1071867" y="177141"/>
                    <a:pt x="1094604" y="224295"/>
                  </a:cubicBezTo>
                  <a:cubicBezTo>
                    <a:pt x="1113144" y="262843"/>
                    <a:pt x="1117901" y="303840"/>
                    <a:pt x="1118671" y="344977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B90E973E-CFBE-4C00-9A1D-BD3DD78B2572}"/>
                </a:ext>
              </a:extLst>
            </p:cNvPr>
            <p:cNvSpPr/>
            <p:nvPr/>
          </p:nvSpPr>
          <p:spPr>
            <a:xfrm rot="5400000">
              <a:off x="3421477" y="5284618"/>
              <a:ext cx="988321" cy="992039"/>
            </a:xfrm>
            <a:custGeom>
              <a:avLst/>
              <a:gdLst>
                <a:gd name="connsiteX0" fmla="*/ 973428 w 988321"/>
                <a:gd name="connsiteY0" fmla="*/ 280751 h 992039"/>
                <a:gd name="connsiteX1" fmla="*/ 895771 w 988321"/>
                <a:gd name="connsiteY1" fmla="*/ 399194 h 992039"/>
                <a:gd name="connsiteX2" fmla="*/ 894862 w 988321"/>
                <a:gd name="connsiteY2" fmla="*/ 418713 h 992039"/>
                <a:gd name="connsiteX3" fmla="*/ 987840 w 988321"/>
                <a:gd name="connsiteY3" fmla="*/ 570248 h 992039"/>
                <a:gd name="connsiteX4" fmla="*/ 832317 w 988321"/>
                <a:gd name="connsiteY4" fmla="*/ 713038 h 992039"/>
                <a:gd name="connsiteX5" fmla="*/ 783764 w 988321"/>
                <a:gd name="connsiteY5" fmla="*/ 698347 h 992039"/>
                <a:gd name="connsiteX6" fmla="*/ 771941 w 988321"/>
                <a:gd name="connsiteY6" fmla="*/ 708911 h 992039"/>
                <a:gd name="connsiteX7" fmla="*/ 748504 w 988321"/>
                <a:gd name="connsiteY7" fmla="*/ 886051 h 992039"/>
                <a:gd name="connsiteX8" fmla="*/ 706387 w 988321"/>
                <a:gd name="connsiteY8" fmla="*/ 936143 h 992039"/>
                <a:gd name="connsiteX9" fmla="*/ 586335 w 988321"/>
                <a:gd name="connsiteY9" fmla="*/ 930337 h 992039"/>
                <a:gd name="connsiteX10" fmla="*/ 544568 w 988321"/>
                <a:gd name="connsiteY10" fmla="*/ 868002 h 992039"/>
                <a:gd name="connsiteX11" fmla="*/ 534424 w 988321"/>
                <a:gd name="connsiteY11" fmla="*/ 853800 h 992039"/>
                <a:gd name="connsiteX12" fmla="*/ 528407 w 988321"/>
                <a:gd name="connsiteY12" fmla="*/ 869191 h 992039"/>
                <a:gd name="connsiteX13" fmla="*/ 475447 w 988321"/>
                <a:gd name="connsiteY13" fmla="*/ 961469 h 992039"/>
                <a:gd name="connsiteX14" fmla="*/ 324961 w 988321"/>
                <a:gd name="connsiteY14" fmla="*/ 974972 h 992039"/>
                <a:gd name="connsiteX15" fmla="*/ 264445 w 988321"/>
                <a:gd name="connsiteY15" fmla="*/ 842326 h 992039"/>
                <a:gd name="connsiteX16" fmla="*/ 263955 w 988321"/>
                <a:gd name="connsiteY16" fmla="*/ 824416 h 992039"/>
                <a:gd name="connsiteX17" fmla="*/ 247655 w 988321"/>
                <a:gd name="connsiteY17" fmla="*/ 831832 h 992039"/>
                <a:gd name="connsiteX18" fmla="*/ 84436 w 988321"/>
                <a:gd name="connsiteY18" fmla="*/ 821058 h 992039"/>
                <a:gd name="connsiteX19" fmla="*/ 64357 w 988321"/>
                <a:gd name="connsiteY19" fmla="*/ 651963 h 992039"/>
                <a:gd name="connsiteX20" fmla="*/ 118927 w 988321"/>
                <a:gd name="connsiteY20" fmla="*/ 594735 h 992039"/>
                <a:gd name="connsiteX21" fmla="*/ 117248 w 988321"/>
                <a:gd name="connsiteY21" fmla="*/ 577175 h 992039"/>
                <a:gd name="connsiteX22" fmla="*/ 19582 w 988321"/>
                <a:gd name="connsiteY22" fmla="*/ 495740 h 992039"/>
                <a:gd name="connsiteX23" fmla="*/ 1812 w 988321"/>
                <a:gd name="connsiteY23" fmla="*/ 410388 h 992039"/>
                <a:gd name="connsiteX24" fmla="*/ 115079 w 988321"/>
                <a:gd name="connsiteY24" fmla="*/ 329793 h 992039"/>
                <a:gd name="connsiteX25" fmla="*/ 171257 w 988321"/>
                <a:gd name="connsiteY25" fmla="*/ 347213 h 992039"/>
                <a:gd name="connsiteX26" fmla="*/ 181262 w 988321"/>
                <a:gd name="connsiteY26" fmla="*/ 348753 h 992039"/>
                <a:gd name="connsiteX27" fmla="*/ 177414 w 988321"/>
                <a:gd name="connsiteY27" fmla="*/ 338468 h 992039"/>
                <a:gd name="connsiteX28" fmla="*/ 134388 w 988321"/>
                <a:gd name="connsiteY28" fmla="*/ 225692 h 992039"/>
                <a:gd name="connsiteX29" fmla="*/ 214563 w 988321"/>
                <a:gd name="connsiteY29" fmla="*/ 100322 h 992039"/>
                <a:gd name="connsiteX30" fmla="*/ 357773 w 988321"/>
                <a:gd name="connsiteY30" fmla="*/ 110606 h 992039"/>
                <a:gd name="connsiteX31" fmla="*/ 376312 w 988321"/>
                <a:gd name="connsiteY31" fmla="*/ 124738 h 992039"/>
                <a:gd name="connsiteX32" fmla="*/ 390654 w 988321"/>
                <a:gd name="connsiteY32" fmla="*/ 119841 h 992039"/>
                <a:gd name="connsiteX33" fmla="*/ 446273 w 988321"/>
                <a:gd name="connsiteY33" fmla="*/ 33649 h 992039"/>
                <a:gd name="connsiteX34" fmla="*/ 587314 w 988321"/>
                <a:gd name="connsiteY34" fmla="*/ 7764 h 992039"/>
                <a:gd name="connsiteX35" fmla="*/ 722688 w 988321"/>
                <a:gd name="connsiteY35" fmla="*/ 126837 h 992039"/>
                <a:gd name="connsiteX36" fmla="*/ 732203 w 988321"/>
                <a:gd name="connsiteY36" fmla="*/ 177768 h 992039"/>
                <a:gd name="connsiteX37" fmla="*/ 735211 w 988321"/>
                <a:gd name="connsiteY37" fmla="*/ 188962 h 992039"/>
                <a:gd name="connsiteX38" fmla="*/ 745915 w 988321"/>
                <a:gd name="connsiteY38" fmla="*/ 184485 h 992039"/>
                <a:gd name="connsiteX39" fmla="*/ 860371 w 988321"/>
                <a:gd name="connsiteY39" fmla="*/ 158599 h 992039"/>
                <a:gd name="connsiteX40" fmla="*/ 966572 w 988321"/>
                <a:gd name="connsiteY40" fmla="*/ 241083 h 992039"/>
                <a:gd name="connsiteX41" fmla="*/ 973428 w 988321"/>
                <a:gd name="connsiteY41" fmla="*/ 280821 h 992039"/>
                <a:gd name="connsiteX42" fmla="*/ 476706 w 988321"/>
                <a:gd name="connsiteY42" fmla="*/ 657210 h 992039"/>
                <a:gd name="connsiteX43" fmla="*/ 482233 w 988321"/>
                <a:gd name="connsiteY43" fmla="*/ 669803 h 992039"/>
                <a:gd name="connsiteX44" fmla="*/ 494406 w 988321"/>
                <a:gd name="connsiteY44" fmla="*/ 708981 h 992039"/>
                <a:gd name="connsiteX45" fmla="*/ 535613 w 988321"/>
                <a:gd name="connsiteY45" fmla="*/ 709890 h 992039"/>
                <a:gd name="connsiteX46" fmla="*/ 543938 w 988321"/>
                <a:gd name="connsiteY46" fmla="*/ 686803 h 992039"/>
                <a:gd name="connsiteX47" fmla="*/ 548066 w 988321"/>
                <a:gd name="connsiteY47" fmla="*/ 642868 h 992039"/>
                <a:gd name="connsiteX48" fmla="*/ 562548 w 988321"/>
                <a:gd name="connsiteY48" fmla="*/ 662457 h 992039"/>
                <a:gd name="connsiteX49" fmla="*/ 600257 w 988321"/>
                <a:gd name="connsiteY49" fmla="*/ 699956 h 992039"/>
                <a:gd name="connsiteX50" fmla="*/ 640484 w 988321"/>
                <a:gd name="connsiteY50" fmla="*/ 699256 h 992039"/>
                <a:gd name="connsiteX51" fmla="*/ 651678 w 988321"/>
                <a:gd name="connsiteY51" fmla="*/ 664835 h 992039"/>
                <a:gd name="connsiteX52" fmla="*/ 640974 w 988321"/>
                <a:gd name="connsiteY52" fmla="*/ 632374 h 992039"/>
                <a:gd name="connsiteX53" fmla="*/ 637686 w 988321"/>
                <a:gd name="connsiteY53" fmla="*/ 618381 h 992039"/>
                <a:gd name="connsiteX54" fmla="*/ 671337 w 988321"/>
                <a:gd name="connsiteY54" fmla="*/ 628036 h 992039"/>
                <a:gd name="connsiteX55" fmla="*/ 702540 w 988321"/>
                <a:gd name="connsiteY55" fmla="*/ 610266 h 992039"/>
                <a:gd name="connsiteX56" fmla="*/ 693025 w 988321"/>
                <a:gd name="connsiteY56" fmla="*/ 577175 h 992039"/>
                <a:gd name="connsiteX57" fmla="*/ 662242 w 988321"/>
                <a:gd name="connsiteY57" fmla="*/ 554227 h 992039"/>
                <a:gd name="connsiteX58" fmla="*/ 646431 w 988321"/>
                <a:gd name="connsiteY58" fmla="*/ 541565 h 992039"/>
                <a:gd name="connsiteX59" fmla="*/ 666160 w 988321"/>
                <a:gd name="connsiteY59" fmla="*/ 543663 h 992039"/>
                <a:gd name="connsiteX60" fmla="*/ 722059 w 988321"/>
                <a:gd name="connsiteY60" fmla="*/ 547931 h 992039"/>
                <a:gd name="connsiteX61" fmla="*/ 748784 w 988321"/>
                <a:gd name="connsiteY61" fmla="*/ 526453 h 992039"/>
                <a:gd name="connsiteX62" fmla="*/ 732413 w 988321"/>
                <a:gd name="connsiteY62" fmla="*/ 497559 h 992039"/>
                <a:gd name="connsiteX63" fmla="*/ 702959 w 988321"/>
                <a:gd name="connsiteY63" fmla="*/ 486645 h 992039"/>
                <a:gd name="connsiteX64" fmla="*/ 658394 w 988321"/>
                <a:gd name="connsiteY64" fmla="*/ 479509 h 992039"/>
                <a:gd name="connsiteX65" fmla="*/ 684839 w 988321"/>
                <a:gd name="connsiteY65" fmla="*/ 462019 h 992039"/>
                <a:gd name="connsiteX66" fmla="*/ 729824 w 988321"/>
                <a:gd name="connsiteY66" fmla="*/ 416894 h 992039"/>
                <a:gd name="connsiteX67" fmla="*/ 704009 w 988321"/>
                <a:gd name="connsiteY67" fmla="*/ 373659 h 992039"/>
                <a:gd name="connsiteX68" fmla="*/ 674485 w 988321"/>
                <a:gd name="connsiteY68" fmla="*/ 378416 h 992039"/>
                <a:gd name="connsiteX69" fmla="*/ 654057 w 988321"/>
                <a:gd name="connsiteY69" fmla="*/ 386182 h 992039"/>
                <a:gd name="connsiteX70" fmla="*/ 660773 w 988321"/>
                <a:gd name="connsiteY70" fmla="*/ 368342 h 992039"/>
                <a:gd name="connsiteX71" fmla="*/ 670917 w 988321"/>
                <a:gd name="connsiteY71" fmla="*/ 334411 h 992039"/>
                <a:gd name="connsiteX72" fmla="*/ 648950 w 988321"/>
                <a:gd name="connsiteY72" fmla="*/ 292434 h 992039"/>
                <a:gd name="connsiteX73" fmla="*/ 603825 w 988321"/>
                <a:gd name="connsiteY73" fmla="*/ 301879 h 992039"/>
                <a:gd name="connsiteX74" fmla="*/ 586055 w 988321"/>
                <a:gd name="connsiteY74" fmla="*/ 319509 h 992039"/>
                <a:gd name="connsiteX75" fmla="*/ 581857 w 988321"/>
                <a:gd name="connsiteY75" fmla="*/ 289216 h 992039"/>
                <a:gd name="connsiteX76" fmla="*/ 547017 w 988321"/>
                <a:gd name="connsiteY76" fmla="*/ 260322 h 992039"/>
                <a:gd name="connsiteX77" fmla="*/ 503921 w 988321"/>
                <a:gd name="connsiteY77" fmla="*/ 295163 h 992039"/>
                <a:gd name="connsiteX78" fmla="*/ 495596 w 988321"/>
                <a:gd name="connsiteY78" fmla="*/ 313912 h 992039"/>
                <a:gd name="connsiteX79" fmla="*/ 487900 w 988321"/>
                <a:gd name="connsiteY79" fmla="*/ 298311 h 992039"/>
                <a:gd name="connsiteX80" fmla="*/ 467611 w 988321"/>
                <a:gd name="connsiteY80" fmla="*/ 269137 h 992039"/>
                <a:gd name="connsiteX81" fmla="*/ 428503 w 988321"/>
                <a:gd name="connsiteY81" fmla="*/ 260112 h 992039"/>
                <a:gd name="connsiteX82" fmla="*/ 405066 w 988321"/>
                <a:gd name="connsiteY82" fmla="*/ 293973 h 992039"/>
                <a:gd name="connsiteX83" fmla="*/ 406815 w 988321"/>
                <a:gd name="connsiteY83" fmla="*/ 317200 h 992039"/>
                <a:gd name="connsiteX84" fmla="*/ 408285 w 988321"/>
                <a:gd name="connsiteY84" fmla="*/ 335950 h 992039"/>
                <a:gd name="connsiteX85" fmla="*/ 391494 w 988321"/>
                <a:gd name="connsiteY85" fmla="*/ 321398 h 992039"/>
                <a:gd name="connsiteX86" fmla="*/ 336015 w 988321"/>
                <a:gd name="connsiteY86" fmla="*/ 341337 h 992039"/>
                <a:gd name="connsiteX87" fmla="*/ 343221 w 988321"/>
                <a:gd name="connsiteY87" fmla="*/ 388980 h 992039"/>
                <a:gd name="connsiteX88" fmla="*/ 335176 w 988321"/>
                <a:gd name="connsiteY88" fmla="*/ 400733 h 992039"/>
                <a:gd name="connsiteX89" fmla="*/ 294178 w 988321"/>
                <a:gd name="connsiteY89" fmla="*/ 401853 h 992039"/>
                <a:gd name="connsiteX90" fmla="*/ 274869 w 988321"/>
                <a:gd name="connsiteY90" fmla="*/ 452994 h 992039"/>
                <a:gd name="connsiteX91" fmla="*/ 298376 w 988321"/>
                <a:gd name="connsiteY91" fmla="*/ 468945 h 992039"/>
                <a:gd name="connsiteX92" fmla="*/ 311249 w 988321"/>
                <a:gd name="connsiteY92" fmla="*/ 475312 h 992039"/>
                <a:gd name="connsiteX93" fmla="*/ 298376 w 988321"/>
                <a:gd name="connsiteY93" fmla="*/ 482937 h 992039"/>
                <a:gd name="connsiteX94" fmla="*/ 264375 w 988321"/>
                <a:gd name="connsiteY94" fmla="*/ 507983 h 992039"/>
                <a:gd name="connsiteX95" fmla="*/ 276478 w 988321"/>
                <a:gd name="connsiteY95" fmla="*/ 547721 h 992039"/>
                <a:gd name="connsiteX96" fmla="*/ 311739 w 988321"/>
                <a:gd name="connsiteY96" fmla="*/ 549750 h 992039"/>
                <a:gd name="connsiteX97" fmla="*/ 325731 w 988321"/>
                <a:gd name="connsiteY97" fmla="*/ 548771 h 992039"/>
                <a:gd name="connsiteX98" fmla="*/ 297677 w 988321"/>
                <a:gd name="connsiteY98" fmla="*/ 581442 h 992039"/>
                <a:gd name="connsiteX99" fmla="*/ 309220 w 988321"/>
                <a:gd name="connsiteY99" fmla="*/ 645176 h 992039"/>
                <a:gd name="connsiteX100" fmla="*/ 369946 w 988321"/>
                <a:gd name="connsiteY100" fmla="*/ 638320 h 992039"/>
                <a:gd name="connsiteX101" fmla="*/ 385897 w 988321"/>
                <a:gd name="connsiteY101" fmla="*/ 628736 h 992039"/>
                <a:gd name="connsiteX102" fmla="*/ 386177 w 988321"/>
                <a:gd name="connsiteY102" fmla="*/ 638180 h 992039"/>
                <a:gd name="connsiteX103" fmla="*/ 387786 w 988321"/>
                <a:gd name="connsiteY103" fmla="*/ 691141 h 992039"/>
                <a:gd name="connsiteX104" fmla="*/ 424655 w 988321"/>
                <a:gd name="connsiteY104" fmla="*/ 721714 h 992039"/>
                <a:gd name="connsiteX105" fmla="*/ 462854 w 988321"/>
                <a:gd name="connsiteY105" fmla="*/ 698557 h 992039"/>
                <a:gd name="connsiteX106" fmla="*/ 476916 w 988321"/>
                <a:gd name="connsiteY106" fmla="*/ 657140 h 99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988321" h="992039">
                  <a:moveTo>
                    <a:pt x="973428" y="280751"/>
                  </a:moveTo>
                  <a:cubicBezTo>
                    <a:pt x="975597" y="340008"/>
                    <a:pt x="944184" y="375268"/>
                    <a:pt x="895771" y="399194"/>
                  </a:cubicBezTo>
                  <a:cubicBezTo>
                    <a:pt x="879400" y="407310"/>
                    <a:pt x="879540" y="407520"/>
                    <a:pt x="894862" y="418713"/>
                  </a:cubicBezTo>
                  <a:cubicBezTo>
                    <a:pt x="946633" y="456422"/>
                    <a:pt x="982942" y="504205"/>
                    <a:pt x="987840" y="570248"/>
                  </a:cubicBezTo>
                  <a:cubicBezTo>
                    <a:pt x="994416" y="657839"/>
                    <a:pt x="933200" y="731858"/>
                    <a:pt x="832317" y="713038"/>
                  </a:cubicBezTo>
                  <a:cubicBezTo>
                    <a:pt x="815596" y="709890"/>
                    <a:pt x="799645" y="704293"/>
                    <a:pt x="783764" y="698347"/>
                  </a:cubicBezTo>
                  <a:cubicBezTo>
                    <a:pt x="770821" y="693519"/>
                    <a:pt x="769212" y="695128"/>
                    <a:pt x="771941" y="708911"/>
                  </a:cubicBezTo>
                  <a:cubicBezTo>
                    <a:pt x="784114" y="770616"/>
                    <a:pt x="778727" y="830013"/>
                    <a:pt x="748504" y="886051"/>
                  </a:cubicBezTo>
                  <a:cubicBezTo>
                    <a:pt x="737940" y="905640"/>
                    <a:pt x="724018" y="922431"/>
                    <a:pt x="706387" y="936143"/>
                  </a:cubicBezTo>
                  <a:cubicBezTo>
                    <a:pt x="665880" y="967626"/>
                    <a:pt x="623484" y="965667"/>
                    <a:pt x="586335" y="930337"/>
                  </a:cubicBezTo>
                  <a:cubicBezTo>
                    <a:pt x="567795" y="912707"/>
                    <a:pt x="555412" y="890809"/>
                    <a:pt x="544568" y="868002"/>
                  </a:cubicBezTo>
                  <a:cubicBezTo>
                    <a:pt x="541980" y="862615"/>
                    <a:pt x="542050" y="852890"/>
                    <a:pt x="534424" y="853800"/>
                  </a:cubicBezTo>
                  <a:cubicBezTo>
                    <a:pt x="528617" y="854499"/>
                    <a:pt x="529666" y="863594"/>
                    <a:pt x="528407" y="869191"/>
                  </a:cubicBezTo>
                  <a:cubicBezTo>
                    <a:pt x="520432" y="905500"/>
                    <a:pt x="504690" y="937543"/>
                    <a:pt x="475447" y="961469"/>
                  </a:cubicBezTo>
                  <a:cubicBezTo>
                    <a:pt x="432351" y="996729"/>
                    <a:pt x="372185" y="1001837"/>
                    <a:pt x="324961" y="974972"/>
                  </a:cubicBezTo>
                  <a:cubicBezTo>
                    <a:pt x="279487" y="949156"/>
                    <a:pt x="256610" y="898854"/>
                    <a:pt x="264445" y="842326"/>
                  </a:cubicBezTo>
                  <a:cubicBezTo>
                    <a:pt x="265285" y="836239"/>
                    <a:pt x="269832" y="828124"/>
                    <a:pt x="263955" y="824416"/>
                  </a:cubicBezTo>
                  <a:cubicBezTo>
                    <a:pt x="258009" y="820708"/>
                    <a:pt x="252762" y="828614"/>
                    <a:pt x="247655" y="831832"/>
                  </a:cubicBezTo>
                  <a:cubicBezTo>
                    <a:pt x="192106" y="867162"/>
                    <a:pt x="127322" y="862964"/>
                    <a:pt x="84436" y="821058"/>
                  </a:cubicBezTo>
                  <a:cubicBezTo>
                    <a:pt x="39032" y="776633"/>
                    <a:pt x="30776" y="707512"/>
                    <a:pt x="64357" y="651963"/>
                  </a:cubicBezTo>
                  <a:cubicBezTo>
                    <a:pt x="78349" y="628876"/>
                    <a:pt x="97029" y="610336"/>
                    <a:pt x="118927" y="594735"/>
                  </a:cubicBezTo>
                  <a:cubicBezTo>
                    <a:pt x="131590" y="585710"/>
                    <a:pt x="131310" y="583681"/>
                    <a:pt x="117248" y="577175"/>
                  </a:cubicBezTo>
                  <a:cubicBezTo>
                    <a:pt x="77510" y="558635"/>
                    <a:pt x="42879" y="533799"/>
                    <a:pt x="19582" y="495740"/>
                  </a:cubicBezTo>
                  <a:cubicBezTo>
                    <a:pt x="3491" y="469575"/>
                    <a:pt x="-3645" y="441241"/>
                    <a:pt x="1812" y="410388"/>
                  </a:cubicBezTo>
                  <a:cubicBezTo>
                    <a:pt x="11677" y="354769"/>
                    <a:pt x="58900" y="321188"/>
                    <a:pt x="115079" y="329793"/>
                  </a:cubicBezTo>
                  <a:cubicBezTo>
                    <a:pt x="134738" y="332802"/>
                    <a:pt x="153138" y="339448"/>
                    <a:pt x="171257" y="347213"/>
                  </a:cubicBezTo>
                  <a:cubicBezTo>
                    <a:pt x="174406" y="348543"/>
                    <a:pt x="178323" y="352251"/>
                    <a:pt x="181262" y="348753"/>
                  </a:cubicBezTo>
                  <a:cubicBezTo>
                    <a:pt x="184830" y="344485"/>
                    <a:pt x="179863" y="341337"/>
                    <a:pt x="177414" y="338468"/>
                  </a:cubicBezTo>
                  <a:cubicBezTo>
                    <a:pt x="150199" y="305797"/>
                    <a:pt x="132779" y="269137"/>
                    <a:pt x="134388" y="225692"/>
                  </a:cubicBezTo>
                  <a:cubicBezTo>
                    <a:pt x="136487" y="168394"/>
                    <a:pt x="164611" y="126137"/>
                    <a:pt x="214563" y="100322"/>
                  </a:cubicBezTo>
                  <a:cubicBezTo>
                    <a:pt x="263326" y="75066"/>
                    <a:pt x="311949" y="80733"/>
                    <a:pt x="357773" y="110606"/>
                  </a:cubicBezTo>
                  <a:cubicBezTo>
                    <a:pt x="364279" y="114874"/>
                    <a:pt x="370436" y="119631"/>
                    <a:pt x="376312" y="124738"/>
                  </a:cubicBezTo>
                  <a:cubicBezTo>
                    <a:pt x="384358" y="131804"/>
                    <a:pt x="387856" y="130545"/>
                    <a:pt x="390654" y="119841"/>
                  </a:cubicBezTo>
                  <a:cubicBezTo>
                    <a:pt x="399749" y="85210"/>
                    <a:pt x="418359" y="56177"/>
                    <a:pt x="446273" y="33649"/>
                  </a:cubicBezTo>
                  <a:cubicBezTo>
                    <a:pt x="488530" y="-422"/>
                    <a:pt x="536313" y="-7768"/>
                    <a:pt x="587314" y="7764"/>
                  </a:cubicBezTo>
                  <a:cubicBezTo>
                    <a:pt x="650069" y="26863"/>
                    <a:pt x="697083" y="64992"/>
                    <a:pt x="722688" y="126837"/>
                  </a:cubicBezTo>
                  <a:cubicBezTo>
                    <a:pt x="729405" y="143068"/>
                    <a:pt x="732413" y="160138"/>
                    <a:pt x="732203" y="177768"/>
                  </a:cubicBezTo>
                  <a:cubicBezTo>
                    <a:pt x="732203" y="181686"/>
                    <a:pt x="730734" y="186793"/>
                    <a:pt x="735211" y="188962"/>
                  </a:cubicBezTo>
                  <a:cubicBezTo>
                    <a:pt x="739689" y="191131"/>
                    <a:pt x="742627" y="186584"/>
                    <a:pt x="745915" y="184485"/>
                  </a:cubicBezTo>
                  <a:cubicBezTo>
                    <a:pt x="780896" y="161747"/>
                    <a:pt x="818675" y="148245"/>
                    <a:pt x="860371" y="158599"/>
                  </a:cubicBezTo>
                  <a:cubicBezTo>
                    <a:pt x="907315" y="170283"/>
                    <a:pt x="943345" y="197847"/>
                    <a:pt x="966572" y="241083"/>
                  </a:cubicBezTo>
                  <a:cubicBezTo>
                    <a:pt x="973498" y="254026"/>
                    <a:pt x="974617" y="268088"/>
                    <a:pt x="973428" y="280821"/>
                  </a:cubicBezTo>
                  <a:close/>
                  <a:moveTo>
                    <a:pt x="476706" y="657210"/>
                  </a:moveTo>
                  <a:cubicBezTo>
                    <a:pt x="482373" y="660498"/>
                    <a:pt x="481324" y="665605"/>
                    <a:pt x="482233" y="669803"/>
                  </a:cubicBezTo>
                  <a:cubicBezTo>
                    <a:pt x="485101" y="683235"/>
                    <a:pt x="487550" y="696808"/>
                    <a:pt x="494406" y="708981"/>
                  </a:cubicBezTo>
                  <a:cubicBezTo>
                    <a:pt x="505110" y="728010"/>
                    <a:pt x="523720" y="728290"/>
                    <a:pt x="535613" y="709890"/>
                  </a:cubicBezTo>
                  <a:cubicBezTo>
                    <a:pt x="540161" y="702824"/>
                    <a:pt x="541770" y="694779"/>
                    <a:pt x="543938" y="686803"/>
                  </a:cubicBezTo>
                  <a:cubicBezTo>
                    <a:pt x="547437" y="673581"/>
                    <a:pt x="545198" y="659798"/>
                    <a:pt x="548066" y="642868"/>
                  </a:cubicBezTo>
                  <a:cubicBezTo>
                    <a:pt x="554083" y="651053"/>
                    <a:pt x="558280" y="656790"/>
                    <a:pt x="562548" y="662457"/>
                  </a:cubicBezTo>
                  <a:cubicBezTo>
                    <a:pt x="573392" y="676729"/>
                    <a:pt x="584306" y="690931"/>
                    <a:pt x="600257" y="699956"/>
                  </a:cubicBezTo>
                  <a:cubicBezTo>
                    <a:pt x="613619" y="707512"/>
                    <a:pt x="627542" y="708281"/>
                    <a:pt x="640484" y="699256"/>
                  </a:cubicBezTo>
                  <a:cubicBezTo>
                    <a:pt x="652518" y="690861"/>
                    <a:pt x="653707" y="678198"/>
                    <a:pt x="651678" y="664835"/>
                  </a:cubicBezTo>
                  <a:cubicBezTo>
                    <a:pt x="649929" y="653432"/>
                    <a:pt x="645731" y="642798"/>
                    <a:pt x="640974" y="632374"/>
                  </a:cubicBezTo>
                  <a:cubicBezTo>
                    <a:pt x="639155" y="628456"/>
                    <a:pt x="635517" y="624888"/>
                    <a:pt x="637686" y="618381"/>
                  </a:cubicBezTo>
                  <a:cubicBezTo>
                    <a:pt x="649020" y="621180"/>
                    <a:pt x="659304" y="627756"/>
                    <a:pt x="671337" y="628036"/>
                  </a:cubicBezTo>
                  <a:cubicBezTo>
                    <a:pt x="686169" y="628386"/>
                    <a:pt x="697712" y="622019"/>
                    <a:pt x="702540" y="610266"/>
                  </a:cubicBezTo>
                  <a:cubicBezTo>
                    <a:pt x="708136" y="596694"/>
                    <a:pt x="702749" y="586200"/>
                    <a:pt x="693025" y="577175"/>
                  </a:cubicBezTo>
                  <a:cubicBezTo>
                    <a:pt x="683650" y="568429"/>
                    <a:pt x="673296" y="560874"/>
                    <a:pt x="662242" y="554227"/>
                  </a:cubicBezTo>
                  <a:cubicBezTo>
                    <a:pt x="656715" y="550939"/>
                    <a:pt x="650139" y="548421"/>
                    <a:pt x="646431" y="541565"/>
                  </a:cubicBezTo>
                  <a:cubicBezTo>
                    <a:pt x="654057" y="539466"/>
                    <a:pt x="660143" y="542474"/>
                    <a:pt x="666160" y="543663"/>
                  </a:cubicBezTo>
                  <a:cubicBezTo>
                    <a:pt x="684630" y="547441"/>
                    <a:pt x="703239" y="549890"/>
                    <a:pt x="722059" y="547931"/>
                  </a:cubicBezTo>
                  <a:cubicBezTo>
                    <a:pt x="735281" y="546532"/>
                    <a:pt x="746195" y="540795"/>
                    <a:pt x="748784" y="526453"/>
                  </a:cubicBezTo>
                  <a:cubicBezTo>
                    <a:pt x="751162" y="512811"/>
                    <a:pt x="743467" y="503996"/>
                    <a:pt x="732413" y="497559"/>
                  </a:cubicBezTo>
                  <a:cubicBezTo>
                    <a:pt x="723248" y="492172"/>
                    <a:pt x="713384" y="488534"/>
                    <a:pt x="702959" y="486645"/>
                  </a:cubicBezTo>
                  <a:cubicBezTo>
                    <a:pt x="688827" y="484127"/>
                    <a:pt x="674555" y="482098"/>
                    <a:pt x="658394" y="479509"/>
                  </a:cubicBezTo>
                  <a:cubicBezTo>
                    <a:pt x="667069" y="470834"/>
                    <a:pt x="676794" y="467616"/>
                    <a:pt x="684839" y="462019"/>
                  </a:cubicBezTo>
                  <a:cubicBezTo>
                    <a:pt x="702680" y="449776"/>
                    <a:pt x="720310" y="437183"/>
                    <a:pt x="729824" y="416894"/>
                  </a:cubicBezTo>
                  <a:cubicBezTo>
                    <a:pt x="739759" y="395696"/>
                    <a:pt x="727236" y="375268"/>
                    <a:pt x="704009" y="373659"/>
                  </a:cubicBezTo>
                  <a:cubicBezTo>
                    <a:pt x="693795" y="372959"/>
                    <a:pt x="684000" y="374708"/>
                    <a:pt x="674485" y="378416"/>
                  </a:cubicBezTo>
                  <a:cubicBezTo>
                    <a:pt x="667909" y="381005"/>
                    <a:pt x="661333" y="383453"/>
                    <a:pt x="654057" y="386182"/>
                  </a:cubicBezTo>
                  <a:cubicBezTo>
                    <a:pt x="653847" y="378066"/>
                    <a:pt x="658254" y="373519"/>
                    <a:pt x="660773" y="368342"/>
                  </a:cubicBezTo>
                  <a:cubicBezTo>
                    <a:pt x="666020" y="357568"/>
                    <a:pt x="669868" y="346514"/>
                    <a:pt x="670917" y="334411"/>
                  </a:cubicBezTo>
                  <a:cubicBezTo>
                    <a:pt x="672596" y="315521"/>
                    <a:pt x="665950" y="301249"/>
                    <a:pt x="648950" y="292434"/>
                  </a:cubicBezTo>
                  <a:cubicBezTo>
                    <a:pt x="634328" y="284878"/>
                    <a:pt x="618936" y="288097"/>
                    <a:pt x="603825" y="301879"/>
                  </a:cubicBezTo>
                  <a:cubicBezTo>
                    <a:pt x="597948" y="307266"/>
                    <a:pt x="592561" y="313073"/>
                    <a:pt x="586055" y="319509"/>
                  </a:cubicBezTo>
                  <a:cubicBezTo>
                    <a:pt x="584516" y="308105"/>
                    <a:pt x="583746" y="298521"/>
                    <a:pt x="581857" y="289216"/>
                  </a:cubicBezTo>
                  <a:cubicBezTo>
                    <a:pt x="578149" y="271026"/>
                    <a:pt x="565626" y="260952"/>
                    <a:pt x="547017" y="260322"/>
                  </a:cubicBezTo>
                  <a:cubicBezTo>
                    <a:pt x="525399" y="259623"/>
                    <a:pt x="512106" y="270606"/>
                    <a:pt x="503921" y="295163"/>
                  </a:cubicBezTo>
                  <a:cubicBezTo>
                    <a:pt x="501962" y="301109"/>
                    <a:pt x="502662" y="308595"/>
                    <a:pt x="495596" y="313912"/>
                  </a:cubicBezTo>
                  <a:cubicBezTo>
                    <a:pt x="492657" y="307965"/>
                    <a:pt x="490209" y="303208"/>
                    <a:pt x="487900" y="298311"/>
                  </a:cubicBezTo>
                  <a:cubicBezTo>
                    <a:pt x="482723" y="287467"/>
                    <a:pt x="476147" y="277602"/>
                    <a:pt x="467611" y="269137"/>
                  </a:cubicBezTo>
                  <a:cubicBezTo>
                    <a:pt x="456487" y="258153"/>
                    <a:pt x="443125" y="254725"/>
                    <a:pt x="428503" y="260112"/>
                  </a:cubicBezTo>
                  <a:cubicBezTo>
                    <a:pt x="413112" y="265779"/>
                    <a:pt x="405696" y="277742"/>
                    <a:pt x="405066" y="293973"/>
                  </a:cubicBezTo>
                  <a:cubicBezTo>
                    <a:pt x="404717" y="301739"/>
                    <a:pt x="405416" y="309435"/>
                    <a:pt x="406815" y="317200"/>
                  </a:cubicBezTo>
                  <a:cubicBezTo>
                    <a:pt x="407865" y="322797"/>
                    <a:pt x="410873" y="328324"/>
                    <a:pt x="408285" y="335950"/>
                  </a:cubicBezTo>
                  <a:cubicBezTo>
                    <a:pt x="402268" y="330703"/>
                    <a:pt x="397161" y="325666"/>
                    <a:pt x="391494" y="321398"/>
                  </a:cubicBezTo>
                  <a:cubicBezTo>
                    <a:pt x="367917" y="303488"/>
                    <a:pt x="342941" y="312863"/>
                    <a:pt x="336015" y="341337"/>
                  </a:cubicBezTo>
                  <a:cubicBezTo>
                    <a:pt x="331887" y="358477"/>
                    <a:pt x="335176" y="374148"/>
                    <a:pt x="343221" y="388980"/>
                  </a:cubicBezTo>
                  <a:cubicBezTo>
                    <a:pt x="348958" y="399474"/>
                    <a:pt x="345460" y="401643"/>
                    <a:pt x="335176" y="400733"/>
                  </a:cubicBezTo>
                  <a:cubicBezTo>
                    <a:pt x="321463" y="399544"/>
                    <a:pt x="307751" y="399054"/>
                    <a:pt x="294178" y="401853"/>
                  </a:cubicBezTo>
                  <a:cubicBezTo>
                    <a:pt x="267873" y="407240"/>
                    <a:pt x="258778" y="431446"/>
                    <a:pt x="274869" y="452994"/>
                  </a:cubicBezTo>
                  <a:cubicBezTo>
                    <a:pt x="280816" y="461040"/>
                    <a:pt x="289141" y="465517"/>
                    <a:pt x="298376" y="468945"/>
                  </a:cubicBezTo>
                  <a:cubicBezTo>
                    <a:pt x="302714" y="470554"/>
                    <a:pt x="308590" y="469715"/>
                    <a:pt x="311249" y="475312"/>
                  </a:cubicBezTo>
                  <a:cubicBezTo>
                    <a:pt x="308031" y="479999"/>
                    <a:pt x="302644" y="480559"/>
                    <a:pt x="298376" y="482937"/>
                  </a:cubicBezTo>
                  <a:cubicBezTo>
                    <a:pt x="285853" y="489724"/>
                    <a:pt x="273400" y="496580"/>
                    <a:pt x="264375" y="507983"/>
                  </a:cubicBezTo>
                  <a:cubicBezTo>
                    <a:pt x="251293" y="524494"/>
                    <a:pt x="256540" y="541355"/>
                    <a:pt x="276478" y="547721"/>
                  </a:cubicBezTo>
                  <a:cubicBezTo>
                    <a:pt x="288022" y="551429"/>
                    <a:pt x="299775" y="551639"/>
                    <a:pt x="311739" y="549750"/>
                  </a:cubicBezTo>
                  <a:cubicBezTo>
                    <a:pt x="317056" y="548910"/>
                    <a:pt x="323002" y="546322"/>
                    <a:pt x="325731" y="548771"/>
                  </a:cubicBezTo>
                  <a:cubicBezTo>
                    <a:pt x="316076" y="559964"/>
                    <a:pt x="306632" y="570528"/>
                    <a:pt x="297677" y="581442"/>
                  </a:cubicBezTo>
                  <a:cubicBezTo>
                    <a:pt x="278857" y="604319"/>
                    <a:pt x="283474" y="630695"/>
                    <a:pt x="309220" y="645176"/>
                  </a:cubicBezTo>
                  <a:cubicBezTo>
                    <a:pt x="330768" y="657280"/>
                    <a:pt x="350707" y="650214"/>
                    <a:pt x="369946" y="638320"/>
                  </a:cubicBezTo>
                  <a:cubicBezTo>
                    <a:pt x="375193" y="635032"/>
                    <a:pt x="379041" y="629295"/>
                    <a:pt x="385897" y="628736"/>
                  </a:cubicBezTo>
                  <a:cubicBezTo>
                    <a:pt x="388626" y="632024"/>
                    <a:pt x="386527" y="635172"/>
                    <a:pt x="386177" y="638180"/>
                  </a:cubicBezTo>
                  <a:cubicBezTo>
                    <a:pt x="384428" y="655950"/>
                    <a:pt x="381839" y="673651"/>
                    <a:pt x="387786" y="691141"/>
                  </a:cubicBezTo>
                  <a:cubicBezTo>
                    <a:pt x="393663" y="708421"/>
                    <a:pt x="407725" y="719965"/>
                    <a:pt x="424655" y="721714"/>
                  </a:cubicBezTo>
                  <a:cubicBezTo>
                    <a:pt x="443475" y="723742"/>
                    <a:pt x="454529" y="713878"/>
                    <a:pt x="462854" y="698557"/>
                  </a:cubicBezTo>
                  <a:cubicBezTo>
                    <a:pt x="469850" y="685614"/>
                    <a:pt x="472509" y="671272"/>
                    <a:pt x="476916" y="65714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DE702C88-88F1-4BF8-8DE1-4592C8B64DDF}"/>
                </a:ext>
              </a:extLst>
            </p:cNvPr>
            <p:cNvSpPr/>
            <p:nvPr/>
          </p:nvSpPr>
          <p:spPr>
            <a:xfrm rot="5400000">
              <a:off x="362075" y="5930775"/>
              <a:ext cx="622136" cy="619196"/>
            </a:xfrm>
            <a:custGeom>
              <a:avLst/>
              <a:gdLst>
                <a:gd name="connsiteX0" fmla="*/ 353267 w 622136"/>
                <a:gd name="connsiteY0" fmla="*/ 70 h 619196"/>
                <a:gd name="connsiteX1" fmla="*/ 457159 w 622136"/>
                <a:gd name="connsiteY1" fmla="*/ 117534 h 619196"/>
                <a:gd name="connsiteX2" fmla="*/ 531038 w 622136"/>
                <a:gd name="connsiteY2" fmla="*/ 174622 h 619196"/>
                <a:gd name="connsiteX3" fmla="*/ 621707 w 622136"/>
                <a:gd name="connsiteY3" fmla="*/ 358269 h 619196"/>
                <a:gd name="connsiteX4" fmla="*/ 615061 w 622136"/>
                <a:gd name="connsiteY4" fmla="*/ 477412 h 619196"/>
                <a:gd name="connsiteX5" fmla="*/ 620588 w 622136"/>
                <a:gd name="connsiteY5" fmla="*/ 548003 h 619196"/>
                <a:gd name="connsiteX6" fmla="*/ 616250 w 622136"/>
                <a:gd name="connsiteY6" fmla="*/ 557098 h 619196"/>
                <a:gd name="connsiteX7" fmla="*/ 512008 w 622136"/>
                <a:gd name="connsiteY7" fmla="*/ 583473 h 619196"/>
                <a:gd name="connsiteX8" fmla="*/ 416652 w 622136"/>
                <a:gd name="connsiteY8" fmla="*/ 613836 h 619196"/>
                <a:gd name="connsiteX9" fmla="*/ 237202 w 622136"/>
                <a:gd name="connsiteY9" fmla="*/ 582564 h 619196"/>
                <a:gd name="connsiteX10" fmla="*/ 113162 w 622136"/>
                <a:gd name="connsiteY10" fmla="*/ 498890 h 619196"/>
                <a:gd name="connsiteX11" fmla="*/ 7241 w 622136"/>
                <a:gd name="connsiteY11" fmla="*/ 444531 h 619196"/>
                <a:gd name="connsiteX12" fmla="*/ 5143 w 622136"/>
                <a:gd name="connsiteY12" fmla="*/ 431518 h 619196"/>
                <a:gd name="connsiteX13" fmla="*/ 59152 w 622136"/>
                <a:gd name="connsiteY13" fmla="*/ 399546 h 619196"/>
                <a:gd name="connsiteX14" fmla="*/ 177666 w 622136"/>
                <a:gd name="connsiteY14" fmla="*/ 384365 h 619196"/>
                <a:gd name="connsiteX15" fmla="*/ 200123 w 622136"/>
                <a:gd name="connsiteY15" fmla="*/ 382126 h 619196"/>
                <a:gd name="connsiteX16" fmla="*/ 185501 w 622136"/>
                <a:gd name="connsiteY16" fmla="*/ 365965 h 619196"/>
                <a:gd name="connsiteX17" fmla="*/ 25851 w 622136"/>
                <a:gd name="connsiteY17" fmla="*/ 142790 h 619196"/>
                <a:gd name="connsiteX18" fmla="*/ 35436 w 622136"/>
                <a:gd name="connsiteY18" fmla="*/ 129568 h 619196"/>
                <a:gd name="connsiteX19" fmla="*/ 182773 w 622136"/>
                <a:gd name="connsiteY19" fmla="*/ 152725 h 619196"/>
                <a:gd name="connsiteX20" fmla="*/ 335078 w 622136"/>
                <a:gd name="connsiteY20" fmla="*/ 213940 h 619196"/>
                <a:gd name="connsiteX21" fmla="*/ 343613 w 622136"/>
                <a:gd name="connsiteY21" fmla="*/ 215829 h 619196"/>
                <a:gd name="connsiteX22" fmla="*/ 342004 w 622136"/>
                <a:gd name="connsiteY22" fmla="*/ 206035 h 619196"/>
                <a:gd name="connsiteX23" fmla="*/ 348650 w 622136"/>
                <a:gd name="connsiteY23" fmla="*/ 4827 h 619196"/>
                <a:gd name="connsiteX24" fmla="*/ 353058 w 622136"/>
                <a:gd name="connsiteY24" fmla="*/ 0 h 61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22136" h="619196">
                  <a:moveTo>
                    <a:pt x="353267" y="70"/>
                  </a:moveTo>
                  <a:cubicBezTo>
                    <a:pt x="373556" y="53170"/>
                    <a:pt x="416022" y="84862"/>
                    <a:pt x="457159" y="117534"/>
                  </a:cubicBezTo>
                  <a:cubicBezTo>
                    <a:pt x="481506" y="136913"/>
                    <a:pt x="506901" y="155033"/>
                    <a:pt x="531038" y="174622"/>
                  </a:cubicBezTo>
                  <a:cubicBezTo>
                    <a:pt x="589245" y="221846"/>
                    <a:pt x="618139" y="283901"/>
                    <a:pt x="621707" y="358269"/>
                  </a:cubicBezTo>
                  <a:cubicBezTo>
                    <a:pt x="623666" y="398217"/>
                    <a:pt x="618489" y="437745"/>
                    <a:pt x="615061" y="477412"/>
                  </a:cubicBezTo>
                  <a:cubicBezTo>
                    <a:pt x="613032" y="501409"/>
                    <a:pt x="613522" y="524916"/>
                    <a:pt x="620588" y="548003"/>
                  </a:cubicBezTo>
                  <a:cubicBezTo>
                    <a:pt x="621987" y="552550"/>
                    <a:pt x="624505" y="557518"/>
                    <a:pt x="616250" y="557098"/>
                  </a:cubicBezTo>
                  <a:cubicBezTo>
                    <a:pt x="578751" y="555209"/>
                    <a:pt x="545660" y="570600"/>
                    <a:pt x="512008" y="583473"/>
                  </a:cubicBezTo>
                  <a:cubicBezTo>
                    <a:pt x="480806" y="595436"/>
                    <a:pt x="449603" y="607190"/>
                    <a:pt x="416652" y="613836"/>
                  </a:cubicBezTo>
                  <a:cubicBezTo>
                    <a:pt x="352708" y="626848"/>
                    <a:pt x="292961" y="616075"/>
                    <a:pt x="237202" y="582564"/>
                  </a:cubicBezTo>
                  <a:cubicBezTo>
                    <a:pt x="194386" y="556818"/>
                    <a:pt x="155208" y="525755"/>
                    <a:pt x="113162" y="498890"/>
                  </a:cubicBezTo>
                  <a:cubicBezTo>
                    <a:pt x="79581" y="477412"/>
                    <a:pt x="45860" y="456214"/>
                    <a:pt x="7241" y="444531"/>
                  </a:cubicBezTo>
                  <a:cubicBezTo>
                    <a:pt x="-3253" y="441383"/>
                    <a:pt x="-874" y="437115"/>
                    <a:pt x="5143" y="431518"/>
                  </a:cubicBezTo>
                  <a:cubicBezTo>
                    <a:pt x="20884" y="416966"/>
                    <a:pt x="39493" y="407242"/>
                    <a:pt x="59152" y="399546"/>
                  </a:cubicBezTo>
                  <a:cubicBezTo>
                    <a:pt x="97351" y="384575"/>
                    <a:pt x="136669" y="378768"/>
                    <a:pt x="177666" y="384365"/>
                  </a:cubicBezTo>
                  <a:cubicBezTo>
                    <a:pt x="185292" y="385414"/>
                    <a:pt x="196835" y="390101"/>
                    <a:pt x="200123" y="382126"/>
                  </a:cubicBezTo>
                  <a:cubicBezTo>
                    <a:pt x="202642" y="376039"/>
                    <a:pt x="190958" y="371282"/>
                    <a:pt x="185501" y="365965"/>
                  </a:cubicBezTo>
                  <a:cubicBezTo>
                    <a:pt x="118759" y="301251"/>
                    <a:pt x="65099" y="227232"/>
                    <a:pt x="25851" y="142790"/>
                  </a:cubicBezTo>
                  <a:cubicBezTo>
                    <a:pt x="20464" y="131106"/>
                    <a:pt x="25501" y="129568"/>
                    <a:pt x="35436" y="129568"/>
                  </a:cubicBezTo>
                  <a:cubicBezTo>
                    <a:pt x="85737" y="129707"/>
                    <a:pt x="134640" y="139572"/>
                    <a:pt x="182773" y="152725"/>
                  </a:cubicBezTo>
                  <a:cubicBezTo>
                    <a:pt x="235873" y="167206"/>
                    <a:pt x="287854" y="184697"/>
                    <a:pt x="335078" y="213940"/>
                  </a:cubicBezTo>
                  <a:cubicBezTo>
                    <a:pt x="337666" y="215549"/>
                    <a:pt x="340675" y="218627"/>
                    <a:pt x="343613" y="215829"/>
                  </a:cubicBezTo>
                  <a:cubicBezTo>
                    <a:pt x="347251" y="212401"/>
                    <a:pt x="343613" y="208973"/>
                    <a:pt x="342004" y="206035"/>
                  </a:cubicBezTo>
                  <a:cubicBezTo>
                    <a:pt x="304855" y="137683"/>
                    <a:pt x="316818" y="70940"/>
                    <a:pt x="348650" y="4827"/>
                  </a:cubicBezTo>
                  <a:cubicBezTo>
                    <a:pt x="349210" y="3638"/>
                    <a:pt x="350469" y="2868"/>
                    <a:pt x="353058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5B294AF4-81E7-41A7-8F40-3E0DB815CB9A}"/>
                </a:ext>
              </a:extLst>
            </p:cNvPr>
            <p:cNvSpPr/>
            <p:nvPr/>
          </p:nvSpPr>
          <p:spPr>
            <a:xfrm rot="5400000">
              <a:off x="2888522" y="6437629"/>
              <a:ext cx="287921" cy="620122"/>
            </a:xfrm>
            <a:custGeom>
              <a:avLst/>
              <a:gdLst>
                <a:gd name="connsiteX0" fmla="*/ 287852 w 287921"/>
                <a:gd name="connsiteY0" fmla="*/ 349200 h 620122"/>
                <a:gd name="connsiteX1" fmla="*/ 287852 w 287921"/>
                <a:gd name="connsiteY1" fmla="*/ 604487 h 620122"/>
                <a:gd name="connsiteX2" fmla="*/ 270781 w 287921"/>
                <a:gd name="connsiteY2" fmla="*/ 614421 h 620122"/>
                <a:gd name="connsiteX3" fmla="*/ 5210 w 287921"/>
                <a:gd name="connsiteY3" fmla="*/ 243559 h 620122"/>
                <a:gd name="connsiteX4" fmla="*/ 21511 w 287921"/>
                <a:gd name="connsiteY4" fmla="*/ 77822 h 620122"/>
                <a:gd name="connsiteX5" fmla="*/ 100776 w 287921"/>
                <a:gd name="connsiteY5" fmla="*/ 3734 h 620122"/>
                <a:gd name="connsiteX6" fmla="*/ 184240 w 287921"/>
                <a:gd name="connsiteY6" fmla="*/ 10590 h 620122"/>
                <a:gd name="connsiteX7" fmla="*/ 280716 w 287921"/>
                <a:gd name="connsiteY7" fmla="*/ 70056 h 620122"/>
                <a:gd name="connsiteX8" fmla="*/ 287922 w 287921"/>
                <a:gd name="connsiteY8" fmla="*/ 91115 h 620122"/>
                <a:gd name="connsiteX9" fmla="*/ 287922 w 287921"/>
                <a:gd name="connsiteY9" fmla="*/ 349130 h 62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21" h="620122">
                  <a:moveTo>
                    <a:pt x="287852" y="349200"/>
                  </a:moveTo>
                  <a:cubicBezTo>
                    <a:pt x="287852" y="434272"/>
                    <a:pt x="287852" y="519415"/>
                    <a:pt x="287852" y="604487"/>
                  </a:cubicBezTo>
                  <a:cubicBezTo>
                    <a:pt x="287852" y="622887"/>
                    <a:pt x="287222" y="623446"/>
                    <a:pt x="270781" y="614421"/>
                  </a:cubicBezTo>
                  <a:cubicBezTo>
                    <a:pt x="122674" y="533547"/>
                    <a:pt x="33404" y="409926"/>
                    <a:pt x="5210" y="243559"/>
                  </a:cubicBezTo>
                  <a:cubicBezTo>
                    <a:pt x="-4305" y="187451"/>
                    <a:pt x="-1856" y="131202"/>
                    <a:pt x="21511" y="77822"/>
                  </a:cubicBezTo>
                  <a:cubicBezTo>
                    <a:pt x="37252" y="41862"/>
                    <a:pt x="61249" y="13948"/>
                    <a:pt x="100776" y="3734"/>
                  </a:cubicBezTo>
                  <a:cubicBezTo>
                    <a:pt x="129111" y="-3612"/>
                    <a:pt x="157095" y="515"/>
                    <a:pt x="184240" y="10590"/>
                  </a:cubicBezTo>
                  <a:cubicBezTo>
                    <a:pt x="220339" y="24022"/>
                    <a:pt x="251262" y="45850"/>
                    <a:pt x="280716" y="70056"/>
                  </a:cubicBezTo>
                  <a:cubicBezTo>
                    <a:pt x="287782" y="75863"/>
                    <a:pt x="287922" y="83209"/>
                    <a:pt x="287922" y="91115"/>
                  </a:cubicBezTo>
                  <a:cubicBezTo>
                    <a:pt x="287922" y="177096"/>
                    <a:pt x="287922" y="263148"/>
                    <a:pt x="287922" y="34913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0F0B1885-0DEE-4D5E-8176-C36157C433AD}"/>
                </a:ext>
              </a:extLst>
            </p:cNvPr>
            <p:cNvSpPr/>
            <p:nvPr/>
          </p:nvSpPr>
          <p:spPr>
            <a:xfrm rot="5400000">
              <a:off x="1615774" y="6448066"/>
              <a:ext cx="654744" cy="232582"/>
            </a:xfrm>
            <a:custGeom>
              <a:avLst/>
              <a:gdLst>
                <a:gd name="connsiteX0" fmla="*/ 654526 w 654744"/>
                <a:gd name="connsiteY0" fmla="*/ 112077 h 232582"/>
                <a:gd name="connsiteX1" fmla="*/ 654666 w 654744"/>
                <a:gd name="connsiteY1" fmla="*/ 173853 h 232582"/>
                <a:gd name="connsiteX2" fmla="*/ 642143 w 654744"/>
                <a:gd name="connsiteY2" fmla="*/ 192043 h 232582"/>
                <a:gd name="connsiteX3" fmla="*/ 454368 w 654744"/>
                <a:gd name="connsiteY3" fmla="*/ 229961 h 232582"/>
                <a:gd name="connsiteX4" fmla="*/ 13545 w 654744"/>
                <a:gd name="connsiteY4" fmla="*/ 171194 h 232582"/>
                <a:gd name="connsiteX5" fmla="*/ 8998 w 654744"/>
                <a:gd name="connsiteY5" fmla="*/ 153004 h 232582"/>
                <a:gd name="connsiteX6" fmla="*/ 223008 w 654744"/>
                <a:gd name="connsiteY6" fmla="*/ 33931 h 232582"/>
                <a:gd name="connsiteX7" fmla="*/ 481723 w 654744"/>
                <a:gd name="connsiteY7" fmla="*/ 910 h 232582"/>
                <a:gd name="connsiteX8" fmla="*/ 642563 w 654744"/>
                <a:gd name="connsiteY8" fmla="*/ 33092 h 232582"/>
                <a:gd name="connsiteX9" fmla="*/ 654736 w 654744"/>
                <a:gd name="connsiteY9" fmla="*/ 50232 h 232582"/>
                <a:gd name="connsiteX10" fmla="*/ 654596 w 654744"/>
                <a:gd name="connsiteY10" fmla="*/ 112008 h 232582"/>
                <a:gd name="connsiteX11" fmla="*/ 654596 w 654744"/>
                <a:gd name="connsiteY11" fmla="*/ 112008 h 23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4744" h="232582">
                  <a:moveTo>
                    <a:pt x="654526" y="112077"/>
                  </a:moveTo>
                  <a:cubicBezTo>
                    <a:pt x="654526" y="132646"/>
                    <a:pt x="654176" y="153284"/>
                    <a:pt x="654666" y="173853"/>
                  </a:cubicBezTo>
                  <a:cubicBezTo>
                    <a:pt x="654876" y="183507"/>
                    <a:pt x="651588" y="188755"/>
                    <a:pt x="642143" y="192043"/>
                  </a:cubicBezTo>
                  <a:cubicBezTo>
                    <a:pt x="581277" y="213311"/>
                    <a:pt x="518522" y="225134"/>
                    <a:pt x="454368" y="229961"/>
                  </a:cubicBezTo>
                  <a:cubicBezTo>
                    <a:pt x="303323" y="241365"/>
                    <a:pt x="157315" y="214430"/>
                    <a:pt x="13545" y="171194"/>
                  </a:cubicBezTo>
                  <a:cubicBezTo>
                    <a:pt x="-3595" y="166017"/>
                    <a:pt x="-3735" y="165108"/>
                    <a:pt x="8998" y="153004"/>
                  </a:cubicBezTo>
                  <a:cubicBezTo>
                    <a:pt x="70004" y="94727"/>
                    <a:pt x="143603" y="58977"/>
                    <a:pt x="223008" y="33931"/>
                  </a:cubicBezTo>
                  <a:cubicBezTo>
                    <a:pt x="307241" y="7346"/>
                    <a:pt x="393572" y="-3358"/>
                    <a:pt x="481723" y="910"/>
                  </a:cubicBezTo>
                  <a:cubicBezTo>
                    <a:pt x="536852" y="3568"/>
                    <a:pt x="590652" y="13922"/>
                    <a:pt x="642563" y="33092"/>
                  </a:cubicBezTo>
                  <a:cubicBezTo>
                    <a:pt x="651098" y="36240"/>
                    <a:pt x="654946" y="40927"/>
                    <a:pt x="654736" y="50232"/>
                  </a:cubicBezTo>
                  <a:cubicBezTo>
                    <a:pt x="654246" y="70801"/>
                    <a:pt x="654596" y="91439"/>
                    <a:pt x="654596" y="112008"/>
                  </a:cubicBezTo>
                  <a:lnTo>
                    <a:pt x="654596" y="112008"/>
                  </a:ln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A1F2E19F-F0EC-44E9-9C49-BFDF176B54B0}"/>
                </a:ext>
              </a:extLst>
            </p:cNvPr>
            <p:cNvSpPr/>
            <p:nvPr/>
          </p:nvSpPr>
          <p:spPr>
            <a:xfrm rot="5400000">
              <a:off x="1151220" y="5975734"/>
              <a:ext cx="629904" cy="470559"/>
            </a:xfrm>
            <a:custGeom>
              <a:avLst/>
              <a:gdLst>
                <a:gd name="connsiteX0" fmla="*/ 627736 w 629904"/>
                <a:gd name="connsiteY0" fmla="*/ 470559 h 470559"/>
                <a:gd name="connsiteX1" fmla="*/ 520136 w 629904"/>
                <a:gd name="connsiteY1" fmla="*/ 426484 h 470559"/>
                <a:gd name="connsiteX2" fmla="*/ 126467 w 629904"/>
                <a:gd name="connsiteY2" fmla="*/ 257529 h 470559"/>
                <a:gd name="connsiteX3" fmla="*/ 103729 w 629904"/>
                <a:gd name="connsiteY3" fmla="*/ 242627 h 470559"/>
                <a:gd name="connsiteX4" fmla="*/ 19287 w 629904"/>
                <a:gd name="connsiteY4" fmla="*/ 143772 h 470559"/>
                <a:gd name="connsiteX5" fmla="*/ 48 w 629904"/>
                <a:gd name="connsiteY5" fmla="*/ 85705 h 470559"/>
                <a:gd name="connsiteX6" fmla="*/ 80363 w 629904"/>
                <a:gd name="connsiteY6" fmla="*/ 73 h 470559"/>
                <a:gd name="connsiteX7" fmla="*/ 216017 w 629904"/>
                <a:gd name="connsiteY7" fmla="*/ 39251 h 470559"/>
                <a:gd name="connsiteX8" fmla="*/ 272335 w 629904"/>
                <a:gd name="connsiteY8" fmla="*/ 84376 h 470559"/>
                <a:gd name="connsiteX9" fmla="*/ 419323 w 629904"/>
                <a:gd name="connsiteY9" fmla="*/ 230594 h 470559"/>
                <a:gd name="connsiteX10" fmla="*/ 584010 w 629904"/>
                <a:gd name="connsiteY10" fmla="*/ 418508 h 470559"/>
                <a:gd name="connsiteX11" fmla="*/ 629905 w 629904"/>
                <a:gd name="connsiteY11" fmla="*/ 467131 h 470559"/>
                <a:gd name="connsiteX12" fmla="*/ 627666 w 629904"/>
                <a:gd name="connsiteY12" fmla="*/ 470489 h 4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9904" h="470559">
                  <a:moveTo>
                    <a:pt x="627736" y="470559"/>
                  </a:moveTo>
                  <a:cubicBezTo>
                    <a:pt x="591846" y="455867"/>
                    <a:pt x="555746" y="441735"/>
                    <a:pt x="520136" y="426484"/>
                  </a:cubicBezTo>
                  <a:cubicBezTo>
                    <a:pt x="388890" y="370305"/>
                    <a:pt x="257783" y="313777"/>
                    <a:pt x="126467" y="257529"/>
                  </a:cubicBezTo>
                  <a:cubicBezTo>
                    <a:pt x="117862" y="253821"/>
                    <a:pt x="110446" y="249133"/>
                    <a:pt x="103729" y="242627"/>
                  </a:cubicBezTo>
                  <a:cubicBezTo>
                    <a:pt x="72387" y="212334"/>
                    <a:pt x="41324" y="181901"/>
                    <a:pt x="19287" y="143772"/>
                  </a:cubicBezTo>
                  <a:cubicBezTo>
                    <a:pt x="8933" y="125862"/>
                    <a:pt x="677" y="106973"/>
                    <a:pt x="48" y="85705"/>
                  </a:cubicBezTo>
                  <a:cubicBezTo>
                    <a:pt x="-1422" y="36732"/>
                    <a:pt x="31250" y="1472"/>
                    <a:pt x="80363" y="73"/>
                  </a:cubicBezTo>
                  <a:cubicBezTo>
                    <a:pt x="129615" y="-1326"/>
                    <a:pt x="173201" y="17633"/>
                    <a:pt x="216017" y="39251"/>
                  </a:cubicBezTo>
                  <a:cubicBezTo>
                    <a:pt x="238054" y="50375"/>
                    <a:pt x="255195" y="66955"/>
                    <a:pt x="272335" y="84376"/>
                  </a:cubicBezTo>
                  <a:cubicBezTo>
                    <a:pt x="320748" y="133698"/>
                    <a:pt x="371050" y="181131"/>
                    <a:pt x="419323" y="230594"/>
                  </a:cubicBezTo>
                  <a:cubicBezTo>
                    <a:pt x="477600" y="290200"/>
                    <a:pt x="528112" y="356733"/>
                    <a:pt x="584010" y="418508"/>
                  </a:cubicBezTo>
                  <a:cubicBezTo>
                    <a:pt x="598982" y="435019"/>
                    <a:pt x="614583" y="450900"/>
                    <a:pt x="629905" y="467131"/>
                  </a:cubicBezTo>
                  <a:cubicBezTo>
                    <a:pt x="629135" y="468251"/>
                    <a:pt x="628435" y="469370"/>
                    <a:pt x="627666" y="470489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5A548401-A940-4578-B9C7-EB19D8788DE5}"/>
                </a:ext>
              </a:extLst>
            </p:cNvPr>
            <p:cNvSpPr/>
            <p:nvPr/>
          </p:nvSpPr>
          <p:spPr>
            <a:xfrm rot="5400000">
              <a:off x="965750" y="5977309"/>
              <a:ext cx="777769" cy="259517"/>
            </a:xfrm>
            <a:custGeom>
              <a:avLst/>
              <a:gdLst>
                <a:gd name="connsiteX0" fmla="*/ 777770 w 777769"/>
                <a:gd name="connsiteY0" fmla="*/ 259518 h 259517"/>
                <a:gd name="connsiteX1" fmla="*/ 708578 w 777769"/>
                <a:gd name="connsiteY1" fmla="*/ 255740 h 259517"/>
                <a:gd name="connsiteX2" fmla="*/ 520874 w 777769"/>
                <a:gd name="connsiteY2" fmla="*/ 245456 h 259517"/>
                <a:gd name="connsiteX3" fmla="*/ 200733 w 777769"/>
                <a:gd name="connsiteY3" fmla="*/ 222439 h 259517"/>
                <a:gd name="connsiteX4" fmla="*/ 43671 w 777769"/>
                <a:gd name="connsiteY4" fmla="*/ 154297 h 259517"/>
                <a:gd name="connsiteX5" fmla="*/ 13098 w 777769"/>
                <a:gd name="connsiteY5" fmla="*/ 121135 h 259517"/>
                <a:gd name="connsiteX6" fmla="*/ 39963 w 777769"/>
                <a:gd name="connsiteY6" fmla="*/ 15774 h 259517"/>
                <a:gd name="connsiteX7" fmla="*/ 126714 w 777769"/>
                <a:gd name="connsiteY7" fmla="*/ 733 h 259517"/>
                <a:gd name="connsiteX8" fmla="*/ 281398 w 777769"/>
                <a:gd name="connsiteY8" fmla="*/ 40820 h 259517"/>
                <a:gd name="connsiteX9" fmla="*/ 373606 w 777769"/>
                <a:gd name="connsiteY9" fmla="*/ 89373 h 259517"/>
                <a:gd name="connsiteX10" fmla="*/ 731945 w 777769"/>
                <a:gd name="connsiteY10" fmla="*/ 238879 h 259517"/>
                <a:gd name="connsiteX11" fmla="*/ 774342 w 777769"/>
                <a:gd name="connsiteY11" fmla="*/ 254760 h 259517"/>
                <a:gd name="connsiteX12" fmla="*/ 777630 w 777769"/>
                <a:gd name="connsiteY12" fmla="*/ 259448 h 25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769" h="259517">
                  <a:moveTo>
                    <a:pt x="777770" y="259518"/>
                  </a:moveTo>
                  <a:cubicBezTo>
                    <a:pt x="753143" y="258189"/>
                    <a:pt x="730896" y="256999"/>
                    <a:pt x="708578" y="255740"/>
                  </a:cubicBezTo>
                  <a:cubicBezTo>
                    <a:pt x="646033" y="252312"/>
                    <a:pt x="583489" y="248884"/>
                    <a:pt x="520874" y="245456"/>
                  </a:cubicBezTo>
                  <a:cubicBezTo>
                    <a:pt x="414043" y="239649"/>
                    <a:pt x="307353" y="231953"/>
                    <a:pt x="200733" y="222439"/>
                  </a:cubicBezTo>
                  <a:cubicBezTo>
                    <a:pt x="139377" y="216982"/>
                    <a:pt x="90405" y="189697"/>
                    <a:pt x="43671" y="154297"/>
                  </a:cubicBezTo>
                  <a:cubicBezTo>
                    <a:pt x="31568" y="145132"/>
                    <a:pt x="21424" y="134008"/>
                    <a:pt x="13098" y="121135"/>
                  </a:cubicBezTo>
                  <a:cubicBezTo>
                    <a:pt x="-11668" y="82727"/>
                    <a:pt x="-544" y="37672"/>
                    <a:pt x="39963" y="15774"/>
                  </a:cubicBezTo>
                  <a:cubicBezTo>
                    <a:pt x="67038" y="1083"/>
                    <a:pt x="96771" y="-1576"/>
                    <a:pt x="126714" y="733"/>
                  </a:cubicBezTo>
                  <a:cubicBezTo>
                    <a:pt x="180514" y="5000"/>
                    <a:pt x="232635" y="17873"/>
                    <a:pt x="281398" y="40820"/>
                  </a:cubicBezTo>
                  <a:cubicBezTo>
                    <a:pt x="312740" y="55582"/>
                    <a:pt x="342474" y="73912"/>
                    <a:pt x="373606" y="89373"/>
                  </a:cubicBezTo>
                  <a:cubicBezTo>
                    <a:pt x="489741" y="147161"/>
                    <a:pt x="610353" y="194175"/>
                    <a:pt x="731945" y="238879"/>
                  </a:cubicBezTo>
                  <a:cubicBezTo>
                    <a:pt x="746077" y="244056"/>
                    <a:pt x="760209" y="249443"/>
                    <a:pt x="774342" y="254760"/>
                  </a:cubicBezTo>
                  <a:cubicBezTo>
                    <a:pt x="774971" y="255040"/>
                    <a:pt x="775321" y="256090"/>
                    <a:pt x="777630" y="259448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6D286AD2-7D2C-48C0-BD09-A7119C77C5BC}"/>
                </a:ext>
              </a:extLst>
            </p:cNvPr>
            <p:cNvSpPr/>
            <p:nvPr/>
          </p:nvSpPr>
          <p:spPr>
            <a:xfrm rot="5400000">
              <a:off x="1323980" y="6034909"/>
              <a:ext cx="429341" cy="585575"/>
            </a:xfrm>
            <a:custGeom>
              <a:avLst/>
              <a:gdLst>
                <a:gd name="connsiteX0" fmla="*/ 427422 w 429341"/>
                <a:gd name="connsiteY0" fmla="*/ 585575 h 585575"/>
                <a:gd name="connsiteX1" fmla="*/ 404475 w 429341"/>
                <a:gd name="connsiteY1" fmla="*/ 555422 h 585575"/>
                <a:gd name="connsiteX2" fmla="*/ 273648 w 429341"/>
                <a:gd name="connsiteY2" fmla="*/ 411093 h 585575"/>
                <a:gd name="connsiteX3" fmla="*/ 94898 w 429341"/>
                <a:gd name="connsiteY3" fmla="*/ 228705 h 585575"/>
                <a:gd name="connsiteX4" fmla="*/ 50403 w 429341"/>
                <a:gd name="connsiteY4" fmla="*/ 187848 h 585575"/>
                <a:gd name="connsiteX5" fmla="*/ 941 w 429341"/>
                <a:gd name="connsiteY5" fmla="*/ 54293 h 585575"/>
                <a:gd name="connsiteX6" fmla="*/ 91051 w 429341"/>
                <a:gd name="connsiteY6" fmla="*/ 2382 h 585575"/>
                <a:gd name="connsiteX7" fmla="*/ 181510 w 429341"/>
                <a:gd name="connsiteY7" fmla="*/ 66256 h 585575"/>
                <a:gd name="connsiteX8" fmla="*/ 340811 w 429341"/>
                <a:gd name="connsiteY8" fmla="*/ 324902 h 585575"/>
                <a:gd name="connsiteX9" fmla="*/ 426513 w 429341"/>
                <a:gd name="connsiteY9" fmla="*/ 566266 h 585575"/>
                <a:gd name="connsiteX10" fmla="*/ 429311 w 429341"/>
                <a:gd name="connsiteY10" fmla="*/ 579699 h 585575"/>
                <a:gd name="connsiteX11" fmla="*/ 427422 w 429341"/>
                <a:gd name="connsiteY11" fmla="*/ 585575 h 58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341" h="585575">
                  <a:moveTo>
                    <a:pt x="427422" y="585575"/>
                  </a:moveTo>
                  <a:cubicBezTo>
                    <a:pt x="419167" y="574662"/>
                    <a:pt x="411891" y="565007"/>
                    <a:pt x="404475" y="555422"/>
                  </a:cubicBezTo>
                  <a:cubicBezTo>
                    <a:pt x="364737" y="503791"/>
                    <a:pt x="319263" y="457407"/>
                    <a:pt x="273648" y="411093"/>
                  </a:cubicBezTo>
                  <a:cubicBezTo>
                    <a:pt x="213902" y="350437"/>
                    <a:pt x="154505" y="289501"/>
                    <a:pt x="94898" y="228705"/>
                  </a:cubicBezTo>
                  <a:cubicBezTo>
                    <a:pt x="80766" y="214364"/>
                    <a:pt x="64955" y="201701"/>
                    <a:pt x="50403" y="187848"/>
                  </a:cubicBezTo>
                  <a:cubicBezTo>
                    <a:pt x="12415" y="151609"/>
                    <a:pt x="-4306" y="105994"/>
                    <a:pt x="941" y="54293"/>
                  </a:cubicBezTo>
                  <a:cubicBezTo>
                    <a:pt x="4789" y="16165"/>
                    <a:pt x="49004" y="-7902"/>
                    <a:pt x="91051" y="2382"/>
                  </a:cubicBezTo>
                  <a:cubicBezTo>
                    <a:pt x="129389" y="11757"/>
                    <a:pt x="156534" y="37782"/>
                    <a:pt x="181510" y="66256"/>
                  </a:cubicBezTo>
                  <a:cubicBezTo>
                    <a:pt x="249302" y="143423"/>
                    <a:pt x="296875" y="233043"/>
                    <a:pt x="340811" y="324902"/>
                  </a:cubicBezTo>
                  <a:cubicBezTo>
                    <a:pt x="377820" y="402348"/>
                    <a:pt x="408183" y="482173"/>
                    <a:pt x="426513" y="566266"/>
                  </a:cubicBezTo>
                  <a:cubicBezTo>
                    <a:pt x="427492" y="570744"/>
                    <a:pt x="428541" y="575151"/>
                    <a:pt x="429311" y="579699"/>
                  </a:cubicBezTo>
                  <a:cubicBezTo>
                    <a:pt x="429521" y="580818"/>
                    <a:pt x="428611" y="582077"/>
                    <a:pt x="427422" y="585575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3517DA24-DD95-4C73-B728-05DBA0C65B5B}"/>
                </a:ext>
              </a:extLst>
            </p:cNvPr>
            <p:cNvSpPr/>
            <p:nvPr/>
          </p:nvSpPr>
          <p:spPr>
            <a:xfrm rot="5400000">
              <a:off x="780303" y="6039110"/>
              <a:ext cx="790916" cy="165165"/>
            </a:xfrm>
            <a:custGeom>
              <a:avLst/>
              <a:gdLst>
                <a:gd name="connsiteX0" fmla="*/ 790916 w 790916"/>
                <a:gd name="connsiteY0" fmla="*/ 50469 h 165165"/>
                <a:gd name="connsiteX1" fmla="*/ 708922 w 790916"/>
                <a:gd name="connsiteY1" fmla="*/ 68938 h 165165"/>
                <a:gd name="connsiteX2" fmla="*/ 248580 w 790916"/>
                <a:gd name="connsiteY2" fmla="*/ 151212 h 165165"/>
                <a:gd name="connsiteX3" fmla="*/ 149656 w 790916"/>
                <a:gd name="connsiteY3" fmla="*/ 164855 h 165165"/>
                <a:gd name="connsiteX4" fmla="*/ 46953 w 790916"/>
                <a:gd name="connsiteY4" fmla="*/ 143307 h 165165"/>
                <a:gd name="connsiteX5" fmla="*/ 10 w 790916"/>
                <a:gd name="connsiteY5" fmla="*/ 84540 h 165165"/>
                <a:gd name="connsiteX6" fmla="*/ 45834 w 790916"/>
                <a:gd name="connsiteY6" fmla="*/ 18917 h 165165"/>
                <a:gd name="connsiteX7" fmla="*/ 164348 w 790916"/>
                <a:gd name="connsiteY7" fmla="*/ 5694 h 165165"/>
                <a:gd name="connsiteX8" fmla="*/ 298672 w 790916"/>
                <a:gd name="connsiteY8" fmla="*/ 23324 h 165165"/>
                <a:gd name="connsiteX9" fmla="*/ 615035 w 790916"/>
                <a:gd name="connsiteY9" fmla="*/ 39555 h 165165"/>
                <a:gd name="connsiteX10" fmla="*/ 769928 w 790916"/>
                <a:gd name="connsiteY10" fmla="*/ 45781 h 165165"/>
                <a:gd name="connsiteX11" fmla="*/ 790916 w 790916"/>
                <a:gd name="connsiteY11" fmla="*/ 50399 h 16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0916" h="165165">
                  <a:moveTo>
                    <a:pt x="790916" y="50469"/>
                  </a:moveTo>
                  <a:cubicBezTo>
                    <a:pt x="761253" y="57185"/>
                    <a:pt x="735088" y="63342"/>
                    <a:pt x="708922" y="68938"/>
                  </a:cubicBezTo>
                  <a:cubicBezTo>
                    <a:pt x="556478" y="101820"/>
                    <a:pt x="402354" y="125607"/>
                    <a:pt x="248580" y="151212"/>
                  </a:cubicBezTo>
                  <a:cubicBezTo>
                    <a:pt x="215769" y="156669"/>
                    <a:pt x="183447" y="167093"/>
                    <a:pt x="149656" y="164855"/>
                  </a:cubicBezTo>
                  <a:cubicBezTo>
                    <a:pt x="114465" y="162546"/>
                    <a:pt x="79275" y="159048"/>
                    <a:pt x="46953" y="143307"/>
                  </a:cubicBezTo>
                  <a:cubicBezTo>
                    <a:pt x="22117" y="131204"/>
                    <a:pt x="499" y="115183"/>
                    <a:pt x="10" y="84540"/>
                  </a:cubicBezTo>
                  <a:cubicBezTo>
                    <a:pt x="-480" y="52498"/>
                    <a:pt x="17710" y="30950"/>
                    <a:pt x="45834" y="18917"/>
                  </a:cubicBezTo>
                  <a:cubicBezTo>
                    <a:pt x="83683" y="2826"/>
                    <a:pt x="122371" y="-6759"/>
                    <a:pt x="164348" y="5694"/>
                  </a:cubicBezTo>
                  <a:cubicBezTo>
                    <a:pt x="207933" y="18707"/>
                    <a:pt x="253548" y="20806"/>
                    <a:pt x="298672" y="23324"/>
                  </a:cubicBezTo>
                  <a:cubicBezTo>
                    <a:pt x="404103" y="29271"/>
                    <a:pt x="509604" y="34448"/>
                    <a:pt x="615035" y="39555"/>
                  </a:cubicBezTo>
                  <a:cubicBezTo>
                    <a:pt x="666666" y="42074"/>
                    <a:pt x="718297" y="43613"/>
                    <a:pt x="769928" y="45781"/>
                  </a:cubicBezTo>
                  <a:cubicBezTo>
                    <a:pt x="775595" y="45991"/>
                    <a:pt x="781682" y="44452"/>
                    <a:pt x="790916" y="50399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1BFDF933-AFDC-4D41-8AA3-0E3655505AB6}"/>
                </a:ext>
              </a:extLst>
            </p:cNvPr>
            <p:cNvSpPr/>
            <p:nvPr/>
          </p:nvSpPr>
          <p:spPr>
            <a:xfrm rot="5400000">
              <a:off x="1496922" y="6563872"/>
              <a:ext cx="399531" cy="256190"/>
            </a:xfrm>
            <a:custGeom>
              <a:avLst/>
              <a:gdLst>
                <a:gd name="connsiteX0" fmla="*/ 399310 w 399531"/>
                <a:gd name="connsiteY0" fmla="*/ 128861 h 256190"/>
                <a:gd name="connsiteX1" fmla="*/ 399520 w 399531"/>
                <a:gd name="connsiteY1" fmla="*/ 238700 h 256190"/>
                <a:gd name="connsiteX2" fmla="*/ 382100 w 399531"/>
                <a:gd name="connsiteY2" fmla="*/ 256190 h 256190"/>
                <a:gd name="connsiteX3" fmla="*/ 123874 w 399531"/>
                <a:gd name="connsiteY3" fmla="*/ 199592 h 256190"/>
                <a:gd name="connsiteX4" fmla="*/ 9349 w 399531"/>
                <a:gd name="connsiteY4" fmla="*/ 137537 h 256190"/>
                <a:gd name="connsiteX5" fmla="*/ 9069 w 399531"/>
                <a:gd name="connsiteY5" fmla="*/ 121445 h 256190"/>
                <a:gd name="connsiteX6" fmla="*/ 325292 w 399531"/>
                <a:gd name="connsiteY6" fmla="*/ 5940 h 256190"/>
                <a:gd name="connsiteX7" fmla="*/ 383989 w 399531"/>
                <a:gd name="connsiteY7" fmla="*/ 204 h 256190"/>
                <a:gd name="connsiteX8" fmla="*/ 399380 w 399531"/>
                <a:gd name="connsiteY8" fmla="*/ 14895 h 256190"/>
                <a:gd name="connsiteX9" fmla="*/ 399240 w 399531"/>
                <a:gd name="connsiteY9" fmla="*/ 128861 h 25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531" h="256190">
                  <a:moveTo>
                    <a:pt x="399310" y="128861"/>
                  </a:moveTo>
                  <a:cubicBezTo>
                    <a:pt x="399310" y="165451"/>
                    <a:pt x="398890" y="202110"/>
                    <a:pt x="399520" y="238700"/>
                  </a:cubicBezTo>
                  <a:cubicBezTo>
                    <a:pt x="399800" y="251853"/>
                    <a:pt x="395182" y="256260"/>
                    <a:pt x="382100" y="256190"/>
                  </a:cubicBezTo>
                  <a:cubicBezTo>
                    <a:pt x="291920" y="255770"/>
                    <a:pt x="206148" y="235831"/>
                    <a:pt x="123874" y="199592"/>
                  </a:cubicBezTo>
                  <a:cubicBezTo>
                    <a:pt x="83997" y="182032"/>
                    <a:pt x="45938" y="161113"/>
                    <a:pt x="9349" y="137537"/>
                  </a:cubicBezTo>
                  <a:cubicBezTo>
                    <a:pt x="-3104" y="129491"/>
                    <a:pt x="-3034" y="128861"/>
                    <a:pt x="9069" y="121445"/>
                  </a:cubicBezTo>
                  <a:cubicBezTo>
                    <a:pt x="106874" y="62119"/>
                    <a:pt x="211675" y="21891"/>
                    <a:pt x="325292" y="5940"/>
                  </a:cubicBezTo>
                  <a:cubicBezTo>
                    <a:pt x="344741" y="3212"/>
                    <a:pt x="364470" y="2302"/>
                    <a:pt x="383989" y="204"/>
                  </a:cubicBezTo>
                  <a:cubicBezTo>
                    <a:pt x="395392" y="-1056"/>
                    <a:pt x="399520" y="3492"/>
                    <a:pt x="399380" y="14895"/>
                  </a:cubicBezTo>
                  <a:cubicBezTo>
                    <a:pt x="398960" y="52884"/>
                    <a:pt x="399240" y="90873"/>
                    <a:pt x="399240" y="128861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A3E29FD0-6A29-4493-839D-FFF5C323FC8B}"/>
                </a:ext>
              </a:extLst>
            </p:cNvPr>
            <p:cNvSpPr/>
            <p:nvPr/>
          </p:nvSpPr>
          <p:spPr>
            <a:xfrm rot="5400000">
              <a:off x="765754" y="6095740"/>
              <a:ext cx="661818" cy="200592"/>
            </a:xfrm>
            <a:custGeom>
              <a:avLst/>
              <a:gdLst>
                <a:gd name="connsiteX0" fmla="*/ 661819 w 661818"/>
                <a:gd name="connsiteY0" fmla="*/ 349 h 200592"/>
                <a:gd name="connsiteX1" fmla="*/ 569610 w 661818"/>
                <a:gd name="connsiteY1" fmla="*/ 59186 h 200592"/>
                <a:gd name="connsiteX2" fmla="*/ 297883 w 661818"/>
                <a:gd name="connsiteY2" fmla="*/ 176230 h 200592"/>
                <a:gd name="connsiteX3" fmla="*/ 68831 w 661818"/>
                <a:gd name="connsiteY3" fmla="*/ 194280 h 200592"/>
                <a:gd name="connsiteX4" fmla="*/ 10414 w 661818"/>
                <a:gd name="connsiteY4" fmla="*/ 168674 h 200592"/>
                <a:gd name="connsiteX5" fmla="*/ 8805 w 661818"/>
                <a:gd name="connsiteY5" fmla="*/ 132085 h 200592"/>
                <a:gd name="connsiteX6" fmla="*/ 63234 w 661818"/>
                <a:gd name="connsiteY6" fmla="*/ 111376 h 200592"/>
                <a:gd name="connsiteX7" fmla="*/ 643209 w 661818"/>
                <a:gd name="connsiteY7" fmla="*/ 3287 h 200592"/>
                <a:gd name="connsiteX8" fmla="*/ 661819 w 661818"/>
                <a:gd name="connsiteY8" fmla="*/ 349 h 20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1818" h="200592">
                  <a:moveTo>
                    <a:pt x="661819" y="349"/>
                  </a:moveTo>
                  <a:cubicBezTo>
                    <a:pt x="631386" y="23785"/>
                    <a:pt x="600953" y="42255"/>
                    <a:pt x="569610" y="59186"/>
                  </a:cubicBezTo>
                  <a:cubicBezTo>
                    <a:pt x="482509" y="106199"/>
                    <a:pt x="393099" y="148106"/>
                    <a:pt x="297883" y="176230"/>
                  </a:cubicBezTo>
                  <a:cubicBezTo>
                    <a:pt x="222885" y="198338"/>
                    <a:pt x="146697" y="207922"/>
                    <a:pt x="68831" y="194280"/>
                  </a:cubicBezTo>
                  <a:cubicBezTo>
                    <a:pt x="47353" y="190502"/>
                    <a:pt x="27204" y="183086"/>
                    <a:pt x="10414" y="168674"/>
                  </a:cubicBezTo>
                  <a:cubicBezTo>
                    <a:pt x="-3298" y="156921"/>
                    <a:pt x="-3089" y="145797"/>
                    <a:pt x="8805" y="132085"/>
                  </a:cubicBezTo>
                  <a:cubicBezTo>
                    <a:pt x="23427" y="115294"/>
                    <a:pt x="42736" y="112496"/>
                    <a:pt x="63234" y="111376"/>
                  </a:cubicBezTo>
                  <a:cubicBezTo>
                    <a:pt x="261223" y="100393"/>
                    <a:pt x="453405" y="58136"/>
                    <a:pt x="643209" y="3287"/>
                  </a:cubicBezTo>
                  <a:cubicBezTo>
                    <a:pt x="648316" y="1818"/>
                    <a:pt x="653284" y="-981"/>
                    <a:pt x="661819" y="349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421E222E-CA07-4A02-A0C4-132643B91081}"/>
                </a:ext>
              </a:extLst>
            </p:cNvPr>
            <p:cNvSpPr/>
            <p:nvPr/>
          </p:nvSpPr>
          <p:spPr>
            <a:xfrm rot="5400000">
              <a:off x="791680" y="6600628"/>
              <a:ext cx="433601" cy="149249"/>
            </a:xfrm>
            <a:custGeom>
              <a:avLst/>
              <a:gdLst>
                <a:gd name="connsiteX0" fmla="*/ 99695 w 433601"/>
                <a:gd name="connsiteY0" fmla="*/ 149127 h 149249"/>
                <a:gd name="connsiteX1" fmla="*/ 11685 w 433601"/>
                <a:gd name="connsiteY1" fmla="*/ 141152 h 149249"/>
                <a:gd name="connsiteX2" fmla="*/ 141 w 433601"/>
                <a:gd name="connsiteY2" fmla="*/ 135695 h 149249"/>
                <a:gd name="connsiteX3" fmla="*/ 8257 w 433601"/>
                <a:gd name="connsiteY3" fmla="*/ 125620 h 149249"/>
                <a:gd name="connsiteX4" fmla="*/ 102354 w 433601"/>
                <a:gd name="connsiteY4" fmla="*/ 75598 h 149249"/>
                <a:gd name="connsiteX5" fmla="*/ 391012 w 433601"/>
                <a:gd name="connsiteY5" fmla="*/ 5008 h 149249"/>
                <a:gd name="connsiteX6" fmla="*/ 420815 w 433601"/>
                <a:gd name="connsiteY6" fmla="*/ 321 h 149249"/>
                <a:gd name="connsiteX7" fmla="*/ 433198 w 433601"/>
                <a:gd name="connsiteY7" fmla="*/ 10395 h 149249"/>
                <a:gd name="connsiteX8" fmla="*/ 412770 w 433601"/>
                <a:gd name="connsiteY8" fmla="*/ 51392 h 149249"/>
                <a:gd name="connsiteX9" fmla="*/ 150837 w 433601"/>
                <a:gd name="connsiteY9" fmla="*/ 144929 h 149249"/>
                <a:gd name="connsiteX10" fmla="*/ 99695 w 433601"/>
                <a:gd name="connsiteY10" fmla="*/ 149197 h 14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601" h="149249">
                  <a:moveTo>
                    <a:pt x="99695" y="149127"/>
                  </a:moveTo>
                  <a:cubicBezTo>
                    <a:pt x="64995" y="148847"/>
                    <a:pt x="38200" y="146329"/>
                    <a:pt x="11685" y="141152"/>
                  </a:cubicBezTo>
                  <a:cubicBezTo>
                    <a:pt x="7347" y="140312"/>
                    <a:pt x="1260" y="140802"/>
                    <a:pt x="141" y="135695"/>
                  </a:cubicBezTo>
                  <a:cubicBezTo>
                    <a:pt x="-978" y="130588"/>
                    <a:pt x="4828" y="128349"/>
                    <a:pt x="8257" y="125620"/>
                  </a:cubicBezTo>
                  <a:cubicBezTo>
                    <a:pt x="36451" y="102953"/>
                    <a:pt x="68913" y="88331"/>
                    <a:pt x="102354" y="75598"/>
                  </a:cubicBezTo>
                  <a:cubicBezTo>
                    <a:pt x="195611" y="40128"/>
                    <a:pt x="292997" y="21169"/>
                    <a:pt x="391012" y="5008"/>
                  </a:cubicBezTo>
                  <a:cubicBezTo>
                    <a:pt x="400946" y="3399"/>
                    <a:pt x="410881" y="2000"/>
                    <a:pt x="420815" y="321"/>
                  </a:cubicBezTo>
                  <a:cubicBezTo>
                    <a:pt x="428931" y="-1079"/>
                    <a:pt x="432359" y="2070"/>
                    <a:pt x="433198" y="10395"/>
                  </a:cubicBezTo>
                  <a:cubicBezTo>
                    <a:pt x="435017" y="28585"/>
                    <a:pt x="431100" y="41178"/>
                    <a:pt x="412770" y="51392"/>
                  </a:cubicBezTo>
                  <a:cubicBezTo>
                    <a:pt x="330496" y="97216"/>
                    <a:pt x="244934" y="132686"/>
                    <a:pt x="150837" y="144929"/>
                  </a:cubicBezTo>
                  <a:cubicBezTo>
                    <a:pt x="131387" y="147448"/>
                    <a:pt x="111799" y="149617"/>
                    <a:pt x="99695" y="149197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AC5CBB5D-7123-478E-B66B-46F805057C8D}"/>
                </a:ext>
              </a:extLst>
            </p:cNvPr>
            <p:cNvSpPr/>
            <p:nvPr/>
          </p:nvSpPr>
          <p:spPr>
            <a:xfrm rot="5400000">
              <a:off x="2360327" y="6593967"/>
              <a:ext cx="78895" cy="517053"/>
            </a:xfrm>
            <a:custGeom>
              <a:avLst/>
              <a:gdLst>
                <a:gd name="connsiteX0" fmla="*/ 25434 w 78895"/>
                <a:gd name="connsiteY0" fmla="*/ 70 h 517053"/>
                <a:gd name="connsiteX1" fmla="*/ 75456 w 78895"/>
                <a:gd name="connsiteY1" fmla="*/ 69401 h 517053"/>
                <a:gd name="connsiteX2" fmla="*/ 78464 w 78895"/>
                <a:gd name="connsiteY2" fmla="*/ 85282 h 517053"/>
                <a:gd name="connsiteX3" fmla="*/ 78464 w 78895"/>
                <a:gd name="connsiteY3" fmla="*/ 505467 h 517053"/>
                <a:gd name="connsiteX4" fmla="*/ 76226 w 78895"/>
                <a:gd name="connsiteY4" fmla="*/ 516730 h 517053"/>
                <a:gd name="connsiteX5" fmla="*/ 67551 w 78895"/>
                <a:gd name="connsiteY5" fmla="*/ 508195 h 517053"/>
                <a:gd name="connsiteX6" fmla="*/ 178 w 78895"/>
                <a:gd name="connsiteY6" fmla="*/ 259275 h 517053"/>
                <a:gd name="connsiteX7" fmla="*/ 18368 w 78895"/>
                <a:gd name="connsiteY7" fmla="*/ 33861 h 517053"/>
                <a:gd name="connsiteX8" fmla="*/ 22496 w 78895"/>
                <a:gd name="connsiteY8" fmla="*/ 5387 h 517053"/>
                <a:gd name="connsiteX9" fmla="*/ 25504 w 78895"/>
                <a:gd name="connsiteY9" fmla="*/ 0 h 5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895" h="517053">
                  <a:moveTo>
                    <a:pt x="25434" y="70"/>
                  </a:moveTo>
                  <a:cubicBezTo>
                    <a:pt x="42854" y="24206"/>
                    <a:pt x="59225" y="46804"/>
                    <a:pt x="75456" y="69401"/>
                  </a:cubicBezTo>
                  <a:cubicBezTo>
                    <a:pt x="78884" y="74158"/>
                    <a:pt x="78464" y="79825"/>
                    <a:pt x="78464" y="85282"/>
                  </a:cubicBezTo>
                  <a:cubicBezTo>
                    <a:pt x="78464" y="225344"/>
                    <a:pt x="78464" y="365405"/>
                    <a:pt x="78464" y="505467"/>
                  </a:cubicBezTo>
                  <a:cubicBezTo>
                    <a:pt x="78464" y="509384"/>
                    <a:pt x="80353" y="515331"/>
                    <a:pt x="76226" y="516730"/>
                  </a:cubicBezTo>
                  <a:cubicBezTo>
                    <a:pt x="70489" y="518619"/>
                    <a:pt x="69649" y="511763"/>
                    <a:pt x="67551" y="508195"/>
                  </a:cubicBezTo>
                  <a:cubicBezTo>
                    <a:pt x="22846" y="431308"/>
                    <a:pt x="2067" y="347985"/>
                    <a:pt x="178" y="259275"/>
                  </a:cubicBezTo>
                  <a:cubicBezTo>
                    <a:pt x="-1501" y="183437"/>
                    <a:pt x="8993" y="108719"/>
                    <a:pt x="18368" y="33861"/>
                  </a:cubicBezTo>
                  <a:cubicBezTo>
                    <a:pt x="19557" y="24346"/>
                    <a:pt x="21027" y="14832"/>
                    <a:pt x="22496" y="5387"/>
                  </a:cubicBezTo>
                  <a:cubicBezTo>
                    <a:pt x="22706" y="4198"/>
                    <a:pt x="23685" y="3148"/>
                    <a:pt x="25504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4E71A278-3F8A-41FC-8E85-4044EB47DB1A}"/>
                </a:ext>
              </a:extLst>
            </p:cNvPr>
            <p:cNvSpPr/>
            <p:nvPr/>
          </p:nvSpPr>
          <p:spPr>
            <a:xfrm rot="5400000">
              <a:off x="3688098" y="6646472"/>
              <a:ext cx="158436" cy="335650"/>
            </a:xfrm>
            <a:custGeom>
              <a:avLst/>
              <a:gdLst>
                <a:gd name="connsiteX0" fmla="*/ 156501 w 158436"/>
                <a:gd name="connsiteY0" fmla="*/ 241560 h 335650"/>
                <a:gd name="connsiteX1" fmla="*/ 156501 w 158436"/>
                <a:gd name="connsiteY1" fmla="*/ 325303 h 335650"/>
                <a:gd name="connsiteX2" fmla="*/ 154123 w 158436"/>
                <a:gd name="connsiteY2" fmla="*/ 335237 h 335650"/>
                <a:gd name="connsiteX3" fmla="*/ 146147 w 158436"/>
                <a:gd name="connsiteY3" fmla="*/ 329360 h 335650"/>
                <a:gd name="connsiteX4" fmla="*/ 18539 w 158436"/>
                <a:gd name="connsiteY4" fmla="*/ 142495 h 335650"/>
                <a:gd name="connsiteX5" fmla="*/ 6505 w 158436"/>
                <a:gd name="connsiteY5" fmla="*/ 32097 h 335650"/>
                <a:gd name="connsiteX6" fmla="*/ 71849 w 158436"/>
                <a:gd name="connsiteY6" fmla="*/ 6561 h 335650"/>
                <a:gd name="connsiteX7" fmla="*/ 137192 w 158436"/>
                <a:gd name="connsiteY7" fmla="*/ 91494 h 335650"/>
                <a:gd name="connsiteX8" fmla="*/ 156501 w 158436"/>
                <a:gd name="connsiteY8" fmla="*/ 241560 h 33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36" h="335650">
                  <a:moveTo>
                    <a:pt x="156501" y="241560"/>
                  </a:moveTo>
                  <a:cubicBezTo>
                    <a:pt x="156501" y="276820"/>
                    <a:pt x="156501" y="301026"/>
                    <a:pt x="156501" y="325303"/>
                  </a:cubicBezTo>
                  <a:cubicBezTo>
                    <a:pt x="156501" y="328731"/>
                    <a:pt x="158110" y="333558"/>
                    <a:pt x="154123" y="335237"/>
                  </a:cubicBezTo>
                  <a:cubicBezTo>
                    <a:pt x="149715" y="337126"/>
                    <a:pt x="148036" y="332089"/>
                    <a:pt x="146147" y="329360"/>
                  </a:cubicBezTo>
                  <a:cubicBezTo>
                    <a:pt x="103191" y="267375"/>
                    <a:pt x="57647" y="206859"/>
                    <a:pt x="18539" y="142495"/>
                  </a:cubicBezTo>
                  <a:cubicBezTo>
                    <a:pt x="-980" y="110313"/>
                    <a:pt x="-5248" y="70226"/>
                    <a:pt x="6505" y="32097"/>
                  </a:cubicBezTo>
                  <a:cubicBezTo>
                    <a:pt x="15460" y="3133"/>
                    <a:pt x="45753" y="-8410"/>
                    <a:pt x="71849" y="6561"/>
                  </a:cubicBezTo>
                  <a:cubicBezTo>
                    <a:pt x="105150" y="25591"/>
                    <a:pt x="126908" y="55534"/>
                    <a:pt x="137192" y="91494"/>
                  </a:cubicBezTo>
                  <a:cubicBezTo>
                    <a:pt x="152234" y="143824"/>
                    <a:pt x="163008" y="197344"/>
                    <a:pt x="156501" y="24156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BBD6B471-0E25-432B-875D-289BFF9489D6}"/>
                </a:ext>
              </a:extLst>
            </p:cNvPr>
            <p:cNvSpPr/>
            <p:nvPr/>
          </p:nvSpPr>
          <p:spPr>
            <a:xfrm rot="5400000">
              <a:off x="3568668" y="6579812"/>
              <a:ext cx="305116" cy="318025"/>
            </a:xfrm>
            <a:custGeom>
              <a:avLst/>
              <a:gdLst>
                <a:gd name="connsiteX0" fmla="*/ 50587 w 305116"/>
                <a:gd name="connsiteY0" fmla="*/ 72 h 318025"/>
                <a:gd name="connsiteX1" fmla="*/ 100749 w 305116"/>
                <a:gd name="connsiteY1" fmla="*/ 26587 h 318025"/>
                <a:gd name="connsiteX2" fmla="*/ 163574 w 305116"/>
                <a:gd name="connsiteY2" fmla="*/ 101935 h 318025"/>
                <a:gd name="connsiteX3" fmla="*/ 295730 w 305116"/>
                <a:gd name="connsiteY3" fmla="*/ 297055 h 318025"/>
                <a:gd name="connsiteX4" fmla="*/ 302656 w 305116"/>
                <a:gd name="connsiteY4" fmla="*/ 316644 h 318025"/>
                <a:gd name="connsiteX5" fmla="*/ 285656 w 305116"/>
                <a:gd name="connsiteY5" fmla="*/ 308739 h 318025"/>
                <a:gd name="connsiteX6" fmla="*/ 49188 w 305116"/>
                <a:gd name="connsiteY6" fmla="*/ 137335 h 318025"/>
                <a:gd name="connsiteX7" fmla="*/ 286 w 305116"/>
                <a:gd name="connsiteY7" fmla="*/ 42188 h 318025"/>
                <a:gd name="connsiteX8" fmla="*/ 50657 w 305116"/>
                <a:gd name="connsiteY8" fmla="*/ 2 h 31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116" h="318025">
                  <a:moveTo>
                    <a:pt x="50587" y="72"/>
                  </a:moveTo>
                  <a:cubicBezTo>
                    <a:pt x="65349" y="422"/>
                    <a:pt x="83959" y="12315"/>
                    <a:pt x="100749" y="26587"/>
                  </a:cubicBezTo>
                  <a:cubicBezTo>
                    <a:pt x="125935" y="47995"/>
                    <a:pt x="147483" y="72481"/>
                    <a:pt x="163574" y="101935"/>
                  </a:cubicBezTo>
                  <a:cubicBezTo>
                    <a:pt x="201423" y="171126"/>
                    <a:pt x="248227" y="234370"/>
                    <a:pt x="295730" y="297055"/>
                  </a:cubicBezTo>
                  <a:cubicBezTo>
                    <a:pt x="300137" y="302862"/>
                    <a:pt x="309582" y="309718"/>
                    <a:pt x="302656" y="316644"/>
                  </a:cubicBezTo>
                  <a:cubicBezTo>
                    <a:pt x="297829" y="321472"/>
                    <a:pt x="290903" y="312377"/>
                    <a:pt x="285656" y="308739"/>
                  </a:cubicBezTo>
                  <a:cubicBezTo>
                    <a:pt x="206040" y="252700"/>
                    <a:pt x="124466" y="199250"/>
                    <a:pt x="49188" y="137335"/>
                  </a:cubicBezTo>
                  <a:cubicBezTo>
                    <a:pt x="19735" y="113128"/>
                    <a:pt x="4903" y="79407"/>
                    <a:pt x="286" y="42188"/>
                  </a:cubicBezTo>
                  <a:cubicBezTo>
                    <a:pt x="-2653" y="18401"/>
                    <a:pt x="17286" y="-208"/>
                    <a:pt x="50657" y="2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91F095EA-9C07-48F6-B099-92EB40B26D61}"/>
                </a:ext>
              </a:extLst>
            </p:cNvPr>
            <p:cNvSpPr/>
            <p:nvPr/>
          </p:nvSpPr>
          <p:spPr>
            <a:xfrm rot="5400000">
              <a:off x="624611" y="6674474"/>
              <a:ext cx="248982" cy="186184"/>
            </a:xfrm>
            <a:custGeom>
              <a:avLst/>
              <a:gdLst>
                <a:gd name="connsiteX0" fmla="*/ 248506 w 248982"/>
                <a:gd name="connsiteY0" fmla="*/ 100328 h 186184"/>
                <a:gd name="connsiteX1" fmla="*/ 248506 w 248982"/>
                <a:gd name="connsiteY1" fmla="*/ 174417 h 186184"/>
                <a:gd name="connsiteX2" fmla="*/ 235144 w 248982"/>
                <a:gd name="connsiteY2" fmla="*/ 182742 h 186184"/>
                <a:gd name="connsiteX3" fmla="*/ 48488 w 248982"/>
                <a:gd name="connsiteY3" fmla="*/ 52965 h 186184"/>
                <a:gd name="connsiteX4" fmla="*/ 5043 w 248982"/>
                <a:gd name="connsiteY4" fmla="*/ 13087 h 186184"/>
                <a:gd name="connsiteX5" fmla="*/ 145 w 248982"/>
                <a:gd name="connsiteY5" fmla="*/ 5392 h 186184"/>
                <a:gd name="connsiteX6" fmla="*/ 9310 w 248982"/>
                <a:gd name="connsiteY6" fmla="*/ 1194 h 186184"/>
                <a:gd name="connsiteX7" fmla="*/ 151960 w 248982"/>
                <a:gd name="connsiteY7" fmla="*/ 1824 h 186184"/>
                <a:gd name="connsiteX8" fmla="*/ 231156 w 248982"/>
                <a:gd name="connsiteY8" fmla="*/ 9100 h 186184"/>
                <a:gd name="connsiteX9" fmla="*/ 248926 w 248982"/>
                <a:gd name="connsiteY9" fmla="*/ 28899 h 186184"/>
                <a:gd name="connsiteX10" fmla="*/ 248646 w 248982"/>
                <a:gd name="connsiteY10" fmla="*/ 100258 h 18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982" h="186184">
                  <a:moveTo>
                    <a:pt x="248506" y="100328"/>
                  </a:moveTo>
                  <a:cubicBezTo>
                    <a:pt x="248506" y="125025"/>
                    <a:pt x="248646" y="149721"/>
                    <a:pt x="248506" y="174417"/>
                  </a:cubicBezTo>
                  <a:cubicBezTo>
                    <a:pt x="248436" y="187430"/>
                    <a:pt x="246337" y="188759"/>
                    <a:pt x="235144" y="182742"/>
                  </a:cubicBezTo>
                  <a:cubicBezTo>
                    <a:pt x="167981" y="146572"/>
                    <a:pt x="105996" y="102987"/>
                    <a:pt x="48488" y="52965"/>
                  </a:cubicBezTo>
                  <a:cubicBezTo>
                    <a:pt x="33657" y="40092"/>
                    <a:pt x="19454" y="26450"/>
                    <a:pt x="5043" y="13087"/>
                  </a:cubicBezTo>
                  <a:cubicBezTo>
                    <a:pt x="2804" y="10989"/>
                    <a:pt x="-764" y="8890"/>
                    <a:pt x="145" y="5392"/>
                  </a:cubicBezTo>
                  <a:cubicBezTo>
                    <a:pt x="1265" y="984"/>
                    <a:pt x="5882" y="1264"/>
                    <a:pt x="9310" y="1194"/>
                  </a:cubicBezTo>
                  <a:cubicBezTo>
                    <a:pt x="56884" y="214"/>
                    <a:pt x="104457" y="-1185"/>
                    <a:pt x="151960" y="1824"/>
                  </a:cubicBezTo>
                  <a:cubicBezTo>
                    <a:pt x="178405" y="3503"/>
                    <a:pt x="204711" y="6931"/>
                    <a:pt x="231156" y="9100"/>
                  </a:cubicBezTo>
                  <a:cubicBezTo>
                    <a:pt x="243819" y="10149"/>
                    <a:pt x="249626" y="15046"/>
                    <a:pt x="248926" y="28899"/>
                  </a:cubicBezTo>
                  <a:cubicBezTo>
                    <a:pt x="247807" y="52615"/>
                    <a:pt x="248646" y="76472"/>
                    <a:pt x="248646" y="100258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9647F4CA-EBC7-4C0B-96ED-59FC5A42E533}"/>
                </a:ext>
              </a:extLst>
            </p:cNvPr>
            <p:cNvSpPr/>
            <p:nvPr/>
          </p:nvSpPr>
          <p:spPr>
            <a:xfrm rot="5400000">
              <a:off x="3466370" y="6592165"/>
              <a:ext cx="368890" cy="227555"/>
            </a:xfrm>
            <a:custGeom>
              <a:avLst/>
              <a:gdLst>
                <a:gd name="connsiteX0" fmla="*/ 43437 w 368890"/>
                <a:gd name="connsiteY0" fmla="*/ 71 h 227555"/>
                <a:gd name="connsiteX1" fmla="*/ 104303 w 368890"/>
                <a:gd name="connsiteY1" fmla="*/ 27915 h 227555"/>
                <a:gd name="connsiteX2" fmla="*/ 216939 w 368890"/>
                <a:gd name="connsiteY2" fmla="*/ 115086 h 227555"/>
                <a:gd name="connsiteX3" fmla="*/ 357071 w 368890"/>
                <a:gd name="connsiteY3" fmla="*/ 211562 h 227555"/>
                <a:gd name="connsiteX4" fmla="*/ 360429 w 368890"/>
                <a:gd name="connsiteY4" fmla="*/ 213871 h 227555"/>
                <a:gd name="connsiteX5" fmla="*/ 368125 w 368890"/>
                <a:gd name="connsiteY5" fmla="*/ 224925 h 227555"/>
                <a:gd name="connsiteX6" fmla="*/ 354622 w 368890"/>
                <a:gd name="connsiteY6" fmla="*/ 224085 h 227555"/>
                <a:gd name="connsiteX7" fmla="*/ 64355 w 368890"/>
                <a:gd name="connsiteY7" fmla="*/ 107810 h 227555"/>
                <a:gd name="connsiteX8" fmla="*/ 5728 w 368890"/>
                <a:gd name="connsiteY8" fmla="*/ 53870 h 227555"/>
                <a:gd name="connsiteX9" fmla="*/ 43437 w 368890"/>
                <a:gd name="connsiteY9" fmla="*/ 1 h 22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890" h="227555">
                  <a:moveTo>
                    <a:pt x="43437" y="71"/>
                  </a:moveTo>
                  <a:cubicBezTo>
                    <a:pt x="63516" y="3009"/>
                    <a:pt x="86533" y="9026"/>
                    <a:pt x="104303" y="27915"/>
                  </a:cubicBezTo>
                  <a:cubicBezTo>
                    <a:pt x="137254" y="62825"/>
                    <a:pt x="178251" y="87592"/>
                    <a:pt x="216939" y="115086"/>
                  </a:cubicBezTo>
                  <a:cubicBezTo>
                    <a:pt x="263184" y="147898"/>
                    <a:pt x="310337" y="179450"/>
                    <a:pt x="357071" y="211562"/>
                  </a:cubicBezTo>
                  <a:cubicBezTo>
                    <a:pt x="358190" y="212332"/>
                    <a:pt x="359450" y="212961"/>
                    <a:pt x="360429" y="213871"/>
                  </a:cubicBezTo>
                  <a:cubicBezTo>
                    <a:pt x="363927" y="217019"/>
                    <a:pt x="371273" y="219258"/>
                    <a:pt x="368125" y="224925"/>
                  </a:cubicBezTo>
                  <a:cubicBezTo>
                    <a:pt x="364977" y="230521"/>
                    <a:pt x="359030" y="225694"/>
                    <a:pt x="354622" y="224085"/>
                  </a:cubicBezTo>
                  <a:cubicBezTo>
                    <a:pt x="256397" y="189105"/>
                    <a:pt x="160761" y="147478"/>
                    <a:pt x="64355" y="107810"/>
                  </a:cubicBezTo>
                  <a:cubicBezTo>
                    <a:pt x="39449" y="97526"/>
                    <a:pt x="18950" y="78357"/>
                    <a:pt x="5728" y="53870"/>
                  </a:cubicBezTo>
                  <a:cubicBezTo>
                    <a:pt x="-9594" y="25606"/>
                    <a:pt x="6777" y="-139"/>
                    <a:pt x="43437" y="1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B6370516-5C49-4DBC-BCB3-01BE8C2D2A15}"/>
                </a:ext>
              </a:extLst>
            </p:cNvPr>
            <p:cNvSpPr/>
            <p:nvPr/>
          </p:nvSpPr>
          <p:spPr>
            <a:xfrm rot="5400000">
              <a:off x="3463617" y="6262285"/>
              <a:ext cx="87260" cy="326239"/>
            </a:xfrm>
            <a:custGeom>
              <a:avLst/>
              <a:gdLst>
                <a:gd name="connsiteX0" fmla="*/ 37292 w 87260"/>
                <a:gd name="connsiteY0" fmla="*/ 326239 h 326239"/>
                <a:gd name="connsiteX1" fmla="*/ 26938 w 87260"/>
                <a:gd name="connsiteY1" fmla="*/ 263205 h 326239"/>
                <a:gd name="connsiteX2" fmla="*/ 1752 w 87260"/>
                <a:gd name="connsiteY2" fmla="*/ 145321 h 326239"/>
                <a:gd name="connsiteX3" fmla="*/ 27008 w 87260"/>
                <a:gd name="connsiteY3" fmla="*/ 11276 h 326239"/>
                <a:gd name="connsiteX4" fmla="*/ 52264 w 87260"/>
                <a:gd name="connsiteY4" fmla="*/ 10297 h 326239"/>
                <a:gd name="connsiteX5" fmla="*/ 86614 w 87260"/>
                <a:gd name="connsiteY5" fmla="*/ 113069 h 326239"/>
                <a:gd name="connsiteX6" fmla="*/ 42749 w 87260"/>
                <a:gd name="connsiteY6" fmla="*/ 320223 h 326239"/>
                <a:gd name="connsiteX7" fmla="*/ 37362 w 87260"/>
                <a:gd name="connsiteY7" fmla="*/ 326239 h 32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260" h="326239">
                  <a:moveTo>
                    <a:pt x="37292" y="326239"/>
                  </a:moveTo>
                  <a:cubicBezTo>
                    <a:pt x="33514" y="303362"/>
                    <a:pt x="29946" y="283354"/>
                    <a:pt x="26938" y="263205"/>
                  </a:cubicBezTo>
                  <a:cubicBezTo>
                    <a:pt x="20851" y="223397"/>
                    <a:pt x="6999" y="185338"/>
                    <a:pt x="1752" y="145321"/>
                  </a:cubicBezTo>
                  <a:cubicBezTo>
                    <a:pt x="-4544" y="97818"/>
                    <a:pt x="6649" y="53602"/>
                    <a:pt x="27008" y="11276"/>
                  </a:cubicBezTo>
                  <a:cubicBezTo>
                    <a:pt x="34144" y="-3556"/>
                    <a:pt x="42679" y="-3626"/>
                    <a:pt x="52264" y="10297"/>
                  </a:cubicBezTo>
                  <a:cubicBezTo>
                    <a:pt x="73462" y="41219"/>
                    <a:pt x="84376" y="75990"/>
                    <a:pt x="86614" y="113069"/>
                  </a:cubicBezTo>
                  <a:cubicBezTo>
                    <a:pt x="91022" y="186038"/>
                    <a:pt x="72482" y="254320"/>
                    <a:pt x="42749" y="320223"/>
                  </a:cubicBezTo>
                  <a:cubicBezTo>
                    <a:pt x="42189" y="321412"/>
                    <a:pt x="41000" y="322252"/>
                    <a:pt x="37362" y="326239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8D8E5610-BE0E-4B84-82FD-CDB246FEB830}"/>
                </a:ext>
              </a:extLst>
            </p:cNvPr>
            <p:cNvSpPr/>
            <p:nvPr/>
          </p:nvSpPr>
          <p:spPr>
            <a:xfrm rot="5400000">
              <a:off x="362285" y="6584011"/>
              <a:ext cx="103791" cy="281732"/>
            </a:xfrm>
            <a:custGeom>
              <a:avLst/>
              <a:gdLst>
                <a:gd name="connsiteX0" fmla="*/ 103655 w 103791"/>
                <a:gd name="connsiteY0" fmla="*/ 189640 h 281732"/>
                <a:gd name="connsiteX1" fmla="*/ 72452 w 103791"/>
                <a:gd name="connsiteY1" fmla="*/ 273523 h 281732"/>
                <a:gd name="connsiteX2" fmla="*/ 52863 w 103791"/>
                <a:gd name="connsiteY2" fmla="*/ 271704 h 281732"/>
                <a:gd name="connsiteX3" fmla="*/ 3471 w 103791"/>
                <a:gd name="connsiteY3" fmla="*/ 124576 h 281732"/>
                <a:gd name="connsiteX4" fmla="*/ 1162 w 103791"/>
                <a:gd name="connsiteY4" fmla="*/ 13689 h 281732"/>
                <a:gd name="connsiteX5" fmla="*/ 5500 w 103791"/>
                <a:gd name="connsiteY5" fmla="*/ 256 h 281732"/>
                <a:gd name="connsiteX6" fmla="*/ 16204 w 103791"/>
                <a:gd name="connsiteY6" fmla="*/ 9281 h 281732"/>
                <a:gd name="connsiteX7" fmla="*/ 94140 w 103791"/>
                <a:gd name="connsiteY7" fmla="*/ 137519 h 281732"/>
                <a:gd name="connsiteX8" fmla="*/ 103655 w 103791"/>
                <a:gd name="connsiteY8" fmla="*/ 189710 h 28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91" h="281732">
                  <a:moveTo>
                    <a:pt x="103655" y="189640"/>
                  </a:moveTo>
                  <a:cubicBezTo>
                    <a:pt x="104704" y="222941"/>
                    <a:pt x="93790" y="250226"/>
                    <a:pt x="72452" y="273523"/>
                  </a:cubicBezTo>
                  <a:cubicBezTo>
                    <a:pt x="62098" y="284856"/>
                    <a:pt x="60629" y="284647"/>
                    <a:pt x="52863" y="271704"/>
                  </a:cubicBezTo>
                  <a:cubicBezTo>
                    <a:pt x="25578" y="226299"/>
                    <a:pt x="10607" y="176767"/>
                    <a:pt x="3471" y="124576"/>
                  </a:cubicBezTo>
                  <a:cubicBezTo>
                    <a:pt x="-1566" y="87707"/>
                    <a:pt x="43" y="50698"/>
                    <a:pt x="1162" y="13689"/>
                  </a:cubicBezTo>
                  <a:cubicBezTo>
                    <a:pt x="1302" y="8931"/>
                    <a:pt x="532" y="1795"/>
                    <a:pt x="5500" y="256"/>
                  </a:cubicBezTo>
                  <a:cubicBezTo>
                    <a:pt x="10887" y="-1423"/>
                    <a:pt x="13195" y="5573"/>
                    <a:pt x="16204" y="9281"/>
                  </a:cubicBezTo>
                  <a:cubicBezTo>
                    <a:pt x="48036" y="48459"/>
                    <a:pt x="77209" y="89246"/>
                    <a:pt x="94140" y="137519"/>
                  </a:cubicBezTo>
                  <a:cubicBezTo>
                    <a:pt x="100226" y="154869"/>
                    <a:pt x="104634" y="172569"/>
                    <a:pt x="103655" y="18971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9" name="Forma libre: forma 68">
              <a:extLst>
                <a:ext uri="{FF2B5EF4-FFF2-40B4-BE49-F238E27FC236}">
                  <a16:creationId xmlns:a16="http://schemas.microsoft.com/office/drawing/2014/main" id="{57C92DBF-CC91-4E02-AD1E-AE4C47E1ABA9}"/>
                </a:ext>
              </a:extLst>
            </p:cNvPr>
            <p:cNvSpPr/>
            <p:nvPr/>
          </p:nvSpPr>
          <p:spPr>
            <a:xfrm rot="5400000">
              <a:off x="50145" y="6564226"/>
              <a:ext cx="279043" cy="97672"/>
            </a:xfrm>
            <a:custGeom>
              <a:avLst/>
              <a:gdLst>
                <a:gd name="connsiteX0" fmla="*/ 213265 w 279043"/>
                <a:gd name="connsiteY0" fmla="*/ 4 h 97672"/>
                <a:gd name="connsiteX1" fmla="*/ 271543 w 279043"/>
                <a:gd name="connsiteY1" fmla="*/ 16795 h 97672"/>
                <a:gd name="connsiteX2" fmla="*/ 272732 w 279043"/>
                <a:gd name="connsiteY2" fmla="*/ 38832 h 97672"/>
                <a:gd name="connsiteX3" fmla="*/ 148552 w 279043"/>
                <a:gd name="connsiteY3" fmla="*/ 95081 h 97672"/>
                <a:gd name="connsiteX4" fmla="*/ 10029 w 279043"/>
                <a:gd name="connsiteY4" fmla="*/ 83607 h 97672"/>
                <a:gd name="connsiteX5" fmla="*/ 25 w 279043"/>
                <a:gd name="connsiteY5" fmla="*/ 78220 h 97672"/>
                <a:gd name="connsiteX6" fmla="*/ 7581 w 279043"/>
                <a:gd name="connsiteY6" fmla="*/ 71294 h 97672"/>
                <a:gd name="connsiteX7" fmla="*/ 184651 w 279043"/>
                <a:gd name="connsiteY7" fmla="*/ 2803 h 97672"/>
                <a:gd name="connsiteX8" fmla="*/ 213265 w 279043"/>
                <a:gd name="connsiteY8" fmla="*/ 4 h 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043" h="97672">
                  <a:moveTo>
                    <a:pt x="213265" y="4"/>
                  </a:moveTo>
                  <a:cubicBezTo>
                    <a:pt x="234464" y="-136"/>
                    <a:pt x="254332" y="3362"/>
                    <a:pt x="271543" y="16795"/>
                  </a:cubicBezTo>
                  <a:cubicBezTo>
                    <a:pt x="280638" y="23860"/>
                    <a:pt x="281967" y="30157"/>
                    <a:pt x="272732" y="38832"/>
                  </a:cubicBezTo>
                  <a:cubicBezTo>
                    <a:pt x="237682" y="71924"/>
                    <a:pt x="195426" y="88714"/>
                    <a:pt x="148552" y="95081"/>
                  </a:cubicBezTo>
                  <a:cubicBezTo>
                    <a:pt x="101608" y="101447"/>
                    <a:pt x="55504" y="95501"/>
                    <a:pt x="10029" y="83607"/>
                  </a:cubicBezTo>
                  <a:cubicBezTo>
                    <a:pt x="6461" y="82698"/>
                    <a:pt x="585" y="83607"/>
                    <a:pt x="25" y="78220"/>
                  </a:cubicBezTo>
                  <a:cubicBezTo>
                    <a:pt x="-395" y="74093"/>
                    <a:pt x="4572" y="72973"/>
                    <a:pt x="7581" y="71294"/>
                  </a:cubicBezTo>
                  <a:cubicBezTo>
                    <a:pt x="63479" y="40372"/>
                    <a:pt x="121057" y="13786"/>
                    <a:pt x="184651" y="2803"/>
                  </a:cubicBezTo>
                  <a:cubicBezTo>
                    <a:pt x="194096" y="1193"/>
                    <a:pt x="203751" y="914"/>
                    <a:pt x="213265" y="4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id="{D0230110-62C9-4CDB-A700-A5EABD79FB4D}"/>
                </a:ext>
              </a:extLst>
            </p:cNvPr>
            <p:cNvSpPr/>
            <p:nvPr/>
          </p:nvSpPr>
          <p:spPr>
            <a:xfrm rot="5400000">
              <a:off x="1205179" y="6549278"/>
              <a:ext cx="207038" cy="313861"/>
            </a:xfrm>
            <a:custGeom>
              <a:avLst/>
              <a:gdLst>
                <a:gd name="connsiteX0" fmla="*/ 206968 w 207038"/>
                <a:gd name="connsiteY0" fmla="*/ 313862 h 313861"/>
                <a:gd name="connsiteX1" fmla="*/ 150160 w 207038"/>
                <a:gd name="connsiteY1" fmla="*/ 276223 h 313861"/>
                <a:gd name="connsiteX2" fmla="*/ 20872 w 207038"/>
                <a:gd name="connsiteY2" fmla="*/ 70538 h 313861"/>
                <a:gd name="connsiteX3" fmla="*/ 2263 w 207038"/>
                <a:gd name="connsiteY3" fmla="*/ 11701 h 313861"/>
                <a:gd name="connsiteX4" fmla="*/ 2263 w 207038"/>
                <a:gd name="connsiteY4" fmla="*/ 578 h 313861"/>
                <a:gd name="connsiteX5" fmla="*/ 12267 w 207038"/>
                <a:gd name="connsiteY5" fmla="*/ 6175 h 313861"/>
                <a:gd name="connsiteX6" fmla="*/ 95730 w 207038"/>
                <a:gd name="connsiteY6" fmla="*/ 111116 h 313861"/>
                <a:gd name="connsiteX7" fmla="*/ 203120 w 207038"/>
                <a:gd name="connsiteY7" fmla="*/ 303858 h 313861"/>
                <a:gd name="connsiteX8" fmla="*/ 207038 w 207038"/>
                <a:gd name="connsiteY8" fmla="*/ 313862 h 31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038" h="313861">
                  <a:moveTo>
                    <a:pt x="206968" y="313862"/>
                  </a:moveTo>
                  <a:cubicBezTo>
                    <a:pt x="184581" y="305677"/>
                    <a:pt x="166951" y="291475"/>
                    <a:pt x="150160" y="276223"/>
                  </a:cubicBezTo>
                  <a:cubicBezTo>
                    <a:pt x="87895" y="219765"/>
                    <a:pt x="48717" y="148615"/>
                    <a:pt x="20872" y="70538"/>
                  </a:cubicBezTo>
                  <a:cubicBezTo>
                    <a:pt x="13946" y="51159"/>
                    <a:pt x="8210" y="31430"/>
                    <a:pt x="2263" y="11701"/>
                  </a:cubicBezTo>
                  <a:cubicBezTo>
                    <a:pt x="1143" y="8133"/>
                    <a:pt x="-2215" y="3026"/>
                    <a:pt x="2263" y="578"/>
                  </a:cubicBezTo>
                  <a:cubicBezTo>
                    <a:pt x="6391" y="-1731"/>
                    <a:pt x="9399" y="3446"/>
                    <a:pt x="12267" y="6175"/>
                  </a:cubicBezTo>
                  <a:cubicBezTo>
                    <a:pt x="44729" y="37447"/>
                    <a:pt x="71244" y="73547"/>
                    <a:pt x="95730" y="111116"/>
                  </a:cubicBezTo>
                  <a:cubicBezTo>
                    <a:pt x="135958" y="172821"/>
                    <a:pt x="171148" y="237465"/>
                    <a:pt x="203120" y="303858"/>
                  </a:cubicBezTo>
                  <a:cubicBezTo>
                    <a:pt x="204659" y="307076"/>
                    <a:pt x="205779" y="310504"/>
                    <a:pt x="207038" y="313862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224AFC86-F7C2-4316-9BEB-3B1B468FD81A}"/>
                </a:ext>
              </a:extLst>
            </p:cNvPr>
            <p:cNvSpPr/>
            <p:nvPr/>
          </p:nvSpPr>
          <p:spPr>
            <a:xfrm rot="5400000">
              <a:off x="1332154" y="6735216"/>
              <a:ext cx="176384" cy="136205"/>
            </a:xfrm>
            <a:custGeom>
              <a:avLst/>
              <a:gdLst>
                <a:gd name="connsiteX0" fmla="*/ 176385 w 176384"/>
                <a:gd name="connsiteY0" fmla="*/ 67892 h 136205"/>
                <a:gd name="connsiteX1" fmla="*/ 176385 w 176384"/>
                <a:gd name="connsiteY1" fmla="*/ 125470 h 136205"/>
                <a:gd name="connsiteX2" fmla="*/ 163582 w 176384"/>
                <a:gd name="connsiteY2" fmla="*/ 135614 h 136205"/>
                <a:gd name="connsiteX3" fmla="*/ 7639 w 176384"/>
                <a:gd name="connsiteY3" fmla="*/ 92798 h 136205"/>
                <a:gd name="connsiteX4" fmla="*/ 84 w 176384"/>
                <a:gd name="connsiteY4" fmla="*/ 87831 h 136205"/>
                <a:gd name="connsiteX5" fmla="*/ 5890 w 176384"/>
                <a:gd name="connsiteY5" fmla="*/ 80975 h 136205"/>
                <a:gd name="connsiteX6" fmla="*/ 165051 w 176384"/>
                <a:gd name="connsiteY6" fmla="*/ 1290 h 136205"/>
                <a:gd name="connsiteX7" fmla="*/ 176385 w 176384"/>
                <a:gd name="connsiteY7" fmla="*/ 10245 h 136205"/>
                <a:gd name="connsiteX8" fmla="*/ 176385 w 176384"/>
                <a:gd name="connsiteY8" fmla="*/ 67822 h 13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384" h="136205">
                  <a:moveTo>
                    <a:pt x="176385" y="67892"/>
                  </a:moveTo>
                  <a:cubicBezTo>
                    <a:pt x="176385" y="87062"/>
                    <a:pt x="176315" y="106301"/>
                    <a:pt x="176385" y="125470"/>
                  </a:cubicBezTo>
                  <a:cubicBezTo>
                    <a:pt x="176385" y="134495"/>
                    <a:pt x="172817" y="137643"/>
                    <a:pt x="163582" y="135614"/>
                  </a:cubicBezTo>
                  <a:cubicBezTo>
                    <a:pt x="110761" y="124421"/>
                    <a:pt x="58920" y="109589"/>
                    <a:pt x="7639" y="92798"/>
                  </a:cubicBezTo>
                  <a:cubicBezTo>
                    <a:pt x="4701" y="91819"/>
                    <a:pt x="713" y="91399"/>
                    <a:pt x="84" y="87831"/>
                  </a:cubicBezTo>
                  <a:cubicBezTo>
                    <a:pt x="-616" y="84053"/>
                    <a:pt x="3232" y="82584"/>
                    <a:pt x="5890" y="80975"/>
                  </a:cubicBezTo>
                  <a:cubicBezTo>
                    <a:pt x="56472" y="49493"/>
                    <a:pt x="109712" y="23187"/>
                    <a:pt x="165051" y="1290"/>
                  </a:cubicBezTo>
                  <a:cubicBezTo>
                    <a:pt x="174356" y="-2418"/>
                    <a:pt x="176385" y="2269"/>
                    <a:pt x="176385" y="10245"/>
                  </a:cubicBezTo>
                  <a:cubicBezTo>
                    <a:pt x="176385" y="29414"/>
                    <a:pt x="176385" y="48653"/>
                    <a:pt x="176385" y="67822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BFB0F2BA-E214-4FE0-85A6-8C4B072AC040}"/>
                </a:ext>
              </a:extLst>
            </p:cNvPr>
            <p:cNvSpPr/>
            <p:nvPr/>
          </p:nvSpPr>
          <p:spPr>
            <a:xfrm rot="5400000">
              <a:off x="3413136" y="6653117"/>
              <a:ext cx="337379" cy="135665"/>
            </a:xfrm>
            <a:custGeom>
              <a:avLst/>
              <a:gdLst>
                <a:gd name="connsiteX0" fmla="*/ 324699 w 337379"/>
                <a:gd name="connsiteY0" fmla="*/ 135666 h 135665"/>
                <a:gd name="connsiteX1" fmla="*/ 86063 w 337379"/>
                <a:gd name="connsiteY1" fmla="*/ 89912 h 135665"/>
                <a:gd name="connsiteX2" fmla="*/ 17851 w 337379"/>
                <a:gd name="connsiteY2" fmla="*/ 44647 h 135665"/>
                <a:gd name="connsiteX3" fmla="*/ 7567 w 337379"/>
                <a:gd name="connsiteY3" fmla="*/ 31844 h 135665"/>
                <a:gd name="connsiteX4" fmla="*/ 3369 w 337379"/>
                <a:gd name="connsiteY4" fmla="*/ 6938 h 135665"/>
                <a:gd name="connsiteX5" fmla="*/ 35062 w 337379"/>
                <a:gd name="connsiteY5" fmla="*/ 4629 h 135665"/>
                <a:gd name="connsiteX6" fmla="*/ 118455 w 337379"/>
                <a:gd name="connsiteY6" fmla="*/ 46326 h 135665"/>
                <a:gd name="connsiteX7" fmla="*/ 318962 w 337379"/>
                <a:gd name="connsiteY7" fmla="*/ 120345 h 135665"/>
                <a:gd name="connsiteX8" fmla="*/ 326798 w 337379"/>
                <a:gd name="connsiteY8" fmla="*/ 122723 h 135665"/>
                <a:gd name="connsiteX9" fmla="*/ 337222 w 337379"/>
                <a:gd name="connsiteY9" fmla="*/ 131188 h 135665"/>
                <a:gd name="connsiteX10" fmla="*/ 324629 w 337379"/>
                <a:gd name="connsiteY10" fmla="*/ 135596 h 13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7379" h="135665">
                  <a:moveTo>
                    <a:pt x="324699" y="135666"/>
                  </a:moveTo>
                  <a:cubicBezTo>
                    <a:pt x="243125" y="130139"/>
                    <a:pt x="161971" y="123423"/>
                    <a:pt x="86063" y="89912"/>
                  </a:cubicBezTo>
                  <a:cubicBezTo>
                    <a:pt x="60807" y="78788"/>
                    <a:pt x="37650" y="64166"/>
                    <a:pt x="17851" y="44647"/>
                  </a:cubicBezTo>
                  <a:cubicBezTo>
                    <a:pt x="14003" y="40799"/>
                    <a:pt x="10296" y="36532"/>
                    <a:pt x="7567" y="31844"/>
                  </a:cubicBezTo>
                  <a:cubicBezTo>
                    <a:pt x="3090" y="24148"/>
                    <a:pt x="-4396" y="15193"/>
                    <a:pt x="3369" y="6938"/>
                  </a:cubicBezTo>
                  <a:cubicBezTo>
                    <a:pt x="12114" y="-2367"/>
                    <a:pt x="24078" y="-1457"/>
                    <a:pt x="35062" y="4629"/>
                  </a:cubicBezTo>
                  <a:cubicBezTo>
                    <a:pt x="62276" y="19671"/>
                    <a:pt x="90121" y="33453"/>
                    <a:pt x="118455" y="46326"/>
                  </a:cubicBezTo>
                  <a:cubicBezTo>
                    <a:pt x="183448" y="75919"/>
                    <a:pt x="250681" y="99636"/>
                    <a:pt x="318962" y="120345"/>
                  </a:cubicBezTo>
                  <a:cubicBezTo>
                    <a:pt x="321621" y="121114"/>
                    <a:pt x="324349" y="121674"/>
                    <a:pt x="326798" y="122723"/>
                  </a:cubicBezTo>
                  <a:cubicBezTo>
                    <a:pt x="331136" y="124542"/>
                    <a:pt x="338552" y="124472"/>
                    <a:pt x="337222" y="131188"/>
                  </a:cubicBezTo>
                  <a:cubicBezTo>
                    <a:pt x="335963" y="137625"/>
                    <a:pt x="328967" y="134826"/>
                    <a:pt x="324629" y="135596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B1E1A0DF-A4CA-48FB-B870-1EBBCBF2904C}"/>
                </a:ext>
              </a:extLst>
            </p:cNvPr>
            <p:cNvSpPr/>
            <p:nvPr/>
          </p:nvSpPr>
          <p:spPr>
            <a:xfrm rot="5400000">
              <a:off x="3329336" y="6150790"/>
              <a:ext cx="243361" cy="100657"/>
            </a:xfrm>
            <a:custGeom>
              <a:avLst/>
              <a:gdLst>
                <a:gd name="connsiteX0" fmla="*/ 243362 w 243361"/>
                <a:gd name="connsiteY0" fmla="*/ 100340 h 100657"/>
                <a:gd name="connsiteX1" fmla="*/ 164936 w 243361"/>
                <a:gd name="connsiteY1" fmla="*/ 100130 h 100657"/>
                <a:gd name="connsiteX2" fmla="*/ 34319 w 243361"/>
                <a:gd name="connsiteY2" fmla="*/ 64660 h 100657"/>
                <a:gd name="connsiteX3" fmla="*/ 5845 w 243361"/>
                <a:gd name="connsiteY3" fmla="*/ 41293 h 100657"/>
                <a:gd name="connsiteX4" fmla="*/ 10322 w 243361"/>
                <a:gd name="connsiteY4" fmla="*/ 10790 h 100657"/>
                <a:gd name="connsiteX5" fmla="*/ 62723 w 243361"/>
                <a:gd name="connsiteY5" fmla="*/ 2185 h 100657"/>
                <a:gd name="connsiteX6" fmla="*/ 107778 w 243361"/>
                <a:gd name="connsiteY6" fmla="*/ 21844 h 100657"/>
                <a:gd name="connsiteX7" fmla="*/ 243362 w 243361"/>
                <a:gd name="connsiteY7" fmla="*/ 100340 h 10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61" h="100657">
                  <a:moveTo>
                    <a:pt x="243362" y="100340"/>
                  </a:moveTo>
                  <a:cubicBezTo>
                    <a:pt x="215657" y="100340"/>
                    <a:pt x="190262" y="101179"/>
                    <a:pt x="164936" y="100130"/>
                  </a:cubicBezTo>
                  <a:cubicBezTo>
                    <a:pt x="118832" y="98241"/>
                    <a:pt x="74057" y="90685"/>
                    <a:pt x="34319" y="64660"/>
                  </a:cubicBezTo>
                  <a:cubicBezTo>
                    <a:pt x="23965" y="57873"/>
                    <a:pt x="13541" y="51227"/>
                    <a:pt x="5845" y="41293"/>
                  </a:cubicBezTo>
                  <a:cubicBezTo>
                    <a:pt x="-3250" y="29469"/>
                    <a:pt x="-1711" y="19535"/>
                    <a:pt x="10322" y="10790"/>
                  </a:cubicBezTo>
                  <a:cubicBezTo>
                    <a:pt x="26343" y="-824"/>
                    <a:pt x="44183" y="-1943"/>
                    <a:pt x="62723" y="2185"/>
                  </a:cubicBezTo>
                  <a:cubicBezTo>
                    <a:pt x="78954" y="5753"/>
                    <a:pt x="93926" y="12959"/>
                    <a:pt x="107778" y="21844"/>
                  </a:cubicBezTo>
                  <a:cubicBezTo>
                    <a:pt x="151153" y="49758"/>
                    <a:pt x="193620" y="79211"/>
                    <a:pt x="243362" y="10034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86A2024F-B926-4947-AC75-C79E61F6C523}"/>
                </a:ext>
              </a:extLst>
            </p:cNvPr>
            <p:cNvSpPr/>
            <p:nvPr/>
          </p:nvSpPr>
          <p:spPr>
            <a:xfrm rot="5400000">
              <a:off x="207263" y="6522114"/>
              <a:ext cx="230087" cy="70950"/>
            </a:xfrm>
            <a:custGeom>
              <a:avLst/>
              <a:gdLst>
                <a:gd name="connsiteX0" fmla="*/ 115113 w 230087"/>
                <a:gd name="connsiteY0" fmla="*/ 70 h 70950"/>
                <a:gd name="connsiteX1" fmla="*/ 222923 w 230087"/>
                <a:gd name="connsiteY1" fmla="*/ 37639 h 70950"/>
                <a:gd name="connsiteX2" fmla="*/ 220894 w 230087"/>
                <a:gd name="connsiteY2" fmla="*/ 54849 h 70950"/>
                <a:gd name="connsiteX3" fmla="*/ 135332 w 230087"/>
                <a:gd name="connsiteY3" fmla="*/ 70870 h 70950"/>
                <a:gd name="connsiteX4" fmla="*/ 12341 w 230087"/>
                <a:gd name="connsiteY4" fmla="*/ 38758 h 70950"/>
                <a:gd name="connsiteX5" fmla="*/ 28 w 230087"/>
                <a:gd name="connsiteY5" fmla="*/ 27704 h 70950"/>
                <a:gd name="connsiteX6" fmla="*/ 13390 w 230087"/>
                <a:gd name="connsiteY6" fmla="*/ 19939 h 70950"/>
                <a:gd name="connsiteX7" fmla="*/ 115113 w 230087"/>
                <a:gd name="connsiteY7" fmla="*/ 0 h 7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087" h="70950">
                  <a:moveTo>
                    <a:pt x="115113" y="70"/>
                  </a:moveTo>
                  <a:cubicBezTo>
                    <a:pt x="154781" y="1959"/>
                    <a:pt x="191930" y="10844"/>
                    <a:pt x="222923" y="37639"/>
                  </a:cubicBezTo>
                  <a:cubicBezTo>
                    <a:pt x="232857" y="46244"/>
                    <a:pt x="232717" y="49252"/>
                    <a:pt x="220894" y="54849"/>
                  </a:cubicBezTo>
                  <a:cubicBezTo>
                    <a:pt x="193819" y="67582"/>
                    <a:pt x="164505" y="70170"/>
                    <a:pt x="135332" y="70870"/>
                  </a:cubicBezTo>
                  <a:cubicBezTo>
                    <a:pt x="91466" y="71989"/>
                    <a:pt x="50190" y="61355"/>
                    <a:pt x="12341" y="38758"/>
                  </a:cubicBezTo>
                  <a:cubicBezTo>
                    <a:pt x="7513" y="35890"/>
                    <a:pt x="-532" y="34351"/>
                    <a:pt x="28" y="27704"/>
                  </a:cubicBezTo>
                  <a:cubicBezTo>
                    <a:pt x="517" y="21758"/>
                    <a:pt x="8423" y="21758"/>
                    <a:pt x="13390" y="19939"/>
                  </a:cubicBezTo>
                  <a:cubicBezTo>
                    <a:pt x="46202" y="7766"/>
                    <a:pt x="80203" y="1469"/>
                    <a:pt x="115113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2514AC88-4B87-438E-A629-EEB6D151122E}"/>
                </a:ext>
              </a:extLst>
            </p:cNvPr>
            <p:cNvSpPr/>
            <p:nvPr/>
          </p:nvSpPr>
          <p:spPr>
            <a:xfrm rot="5400000">
              <a:off x="988983" y="6540825"/>
              <a:ext cx="253751" cy="89662"/>
            </a:xfrm>
            <a:custGeom>
              <a:avLst/>
              <a:gdLst>
                <a:gd name="connsiteX0" fmla="*/ 213963 w 253751"/>
                <a:gd name="connsiteY0" fmla="*/ 108 h 89662"/>
                <a:gd name="connsiteX1" fmla="*/ 247894 w 253751"/>
                <a:gd name="connsiteY1" fmla="*/ 3466 h 89662"/>
                <a:gd name="connsiteX2" fmla="*/ 253421 w 253751"/>
                <a:gd name="connsiteY2" fmla="*/ 6824 h 89662"/>
                <a:gd name="connsiteX3" fmla="*/ 249293 w 253751"/>
                <a:gd name="connsiteY3" fmla="*/ 12771 h 89662"/>
                <a:gd name="connsiteX4" fmla="*/ 70474 w 253751"/>
                <a:gd name="connsiteY4" fmla="*/ 81122 h 89662"/>
                <a:gd name="connsiteX5" fmla="*/ 13316 w 253751"/>
                <a:gd name="connsiteY5" fmla="*/ 88398 h 89662"/>
                <a:gd name="connsiteX6" fmla="*/ 653 w 253751"/>
                <a:gd name="connsiteY6" fmla="*/ 87139 h 89662"/>
                <a:gd name="connsiteX7" fmla="*/ 6949 w 253751"/>
                <a:gd name="connsiteY7" fmla="*/ 76225 h 89662"/>
                <a:gd name="connsiteX8" fmla="*/ 115388 w 253751"/>
                <a:gd name="connsiteY8" fmla="*/ 16199 h 89662"/>
                <a:gd name="connsiteX9" fmla="*/ 213963 w 253751"/>
                <a:gd name="connsiteY9" fmla="*/ 178 h 8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751" h="89662">
                  <a:moveTo>
                    <a:pt x="213963" y="108"/>
                  </a:moveTo>
                  <a:cubicBezTo>
                    <a:pt x="222568" y="-382"/>
                    <a:pt x="235301" y="807"/>
                    <a:pt x="247894" y="3466"/>
                  </a:cubicBezTo>
                  <a:cubicBezTo>
                    <a:pt x="249923" y="3886"/>
                    <a:pt x="252721" y="5215"/>
                    <a:pt x="253421" y="6824"/>
                  </a:cubicBezTo>
                  <a:cubicBezTo>
                    <a:pt x="254820" y="10112"/>
                    <a:pt x="251462" y="11371"/>
                    <a:pt x="249293" y="12771"/>
                  </a:cubicBezTo>
                  <a:cubicBezTo>
                    <a:pt x="194234" y="47541"/>
                    <a:pt x="137006" y="76225"/>
                    <a:pt x="70474" y="81122"/>
                  </a:cubicBezTo>
                  <a:cubicBezTo>
                    <a:pt x="51374" y="82522"/>
                    <a:pt x="32415" y="86020"/>
                    <a:pt x="13316" y="88398"/>
                  </a:cubicBezTo>
                  <a:cubicBezTo>
                    <a:pt x="8978" y="88958"/>
                    <a:pt x="3101" y="91546"/>
                    <a:pt x="653" y="87139"/>
                  </a:cubicBezTo>
                  <a:cubicBezTo>
                    <a:pt x="-1936" y="82382"/>
                    <a:pt x="3801" y="79163"/>
                    <a:pt x="6949" y="76225"/>
                  </a:cubicBezTo>
                  <a:cubicBezTo>
                    <a:pt x="38222" y="47471"/>
                    <a:pt x="75441" y="29211"/>
                    <a:pt x="115388" y="16199"/>
                  </a:cubicBezTo>
                  <a:cubicBezTo>
                    <a:pt x="146031" y="6194"/>
                    <a:pt x="177374" y="178"/>
                    <a:pt x="213963" y="178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9446B4BB-2228-4383-AEC3-3E735CBE26A8}"/>
                </a:ext>
              </a:extLst>
            </p:cNvPr>
            <p:cNvSpPr/>
            <p:nvPr/>
          </p:nvSpPr>
          <p:spPr>
            <a:xfrm rot="5400000">
              <a:off x="3177502" y="6250789"/>
              <a:ext cx="232547" cy="60066"/>
            </a:xfrm>
            <a:custGeom>
              <a:avLst/>
              <a:gdLst>
                <a:gd name="connsiteX0" fmla="*/ 99765 w 232547"/>
                <a:gd name="connsiteY0" fmla="*/ 60067 h 60066"/>
                <a:gd name="connsiteX1" fmla="*/ 32672 w 232547"/>
                <a:gd name="connsiteY1" fmla="*/ 47404 h 60066"/>
                <a:gd name="connsiteX2" fmla="*/ 4128 w 232547"/>
                <a:gd name="connsiteY2" fmla="*/ 24666 h 60066"/>
                <a:gd name="connsiteX3" fmla="*/ 12664 w 232547"/>
                <a:gd name="connsiteY3" fmla="*/ 2279 h 60066"/>
                <a:gd name="connsiteX4" fmla="*/ 47994 w 232547"/>
                <a:gd name="connsiteY4" fmla="*/ 1929 h 60066"/>
                <a:gd name="connsiteX5" fmla="*/ 141741 w 232547"/>
                <a:gd name="connsiteY5" fmla="*/ 14732 h 60066"/>
                <a:gd name="connsiteX6" fmla="*/ 220727 w 232547"/>
                <a:gd name="connsiteY6" fmla="*/ 6337 h 60066"/>
                <a:gd name="connsiteX7" fmla="*/ 231921 w 232547"/>
                <a:gd name="connsiteY7" fmla="*/ 7246 h 60066"/>
                <a:gd name="connsiteX8" fmla="*/ 226954 w 232547"/>
                <a:gd name="connsiteY8" fmla="*/ 17600 h 60066"/>
                <a:gd name="connsiteX9" fmla="*/ 183158 w 232547"/>
                <a:gd name="connsiteY9" fmla="*/ 45025 h 60066"/>
                <a:gd name="connsiteX10" fmla="*/ 99765 w 232547"/>
                <a:gd name="connsiteY10" fmla="*/ 60067 h 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547" h="60066">
                  <a:moveTo>
                    <a:pt x="99765" y="60067"/>
                  </a:moveTo>
                  <a:cubicBezTo>
                    <a:pt x="76888" y="58527"/>
                    <a:pt x="54150" y="56568"/>
                    <a:pt x="32672" y="47404"/>
                  </a:cubicBezTo>
                  <a:cubicBezTo>
                    <a:pt x="21059" y="42436"/>
                    <a:pt x="11055" y="35300"/>
                    <a:pt x="4128" y="24666"/>
                  </a:cubicBezTo>
                  <a:cubicBezTo>
                    <a:pt x="-3427" y="13193"/>
                    <a:pt x="-629" y="6197"/>
                    <a:pt x="12664" y="2279"/>
                  </a:cubicBezTo>
                  <a:cubicBezTo>
                    <a:pt x="24417" y="-1149"/>
                    <a:pt x="36170" y="-240"/>
                    <a:pt x="47994" y="1929"/>
                  </a:cubicBezTo>
                  <a:cubicBezTo>
                    <a:pt x="79056" y="7596"/>
                    <a:pt x="110189" y="12423"/>
                    <a:pt x="141741" y="14732"/>
                  </a:cubicBezTo>
                  <a:cubicBezTo>
                    <a:pt x="168606" y="16761"/>
                    <a:pt x="194422" y="9415"/>
                    <a:pt x="220727" y="6337"/>
                  </a:cubicBezTo>
                  <a:cubicBezTo>
                    <a:pt x="224575" y="5917"/>
                    <a:pt x="229472" y="2629"/>
                    <a:pt x="231921" y="7246"/>
                  </a:cubicBezTo>
                  <a:cubicBezTo>
                    <a:pt x="234229" y="11584"/>
                    <a:pt x="229612" y="14732"/>
                    <a:pt x="226954" y="17600"/>
                  </a:cubicBezTo>
                  <a:cubicBezTo>
                    <a:pt x="214850" y="30683"/>
                    <a:pt x="199529" y="38798"/>
                    <a:pt x="183158" y="45025"/>
                  </a:cubicBezTo>
                  <a:cubicBezTo>
                    <a:pt x="156293" y="55169"/>
                    <a:pt x="128309" y="58947"/>
                    <a:pt x="99765" y="60067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CEB6E2F6-F380-4175-BE3E-2AC652111EAD}"/>
                </a:ext>
              </a:extLst>
            </p:cNvPr>
            <p:cNvSpPr/>
            <p:nvPr/>
          </p:nvSpPr>
          <p:spPr>
            <a:xfrm rot="5400000">
              <a:off x="221698" y="6727048"/>
              <a:ext cx="61158" cy="206728"/>
            </a:xfrm>
            <a:custGeom>
              <a:avLst/>
              <a:gdLst>
                <a:gd name="connsiteX0" fmla="*/ 30 w 61158"/>
                <a:gd name="connsiteY0" fmla="*/ 88599 h 206728"/>
                <a:gd name="connsiteX1" fmla="*/ 22417 w 61158"/>
                <a:gd name="connsiteY1" fmla="*/ 5416 h 206728"/>
                <a:gd name="connsiteX2" fmla="*/ 33471 w 61158"/>
                <a:gd name="connsiteY2" fmla="*/ 5556 h 206728"/>
                <a:gd name="connsiteX3" fmla="*/ 54249 w 61158"/>
                <a:gd name="connsiteY3" fmla="*/ 176050 h 206728"/>
                <a:gd name="connsiteX4" fmla="*/ 43965 w 61158"/>
                <a:gd name="connsiteY4" fmla="*/ 201306 h 206728"/>
                <a:gd name="connsiteX5" fmla="*/ 33751 w 61158"/>
                <a:gd name="connsiteY5" fmla="*/ 201866 h 206728"/>
                <a:gd name="connsiteX6" fmla="*/ 100 w 61158"/>
                <a:gd name="connsiteY6" fmla="*/ 88599 h 20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58" h="206728">
                  <a:moveTo>
                    <a:pt x="30" y="88599"/>
                  </a:moveTo>
                  <a:cubicBezTo>
                    <a:pt x="-390" y="57047"/>
                    <a:pt x="7235" y="30252"/>
                    <a:pt x="22417" y="5416"/>
                  </a:cubicBezTo>
                  <a:cubicBezTo>
                    <a:pt x="26615" y="-1440"/>
                    <a:pt x="30183" y="-2210"/>
                    <a:pt x="33471" y="5556"/>
                  </a:cubicBezTo>
                  <a:cubicBezTo>
                    <a:pt x="56558" y="60405"/>
                    <a:pt x="70200" y="116513"/>
                    <a:pt x="54249" y="176050"/>
                  </a:cubicBezTo>
                  <a:cubicBezTo>
                    <a:pt x="51940" y="184795"/>
                    <a:pt x="47813" y="193050"/>
                    <a:pt x="43965" y="201306"/>
                  </a:cubicBezTo>
                  <a:cubicBezTo>
                    <a:pt x="41306" y="206903"/>
                    <a:pt x="37389" y="209771"/>
                    <a:pt x="33751" y="201866"/>
                  </a:cubicBezTo>
                  <a:cubicBezTo>
                    <a:pt x="16680" y="164997"/>
                    <a:pt x="-1510" y="128407"/>
                    <a:pt x="100" y="88599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90576286-BDD6-4B61-A7BB-26668E2CF8D0}"/>
                </a:ext>
              </a:extLst>
            </p:cNvPr>
            <p:cNvSpPr/>
            <p:nvPr/>
          </p:nvSpPr>
          <p:spPr>
            <a:xfrm rot="5400000">
              <a:off x="1947527" y="5566059"/>
              <a:ext cx="95705" cy="111327"/>
            </a:xfrm>
            <a:custGeom>
              <a:avLst/>
              <a:gdLst>
                <a:gd name="connsiteX0" fmla="*/ 95706 w 95705"/>
                <a:gd name="connsiteY0" fmla="*/ 55410 h 111327"/>
                <a:gd name="connsiteX1" fmla="*/ 75137 w 95705"/>
                <a:gd name="connsiteY1" fmla="*/ 101374 h 111327"/>
                <a:gd name="connsiteX2" fmla="*/ 46873 w 95705"/>
                <a:gd name="connsiteY2" fmla="*/ 109979 h 111327"/>
                <a:gd name="connsiteX3" fmla="*/ 2168 w 95705"/>
                <a:gd name="connsiteY3" fmla="*/ 69542 h 111327"/>
                <a:gd name="connsiteX4" fmla="*/ 19379 w 95705"/>
                <a:gd name="connsiteY4" fmla="*/ 12034 h 111327"/>
                <a:gd name="connsiteX5" fmla="*/ 67792 w 95705"/>
                <a:gd name="connsiteY5" fmla="*/ 3989 h 111327"/>
                <a:gd name="connsiteX6" fmla="*/ 95706 w 95705"/>
                <a:gd name="connsiteY6" fmla="*/ 55410 h 11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5" h="111327">
                  <a:moveTo>
                    <a:pt x="95706" y="55410"/>
                  </a:moveTo>
                  <a:cubicBezTo>
                    <a:pt x="94517" y="68492"/>
                    <a:pt x="84722" y="85143"/>
                    <a:pt x="75137" y="101374"/>
                  </a:cubicBezTo>
                  <a:cubicBezTo>
                    <a:pt x="69471" y="110959"/>
                    <a:pt x="57787" y="113127"/>
                    <a:pt x="46873" y="109979"/>
                  </a:cubicBezTo>
                  <a:cubicBezTo>
                    <a:pt x="25535" y="103893"/>
                    <a:pt x="8395" y="91440"/>
                    <a:pt x="2168" y="69542"/>
                  </a:cubicBezTo>
                  <a:cubicBezTo>
                    <a:pt x="-4058" y="47644"/>
                    <a:pt x="3568" y="27985"/>
                    <a:pt x="19379" y="12034"/>
                  </a:cubicBezTo>
                  <a:cubicBezTo>
                    <a:pt x="31762" y="-489"/>
                    <a:pt x="51141" y="-3357"/>
                    <a:pt x="67792" y="3989"/>
                  </a:cubicBezTo>
                  <a:cubicBezTo>
                    <a:pt x="85771" y="11894"/>
                    <a:pt x="95706" y="27775"/>
                    <a:pt x="95706" y="5541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55715813-651B-4DC8-A29F-BCBA25270888}"/>
                </a:ext>
              </a:extLst>
            </p:cNvPr>
            <p:cNvSpPr/>
            <p:nvPr/>
          </p:nvSpPr>
          <p:spPr>
            <a:xfrm rot="5400000">
              <a:off x="3399097" y="6072764"/>
              <a:ext cx="284234" cy="276703"/>
            </a:xfrm>
            <a:custGeom>
              <a:avLst/>
              <a:gdLst>
                <a:gd name="connsiteX0" fmla="*/ 284095 w 284234"/>
                <a:gd name="connsiteY0" fmla="*/ 276461 h 276703"/>
                <a:gd name="connsiteX1" fmla="*/ 250304 w 284234"/>
                <a:gd name="connsiteY1" fmla="*/ 260300 h 276703"/>
                <a:gd name="connsiteX2" fmla="*/ 123535 w 284234"/>
                <a:gd name="connsiteY2" fmla="*/ 127375 h 276703"/>
                <a:gd name="connsiteX3" fmla="*/ 14466 w 284234"/>
                <a:gd name="connsiteY3" fmla="*/ 31389 h 276703"/>
                <a:gd name="connsiteX4" fmla="*/ 4532 w 284234"/>
                <a:gd name="connsiteY4" fmla="*/ 22154 h 276703"/>
                <a:gd name="connsiteX5" fmla="*/ 2573 w 284234"/>
                <a:gd name="connsiteY5" fmla="*/ 1655 h 276703"/>
                <a:gd name="connsiteX6" fmla="*/ 17125 w 284234"/>
                <a:gd name="connsiteY6" fmla="*/ 7812 h 276703"/>
                <a:gd name="connsiteX7" fmla="*/ 179364 w 284234"/>
                <a:gd name="connsiteY7" fmla="*/ 157108 h 276703"/>
                <a:gd name="connsiteX8" fmla="*/ 228756 w 284234"/>
                <a:gd name="connsiteY8" fmla="*/ 213567 h 276703"/>
                <a:gd name="connsiteX9" fmla="*/ 272621 w 284234"/>
                <a:gd name="connsiteY9" fmla="*/ 259951 h 276703"/>
                <a:gd name="connsiteX10" fmla="*/ 284235 w 284234"/>
                <a:gd name="connsiteY10" fmla="*/ 276461 h 27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34" h="276703">
                  <a:moveTo>
                    <a:pt x="284095" y="276461"/>
                  </a:moveTo>
                  <a:cubicBezTo>
                    <a:pt x="268354" y="278210"/>
                    <a:pt x="259119" y="270235"/>
                    <a:pt x="250304" y="260300"/>
                  </a:cubicBezTo>
                  <a:cubicBezTo>
                    <a:pt x="209727" y="214406"/>
                    <a:pt x="167820" y="169771"/>
                    <a:pt x="123535" y="127375"/>
                  </a:cubicBezTo>
                  <a:cubicBezTo>
                    <a:pt x="88485" y="93864"/>
                    <a:pt x="52105" y="61892"/>
                    <a:pt x="14466" y="31389"/>
                  </a:cubicBezTo>
                  <a:cubicBezTo>
                    <a:pt x="10898" y="28520"/>
                    <a:pt x="6700" y="25862"/>
                    <a:pt x="4532" y="22154"/>
                  </a:cubicBezTo>
                  <a:cubicBezTo>
                    <a:pt x="824" y="15787"/>
                    <a:pt x="-2464" y="6902"/>
                    <a:pt x="2573" y="1655"/>
                  </a:cubicBezTo>
                  <a:cubicBezTo>
                    <a:pt x="7470" y="-3452"/>
                    <a:pt x="12857" y="4594"/>
                    <a:pt x="17125" y="7812"/>
                  </a:cubicBezTo>
                  <a:cubicBezTo>
                    <a:pt x="76591" y="51747"/>
                    <a:pt x="129272" y="103029"/>
                    <a:pt x="179364" y="157108"/>
                  </a:cubicBezTo>
                  <a:cubicBezTo>
                    <a:pt x="196294" y="175438"/>
                    <a:pt x="212315" y="194887"/>
                    <a:pt x="228756" y="213567"/>
                  </a:cubicBezTo>
                  <a:cubicBezTo>
                    <a:pt x="242608" y="229308"/>
                    <a:pt x="257510" y="244979"/>
                    <a:pt x="272621" y="259951"/>
                  </a:cubicBezTo>
                  <a:cubicBezTo>
                    <a:pt x="277029" y="264358"/>
                    <a:pt x="281926" y="268626"/>
                    <a:pt x="284235" y="276461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D7BD7CC5-DD02-476A-B751-1BA8D9FFA577}"/>
                </a:ext>
              </a:extLst>
            </p:cNvPr>
            <p:cNvSpPr/>
            <p:nvPr/>
          </p:nvSpPr>
          <p:spPr>
            <a:xfrm rot="5400000">
              <a:off x="3289438" y="6439084"/>
              <a:ext cx="50663" cy="189373"/>
            </a:xfrm>
            <a:custGeom>
              <a:avLst/>
              <a:gdLst>
                <a:gd name="connsiteX0" fmla="*/ 106 w 50663"/>
                <a:gd name="connsiteY0" fmla="*/ 99050 h 189373"/>
                <a:gd name="connsiteX1" fmla="*/ 3045 w 50663"/>
                <a:gd name="connsiteY1" fmla="*/ 39444 h 189373"/>
                <a:gd name="connsiteX2" fmla="*/ 6962 w 50663"/>
                <a:gd name="connsiteY2" fmla="*/ 22093 h 189373"/>
                <a:gd name="connsiteX3" fmla="*/ 29350 w 50663"/>
                <a:gd name="connsiteY3" fmla="*/ 56 h 189373"/>
                <a:gd name="connsiteX4" fmla="*/ 48729 w 50663"/>
                <a:gd name="connsiteY4" fmla="*/ 24682 h 189373"/>
                <a:gd name="connsiteX5" fmla="*/ 48379 w 50663"/>
                <a:gd name="connsiteY5" fmla="*/ 69597 h 189373"/>
                <a:gd name="connsiteX6" fmla="*/ 16827 w 50663"/>
                <a:gd name="connsiteY6" fmla="*/ 179785 h 189373"/>
                <a:gd name="connsiteX7" fmla="*/ 8711 w 50663"/>
                <a:gd name="connsiteY7" fmla="*/ 189300 h 189373"/>
                <a:gd name="connsiteX8" fmla="*/ 5003 w 50663"/>
                <a:gd name="connsiteY8" fmla="*/ 178666 h 189373"/>
                <a:gd name="connsiteX9" fmla="*/ 106 w 50663"/>
                <a:gd name="connsiteY9" fmla="*/ 98980 h 18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63" h="189373">
                  <a:moveTo>
                    <a:pt x="106" y="99050"/>
                  </a:moveTo>
                  <a:cubicBezTo>
                    <a:pt x="106" y="76733"/>
                    <a:pt x="-523" y="57983"/>
                    <a:pt x="3045" y="39444"/>
                  </a:cubicBezTo>
                  <a:cubicBezTo>
                    <a:pt x="4164" y="33637"/>
                    <a:pt x="5003" y="27690"/>
                    <a:pt x="6962" y="22093"/>
                  </a:cubicBezTo>
                  <a:cubicBezTo>
                    <a:pt x="10740" y="11180"/>
                    <a:pt x="14868" y="-924"/>
                    <a:pt x="29350" y="56"/>
                  </a:cubicBezTo>
                  <a:cubicBezTo>
                    <a:pt x="43762" y="965"/>
                    <a:pt x="46210" y="13278"/>
                    <a:pt x="48729" y="24682"/>
                  </a:cubicBezTo>
                  <a:cubicBezTo>
                    <a:pt x="52087" y="39724"/>
                    <a:pt x="50478" y="54625"/>
                    <a:pt x="48379" y="69597"/>
                  </a:cubicBezTo>
                  <a:cubicBezTo>
                    <a:pt x="42992" y="107795"/>
                    <a:pt x="32708" y="144665"/>
                    <a:pt x="16827" y="179785"/>
                  </a:cubicBezTo>
                  <a:cubicBezTo>
                    <a:pt x="15078" y="183633"/>
                    <a:pt x="14168" y="190139"/>
                    <a:pt x="8711" y="189300"/>
                  </a:cubicBezTo>
                  <a:cubicBezTo>
                    <a:pt x="3884" y="188530"/>
                    <a:pt x="5493" y="182374"/>
                    <a:pt x="5003" y="178666"/>
                  </a:cubicBezTo>
                  <a:cubicBezTo>
                    <a:pt x="1715" y="151031"/>
                    <a:pt x="-523" y="123257"/>
                    <a:pt x="106" y="9898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F3674841-308F-448F-AC8B-D1EFF3BFB55E}"/>
                </a:ext>
              </a:extLst>
            </p:cNvPr>
            <p:cNvSpPr/>
            <p:nvPr/>
          </p:nvSpPr>
          <p:spPr>
            <a:xfrm rot="5400000">
              <a:off x="1441649" y="5610494"/>
              <a:ext cx="313564" cy="220586"/>
            </a:xfrm>
            <a:custGeom>
              <a:avLst/>
              <a:gdLst>
                <a:gd name="connsiteX0" fmla="*/ 70 w 313564"/>
                <a:gd name="connsiteY0" fmla="*/ 0 h 220586"/>
                <a:gd name="connsiteX1" fmla="*/ 313564 w 313564"/>
                <a:gd name="connsiteY1" fmla="*/ 220586 h 220586"/>
                <a:gd name="connsiteX2" fmla="*/ 261513 w 313564"/>
                <a:gd name="connsiteY2" fmla="*/ 207504 h 220586"/>
                <a:gd name="connsiteX3" fmla="*/ 8815 w 313564"/>
                <a:gd name="connsiteY3" fmla="*/ 9934 h 220586"/>
                <a:gd name="connsiteX4" fmla="*/ 0 w 313564"/>
                <a:gd name="connsiteY4" fmla="*/ 0 h 22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4" h="220586">
                  <a:moveTo>
                    <a:pt x="70" y="0"/>
                  </a:moveTo>
                  <a:cubicBezTo>
                    <a:pt x="23367" y="7416"/>
                    <a:pt x="297613" y="200018"/>
                    <a:pt x="313564" y="220586"/>
                  </a:cubicBezTo>
                  <a:cubicBezTo>
                    <a:pt x="294745" y="219607"/>
                    <a:pt x="277744" y="219257"/>
                    <a:pt x="261513" y="207504"/>
                  </a:cubicBezTo>
                  <a:cubicBezTo>
                    <a:pt x="174902" y="144679"/>
                    <a:pt x="90879" y="78566"/>
                    <a:pt x="8815" y="9934"/>
                  </a:cubicBezTo>
                  <a:cubicBezTo>
                    <a:pt x="5527" y="7206"/>
                    <a:pt x="1119" y="5107"/>
                    <a:pt x="0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C796BF28-FEE6-4BBC-A1F5-36DCBD337CDC}"/>
                </a:ext>
              </a:extLst>
            </p:cNvPr>
            <p:cNvSpPr/>
            <p:nvPr/>
          </p:nvSpPr>
          <p:spPr>
            <a:xfrm rot="5400000">
              <a:off x="990332" y="6668836"/>
              <a:ext cx="345901" cy="98555"/>
            </a:xfrm>
            <a:custGeom>
              <a:avLst/>
              <a:gdLst>
                <a:gd name="connsiteX0" fmla="*/ 333615 w 345901"/>
                <a:gd name="connsiteY0" fmla="*/ 97873 h 98555"/>
                <a:gd name="connsiteX1" fmla="*/ 236299 w 345901"/>
                <a:gd name="connsiteY1" fmla="*/ 77025 h 98555"/>
                <a:gd name="connsiteX2" fmla="*/ 198870 w 345901"/>
                <a:gd name="connsiteY2" fmla="*/ 68420 h 98555"/>
                <a:gd name="connsiteX3" fmla="*/ 183269 w 345901"/>
                <a:gd name="connsiteY3" fmla="*/ 56037 h 98555"/>
                <a:gd name="connsiteX4" fmla="*/ 174104 w 345901"/>
                <a:gd name="connsiteY4" fmla="*/ 51279 h 98555"/>
                <a:gd name="connsiteX5" fmla="*/ 134926 w 345901"/>
                <a:gd name="connsiteY5" fmla="*/ 45473 h 98555"/>
                <a:gd name="connsiteX6" fmla="*/ 6688 w 345901"/>
                <a:gd name="connsiteY6" fmla="*/ 19517 h 98555"/>
                <a:gd name="connsiteX7" fmla="*/ 182 w 345901"/>
                <a:gd name="connsiteY7" fmla="*/ 15390 h 98555"/>
                <a:gd name="connsiteX8" fmla="*/ 5499 w 345901"/>
                <a:gd name="connsiteY8" fmla="*/ 8323 h 98555"/>
                <a:gd name="connsiteX9" fmla="*/ 37401 w 345901"/>
                <a:gd name="connsiteY9" fmla="*/ 2517 h 98555"/>
                <a:gd name="connsiteX10" fmla="*/ 230143 w 345901"/>
                <a:gd name="connsiteY10" fmla="*/ 56247 h 98555"/>
                <a:gd name="connsiteX11" fmla="*/ 267712 w 345901"/>
                <a:gd name="connsiteY11" fmla="*/ 75696 h 98555"/>
                <a:gd name="connsiteX12" fmla="*/ 279535 w 345901"/>
                <a:gd name="connsiteY12" fmla="*/ 72827 h 98555"/>
                <a:gd name="connsiteX13" fmla="*/ 287301 w 345901"/>
                <a:gd name="connsiteY13" fmla="*/ 70169 h 98555"/>
                <a:gd name="connsiteX14" fmla="*/ 338022 w 345901"/>
                <a:gd name="connsiteY14" fmla="*/ 82062 h 98555"/>
                <a:gd name="connsiteX15" fmla="*/ 345788 w 345901"/>
                <a:gd name="connsiteY15" fmla="*/ 92976 h 98555"/>
                <a:gd name="connsiteX16" fmla="*/ 333545 w 345901"/>
                <a:gd name="connsiteY16" fmla="*/ 98013 h 9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901" h="98555">
                  <a:moveTo>
                    <a:pt x="333615" y="97873"/>
                  </a:moveTo>
                  <a:cubicBezTo>
                    <a:pt x="303322" y="91367"/>
                    <a:pt x="269810" y="84231"/>
                    <a:pt x="236299" y="77025"/>
                  </a:cubicBezTo>
                  <a:cubicBezTo>
                    <a:pt x="223776" y="74297"/>
                    <a:pt x="211253" y="71638"/>
                    <a:pt x="198870" y="68420"/>
                  </a:cubicBezTo>
                  <a:cubicBezTo>
                    <a:pt x="192154" y="66671"/>
                    <a:pt x="182639" y="68350"/>
                    <a:pt x="183269" y="56037"/>
                  </a:cubicBezTo>
                  <a:cubicBezTo>
                    <a:pt x="183479" y="52749"/>
                    <a:pt x="177532" y="52119"/>
                    <a:pt x="174104" y="51279"/>
                  </a:cubicBezTo>
                  <a:cubicBezTo>
                    <a:pt x="161231" y="47991"/>
                    <a:pt x="148149" y="44563"/>
                    <a:pt x="134926" y="45473"/>
                  </a:cubicBezTo>
                  <a:cubicBezTo>
                    <a:pt x="89731" y="48411"/>
                    <a:pt x="49084" y="29801"/>
                    <a:pt x="6688" y="19517"/>
                  </a:cubicBezTo>
                  <a:cubicBezTo>
                    <a:pt x="4239" y="18888"/>
                    <a:pt x="811" y="17278"/>
                    <a:pt x="182" y="15390"/>
                  </a:cubicBezTo>
                  <a:cubicBezTo>
                    <a:pt x="-938" y="11752"/>
                    <a:pt x="3400" y="10562"/>
                    <a:pt x="5499" y="8323"/>
                  </a:cubicBezTo>
                  <a:cubicBezTo>
                    <a:pt x="14803" y="-1191"/>
                    <a:pt x="24738" y="-1681"/>
                    <a:pt x="37401" y="2517"/>
                  </a:cubicBezTo>
                  <a:cubicBezTo>
                    <a:pt x="100715" y="23855"/>
                    <a:pt x="165429" y="40086"/>
                    <a:pt x="230143" y="56247"/>
                  </a:cubicBezTo>
                  <a:cubicBezTo>
                    <a:pt x="244415" y="59815"/>
                    <a:pt x="255049" y="69469"/>
                    <a:pt x="267712" y="75696"/>
                  </a:cubicBezTo>
                  <a:cubicBezTo>
                    <a:pt x="272329" y="77934"/>
                    <a:pt x="277646" y="83182"/>
                    <a:pt x="279535" y="72827"/>
                  </a:cubicBezTo>
                  <a:cubicBezTo>
                    <a:pt x="280375" y="68210"/>
                    <a:pt x="284222" y="69469"/>
                    <a:pt x="287301" y="70169"/>
                  </a:cubicBezTo>
                  <a:cubicBezTo>
                    <a:pt x="304231" y="74087"/>
                    <a:pt x="321092" y="78144"/>
                    <a:pt x="338022" y="82062"/>
                  </a:cubicBezTo>
                  <a:cubicBezTo>
                    <a:pt x="343969" y="83461"/>
                    <a:pt x="346487" y="87029"/>
                    <a:pt x="345788" y="92976"/>
                  </a:cubicBezTo>
                  <a:cubicBezTo>
                    <a:pt x="345088" y="98433"/>
                    <a:pt x="341450" y="99342"/>
                    <a:pt x="333545" y="98013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3D651CB7-683B-4D48-8D30-C39B7CBC76C7}"/>
                </a:ext>
              </a:extLst>
            </p:cNvPr>
            <p:cNvSpPr/>
            <p:nvPr/>
          </p:nvSpPr>
          <p:spPr>
            <a:xfrm rot="5400000">
              <a:off x="1667346" y="5625537"/>
              <a:ext cx="240802" cy="297259"/>
            </a:xfrm>
            <a:custGeom>
              <a:avLst/>
              <a:gdLst>
                <a:gd name="connsiteX0" fmla="*/ 1889 w 240802"/>
                <a:gd name="connsiteY0" fmla="*/ 0 h 297259"/>
                <a:gd name="connsiteX1" fmla="*/ 91928 w 240802"/>
                <a:gd name="connsiteY1" fmla="*/ 110398 h 297259"/>
                <a:gd name="connsiteX2" fmla="*/ 231850 w 240802"/>
                <a:gd name="connsiteY2" fmla="*/ 268580 h 297259"/>
                <a:gd name="connsiteX3" fmla="*/ 238986 w 240802"/>
                <a:gd name="connsiteY3" fmla="*/ 276905 h 297259"/>
                <a:gd name="connsiteX4" fmla="*/ 235558 w 240802"/>
                <a:gd name="connsiteY4" fmla="*/ 295794 h 297259"/>
                <a:gd name="connsiteX5" fmla="*/ 224014 w 240802"/>
                <a:gd name="connsiteY5" fmla="*/ 289708 h 297259"/>
                <a:gd name="connsiteX6" fmla="*/ 3638 w 240802"/>
                <a:gd name="connsiteY6" fmla="*/ 8255 h 297259"/>
                <a:gd name="connsiteX7" fmla="*/ 0 w 240802"/>
                <a:gd name="connsiteY7" fmla="*/ 1189 h 297259"/>
                <a:gd name="connsiteX8" fmla="*/ 1959 w 240802"/>
                <a:gd name="connsiteY8" fmla="*/ 0 h 29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02" h="297259">
                  <a:moveTo>
                    <a:pt x="1889" y="0"/>
                  </a:moveTo>
                  <a:cubicBezTo>
                    <a:pt x="31902" y="36799"/>
                    <a:pt x="61705" y="73739"/>
                    <a:pt x="91928" y="110398"/>
                  </a:cubicBezTo>
                  <a:cubicBezTo>
                    <a:pt x="136703" y="164758"/>
                    <a:pt x="184067" y="216878"/>
                    <a:pt x="231850" y="268580"/>
                  </a:cubicBezTo>
                  <a:cubicBezTo>
                    <a:pt x="234299" y="271238"/>
                    <a:pt x="237307" y="273757"/>
                    <a:pt x="238986" y="276905"/>
                  </a:cubicBezTo>
                  <a:cubicBezTo>
                    <a:pt x="242764" y="283901"/>
                    <a:pt x="240175" y="291527"/>
                    <a:pt x="235558" y="295794"/>
                  </a:cubicBezTo>
                  <a:cubicBezTo>
                    <a:pt x="230521" y="300412"/>
                    <a:pt x="227093" y="292926"/>
                    <a:pt x="224014" y="289708"/>
                  </a:cubicBezTo>
                  <a:cubicBezTo>
                    <a:pt x="141181" y="203236"/>
                    <a:pt x="68422" y="108859"/>
                    <a:pt x="3638" y="8255"/>
                  </a:cubicBezTo>
                  <a:cubicBezTo>
                    <a:pt x="2239" y="6017"/>
                    <a:pt x="1189" y="3568"/>
                    <a:pt x="0" y="1189"/>
                  </a:cubicBezTo>
                  <a:cubicBezTo>
                    <a:pt x="630" y="770"/>
                    <a:pt x="1329" y="420"/>
                    <a:pt x="1959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F8A3C18B-0D05-4B96-AA38-8099E579F594}"/>
                </a:ext>
              </a:extLst>
            </p:cNvPr>
            <p:cNvSpPr/>
            <p:nvPr/>
          </p:nvSpPr>
          <p:spPr>
            <a:xfrm rot="5400000">
              <a:off x="1499745" y="5367482"/>
              <a:ext cx="84523" cy="82835"/>
            </a:xfrm>
            <a:custGeom>
              <a:avLst/>
              <a:gdLst>
                <a:gd name="connsiteX0" fmla="*/ 36177 w 84523"/>
                <a:gd name="connsiteY0" fmla="*/ 0 h 82835"/>
                <a:gd name="connsiteX1" fmla="*/ 84520 w 84523"/>
                <a:gd name="connsiteY1" fmla="*/ 44565 h 82835"/>
                <a:gd name="connsiteX2" fmla="*/ 46252 w 84523"/>
                <a:gd name="connsiteY2" fmla="*/ 82834 h 82835"/>
                <a:gd name="connsiteX3" fmla="*/ 7 w 84523"/>
                <a:gd name="connsiteY3" fmla="*/ 39318 h 82835"/>
                <a:gd name="connsiteX4" fmla="*/ 36177 w 84523"/>
                <a:gd name="connsiteY4" fmla="*/ 0 h 8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23" h="82835">
                  <a:moveTo>
                    <a:pt x="36177" y="0"/>
                  </a:moveTo>
                  <a:cubicBezTo>
                    <a:pt x="58635" y="0"/>
                    <a:pt x="84870" y="24206"/>
                    <a:pt x="84520" y="44565"/>
                  </a:cubicBezTo>
                  <a:cubicBezTo>
                    <a:pt x="84170" y="63244"/>
                    <a:pt x="64371" y="83043"/>
                    <a:pt x="46252" y="82834"/>
                  </a:cubicBezTo>
                  <a:cubicBezTo>
                    <a:pt x="25193" y="82554"/>
                    <a:pt x="427" y="59187"/>
                    <a:pt x="7" y="39318"/>
                  </a:cubicBezTo>
                  <a:cubicBezTo>
                    <a:pt x="-412" y="18959"/>
                    <a:pt x="17008" y="0"/>
                    <a:pt x="36177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B291A7E3-ACCC-42C8-92AF-963F9DC4DD12}"/>
                </a:ext>
              </a:extLst>
            </p:cNvPr>
            <p:cNvSpPr/>
            <p:nvPr/>
          </p:nvSpPr>
          <p:spPr>
            <a:xfrm rot="5400000">
              <a:off x="3577275" y="6192995"/>
              <a:ext cx="37808" cy="206909"/>
            </a:xfrm>
            <a:custGeom>
              <a:avLst/>
              <a:gdLst>
                <a:gd name="connsiteX0" fmla="*/ 20559 w 37808"/>
                <a:gd name="connsiteY0" fmla="*/ 206910 h 206909"/>
                <a:gd name="connsiteX1" fmla="*/ 9435 w 37808"/>
                <a:gd name="connsiteY1" fmla="*/ 122187 h 206909"/>
                <a:gd name="connsiteX2" fmla="*/ 410 w 37808"/>
                <a:gd name="connsiteY2" fmla="*/ 26761 h 206909"/>
                <a:gd name="connsiteX3" fmla="*/ 9365 w 37808"/>
                <a:gd name="connsiteY3" fmla="*/ 316 h 206909"/>
                <a:gd name="connsiteX4" fmla="*/ 29024 w 37808"/>
                <a:gd name="connsiteY4" fmla="*/ 21304 h 206909"/>
                <a:gd name="connsiteX5" fmla="*/ 36720 w 37808"/>
                <a:gd name="connsiteY5" fmla="*/ 55934 h 206909"/>
                <a:gd name="connsiteX6" fmla="*/ 25246 w 37808"/>
                <a:gd name="connsiteY6" fmla="*/ 200473 h 206909"/>
                <a:gd name="connsiteX7" fmla="*/ 20489 w 37808"/>
                <a:gd name="connsiteY7" fmla="*/ 206910 h 20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8" h="206909">
                  <a:moveTo>
                    <a:pt x="20559" y="206910"/>
                  </a:moveTo>
                  <a:cubicBezTo>
                    <a:pt x="16501" y="176337"/>
                    <a:pt x="12653" y="149332"/>
                    <a:pt x="9435" y="122187"/>
                  </a:cubicBezTo>
                  <a:cubicBezTo>
                    <a:pt x="5657" y="90425"/>
                    <a:pt x="-1829" y="59013"/>
                    <a:pt x="410" y="26761"/>
                  </a:cubicBezTo>
                  <a:cubicBezTo>
                    <a:pt x="1040" y="16966"/>
                    <a:pt x="-1199" y="2694"/>
                    <a:pt x="9365" y="316"/>
                  </a:cubicBezTo>
                  <a:cubicBezTo>
                    <a:pt x="21468" y="-2343"/>
                    <a:pt x="24337" y="12419"/>
                    <a:pt x="29024" y="21304"/>
                  </a:cubicBezTo>
                  <a:cubicBezTo>
                    <a:pt x="34691" y="32078"/>
                    <a:pt x="35880" y="44181"/>
                    <a:pt x="36720" y="55934"/>
                  </a:cubicBezTo>
                  <a:cubicBezTo>
                    <a:pt x="40148" y="104627"/>
                    <a:pt x="35250" y="152760"/>
                    <a:pt x="25246" y="200473"/>
                  </a:cubicBezTo>
                  <a:cubicBezTo>
                    <a:pt x="25036" y="201593"/>
                    <a:pt x="23777" y="202572"/>
                    <a:pt x="20489" y="20691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6BDEFCDD-7E19-428E-ADEE-9C4620FA8BB2}"/>
                </a:ext>
              </a:extLst>
            </p:cNvPr>
            <p:cNvSpPr/>
            <p:nvPr/>
          </p:nvSpPr>
          <p:spPr>
            <a:xfrm rot="5400000">
              <a:off x="1270868" y="5416137"/>
              <a:ext cx="82415" cy="80255"/>
            </a:xfrm>
            <a:custGeom>
              <a:avLst/>
              <a:gdLst>
                <a:gd name="connsiteX0" fmla="*/ 1 w 82415"/>
                <a:gd name="connsiteY0" fmla="*/ 35680 h 80255"/>
                <a:gd name="connsiteX1" fmla="*/ 43097 w 82415"/>
                <a:gd name="connsiteY1" fmla="*/ 0 h 80255"/>
                <a:gd name="connsiteX2" fmla="*/ 82415 w 82415"/>
                <a:gd name="connsiteY2" fmla="*/ 37219 h 80255"/>
                <a:gd name="connsiteX3" fmla="*/ 41978 w 82415"/>
                <a:gd name="connsiteY3" fmla="*/ 80245 h 80255"/>
                <a:gd name="connsiteX4" fmla="*/ 1 w 82415"/>
                <a:gd name="connsiteY4" fmla="*/ 35750 h 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15" h="80255">
                  <a:moveTo>
                    <a:pt x="1" y="35680"/>
                  </a:moveTo>
                  <a:cubicBezTo>
                    <a:pt x="211" y="13782"/>
                    <a:pt x="16792" y="70"/>
                    <a:pt x="43097" y="0"/>
                  </a:cubicBezTo>
                  <a:cubicBezTo>
                    <a:pt x="61497" y="0"/>
                    <a:pt x="82555" y="19869"/>
                    <a:pt x="82415" y="37219"/>
                  </a:cubicBezTo>
                  <a:cubicBezTo>
                    <a:pt x="82275" y="58697"/>
                    <a:pt x="61497" y="80805"/>
                    <a:pt x="41978" y="80245"/>
                  </a:cubicBezTo>
                  <a:cubicBezTo>
                    <a:pt x="24418" y="79755"/>
                    <a:pt x="-209" y="53660"/>
                    <a:pt x="1" y="3575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E294BD28-DF88-431F-978E-9F69028F5F2A}"/>
                </a:ext>
              </a:extLst>
            </p:cNvPr>
            <p:cNvSpPr/>
            <p:nvPr/>
          </p:nvSpPr>
          <p:spPr>
            <a:xfrm rot="5400000">
              <a:off x="1947919" y="5830480"/>
              <a:ext cx="75770" cy="80255"/>
            </a:xfrm>
            <a:custGeom>
              <a:avLst/>
              <a:gdLst>
                <a:gd name="connsiteX0" fmla="*/ 75770 w 75770"/>
                <a:gd name="connsiteY0" fmla="*/ 41631 h 80255"/>
                <a:gd name="connsiteX1" fmla="*/ 39880 w 75770"/>
                <a:gd name="connsiteY1" fmla="*/ 80250 h 80255"/>
                <a:gd name="connsiteX2" fmla="*/ 2 w 75770"/>
                <a:gd name="connsiteY2" fmla="*/ 39463 h 80255"/>
                <a:gd name="connsiteX3" fmla="*/ 33653 w 75770"/>
                <a:gd name="connsiteY3" fmla="*/ 5 h 80255"/>
                <a:gd name="connsiteX4" fmla="*/ 75770 w 75770"/>
                <a:gd name="connsiteY4" fmla="*/ 41562 h 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70" h="80255">
                  <a:moveTo>
                    <a:pt x="75770" y="41631"/>
                  </a:moveTo>
                  <a:cubicBezTo>
                    <a:pt x="75910" y="63879"/>
                    <a:pt x="60378" y="80600"/>
                    <a:pt x="39880" y="80250"/>
                  </a:cubicBezTo>
                  <a:cubicBezTo>
                    <a:pt x="17912" y="79900"/>
                    <a:pt x="282" y="61850"/>
                    <a:pt x="2" y="39463"/>
                  </a:cubicBezTo>
                  <a:cubicBezTo>
                    <a:pt x="-208" y="17775"/>
                    <a:pt x="14624" y="285"/>
                    <a:pt x="33653" y="5"/>
                  </a:cubicBezTo>
                  <a:cubicBezTo>
                    <a:pt x="57020" y="-345"/>
                    <a:pt x="75630" y="17985"/>
                    <a:pt x="75770" y="41562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C94E28B9-69EF-43F3-8F34-C9E10DF7DA46}"/>
                </a:ext>
              </a:extLst>
            </p:cNvPr>
            <p:cNvSpPr/>
            <p:nvPr/>
          </p:nvSpPr>
          <p:spPr>
            <a:xfrm rot="5400000">
              <a:off x="1323974" y="5516778"/>
              <a:ext cx="257068" cy="133664"/>
            </a:xfrm>
            <a:custGeom>
              <a:avLst/>
              <a:gdLst>
                <a:gd name="connsiteX0" fmla="*/ 70 w 257068"/>
                <a:gd name="connsiteY0" fmla="*/ 0 h 133664"/>
                <a:gd name="connsiteX1" fmla="*/ 52331 w 257068"/>
                <a:gd name="connsiteY1" fmla="*/ 17840 h 133664"/>
                <a:gd name="connsiteX2" fmla="*/ 242554 w 257068"/>
                <a:gd name="connsiteY2" fmla="*/ 102912 h 133664"/>
                <a:gd name="connsiteX3" fmla="*/ 254237 w 257068"/>
                <a:gd name="connsiteY3" fmla="*/ 111657 h 133664"/>
                <a:gd name="connsiteX4" fmla="*/ 254447 w 257068"/>
                <a:gd name="connsiteY4" fmla="*/ 132366 h 133664"/>
                <a:gd name="connsiteX5" fmla="*/ 238636 w 257068"/>
                <a:gd name="connsiteY5" fmla="*/ 127258 h 133664"/>
                <a:gd name="connsiteX6" fmla="*/ 12383 w 257068"/>
                <a:gd name="connsiteY6" fmla="*/ 9445 h 133664"/>
                <a:gd name="connsiteX7" fmla="*/ 0 w 257068"/>
                <a:gd name="connsiteY7" fmla="*/ 70 h 13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068" h="133664">
                  <a:moveTo>
                    <a:pt x="70" y="0"/>
                  </a:moveTo>
                  <a:cubicBezTo>
                    <a:pt x="18889" y="4058"/>
                    <a:pt x="35540" y="11334"/>
                    <a:pt x="52331" y="17840"/>
                  </a:cubicBezTo>
                  <a:cubicBezTo>
                    <a:pt x="117184" y="42886"/>
                    <a:pt x="180149" y="72269"/>
                    <a:pt x="242554" y="102912"/>
                  </a:cubicBezTo>
                  <a:cubicBezTo>
                    <a:pt x="246962" y="105081"/>
                    <a:pt x="252908" y="106340"/>
                    <a:pt x="254237" y="111657"/>
                  </a:cubicBezTo>
                  <a:cubicBezTo>
                    <a:pt x="255917" y="118513"/>
                    <a:pt x="259555" y="127329"/>
                    <a:pt x="254447" y="132366"/>
                  </a:cubicBezTo>
                  <a:cubicBezTo>
                    <a:pt x="250320" y="136424"/>
                    <a:pt x="243743" y="129917"/>
                    <a:pt x="238636" y="127258"/>
                  </a:cubicBezTo>
                  <a:cubicBezTo>
                    <a:pt x="163149" y="88081"/>
                    <a:pt x="87731" y="48763"/>
                    <a:pt x="12383" y="9445"/>
                  </a:cubicBezTo>
                  <a:cubicBezTo>
                    <a:pt x="8255" y="7276"/>
                    <a:pt x="2728" y="6716"/>
                    <a:pt x="0" y="7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54528E16-168B-4511-9A62-D2A6456E3634}"/>
                </a:ext>
              </a:extLst>
            </p:cNvPr>
            <p:cNvSpPr/>
            <p:nvPr/>
          </p:nvSpPr>
          <p:spPr>
            <a:xfrm rot="5400000">
              <a:off x="3197097" y="6331887"/>
              <a:ext cx="183883" cy="215840"/>
            </a:xfrm>
            <a:custGeom>
              <a:avLst/>
              <a:gdLst>
                <a:gd name="connsiteX0" fmla="*/ 171174 w 183883"/>
                <a:gd name="connsiteY0" fmla="*/ 215840 h 215840"/>
                <a:gd name="connsiteX1" fmla="*/ 136404 w 183883"/>
                <a:gd name="connsiteY1" fmla="*/ 166868 h 215840"/>
                <a:gd name="connsiteX2" fmla="*/ 129828 w 183883"/>
                <a:gd name="connsiteY2" fmla="*/ 157143 h 215840"/>
                <a:gd name="connsiteX3" fmla="*/ 105971 w 183883"/>
                <a:gd name="connsiteY3" fmla="*/ 140422 h 215840"/>
                <a:gd name="connsiteX4" fmla="*/ 69521 w 183883"/>
                <a:gd name="connsiteY4" fmla="*/ 94108 h 215840"/>
                <a:gd name="connsiteX5" fmla="*/ 61266 w 183883"/>
                <a:gd name="connsiteY5" fmla="*/ 76198 h 215840"/>
                <a:gd name="connsiteX6" fmla="*/ 58188 w 183883"/>
                <a:gd name="connsiteY6" fmla="*/ 70671 h 215840"/>
                <a:gd name="connsiteX7" fmla="*/ 3129 w 183883"/>
                <a:gd name="connsiteY7" fmla="*/ 13444 h 215840"/>
                <a:gd name="connsiteX8" fmla="*/ 2499 w 183883"/>
                <a:gd name="connsiteY8" fmla="*/ 4209 h 215840"/>
                <a:gd name="connsiteX9" fmla="*/ 15792 w 183883"/>
                <a:gd name="connsiteY9" fmla="*/ 2600 h 215840"/>
                <a:gd name="connsiteX10" fmla="*/ 64974 w 183883"/>
                <a:gd name="connsiteY10" fmla="*/ 64445 h 215840"/>
                <a:gd name="connsiteX11" fmla="*/ 80925 w 183883"/>
                <a:gd name="connsiteY11" fmla="*/ 78087 h 215840"/>
                <a:gd name="connsiteX12" fmla="*/ 154174 w 183883"/>
                <a:gd name="connsiteY12" fmla="*/ 168757 h 215840"/>
                <a:gd name="connsiteX13" fmla="*/ 155783 w 183883"/>
                <a:gd name="connsiteY13" fmla="*/ 170995 h 215840"/>
                <a:gd name="connsiteX14" fmla="*/ 177051 w 183883"/>
                <a:gd name="connsiteY14" fmla="*/ 198910 h 215840"/>
                <a:gd name="connsiteX15" fmla="*/ 183208 w 183883"/>
                <a:gd name="connsiteY15" fmla="*/ 211153 h 215840"/>
                <a:gd name="connsiteX16" fmla="*/ 171244 w 183883"/>
                <a:gd name="connsiteY16" fmla="*/ 215770 h 2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3883" h="215840">
                  <a:moveTo>
                    <a:pt x="171174" y="215840"/>
                  </a:moveTo>
                  <a:cubicBezTo>
                    <a:pt x="159421" y="215700"/>
                    <a:pt x="131716" y="177012"/>
                    <a:pt x="136404" y="166868"/>
                  </a:cubicBezTo>
                  <a:cubicBezTo>
                    <a:pt x="140182" y="158612"/>
                    <a:pt x="134305" y="157913"/>
                    <a:pt x="129828" y="157143"/>
                  </a:cubicBezTo>
                  <a:cubicBezTo>
                    <a:pt x="118914" y="155464"/>
                    <a:pt x="112267" y="148818"/>
                    <a:pt x="105971" y="140422"/>
                  </a:cubicBezTo>
                  <a:cubicBezTo>
                    <a:pt x="94217" y="124681"/>
                    <a:pt x="81555" y="109640"/>
                    <a:pt x="69521" y="94108"/>
                  </a:cubicBezTo>
                  <a:cubicBezTo>
                    <a:pt x="65464" y="88861"/>
                    <a:pt x="59517" y="84384"/>
                    <a:pt x="61266" y="76198"/>
                  </a:cubicBezTo>
                  <a:cubicBezTo>
                    <a:pt x="61756" y="73890"/>
                    <a:pt x="60636" y="71791"/>
                    <a:pt x="58188" y="70671"/>
                  </a:cubicBezTo>
                  <a:cubicBezTo>
                    <a:pt x="32092" y="59058"/>
                    <a:pt x="22298" y="31773"/>
                    <a:pt x="3129" y="13444"/>
                  </a:cubicBezTo>
                  <a:cubicBezTo>
                    <a:pt x="610" y="11065"/>
                    <a:pt x="-2119" y="7007"/>
                    <a:pt x="2499" y="4209"/>
                  </a:cubicBezTo>
                  <a:cubicBezTo>
                    <a:pt x="6417" y="1830"/>
                    <a:pt x="11314" y="-2997"/>
                    <a:pt x="15792" y="2600"/>
                  </a:cubicBezTo>
                  <a:cubicBezTo>
                    <a:pt x="32372" y="23098"/>
                    <a:pt x="53710" y="40099"/>
                    <a:pt x="64974" y="64445"/>
                  </a:cubicBezTo>
                  <a:cubicBezTo>
                    <a:pt x="68682" y="72560"/>
                    <a:pt x="76377" y="72421"/>
                    <a:pt x="80925" y="78087"/>
                  </a:cubicBezTo>
                  <a:cubicBezTo>
                    <a:pt x="104992" y="108590"/>
                    <a:pt x="129688" y="138533"/>
                    <a:pt x="154174" y="168757"/>
                  </a:cubicBezTo>
                  <a:cubicBezTo>
                    <a:pt x="154734" y="169456"/>
                    <a:pt x="155503" y="170156"/>
                    <a:pt x="155783" y="170995"/>
                  </a:cubicBezTo>
                  <a:cubicBezTo>
                    <a:pt x="159281" y="182959"/>
                    <a:pt x="161940" y="195132"/>
                    <a:pt x="177051" y="198910"/>
                  </a:cubicBezTo>
                  <a:cubicBezTo>
                    <a:pt x="180339" y="199749"/>
                    <a:pt x="185796" y="205766"/>
                    <a:pt x="183208" y="211153"/>
                  </a:cubicBezTo>
                  <a:cubicBezTo>
                    <a:pt x="181249" y="215280"/>
                    <a:pt x="175372" y="215001"/>
                    <a:pt x="171244" y="21577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F9F0E3E2-366F-478E-865A-215E0CAA664D}"/>
                </a:ext>
              </a:extLst>
            </p:cNvPr>
            <p:cNvSpPr/>
            <p:nvPr/>
          </p:nvSpPr>
          <p:spPr>
            <a:xfrm rot="5400000">
              <a:off x="1990898" y="6755908"/>
              <a:ext cx="176889" cy="94793"/>
            </a:xfrm>
            <a:custGeom>
              <a:avLst/>
              <a:gdLst>
                <a:gd name="connsiteX0" fmla="*/ 1539 w 176889"/>
                <a:gd name="connsiteY0" fmla="*/ 0 h 94793"/>
                <a:gd name="connsiteX1" fmla="*/ 44005 w 176889"/>
                <a:gd name="connsiteY1" fmla="*/ 6366 h 94793"/>
                <a:gd name="connsiteX2" fmla="*/ 163918 w 176889"/>
                <a:gd name="connsiteY2" fmla="*/ 69961 h 94793"/>
                <a:gd name="connsiteX3" fmla="*/ 170984 w 176889"/>
                <a:gd name="connsiteY3" fmla="*/ 74228 h 94793"/>
                <a:gd name="connsiteX4" fmla="*/ 175462 w 176889"/>
                <a:gd name="connsiteY4" fmla="*/ 91229 h 94793"/>
                <a:gd name="connsiteX5" fmla="*/ 162449 w 176889"/>
                <a:gd name="connsiteY5" fmla="*/ 92138 h 94793"/>
                <a:gd name="connsiteX6" fmla="*/ 33161 w 176889"/>
                <a:gd name="connsiteY6" fmla="*/ 24906 h 94793"/>
                <a:gd name="connsiteX7" fmla="*/ 0 w 176889"/>
                <a:gd name="connsiteY7" fmla="*/ 4198 h 94793"/>
                <a:gd name="connsiteX8" fmla="*/ 1609 w 176889"/>
                <a:gd name="connsiteY8" fmla="*/ 0 h 9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889" h="94793">
                  <a:moveTo>
                    <a:pt x="1539" y="0"/>
                  </a:moveTo>
                  <a:cubicBezTo>
                    <a:pt x="15741" y="1609"/>
                    <a:pt x="30363" y="-280"/>
                    <a:pt x="44005" y="6366"/>
                  </a:cubicBezTo>
                  <a:cubicBezTo>
                    <a:pt x="84652" y="26235"/>
                    <a:pt x="124880" y="47014"/>
                    <a:pt x="163918" y="69961"/>
                  </a:cubicBezTo>
                  <a:cubicBezTo>
                    <a:pt x="166297" y="71360"/>
                    <a:pt x="168675" y="72689"/>
                    <a:pt x="170984" y="74228"/>
                  </a:cubicBezTo>
                  <a:cubicBezTo>
                    <a:pt x="177560" y="78496"/>
                    <a:pt x="177980" y="85282"/>
                    <a:pt x="175462" y="91229"/>
                  </a:cubicBezTo>
                  <a:cubicBezTo>
                    <a:pt x="172523" y="98085"/>
                    <a:pt x="166926" y="93118"/>
                    <a:pt x="162449" y="92138"/>
                  </a:cubicBezTo>
                  <a:cubicBezTo>
                    <a:pt x="113196" y="81574"/>
                    <a:pt x="75138" y="49462"/>
                    <a:pt x="33161" y="24906"/>
                  </a:cubicBezTo>
                  <a:cubicBezTo>
                    <a:pt x="21898" y="18330"/>
                    <a:pt x="11054" y="11124"/>
                    <a:pt x="0" y="4198"/>
                  </a:cubicBezTo>
                  <a:cubicBezTo>
                    <a:pt x="560" y="2798"/>
                    <a:pt x="1049" y="1399"/>
                    <a:pt x="1609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F89E3A2A-9F13-498C-9BDB-084D3E7EBA0E}"/>
                </a:ext>
              </a:extLst>
            </p:cNvPr>
            <p:cNvSpPr/>
            <p:nvPr/>
          </p:nvSpPr>
          <p:spPr>
            <a:xfrm rot="5400000">
              <a:off x="1703196" y="5489635"/>
              <a:ext cx="71362" cy="72480"/>
            </a:xfrm>
            <a:custGeom>
              <a:avLst/>
              <a:gdLst>
                <a:gd name="connsiteX0" fmla="*/ 35193 w 71362"/>
                <a:gd name="connsiteY0" fmla="*/ 1 h 72480"/>
                <a:gd name="connsiteX1" fmla="*/ 71362 w 71362"/>
                <a:gd name="connsiteY1" fmla="*/ 39808 h 72480"/>
                <a:gd name="connsiteX2" fmla="*/ 39041 w 71362"/>
                <a:gd name="connsiteY2" fmla="*/ 72480 h 72480"/>
                <a:gd name="connsiteX3" fmla="*/ 2 w 71362"/>
                <a:gd name="connsiteY3" fmla="*/ 29244 h 72480"/>
                <a:gd name="connsiteX4" fmla="*/ 35263 w 71362"/>
                <a:gd name="connsiteY4" fmla="*/ 1 h 7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62" h="72480">
                  <a:moveTo>
                    <a:pt x="35193" y="1"/>
                  </a:moveTo>
                  <a:cubicBezTo>
                    <a:pt x="52753" y="-139"/>
                    <a:pt x="71362" y="20359"/>
                    <a:pt x="71362" y="39808"/>
                  </a:cubicBezTo>
                  <a:cubicBezTo>
                    <a:pt x="71362" y="56599"/>
                    <a:pt x="55761" y="72340"/>
                    <a:pt x="39041" y="72480"/>
                  </a:cubicBezTo>
                  <a:cubicBezTo>
                    <a:pt x="18682" y="72620"/>
                    <a:pt x="212" y="52192"/>
                    <a:pt x="2" y="29244"/>
                  </a:cubicBezTo>
                  <a:cubicBezTo>
                    <a:pt x="-207" y="11125"/>
                    <a:pt x="13015" y="211"/>
                    <a:pt x="35263" y="1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1E758760-4B78-40B6-B1A9-AF82941D425E}"/>
                </a:ext>
              </a:extLst>
            </p:cNvPr>
            <p:cNvSpPr/>
            <p:nvPr/>
          </p:nvSpPr>
          <p:spPr>
            <a:xfrm rot="5400000">
              <a:off x="3161663" y="6387328"/>
              <a:ext cx="121342" cy="44372"/>
            </a:xfrm>
            <a:custGeom>
              <a:avLst/>
              <a:gdLst>
                <a:gd name="connsiteX0" fmla="*/ 45666 w 121342"/>
                <a:gd name="connsiteY0" fmla="*/ 44372 h 44372"/>
                <a:gd name="connsiteX1" fmla="*/ 7887 w 121342"/>
                <a:gd name="connsiteY1" fmla="*/ 33458 h 44372"/>
                <a:gd name="connsiteX2" fmla="*/ 11455 w 121342"/>
                <a:gd name="connsiteY2" fmla="*/ 10511 h 44372"/>
                <a:gd name="connsiteX3" fmla="*/ 97437 w 121342"/>
                <a:gd name="connsiteY3" fmla="*/ 4005 h 44372"/>
                <a:gd name="connsiteX4" fmla="*/ 121293 w 121342"/>
                <a:gd name="connsiteY4" fmla="*/ 13030 h 44372"/>
                <a:gd name="connsiteX5" fmla="*/ 100095 w 121342"/>
                <a:gd name="connsiteY5" fmla="*/ 29121 h 44372"/>
                <a:gd name="connsiteX6" fmla="*/ 45666 w 121342"/>
                <a:gd name="connsiteY6" fmla="*/ 44372 h 4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342" h="44372">
                  <a:moveTo>
                    <a:pt x="45666" y="44372"/>
                  </a:moveTo>
                  <a:cubicBezTo>
                    <a:pt x="29715" y="44372"/>
                    <a:pt x="17752" y="41924"/>
                    <a:pt x="7887" y="33458"/>
                  </a:cubicBezTo>
                  <a:cubicBezTo>
                    <a:pt x="-3517" y="23664"/>
                    <a:pt x="-2747" y="15129"/>
                    <a:pt x="11455" y="10511"/>
                  </a:cubicBezTo>
                  <a:cubicBezTo>
                    <a:pt x="39439" y="1416"/>
                    <a:pt x="68053" y="-4251"/>
                    <a:pt x="97437" y="4005"/>
                  </a:cubicBezTo>
                  <a:cubicBezTo>
                    <a:pt x="105972" y="6383"/>
                    <a:pt x="120524" y="5544"/>
                    <a:pt x="121293" y="13030"/>
                  </a:cubicBezTo>
                  <a:cubicBezTo>
                    <a:pt x="122273" y="22334"/>
                    <a:pt x="108281" y="24853"/>
                    <a:pt x="100095" y="29121"/>
                  </a:cubicBezTo>
                  <a:cubicBezTo>
                    <a:pt x="82046" y="38495"/>
                    <a:pt x="62666" y="43393"/>
                    <a:pt x="45666" y="44372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568DA33B-924A-4F3A-BFDE-F14081101AE5}"/>
                </a:ext>
              </a:extLst>
            </p:cNvPr>
            <p:cNvSpPr/>
            <p:nvPr/>
          </p:nvSpPr>
          <p:spPr>
            <a:xfrm rot="5400000">
              <a:off x="927853" y="6144011"/>
              <a:ext cx="414447" cy="74656"/>
            </a:xfrm>
            <a:custGeom>
              <a:avLst/>
              <a:gdLst>
                <a:gd name="connsiteX0" fmla="*/ 0 w 414447"/>
                <a:gd name="connsiteY0" fmla="*/ 74158 h 74656"/>
                <a:gd name="connsiteX1" fmla="*/ 414448 w 414447"/>
                <a:gd name="connsiteY1" fmla="*/ 0 h 74656"/>
                <a:gd name="connsiteX2" fmla="*/ 0 w 414447"/>
                <a:gd name="connsiteY2" fmla="*/ 74158 h 7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447" h="74656">
                  <a:moveTo>
                    <a:pt x="0" y="74158"/>
                  </a:moveTo>
                  <a:cubicBezTo>
                    <a:pt x="136983" y="49322"/>
                    <a:pt x="274596" y="28334"/>
                    <a:pt x="414448" y="0"/>
                  </a:cubicBezTo>
                  <a:cubicBezTo>
                    <a:pt x="381076" y="21618"/>
                    <a:pt x="48553" y="80665"/>
                    <a:pt x="0" y="74158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79DB1555-8E9F-43BB-A8E1-1F8BFACF12B2}"/>
                </a:ext>
              </a:extLst>
            </p:cNvPr>
            <p:cNvSpPr/>
            <p:nvPr/>
          </p:nvSpPr>
          <p:spPr>
            <a:xfrm rot="5400000">
              <a:off x="1752614" y="5832706"/>
              <a:ext cx="129965" cy="220069"/>
            </a:xfrm>
            <a:custGeom>
              <a:avLst/>
              <a:gdLst>
                <a:gd name="connsiteX0" fmla="*/ 1700 w 129965"/>
                <a:gd name="connsiteY0" fmla="*/ 0 h 220069"/>
                <a:gd name="connsiteX1" fmla="*/ 14923 w 129965"/>
                <a:gd name="connsiteY1" fmla="*/ 31272 h 220069"/>
                <a:gd name="connsiteX2" fmla="*/ 118535 w 129965"/>
                <a:gd name="connsiteY2" fmla="*/ 200578 h 220069"/>
                <a:gd name="connsiteX3" fmla="*/ 127839 w 129965"/>
                <a:gd name="connsiteY3" fmla="*/ 212471 h 220069"/>
                <a:gd name="connsiteX4" fmla="*/ 129309 w 129965"/>
                <a:gd name="connsiteY4" fmla="*/ 218627 h 220069"/>
                <a:gd name="connsiteX5" fmla="*/ 122942 w 129965"/>
                <a:gd name="connsiteY5" fmla="*/ 219817 h 220069"/>
                <a:gd name="connsiteX6" fmla="*/ 107481 w 129965"/>
                <a:gd name="connsiteY6" fmla="*/ 212401 h 220069"/>
                <a:gd name="connsiteX7" fmla="*/ 2120 w 129965"/>
                <a:gd name="connsiteY7" fmla="*/ 15042 h 220069"/>
                <a:gd name="connsiteX8" fmla="*/ 21 w 129965"/>
                <a:gd name="connsiteY8" fmla="*/ 5667 h 220069"/>
                <a:gd name="connsiteX9" fmla="*/ 1630 w 129965"/>
                <a:gd name="connsiteY9" fmla="*/ 0 h 22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965" h="220069">
                  <a:moveTo>
                    <a:pt x="1700" y="0"/>
                  </a:moveTo>
                  <a:cubicBezTo>
                    <a:pt x="6807" y="12103"/>
                    <a:pt x="10865" y="21758"/>
                    <a:pt x="14923" y="31272"/>
                  </a:cubicBezTo>
                  <a:cubicBezTo>
                    <a:pt x="41158" y="92768"/>
                    <a:pt x="77468" y="148177"/>
                    <a:pt x="118535" y="200578"/>
                  </a:cubicBezTo>
                  <a:cubicBezTo>
                    <a:pt x="121613" y="204565"/>
                    <a:pt x="124761" y="208483"/>
                    <a:pt x="127839" y="212471"/>
                  </a:cubicBezTo>
                  <a:cubicBezTo>
                    <a:pt x="129239" y="214290"/>
                    <a:pt x="130918" y="216389"/>
                    <a:pt x="129309" y="218627"/>
                  </a:cubicBezTo>
                  <a:cubicBezTo>
                    <a:pt x="127839" y="220726"/>
                    <a:pt x="125251" y="219957"/>
                    <a:pt x="122942" y="219817"/>
                  </a:cubicBezTo>
                  <a:cubicBezTo>
                    <a:pt x="116786" y="219397"/>
                    <a:pt x="111469" y="217648"/>
                    <a:pt x="107481" y="212401"/>
                  </a:cubicBezTo>
                  <a:cubicBezTo>
                    <a:pt x="61237" y="152514"/>
                    <a:pt x="22618" y="88640"/>
                    <a:pt x="2120" y="15042"/>
                  </a:cubicBezTo>
                  <a:cubicBezTo>
                    <a:pt x="1280" y="11963"/>
                    <a:pt x="581" y="8815"/>
                    <a:pt x="21" y="5667"/>
                  </a:cubicBezTo>
                  <a:cubicBezTo>
                    <a:pt x="-119" y="4897"/>
                    <a:pt x="441" y="3988"/>
                    <a:pt x="1630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19E1A8A2-9E17-4AC8-8B07-E56EB714D778}"/>
                </a:ext>
              </a:extLst>
            </p:cNvPr>
            <p:cNvSpPr/>
            <p:nvPr/>
          </p:nvSpPr>
          <p:spPr>
            <a:xfrm rot="5400000">
              <a:off x="4153600" y="6698865"/>
              <a:ext cx="54768" cy="58494"/>
            </a:xfrm>
            <a:custGeom>
              <a:avLst/>
              <a:gdLst>
                <a:gd name="connsiteX0" fmla="*/ 70 w 54768"/>
                <a:gd name="connsiteY0" fmla="*/ 31123 h 58494"/>
                <a:gd name="connsiteX1" fmla="*/ 24626 w 54768"/>
                <a:gd name="connsiteY1" fmla="*/ 620 h 58494"/>
                <a:gd name="connsiteX2" fmla="*/ 52680 w 54768"/>
                <a:gd name="connsiteY2" fmla="*/ 14892 h 58494"/>
                <a:gd name="connsiteX3" fmla="*/ 40507 w 54768"/>
                <a:gd name="connsiteY3" fmla="*/ 47773 h 58494"/>
                <a:gd name="connsiteX4" fmla="*/ 13782 w 54768"/>
                <a:gd name="connsiteY4" fmla="*/ 56239 h 58494"/>
                <a:gd name="connsiteX5" fmla="*/ 0 w 54768"/>
                <a:gd name="connsiteY5" fmla="*/ 31123 h 5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68" h="58494">
                  <a:moveTo>
                    <a:pt x="70" y="31123"/>
                  </a:moveTo>
                  <a:cubicBezTo>
                    <a:pt x="-140" y="15591"/>
                    <a:pt x="10004" y="3698"/>
                    <a:pt x="24626" y="620"/>
                  </a:cubicBezTo>
                  <a:cubicBezTo>
                    <a:pt x="36729" y="-1969"/>
                    <a:pt x="47853" y="3698"/>
                    <a:pt x="52680" y="14892"/>
                  </a:cubicBezTo>
                  <a:cubicBezTo>
                    <a:pt x="57788" y="26645"/>
                    <a:pt x="53450" y="39658"/>
                    <a:pt x="40507" y="47773"/>
                  </a:cubicBezTo>
                  <a:cubicBezTo>
                    <a:pt x="32532" y="52810"/>
                    <a:pt x="25466" y="63025"/>
                    <a:pt x="13782" y="56239"/>
                  </a:cubicBezTo>
                  <a:cubicBezTo>
                    <a:pt x="3638" y="50362"/>
                    <a:pt x="839" y="40287"/>
                    <a:pt x="0" y="31123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8EB50506-6A0D-4B4E-BD6B-929D3131ABC1}"/>
                </a:ext>
              </a:extLst>
            </p:cNvPr>
            <p:cNvSpPr/>
            <p:nvPr/>
          </p:nvSpPr>
          <p:spPr>
            <a:xfrm rot="5400000">
              <a:off x="1255484" y="6364462"/>
              <a:ext cx="154123" cy="174342"/>
            </a:xfrm>
            <a:custGeom>
              <a:avLst/>
              <a:gdLst>
                <a:gd name="connsiteX0" fmla="*/ 0 w 154123"/>
                <a:gd name="connsiteY0" fmla="*/ 0 h 174342"/>
                <a:gd name="connsiteX1" fmla="*/ 154124 w 154123"/>
                <a:gd name="connsiteY1" fmla="*/ 174342 h 174342"/>
                <a:gd name="connsiteX2" fmla="*/ 0 w 154123"/>
                <a:gd name="connsiteY2" fmla="*/ 0 h 17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23" h="174342">
                  <a:moveTo>
                    <a:pt x="0" y="0"/>
                  </a:moveTo>
                  <a:cubicBezTo>
                    <a:pt x="56179" y="53870"/>
                    <a:pt x="110468" y="109419"/>
                    <a:pt x="154124" y="174342"/>
                  </a:cubicBezTo>
                  <a:cubicBezTo>
                    <a:pt x="97245" y="121102"/>
                    <a:pt x="49182" y="60026"/>
                    <a:pt x="0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6E68C32C-0B56-4D99-9930-B19EB1DB8ABA}"/>
                </a:ext>
              </a:extLst>
            </p:cNvPr>
            <p:cNvSpPr/>
            <p:nvPr/>
          </p:nvSpPr>
          <p:spPr>
            <a:xfrm rot="5400000">
              <a:off x="1211478" y="6165143"/>
              <a:ext cx="275715" cy="119353"/>
            </a:xfrm>
            <a:custGeom>
              <a:avLst/>
              <a:gdLst>
                <a:gd name="connsiteX0" fmla="*/ 275715 w 275715"/>
                <a:gd name="connsiteY0" fmla="*/ 119353 h 119353"/>
                <a:gd name="connsiteX1" fmla="*/ 0 w 275715"/>
                <a:gd name="connsiteY1" fmla="*/ 3428 h 119353"/>
                <a:gd name="connsiteX2" fmla="*/ 1469 w 275715"/>
                <a:gd name="connsiteY2" fmla="*/ 0 h 119353"/>
                <a:gd name="connsiteX3" fmla="*/ 275715 w 275715"/>
                <a:gd name="connsiteY3" fmla="*/ 119283 h 11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715" h="119353">
                  <a:moveTo>
                    <a:pt x="275715" y="119353"/>
                  </a:moveTo>
                  <a:cubicBezTo>
                    <a:pt x="180849" y="86821"/>
                    <a:pt x="89060" y="48203"/>
                    <a:pt x="0" y="3428"/>
                  </a:cubicBezTo>
                  <a:cubicBezTo>
                    <a:pt x="490" y="2309"/>
                    <a:pt x="979" y="1189"/>
                    <a:pt x="1469" y="0"/>
                  </a:cubicBezTo>
                  <a:cubicBezTo>
                    <a:pt x="92908" y="39738"/>
                    <a:pt x="184277" y="79545"/>
                    <a:pt x="275715" y="119283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8B1D5E3A-D474-4C8A-9AB4-BA05AABF023E}"/>
                </a:ext>
              </a:extLst>
            </p:cNvPr>
            <p:cNvSpPr/>
            <p:nvPr/>
          </p:nvSpPr>
          <p:spPr>
            <a:xfrm rot="5400000">
              <a:off x="1150162" y="5604517"/>
              <a:ext cx="228491" cy="54979"/>
            </a:xfrm>
            <a:custGeom>
              <a:avLst/>
              <a:gdLst>
                <a:gd name="connsiteX0" fmla="*/ 228492 w 228491"/>
                <a:gd name="connsiteY0" fmla="*/ 54570 h 54979"/>
                <a:gd name="connsiteX1" fmla="*/ 0 w 228491"/>
                <a:gd name="connsiteY1" fmla="*/ 0 h 54979"/>
                <a:gd name="connsiteX2" fmla="*/ 228492 w 228491"/>
                <a:gd name="connsiteY2" fmla="*/ 54570 h 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491" h="54979">
                  <a:moveTo>
                    <a:pt x="228492" y="54570"/>
                  </a:moveTo>
                  <a:cubicBezTo>
                    <a:pt x="203306" y="59607"/>
                    <a:pt x="27984" y="16861"/>
                    <a:pt x="0" y="0"/>
                  </a:cubicBezTo>
                  <a:cubicBezTo>
                    <a:pt x="76187" y="18190"/>
                    <a:pt x="152305" y="36380"/>
                    <a:pt x="228492" y="5457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8E2BED49-0DEE-4DE4-80B9-92CDB32B2836}"/>
                </a:ext>
              </a:extLst>
            </p:cNvPr>
            <p:cNvSpPr/>
            <p:nvPr/>
          </p:nvSpPr>
          <p:spPr>
            <a:xfrm rot="5400000">
              <a:off x="4003915" y="6459573"/>
              <a:ext cx="41782" cy="45275"/>
            </a:xfrm>
            <a:custGeom>
              <a:avLst/>
              <a:gdLst>
                <a:gd name="connsiteX0" fmla="*/ 19942 w 41782"/>
                <a:gd name="connsiteY0" fmla="*/ 0 h 45275"/>
                <a:gd name="connsiteX1" fmla="*/ 41770 w 41782"/>
                <a:gd name="connsiteY1" fmla="*/ 26725 h 45275"/>
                <a:gd name="connsiteX2" fmla="*/ 21551 w 41782"/>
                <a:gd name="connsiteY2" fmla="*/ 45265 h 45275"/>
                <a:gd name="connsiteX3" fmla="*/ 3 w 41782"/>
                <a:gd name="connsiteY3" fmla="*/ 19939 h 45275"/>
                <a:gd name="connsiteX4" fmla="*/ 20012 w 41782"/>
                <a:gd name="connsiteY4" fmla="*/ 0 h 4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82" h="45275">
                  <a:moveTo>
                    <a:pt x="19942" y="0"/>
                  </a:moveTo>
                  <a:cubicBezTo>
                    <a:pt x="31975" y="0"/>
                    <a:pt x="42190" y="12523"/>
                    <a:pt x="41770" y="26725"/>
                  </a:cubicBezTo>
                  <a:cubicBezTo>
                    <a:pt x="41490" y="36589"/>
                    <a:pt x="32395" y="44845"/>
                    <a:pt x="21551" y="45265"/>
                  </a:cubicBezTo>
                  <a:cubicBezTo>
                    <a:pt x="10008" y="45684"/>
                    <a:pt x="-207" y="33721"/>
                    <a:pt x="3" y="19939"/>
                  </a:cubicBezTo>
                  <a:cubicBezTo>
                    <a:pt x="143" y="8605"/>
                    <a:pt x="8748" y="0"/>
                    <a:pt x="20012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6AEBA256-8D1F-44DE-9B9D-FF2BB6BDD591}"/>
                </a:ext>
              </a:extLst>
            </p:cNvPr>
            <p:cNvSpPr/>
            <p:nvPr/>
          </p:nvSpPr>
          <p:spPr>
            <a:xfrm rot="5400000">
              <a:off x="3876979" y="6413779"/>
              <a:ext cx="42888" cy="43245"/>
            </a:xfrm>
            <a:custGeom>
              <a:avLst/>
              <a:gdLst>
                <a:gd name="connsiteX0" fmla="*/ 20220 w 42888"/>
                <a:gd name="connsiteY0" fmla="*/ 43236 h 43245"/>
                <a:gd name="connsiteX1" fmla="*/ 2 w 42888"/>
                <a:gd name="connsiteY1" fmla="*/ 18260 h 43245"/>
                <a:gd name="connsiteX2" fmla="*/ 18611 w 42888"/>
                <a:gd name="connsiteY2" fmla="*/ 0 h 43245"/>
                <a:gd name="connsiteX3" fmla="*/ 42888 w 42888"/>
                <a:gd name="connsiteY3" fmla="*/ 23787 h 43245"/>
                <a:gd name="connsiteX4" fmla="*/ 20220 w 42888"/>
                <a:gd name="connsiteY4" fmla="*/ 43236 h 4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8" h="43245">
                  <a:moveTo>
                    <a:pt x="20220" y="43236"/>
                  </a:moveTo>
                  <a:cubicBezTo>
                    <a:pt x="9306" y="42886"/>
                    <a:pt x="-138" y="31203"/>
                    <a:pt x="2" y="18260"/>
                  </a:cubicBezTo>
                  <a:cubicBezTo>
                    <a:pt x="72" y="8466"/>
                    <a:pt x="8747" y="-69"/>
                    <a:pt x="18611" y="0"/>
                  </a:cubicBezTo>
                  <a:cubicBezTo>
                    <a:pt x="29945" y="0"/>
                    <a:pt x="42818" y="12593"/>
                    <a:pt x="42888" y="23787"/>
                  </a:cubicBezTo>
                  <a:cubicBezTo>
                    <a:pt x="43027" y="33861"/>
                    <a:pt x="31624" y="43586"/>
                    <a:pt x="20220" y="43236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439E271D-F352-4175-AD6A-7A4CA21CDD43}"/>
                </a:ext>
              </a:extLst>
            </p:cNvPr>
            <p:cNvSpPr/>
            <p:nvPr/>
          </p:nvSpPr>
          <p:spPr>
            <a:xfrm rot="5400000">
              <a:off x="3911512" y="6576410"/>
              <a:ext cx="67896" cy="161011"/>
            </a:xfrm>
            <a:custGeom>
              <a:avLst/>
              <a:gdLst>
                <a:gd name="connsiteX0" fmla="*/ 67826 w 67896"/>
                <a:gd name="connsiteY0" fmla="*/ 160910 h 161011"/>
                <a:gd name="connsiteX1" fmla="*/ 54604 w 67896"/>
                <a:gd name="connsiteY1" fmla="*/ 152794 h 161011"/>
                <a:gd name="connsiteX2" fmla="*/ 34 w 67896"/>
                <a:gd name="connsiteY2" fmla="*/ 5037 h 161011"/>
                <a:gd name="connsiteX3" fmla="*/ 1853 w 67896"/>
                <a:gd name="connsiteY3" fmla="*/ 0 h 161011"/>
                <a:gd name="connsiteX4" fmla="*/ 67896 w 67896"/>
                <a:gd name="connsiteY4" fmla="*/ 160910 h 16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96" h="161011">
                  <a:moveTo>
                    <a:pt x="67826" y="160910"/>
                  </a:moveTo>
                  <a:cubicBezTo>
                    <a:pt x="59291" y="161749"/>
                    <a:pt x="56493" y="157272"/>
                    <a:pt x="54604" y="152794"/>
                  </a:cubicBezTo>
                  <a:cubicBezTo>
                    <a:pt x="34315" y="104312"/>
                    <a:pt x="15915" y="55129"/>
                    <a:pt x="34" y="5037"/>
                  </a:cubicBezTo>
                  <a:cubicBezTo>
                    <a:pt x="-176" y="4408"/>
                    <a:pt x="594" y="3428"/>
                    <a:pt x="1853" y="0"/>
                  </a:cubicBezTo>
                  <a:cubicBezTo>
                    <a:pt x="25640" y="54080"/>
                    <a:pt x="48027" y="106550"/>
                    <a:pt x="67896" y="16091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AD7C6CE5-1F1A-4523-95C0-E86BBA362EEB}"/>
                </a:ext>
              </a:extLst>
            </p:cNvPr>
            <p:cNvSpPr/>
            <p:nvPr/>
          </p:nvSpPr>
          <p:spPr>
            <a:xfrm rot="5400000">
              <a:off x="4080689" y="6823822"/>
              <a:ext cx="40976" cy="43524"/>
            </a:xfrm>
            <a:custGeom>
              <a:avLst/>
              <a:gdLst>
                <a:gd name="connsiteX0" fmla="*/ 20590 w 40976"/>
                <a:gd name="connsiteY0" fmla="*/ 9 h 43524"/>
                <a:gd name="connsiteX1" fmla="*/ 40949 w 40976"/>
                <a:gd name="connsiteY1" fmla="*/ 20297 h 43524"/>
                <a:gd name="connsiteX2" fmla="*/ 20450 w 40976"/>
                <a:gd name="connsiteY2" fmla="*/ 43524 h 43524"/>
                <a:gd name="connsiteX3" fmla="*/ 22 w 40976"/>
                <a:gd name="connsiteY3" fmla="*/ 23376 h 43524"/>
                <a:gd name="connsiteX4" fmla="*/ 20590 w 40976"/>
                <a:gd name="connsiteY4" fmla="*/ 9 h 4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76" h="43524">
                  <a:moveTo>
                    <a:pt x="20590" y="9"/>
                  </a:moveTo>
                  <a:cubicBezTo>
                    <a:pt x="30035" y="-341"/>
                    <a:pt x="40319" y="9943"/>
                    <a:pt x="40949" y="20297"/>
                  </a:cubicBezTo>
                  <a:cubicBezTo>
                    <a:pt x="41578" y="31701"/>
                    <a:pt x="31224" y="43454"/>
                    <a:pt x="20450" y="43524"/>
                  </a:cubicBezTo>
                  <a:cubicBezTo>
                    <a:pt x="10236" y="43524"/>
                    <a:pt x="581" y="34080"/>
                    <a:pt x="22" y="23376"/>
                  </a:cubicBezTo>
                  <a:cubicBezTo>
                    <a:pt x="-538" y="12182"/>
                    <a:pt x="9816" y="428"/>
                    <a:pt x="20590" y="9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E137B420-6C86-4037-BF3B-E017F7C72FE0}"/>
                </a:ext>
              </a:extLst>
            </p:cNvPr>
            <p:cNvSpPr/>
            <p:nvPr/>
          </p:nvSpPr>
          <p:spPr>
            <a:xfrm rot="5400000">
              <a:off x="3998625" y="6658733"/>
              <a:ext cx="27519" cy="162466"/>
            </a:xfrm>
            <a:custGeom>
              <a:avLst/>
              <a:gdLst>
                <a:gd name="connsiteX0" fmla="*/ 1876 w 27519"/>
                <a:gd name="connsiteY0" fmla="*/ 0 h 162466"/>
                <a:gd name="connsiteX1" fmla="*/ 19926 w 27519"/>
                <a:gd name="connsiteY1" fmla="*/ 113756 h 162466"/>
                <a:gd name="connsiteX2" fmla="*/ 26922 w 27519"/>
                <a:gd name="connsiteY2" fmla="*/ 152864 h 162466"/>
                <a:gd name="connsiteX3" fmla="*/ 24124 w 27519"/>
                <a:gd name="connsiteY3" fmla="*/ 162239 h 162466"/>
                <a:gd name="connsiteX4" fmla="*/ 18457 w 27519"/>
                <a:gd name="connsiteY4" fmla="*/ 155033 h 162466"/>
                <a:gd name="connsiteX5" fmla="*/ 2436 w 27519"/>
                <a:gd name="connsiteY5" fmla="*/ 38269 h 162466"/>
                <a:gd name="connsiteX6" fmla="*/ 1876 w 27519"/>
                <a:gd name="connsiteY6" fmla="*/ 0 h 16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19" h="162466">
                  <a:moveTo>
                    <a:pt x="1876" y="0"/>
                  </a:moveTo>
                  <a:cubicBezTo>
                    <a:pt x="8172" y="39948"/>
                    <a:pt x="13979" y="76887"/>
                    <a:pt x="19926" y="113756"/>
                  </a:cubicBezTo>
                  <a:cubicBezTo>
                    <a:pt x="22025" y="126839"/>
                    <a:pt x="24613" y="139852"/>
                    <a:pt x="26922" y="152864"/>
                  </a:cubicBezTo>
                  <a:cubicBezTo>
                    <a:pt x="27552" y="156502"/>
                    <a:pt x="28671" y="161050"/>
                    <a:pt x="24124" y="162239"/>
                  </a:cubicBezTo>
                  <a:cubicBezTo>
                    <a:pt x="18597" y="163638"/>
                    <a:pt x="19156" y="158251"/>
                    <a:pt x="18457" y="155033"/>
                  </a:cubicBezTo>
                  <a:cubicBezTo>
                    <a:pt x="10411" y="116485"/>
                    <a:pt x="4884" y="77587"/>
                    <a:pt x="2436" y="38269"/>
                  </a:cubicBezTo>
                  <a:cubicBezTo>
                    <a:pt x="1736" y="26655"/>
                    <a:pt x="-2322" y="15042"/>
                    <a:pt x="1876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04236F99-6259-4521-8918-46A0259482E2}"/>
                </a:ext>
              </a:extLst>
            </p:cNvPr>
            <p:cNvSpPr/>
            <p:nvPr/>
          </p:nvSpPr>
          <p:spPr>
            <a:xfrm rot="5400000">
              <a:off x="4067911" y="6580681"/>
              <a:ext cx="34960" cy="39399"/>
            </a:xfrm>
            <a:custGeom>
              <a:avLst/>
              <a:gdLst>
                <a:gd name="connsiteX0" fmla="*/ 14286 w 34960"/>
                <a:gd name="connsiteY0" fmla="*/ 0 h 39399"/>
                <a:gd name="connsiteX1" fmla="*/ 34924 w 34960"/>
                <a:gd name="connsiteY1" fmla="*/ 21058 h 39399"/>
                <a:gd name="connsiteX2" fmla="*/ 16734 w 34960"/>
                <a:gd name="connsiteY2" fmla="*/ 39388 h 39399"/>
                <a:gd name="connsiteX3" fmla="*/ 83 w 34960"/>
                <a:gd name="connsiteY3" fmla="*/ 18190 h 39399"/>
                <a:gd name="connsiteX4" fmla="*/ 14216 w 34960"/>
                <a:gd name="connsiteY4" fmla="*/ 0 h 3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60" h="39399">
                  <a:moveTo>
                    <a:pt x="14286" y="0"/>
                  </a:moveTo>
                  <a:cubicBezTo>
                    <a:pt x="27998" y="560"/>
                    <a:pt x="35554" y="9165"/>
                    <a:pt x="34924" y="21058"/>
                  </a:cubicBezTo>
                  <a:cubicBezTo>
                    <a:pt x="34364" y="31762"/>
                    <a:pt x="26459" y="39738"/>
                    <a:pt x="16734" y="39388"/>
                  </a:cubicBezTo>
                  <a:cubicBezTo>
                    <a:pt x="6870" y="39038"/>
                    <a:pt x="-896" y="29593"/>
                    <a:pt x="83" y="18190"/>
                  </a:cubicBezTo>
                  <a:cubicBezTo>
                    <a:pt x="923" y="8325"/>
                    <a:pt x="4981" y="630"/>
                    <a:pt x="14216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BD1A946C-0A76-47D8-9447-5CE80B65E349}"/>
                </a:ext>
              </a:extLst>
            </p:cNvPr>
            <p:cNvSpPr/>
            <p:nvPr/>
          </p:nvSpPr>
          <p:spPr>
            <a:xfrm rot="5400000">
              <a:off x="3880968" y="6499421"/>
              <a:ext cx="67311" cy="105150"/>
            </a:xfrm>
            <a:custGeom>
              <a:avLst/>
              <a:gdLst>
                <a:gd name="connsiteX0" fmla="*/ 3498 w 67311"/>
                <a:gd name="connsiteY0" fmla="*/ 0 h 105150"/>
                <a:gd name="connsiteX1" fmla="*/ 65343 w 67311"/>
                <a:gd name="connsiteY1" fmla="*/ 93538 h 105150"/>
                <a:gd name="connsiteX2" fmla="*/ 64294 w 67311"/>
                <a:gd name="connsiteY2" fmla="*/ 104451 h 105150"/>
                <a:gd name="connsiteX3" fmla="*/ 57928 w 67311"/>
                <a:gd name="connsiteY3" fmla="*/ 101163 h 105150"/>
                <a:gd name="connsiteX4" fmla="*/ 0 w 67311"/>
                <a:gd name="connsiteY4" fmla="*/ 2029 h 105150"/>
                <a:gd name="connsiteX5" fmla="*/ 3428 w 67311"/>
                <a:gd name="connsiteY5" fmla="*/ 0 h 10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11" h="105150">
                  <a:moveTo>
                    <a:pt x="3498" y="0"/>
                  </a:moveTo>
                  <a:cubicBezTo>
                    <a:pt x="25326" y="30363"/>
                    <a:pt x="45894" y="61566"/>
                    <a:pt x="65343" y="93538"/>
                  </a:cubicBezTo>
                  <a:cubicBezTo>
                    <a:pt x="67652" y="97385"/>
                    <a:pt x="68632" y="101583"/>
                    <a:pt x="64294" y="104451"/>
                  </a:cubicBezTo>
                  <a:cubicBezTo>
                    <a:pt x="61216" y="106550"/>
                    <a:pt x="59257" y="103472"/>
                    <a:pt x="57928" y="101163"/>
                  </a:cubicBezTo>
                  <a:cubicBezTo>
                    <a:pt x="38548" y="68142"/>
                    <a:pt x="19309" y="35050"/>
                    <a:pt x="0" y="2029"/>
                  </a:cubicBezTo>
                  <a:cubicBezTo>
                    <a:pt x="1119" y="1329"/>
                    <a:pt x="2309" y="630"/>
                    <a:pt x="3428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34D83AD3-714E-42F1-A242-3BE0590B3827}"/>
                </a:ext>
              </a:extLst>
            </p:cNvPr>
            <p:cNvSpPr/>
            <p:nvPr/>
          </p:nvSpPr>
          <p:spPr>
            <a:xfrm rot="5400000">
              <a:off x="3749060" y="5597533"/>
              <a:ext cx="183156" cy="146605"/>
            </a:xfrm>
            <a:custGeom>
              <a:avLst/>
              <a:gdLst>
                <a:gd name="connsiteX0" fmla="*/ 183156 w 183156"/>
                <a:gd name="connsiteY0" fmla="*/ 962 h 146605"/>
                <a:gd name="connsiteX1" fmla="*/ 146217 w 183156"/>
                <a:gd name="connsiteY1" fmla="*/ 50144 h 146605"/>
                <a:gd name="connsiteX2" fmla="*/ 96335 w 183156"/>
                <a:gd name="connsiteY2" fmla="*/ 113878 h 146605"/>
                <a:gd name="connsiteX3" fmla="*/ 47782 w 183156"/>
                <a:gd name="connsiteY3" fmla="*/ 145570 h 146605"/>
                <a:gd name="connsiteX4" fmla="*/ 4476 w 183156"/>
                <a:gd name="connsiteY4" fmla="*/ 126331 h 146605"/>
                <a:gd name="connsiteX5" fmla="*/ 11193 w 183156"/>
                <a:gd name="connsiteY5" fmla="*/ 87643 h 146605"/>
                <a:gd name="connsiteX6" fmla="*/ 68351 w 183156"/>
                <a:gd name="connsiteY6" fmla="*/ 43848 h 146605"/>
                <a:gd name="connsiteX7" fmla="*/ 166995 w 183156"/>
                <a:gd name="connsiteY7" fmla="*/ 2501 h 146605"/>
                <a:gd name="connsiteX8" fmla="*/ 183156 w 183156"/>
                <a:gd name="connsiteY8" fmla="*/ 1032 h 14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156" h="146605">
                  <a:moveTo>
                    <a:pt x="183156" y="962"/>
                  </a:moveTo>
                  <a:cubicBezTo>
                    <a:pt x="170214" y="18242"/>
                    <a:pt x="158390" y="34333"/>
                    <a:pt x="146217" y="50144"/>
                  </a:cubicBezTo>
                  <a:cubicBezTo>
                    <a:pt x="129776" y="71552"/>
                    <a:pt x="113545" y="93100"/>
                    <a:pt x="96335" y="113878"/>
                  </a:cubicBezTo>
                  <a:cubicBezTo>
                    <a:pt x="83602" y="129270"/>
                    <a:pt x="67651" y="140883"/>
                    <a:pt x="47782" y="145570"/>
                  </a:cubicBezTo>
                  <a:cubicBezTo>
                    <a:pt x="30782" y="149558"/>
                    <a:pt x="13921" y="141793"/>
                    <a:pt x="4476" y="126331"/>
                  </a:cubicBezTo>
                  <a:cubicBezTo>
                    <a:pt x="-2869" y="114298"/>
                    <a:pt x="-1540" y="101565"/>
                    <a:pt x="11193" y="87643"/>
                  </a:cubicBezTo>
                  <a:cubicBezTo>
                    <a:pt x="27563" y="69733"/>
                    <a:pt x="45473" y="53572"/>
                    <a:pt x="68351" y="43848"/>
                  </a:cubicBezTo>
                  <a:cubicBezTo>
                    <a:pt x="101162" y="29925"/>
                    <a:pt x="132715" y="12925"/>
                    <a:pt x="166995" y="2501"/>
                  </a:cubicBezTo>
                  <a:cubicBezTo>
                    <a:pt x="171193" y="1241"/>
                    <a:pt x="175251" y="-1487"/>
                    <a:pt x="183156" y="1032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7AC792CA-3767-4B21-A7D1-EDA5F6D163A8}"/>
                </a:ext>
              </a:extLst>
            </p:cNvPr>
            <p:cNvSpPr/>
            <p:nvPr/>
          </p:nvSpPr>
          <p:spPr>
            <a:xfrm rot="5400000">
              <a:off x="3749675" y="5623596"/>
              <a:ext cx="95962" cy="202660"/>
            </a:xfrm>
            <a:custGeom>
              <a:avLst/>
              <a:gdLst>
                <a:gd name="connsiteX0" fmla="*/ 95963 w 95962"/>
                <a:gd name="connsiteY0" fmla="*/ 0 h 202660"/>
                <a:gd name="connsiteX1" fmla="*/ 85049 w 95962"/>
                <a:gd name="connsiteY1" fmla="*/ 85562 h 202660"/>
                <a:gd name="connsiteX2" fmla="*/ 74974 w 95962"/>
                <a:gd name="connsiteY2" fmla="*/ 158601 h 202660"/>
                <a:gd name="connsiteX3" fmla="*/ 64200 w 95962"/>
                <a:gd name="connsiteY3" fmla="*/ 185186 h 202660"/>
                <a:gd name="connsiteX4" fmla="*/ 7952 w 95962"/>
                <a:gd name="connsiteY4" fmla="*/ 184557 h 202660"/>
                <a:gd name="connsiteX5" fmla="*/ 256 w 95962"/>
                <a:gd name="connsiteY5" fmla="*/ 147547 h 202660"/>
                <a:gd name="connsiteX6" fmla="*/ 23553 w 95962"/>
                <a:gd name="connsiteY6" fmla="*/ 83463 h 202660"/>
                <a:gd name="connsiteX7" fmla="*/ 83230 w 95962"/>
                <a:gd name="connsiteY7" fmla="*/ 10284 h 202660"/>
                <a:gd name="connsiteX8" fmla="*/ 95963 w 95962"/>
                <a:gd name="connsiteY8" fmla="*/ 0 h 20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62" h="202660">
                  <a:moveTo>
                    <a:pt x="95963" y="0"/>
                  </a:moveTo>
                  <a:cubicBezTo>
                    <a:pt x="92185" y="29733"/>
                    <a:pt x="89106" y="57718"/>
                    <a:pt x="85049" y="85562"/>
                  </a:cubicBezTo>
                  <a:cubicBezTo>
                    <a:pt x="81551" y="109908"/>
                    <a:pt x="82320" y="134814"/>
                    <a:pt x="74974" y="158601"/>
                  </a:cubicBezTo>
                  <a:cubicBezTo>
                    <a:pt x="72106" y="167766"/>
                    <a:pt x="69308" y="176861"/>
                    <a:pt x="64200" y="185186"/>
                  </a:cubicBezTo>
                  <a:cubicBezTo>
                    <a:pt x="49858" y="208693"/>
                    <a:pt x="21874" y="208483"/>
                    <a:pt x="7952" y="184557"/>
                  </a:cubicBezTo>
                  <a:cubicBezTo>
                    <a:pt x="1306" y="173153"/>
                    <a:pt x="-793" y="160350"/>
                    <a:pt x="256" y="147547"/>
                  </a:cubicBezTo>
                  <a:cubicBezTo>
                    <a:pt x="2075" y="124180"/>
                    <a:pt x="6413" y="102213"/>
                    <a:pt x="23553" y="83463"/>
                  </a:cubicBezTo>
                  <a:cubicBezTo>
                    <a:pt x="44751" y="60236"/>
                    <a:pt x="63361" y="34701"/>
                    <a:pt x="83230" y="10284"/>
                  </a:cubicBezTo>
                  <a:cubicBezTo>
                    <a:pt x="86028" y="6856"/>
                    <a:pt x="88197" y="2589"/>
                    <a:pt x="95963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6F2BED71-601C-4678-83A5-7BEC06518FDB}"/>
                </a:ext>
              </a:extLst>
            </p:cNvPr>
            <p:cNvSpPr/>
            <p:nvPr/>
          </p:nvSpPr>
          <p:spPr>
            <a:xfrm rot="5400000">
              <a:off x="3742185" y="5773222"/>
              <a:ext cx="129746" cy="187914"/>
            </a:xfrm>
            <a:custGeom>
              <a:avLst/>
              <a:gdLst>
                <a:gd name="connsiteX0" fmla="*/ 824 w 129746"/>
                <a:gd name="connsiteY0" fmla="*/ 0 h 187914"/>
                <a:gd name="connsiteX1" fmla="*/ 43570 w 129746"/>
                <a:gd name="connsiteY1" fmla="*/ 41277 h 187914"/>
                <a:gd name="connsiteX2" fmla="*/ 99609 w 129746"/>
                <a:gd name="connsiteY2" fmla="*/ 95706 h 187914"/>
                <a:gd name="connsiteX3" fmla="*/ 129622 w 129746"/>
                <a:gd name="connsiteY3" fmla="*/ 161889 h 187914"/>
                <a:gd name="connsiteX4" fmla="*/ 98630 w 129746"/>
                <a:gd name="connsiteY4" fmla="*/ 187355 h 187914"/>
                <a:gd name="connsiteX5" fmla="*/ 83868 w 129746"/>
                <a:gd name="connsiteY5" fmla="*/ 180429 h 187914"/>
                <a:gd name="connsiteX6" fmla="*/ 21533 w 129746"/>
                <a:gd name="connsiteY6" fmla="*/ 86542 h 187914"/>
                <a:gd name="connsiteX7" fmla="*/ 1804 w 129746"/>
                <a:gd name="connsiteY7" fmla="*/ 9585 h 187914"/>
                <a:gd name="connsiteX8" fmla="*/ 824 w 129746"/>
                <a:gd name="connsiteY8" fmla="*/ 70 h 18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746" h="187914">
                  <a:moveTo>
                    <a:pt x="824" y="0"/>
                  </a:moveTo>
                  <a:cubicBezTo>
                    <a:pt x="15446" y="14062"/>
                    <a:pt x="30068" y="27075"/>
                    <a:pt x="43570" y="41277"/>
                  </a:cubicBezTo>
                  <a:cubicBezTo>
                    <a:pt x="61550" y="60236"/>
                    <a:pt x="81349" y="77237"/>
                    <a:pt x="99609" y="95706"/>
                  </a:cubicBezTo>
                  <a:cubicBezTo>
                    <a:pt x="117309" y="113616"/>
                    <a:pt x="127174" y="136773"/>
                    <a:pt x="129622" y="161889"/>
                  </a:cubicBezTo>
                  <a:cubicBezTo>
                    <a:pt x="131301" y="179100"/>
                    <a:pt x="115770" y="190643"/>
                    <a:pt x="98630" y="187355"/>
                  </a:cubicBezTo>
                  <a:cubicBezTo>
                    <a:pt x="93103" y="186306"/>
                    <a:pt x="87926" y="184137"/>
                    <a:pt x="83868" y="180429"/>
                  </a:cubicBezTo>
                  <a:cubicBezTo>
                    <a:pt x="55324" y="154334"/>
                    <a:pt x="29298" y="126559"/>
                    <a:pt x="21533" y="86542"/>
                  </a:cubicBezTo>
                  <a:cubicBezTo>
                    <a:pt x="16496" y="60516"/>
                    <a:pt x="9849" y="34840"/>
                    <a:pt x="1804" y="9585"/>
                  </a:cubicBezTo>
                  <a:cubicBezTo>
                    <a:pt x="894" y="6646"/>
                    <a:pt x="-1134" y="3778"/>
                    <a:pt x="824" y="7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13858C62-0FE4-4292-A130-2DC3970A563B}"/>
                </a:ext>
              </a:extLst>
            </p:cNvPr>
            <p:cNvSpPr/>
            <p:nvPr/>
          </p:nvSpPr>
          <p:spPr>
            <a:xfrm rot="5400000">
              <a:off x="3962854" y="5798069"/>
              <a:ext cx="143181" cy="162959"/>
            </a:xfrm>
            <a:custGeom>
              <a:avLst/>
              <a:gdLst>
                <a:gd name="connsiteX0" fmla="*/ 0 w 143181"/>
                <a:gd name="connsiteY0" fmla="*/ 161879 h 162959"/>
                <a:gd name="connsiteX1" fmla="*/ 25186 w 143181"/>
                <a:gd name="connsiteY1" fmla="*/ 120323 h 162959"/>
                <a:gd name="connsiteX2" fmla="*/ 62335 w 143181"/>
                <a:gd name="connsiteY2" fmla="*/ 45395 h 162959"/>
                <a:gd name="connsiteX3" fmla="*/ 92558 w 143181"/>
                <a:gd name="connsiteY3" fmla="*/ 7126 h 162959"/>
                <a:gd name="connsiteX4" fmla="*/ 125929 w 143181"/>
                <a:gd name="connsiteY4" fmla="*/ 4188 h 162959"/>
                <a:gd name="connsiteX5" fmla="*/ 142720 w 143181"/>
                <a:gd name="connsiteY5" fmla="*/ 36230 h 162959"/>
                <a:gd name="connsiteX6" fmla="*/ 96266 w 143181"/>
                <a:gd name="connsiteY6" fmla="*/ 111927 h 162959"/>
                <a:gd name="connsiteX7" fmla="*/ 8745 w 143181"/>
                <a:gd name="connsiteY7" fmla="*/ 160690 h 162959"/>
                <a:gd name="connsiteX8" fmla="*/ 0 w 143181"/>
                <a:gd name="connsiteY8" fmla="*/ 161879 h 16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81" h="162959">
                  <a:moveTo>
                    <a:pt x="0" y="161879"/>
                  </a:moveTo>
                  <a:cubicBezTo>
                    <a:pt x="8395" y="148027"/>
                    <a:pt x="16861" y="134175"/>
                    <a:pt x="25186" y="120323"/>
                  </a:cubicBezTo>
                  <a:cubicBezTo>
                    <a:pt x="39598" y="96326"/>
                    <a:pt x="52401" y="71630"/>
                    <a:pt x="62335" y="45395"/>
                  </a:cubicBezTo>
                  <a:cubicBezTo>
                    <a:pt x="68282" y="29653"/>
                    <a:pt x="79056" y="17061"/>
                    <a:pt x="92558" y="7126"/>
                  </a:cubicBezTo>
                  <a:cubicBezTo>
                    <a:pt x="102912" y="-500"/>
                    <a:pt x="114106" y="-2808"/>
                    <a:pt x="125929" y="4188"/>
                  </a:cubicBezTo>
                  <a:cubicBezTo>
                    <a:pt x="138103" y="11464"/>
                    <a:pt x="145099" y="22378"/>
                    <a:pt x="142720" y="36230"/>
                  </a:cubicBezTo>
                  <a:cubicBezTo>
                    <a:pt x="137333" y="67292"/>
                    <a:pt x="124670" y="94297"/>
                    <a:pt x="96266" y="111927"/>
                  </a:cubicBezTo>
                  <a:cubicBezTo>
                    <a:pt x="67862" y="129627"/>
                    <a:pt x="38408" y="145299"/>
                    <a:pt x="8745" y="160690"/>
                  </a:cubicBezTo>
                  <a:cubicBezTo>
                    <a:pt x="6506" y="161879"/>
                    <a:pt x="4477" y="164398"/>
                    <a:pt x="0" y="161879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8BC105E5-5C5E-4EFB-A27D-F09AB6813706}"/>
                </a:ext>
              </a:extLst>
            </p:cNvPr>
            <p:cNvSpPr/>
            <p:nvPr/>
          </p:nvSpPr>
          <p:spPr>
            <a:xfrm rot="5400000">
              <a:off x="4009578" y="5642222"/>
              <a:ext cx="81361" cy="193443"/>
            </a:xfrm>
            <a:custGeom>
              <a:avLst/>
              <a:gdLst>
                <a:gd name="connsiteX0" fmla="*/ 81222 w 81361"/>
                <a:gd name="connsiteY0" fmla="*/ 127872 h 193443"/>
                <a:gd name="connsiteX1" fmla="*/ 81222 w 81361"/>
                <a:gd name="connsiteY1" fmla="*/ 186779 h 193443"/>
                <a:gd name="connsiteX2" fmla="*/ 78213 w 81361"/>
                <a:gd name="connsiteY2" fmla="*/ 193425 h 193443"/>
                <a:gd name="connsiteX3" fmla="*/ 74016 w 81361"/>
                <a:gd name="connsiteY3" fmla="*/ 190627 h 193443"/>
                <a:gd name="connsiteX4" fmla="*/ 1117 w 81361"/>
                <a:gd name="connsiteY4" fmla="*/ 48326 h 193443"/>
                <a:gd name="connsiteX5" fmla="*/ 1676 w 81361"/>
                <a:gd name="connsiteY5" fmla="*/ 21182 h 193443"/>
                <a:gd name="connsiteX6" fmla="*/ 45402 w 81361"/>
                <a:gd name="connsiteY6" fmla="*/ 6210 h 193443"/>
                <a:gd name="connsiteX7" fmla="*/ 81152 w 81361"/>
                <a:gd name="connsiteY7" fmla="*/ 81418 h 193443"/>
                <a:gd name="connsiteX8" fmla="*/ 81152 w 81361"/>
                <a:gd name="connsiteY8" fmla="*/ 127942 h 193443"/>
                <a:gd name="connsiteX9" fmla="*/ 81362 w 81361"/>
                <a:gd name="connsiteY9" fmla="*/ 127942 h 19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361" h="193443">
                  <a:moveTo>
                    <a:pt x="81222" y="127872"/>
                  </a:moveTo>
                  <a:cubicBezTo>
                    <a:pt x="81222" y="147531"/>
                    <a:pt x="81222" y="167120"/>
                    <a:pt x="81222" y="186779"/>
                  </a:cubicBezTo>
                  <a:cubicBezTo>
                    <a:pt x="81222" y="189297"/>
                    <a:pt x="81851" y="192795"/>
                    <a:pt x="78213" y="193425"/>
                  </a:cubicBezTo>
                  <a:cubicBezTo>
                    <a:pt x="76954" y="193635"/>
                    <a:pt x="74785" y="192026"/>
                    <a:pt x="74016" y="190627"/>
                  </a:cubicBezTo>
                  <a:cubicBezTo>
                    <a:pt x="48130" y="144033"/>
                    <a:pt x="7693" y="104855"/>
                    <a:pt x="1117" y="48326"/>
                  </a:cubicBezTo>
                  <a:cubicBezTo>
                    <a:pt x="67" y="39161"/>
                    <a:pt x="-982" y="30137"/>
                    <a:pt x="1676" y="21182"/>
                  </a:cubicBezTo>
                  <a:cubicBezTo>
                    <a:pt x="7413" y="1802"/>
                    <a:pt x="30010" y="-6803"/>
                    <a:pt x="45402" y="6210"/>
                  </a:cubicBezTo>
                  <a:cubicBezTo>
                    <a:pt x="68209" y="25589"/>
                    <a:pt x="81292" y="50565"/>
                    <a:pt x="81152" y="81418"/>
                  </a:cubicBezTo>
                  <a:cubicBezTo>
                    <a:pt x="81082" y="96949"/>
                    <a:pt x="81152" y="112480"/>
                    <a:pt x="81152" y="127942"/>
                  </a:cubicBezTo>
                  <a:cubicBezTo>
                    <a:pt x="81152" y="127942"/>
                    <a:pt x="81292" y="127942"/>
                    <a:pt x="81362" y="127942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A713320C-FD9A-49D7-BA7D-55CA50F3CDDA}"/>
                </a:ext>
              </a:extLst>
            </p:cNvPr>
            <p:cNvSpPr/>
            <p:nvPr/>
          </p:nvSpPr>
          <p:spPr>
            <a:xfrm rot="5400000">
              <a:off x="3882447" y="5863648"/>
              <a:ext cx="196152" cy="100865"/>
            </a:xfrm>
            <a:custGeom>
              <a:avLst/>
              <a:gdLst>
                <a:gd name="connsiteX0" fmla="*/ 0 w 196152"/>
                <a:gd name="connsiteY0" fmla="*/ 92091 h 100865"/>
                <a:gd name="connsiteX1" fmla="*/ 53660 w 196152"/>
                <a:gd name="connsiteY1" fmla="*/ 61938 h 100865"/>
                <a:gd name="connsiteX2" fmla="*/ 118793 w 196152"/>
                <a:gd name="connsiteY2" fmla="*/ 19542 h 100865"/>
                <a:gd name="connsiteX3" fmla="*/ 171684 w 196152"/>
                <a:gd name="connsiteY3" fmla="*/ 23 h 100865"/>
                <a:gd name="connsiteX4" fmla="*/ 192742 w 196152"/>
                <a:gd name="connsiteY4" fmla="*/ 35213 h 100865"/>
                <a:gd name="connsiteX5" fmla="*/ 167346 w 196152"/>
                <a:gd name="connsiteY5" fmla="*/ 63547 h 100865"/>
                <a:gd name="connsiteX6" fmla="*/ 118164 w 196152"/>
                <a:gd name="connsiteY6" fmla="*/ 93001 h 100865"/>
                <a:gd name="connsiteX7" fmla="*/ 79755 w 196152"/>
                <a:gd name="connsiteY7" fmla="*/ 100137 h 100865"/>
                <a:gd name="connsiteX8" fmla="*/ 16930 w 196152"/>
                <a:gd name="connsiteY8" fmla="*/ 96639 h 100865"/>
                <a:gd name="connsiteX9" fmla="*/ 0 w 196152"/>
                <a:gd name="connsiteY9" fmla="*/ 92021 h 10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152" h="100865">
                  <a:moveTo>
                    <a:pt x="0" y="92091"/>
                  </a:moveTo>
                  <a:cubicBezTo>
                    <a:pt x="18330" y="81807"/>
                    <a:pt x="36030" y="71943"/>
                    <a:pt x="53660" y="61938"/>
                  </a:cubicBezTo>
                  <a:cubicBezTo>
                    <a:pt x="76187" y="49135"/>
                    <a:pt x="98995" y="37172"/>
                    <a:pt x="118793" y="19542"/>
                  </a:cubicBezTo>
                  <a:cubicBezTo>
                    <a:pt x="132925" y="6949"/>
                    <a:pt x="151605" y="-467"/>
                    <a:pt x="171684" y="23"/>
                  </a:cubicBezTo>
                  <a:cubicBezTo>
                    <a:pt x="192042" y="513"/>
                    <a:pt x="201837" y="17023"/>
                    <a:pt x="192742" y="35213"/>
                  </a:cubicBezTo>
                  <a:cubicBezTo>
                    <a:pt x="186865" y="46967"/>
                    <a:pt x="177281" y="55572"/>
                    <a:pt x="167346" y="63547"/>
                  </a:cubicBezTo>
                  <a:cubicBezTo>
                    <a:pt x="152305" y="75581"/>
                    <a:pt x="135794" y="85375"/>
                    <a:pt x="118164" y="93001"/>
                  </a:cubicBezTo>
                  <a:cubicBezTo>
                    <a:pt x="105991" y="98248"/>
                    <a:pt x="93608" y="102655"/>
                    <a:pt x="79755" y="100137"/>
                  </a:cubicBezTo>
                  <a:cubicBezTo>
                    <a:pt x="58977" y="96429"/>
                    <a:pt x="37919" y="97268"/>
                    <a:pt x="16930" y="96639"/>
                  </a:cubicBezTo>
                  <a:cubicBezTo>
                    <a:pt x="11683" y="96499"/>
                    <a:pt x="5877" y="97968"/>
                    <a:pt x="0" y="92021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4C2ABFC9-76CD-442D-8002-062E3AD5CB77}"/>
                </a:ext>
              </a:extLst>
            </p:cNvPr>
            <p:cNvSpPr/>
            <p:nvPr/>
          </p:nvSpPr>
          <p:spPr>
            <a:xfrm rot="5400000">
              <a:off x="4014706" y="5733531"/>
              <a:ext cx="75528" cy="185374"/>
            </a:xfrm>
            <a:custGeom>
              <a:avLst/>
              <a:gdLst>
                <a:gd name="connsiteX0" fmla="*/ 2923 w 75528"/>
                <a:gd name="connsiteY0" fmla="*/ 185375 h 185374"/>
                <a:gd name="connsiteX1" fmla="*/ 6771 w 75528"/>
                <a:gd name="connsiteY1" fmla="*/ 38177 h 185374"/>
                <a:gd name="connsiteX2" fmla="*/ 17685 w 75528"/>
                <a:gd name="connsiteY2" fmla="*/ 13132 h 185374"/>
                <a:gd name="connsiteX3" fmla="*/ 46089 w 75528"/>
                <a:gd name="connsiteY3" fmla="*/ 329 h 185374"/>
                <a:gd name="connsiteX4" fmla="*/ 71975 w 75528"/>
                <a:gd name="connsiteY4" fmla="*/ 21597 h 185374"/>
                <a:gd name="connsiteX5" fmla="*/ 67567 w 75528"/>
                <a:gd name="connsiteY5" fmla="*/ 81763 h 185374"/>
                <a:gd name="connsiteX6" fmla="*/ 9010 w 75528"/>
                <a:gd name="connsiteY6" fmla="*/ 180967 h 185374"/>
                <a:gd name="connsiteX7" fmla="*/ 2853 w 75528"/>
                <a:gd name="connsiteY7" fmla="*/ 185375 h 18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528" h="185374">
                  <a:moveTo>
                    <a:pt x="2923" y="185375"/>
                  </a:moveTo>
                  <a:cubicBezTo>
                    <a:pt x="1174" y="134374"/>
                    <a:pt x="-4353" y="86101"/>
                    <a:pt x="6771" y="38177"/>
                  </a:cubicBezTo>
                  <a:cubicBezTo>
                    <a:pt x="8870" y="29222"/>
                    <a:pt x="12298" y="20687"/>
                    <a:pt x="17685" y="13132"/>
                  </a:cubicBezTo>
                  <a:cubicBezTo>
                    <a:pt x="24611" y="3477"/>
                    <a:pt x="33986" y="-1350"/>
                    <a:pt x="46089" y="329"/>
                  </a:cubicBezTo>
                  <a:cubicBezTo>
                    <a:pt x="58962" y="2148"/>
                    <a:pt x="68546" y="8584"/>
                    <a:pt x="71975" y="21597"/>
                  </a:cubicBezTo>
                  <a:cubicBezTo>
                    <a:pt x="77431" y="42025"/>
                    <a:pt x="77082" y="62244"/>
                    <a:pt x="67567" y="81763"/>
                  </a:cubicBezTo>
                  <a:cubicBezTo>
                    <a:pt x="50706" y="116394"/>
                    <a:pt x="28599" y="147946"/>
                    <a:pt x="9010" y="180967"/>
                  </a:cubicBezTo>
                  <a:cubicBezTo>
                    <a:pt x="8380" y="182017"/>
                    <a:pt x="6981" y="182507"/>
                    <a:pt x="2853" y="185375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4C710992-CAF6-4379-A0A0-0F015A43DC29}"/>
                </a:ext>
              </a:extLst>
            </p:cNvPr>
            <p:cNvSpPr/>
            <p:nvPr/>
          </p:nvSpPr>
          <p:spPr>
            <a:xfrm rot="5400000">
              <a:off x="3874707" y="5622185"/>
              <a:ext cx="192491" cy="69075"/>
            </a:xfrm>
            <a:custGeom>
              <a:avLst/>
              <a:gdLst>
                <a:gd name="connsiteX0" fmla="*/ 192492 w 192491"/>
                <a:gd name="connsiteY0" fmla="*/ 69076 h 69075"/>
                <a:gd name="connsiteX1" fmla="*/ 137573 w 192491"/>
                <a:gd name="connsiteY1" fmla="*/ 65787 h 69075"/>
                <a:gd name="connsiteX2" fmla="*/ 67752 w 192491"/>
                <a:gd name="connsiteY2" fmla="*/ 63479 h 69075"/>
                <a:gd name="connsiteX3" fmla="*/ 22347 w 192491"/>
                <a:gd name="connsiteY3" fmla="*/ 54244 h 69075"/>
                <a:gd name="connsiteX4" fmla="*/ 2199 w 192491"/>
                <a:gd name="connsiteY4" fmla="*/ 35005 h 69075"/>
                <a:gd name="connsiteX5" fmla="*/ 17310 w 192491"/>
                <a:gd name="connsiteY5" fmla="*/ 4152 h 69075"/>
                <a:gd name="connsiteX6" fmla="*/ 88250 w 192491"/>
                <a:gd name="connsiteY6" fmla="*/ 11988 h 69075"/>
                <a:gd name="connsiteX7" fmla="*/ 177800 w 192491"/>
                <a:gd name="connsiteY7" fmla="*/ 56343 h 69075"/>
                <a:gd name="connsiteX8" fmla="*/ 192492 w 192491"/>
                <a:gd name="connsiteY8" fmla="*/ 69076 h 6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491" h="69075">
                  <a:moveTo>
                    <a:pt x="192492" y="69076"/>
                  </a:moveTo>
                  <a:cubicBezTo>
                    <a:pt x="172623" y="67956"/>
                    <a:pt x="154993" y="67676"/>
                    <a:pt x="137573" y="65787"/>
                  </a:cubicBezTo>
                  <a:cubicBezTo>
                    <a:pt x="114346" y="63199"/>
                    <a:pt x="91049" y="63339"/>
                    <a:pt x="67752" y="63479"/>
                  </a:cubicBezTo>
                  <a:cubicBezTo>
                    <a:pt x="51871" y="63549"/>
                    <a:pt x="37039" y="59421"/>
                    <a:pt x="22347" y="54244"/>
                  </a:cubicBezTo>
                  <a:cubicBezTo>
                    <a:pt x="12973" y="50956"/>
                    <a:pt x="5767" y="44659"/>
                    <a:pt x="2199" y="35005"/>
                  </a:cubicBezTo>
                  <a:cubicBezTo>
                    <a:pt x="-3398" y="19893"/>
                    <a:pt x="1709" y="8000"/>
                    <a:pt x="17310" y="4152"/>
                  </a:cubicBezTo>
                  <a:cubicBezTo>
                    <a:pt x="41657" y="-1795"/>
                    <a:pt x="65163" y="-3054"/>
                    <a:pt x="88250" y="11988"/>
                  </a:cubicBezTo>
                  <a:cubicBezTo>
                    <a:pt x="116165" y="30247"/>
                    <a:pt x="149256" y="38853"/>
                    <a:pt x="177800" y="56343"/>
                  </a:cubicBezTo>
                  <a:cubicBezTo>
                    <a:pt x="182348" y="59141"/>
                    <a:pt x="188084" y="60330"/>
                    <a:pt x="192492" y="69076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BDB151C3-C263-4CA8-A998-B4A3FF8D5A98}"/>
                </a:ext>
              </a:extLst>
            </p:cNvPr>
            <p:cNvSpPr/>
            <p:nvPr/>
          </p:nvSpPr>
          <p:spPr>
            <a:xfrm rot="5400000">
              <a:off x="3962584" y="5623744"/>
              <a:ext cx="125655" cy="133636"/>
            </a:xfrm>
            <a:custGeom>
              <a:avLst/>
              <a:gdLst>
                <a:gd name="connsiteX0" fmla="*/ 125585 w 125655"/>
                <a:gd name="connsiteY0" fmla="*/ 133637 h 133636"/>
                <a:gd name="connsiteX1" fmla="*/ 81930 w 125655"/>
                <a:gd name="connsiteY1" fmla="*/ 113978 h 133636"/>
                <a:gd name="connsiteX2" fmla="*/ 30928 w 125655"/>
                <a:gd name="connsiteY2" fmla="*/ 90191 h 133636"/>
                <a:gd name="connsiteX3" fmla="*/ 5532 w 125655"/>
                <a:gd name="connsiteY3" fmla="*/ 12185 h 133636"/>
                <a:gd name="connsiteX4" fmla="*/ 40093 w 125655"/>
                <a:gd name="connsiteY4" fmla="*/ 4139 h 133636"/>
                <a:gd name="connsiteX5" fmla="*/ 71925 w 125655"/>
                <a:gd name="connsiteY5" fmla="*/ 39190 h 133636"/>
                <a:gd name="connsiteX6" fmla="*/ 113132 w 125655"/>
                <a:gd name="connsiteY6" fmla="*/ 106842 h 133636"/>
                <a:gd name="connsiteX7" fmla="*/ 125655 w 125655"/>
                <a:gd name="connsiteY7" fmla="*/ 133567 h 13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655" h="133636">
                  <a:moveTo>
                    <a:pt x="125585" y="133637"/>
                  </a:moveTo>
                  <a:cubicBezTo>
                    <a:pt x="109774" y="126501"/>
                    <a:pt x="95782" y="120344"/>
                    <a:pt x="81930" y="113978"/>
                  </a:cubicBezTo>
                  <a:cubicBezTo>
                    <a:pt x="64859" y="106142"/>
                    <a:pt x="47999" y="97957"/>
                    <a:pt x="30928" y="90191"/>
                  </a:cubicBezTo>
                  <a:cubicBezTo>
                    <a:pt x="5393" y="78578"/>
                    <a:pt x="-8390" y="36391"/>
                    <a:pt x="5532" y="12185"/>
                  </a:cubicBezTo>
                  <a:cubicBezTo>
                    <a:pt x="12668" y="-198"/>
                    <a:pt x="26451" y="-3626"/>
                    <a:pt x="40093" y="4139"/>
                  </a:cubicBezTo>
                  <a:cubicBezTo>
                    <a:pt x="54435" y="12325"/>
                    <a:pt x="66398" y="24358"/>
                    <a:pt x="71925" y="39190"/>
                  </a:cubicBezTo>
                  <a:cubicBezTo>
                    <a:pt x="81370" y="64725"/>
                    <a:pt x="97811" y="85294"/>
                    <a:pt x="113132" y="106842"/>
                  </a:cubicBezTo>
                  <a:cubicBezTo>
                    <a:pt x="118309" y="114118"/>
                    <a:pt x="123906" y="121324"/>
                    <a:pt x="125655" y="133567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2759BC19-35E6-4CA9-A158-83DC6C3690F1}"/>
                </a:ext>
              </a:extLst>
            </p:cNvPr>
            <p:cNvSpPr/>
            <p:nvPr/>
          </p:nvSpPr>
          <p:spPr>
            <a:xfrm rot="5400000">
              <a:off x="3804847" y="5613393"/>
              <a:ext cx="190147" cy="64797"/>
            </a:xfrm>
            <a:custGeom>
              <a:avLst/>
              <a:gdLst>
                <a:gd name="connsiteX0" fmla="*/ 190148 w 190147"/>
                <a:gd name="connsiteY0" fmla="*/ 7028 h 64797"/>
                <a:gd name="connsiteX1" fmla="*/ 66177 w 190147"/>
                <a:gd name="connsiteY1" fmla="*/ 60408 h 64797"/>
                <a:gd name="connsiteX2" fmla="*/ 18744 w 190147"/>
                <a:gd name="connsiteY2" fmla="*/ 62717 h 64797"/>
                <a:gd name="connsiteX3" fmla="*/ 9159 w 190147"/>
                <a:gd name="connsiteY3" fmla="*/ 29135 h 64797"/>
                <a:gd name="connsiteX4" fmla="*/ 75202 w 190147"/>
                <a:gd name="connsiteY4" fmla="*/ 172 h 64797"/>
                <a:gd name="connsiteX5" fmla="*/ 180493 w 190147"/>
                <a:gd name="connsiteY5" fmla="*/ 2480 h 64797"/>
                <a:gd name="connsiteX6" fmla="*/ 190078 w 190147"/>
                <a:gd name="connsiteY6" fmla="*/ 6888 h 6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47" h="64797">
                  <a:moveTo>
                    <a:pt x="190148" y="7028"/>
                  </a:moveTo>
                  <a:cubicBezTo>
                    <a:pt x="146702" y="22559"/>
                    <a:pt x="110182" y="50124"/>
                    <a:pt x="66177" y="60408"/>
                  </a:cubicBezTo>
                  <a:cubicBezTo>
                    <a:pt x="50786" y="64046"/>
                    <a:pt x="34835" y="66914"/>
                    <a:pt x="18744" y="62717"/>
                  </a:cubicBezTo>
                  <a:cubicBezTo>
                    <a:pt x="-1685" y="57470"/>
                    <a:pt x="-6232" y="43547"/>
                    <a:pt x="9159" y="29135"/>
                  </a:cubicBezTo>
                  <a:cubicBezTo>
                    <a:pt x="27559" y="11925"/>
                    <a:pt x="49107" y="102"/>
                    <a:pt x="75202" y="172"/>
                  </a:cubicBezTo>
                  <a:cubicBezTo>
                    <a:pt x="110322" y="381"/>
                    <a:pt x="145513" y="-1228"/>
                    <a:pt x="180493" y="2480"/>
                  </a:cubicBezTo>
                  <a:cubicBezTo>
                    <a:pt x="183082" y="2760"/>
                    <a:pt x="186020" y="2131"/>
                    <a:pt x="190078" y="6888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30FB8E4D-B004-4EAF-BA50-FEA9E9F7F3F3}"/>
                </a:ext>
              </a:extLst>
            </p:cNvPr>
            <p:cNvSpPr/>
            <p:nvPr/>
          </p:nvSpPr>
          <p:spPr>
            <a:xfrm rot="5400000">
              <a:off x="3765884" y="5699747"/>
              <a:ext cx="56671" cy="196800"/>
            </a:xfrm>
            <a:custGeom>
              <a:avLst/>
              <a:gdLst>
                <a:gd name="connsiteX0" fmla="*/ 17229 w 56671"/>
                <a:gd name="connsiteY0" fmla="*/ 70 h 196800"/>
                <a:gd name="connsiteX1" fmla="*/ 22756 w 56671"/>
                <a:gd name="connsiteY1" fmla="*/ 11753 h 196800"/>
                <a:gd name="connsiteX2" fmla="*/ 52349 w 56671"/>
                <a:gd name="connsiteY2" fmla="*/ 110188 h 196800"/>
                <a:gd name="connsiteX3" fmla="*/ 48292 w 56671"/>
                <a:gd name="connsiteY3" fmla="*/ 182808 h 196800"/>
                <a:gd name="connsiteX4" fmla="*/ 31361 w 56671"/>
                <a:gd name="connsiteY4" fmla="*/ 196800 h 196800"/>
                <a:gd name="connsiteX5" fmla="*/ 15270 w 56671"/>
                <a:gd name="connsiteY5" fmla="*/ 182038 h 196800"/>
                <a:gd name="connsiteX6" fmla="*/ 2048 w 56671"/>
                <a:gd name="connsiteY6" fmla="*/ 84093 h 196800"/>
                <a:gd name="connsiteX7" fmla="*/ 13311 w 56671"/>
                <a:gd name="connsiteY7" fmla="*/ 8115 h 196800"/>
                <a:gd name="connsiteX8" fmla="*/ 17229 w 56671"/>
                <a:gd name="connsiteY8" fmla="*/ 0 h 19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71" h="196800">
                  <a:moveTo>
                    <a:pt x="17229" y="70"/>
                  </a:moveTo>
                  <a:cubicBezTo>
                    <a:pt x="21986" y="2519"/>
                    <a:pt x="21497" y="7766"/>
                    <a:pt x="22756" y="11753"/>
                  </a:cubicBezTo>
                  <a:cubicBezTo>
                    <a:pt x="32900" y="44495"/>
                    <a:pt x="43534" y="77097"/>
                    <a:pt x="52349" y="110188"/>
                  </a:cubicBezTo>
                  <a:cubicBezTo>
                    <a:pt x="58786" y="134465"/>
                    <a:pt x="58506" y="159161"/>
                    <a:pt x="48292" y="182808"/>
                  </a:cubicBezTo>
                  <a:cubicBezTo>
                    <a:pt x="45073" y="190223"/>
                    <a:pt x="40316" y="196870"/>
                    <a:pt x="31361" y="196800"/>
                  </a:cubicBezTo>
                  <a:cubicBezTo>
                    <a:pt x="22126" y="196800"/>
                    <a:pt x="17579" y="189454"/>
                    <a:pt x="15270" y="182038"/>
                  </a:cubicBezTo>
                  <a:cubicBezTo>
                    <a:pt x="5546" y="150206"/>
                    <a:pt x="-4389" y="118444"/>
                    <a:pt x="2048" y="84093"/>
                  </a:cubicBezTo>
                  <a:cubicBezTo>
                    <a:pt x="6735" y="58977"/>
                    <a:pt x="9533" y="33441"/>
                    <a:pt x="13311" y="8115"/>
                  </a:cubicBezTo>
                  <a:cubicBezTo>
                    <a:pt x="13731" y="5247"/>
                    <a:pt x="13031" y="1469"/>
                    <a:pt x="17229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C759A56C-5311-4C39-87DA-885C093A538F}"/>
                </a:ext>
              </a:extLst>
            </p:cNvPr>
            <p:cNvSpPr/>
            <p:nvPr/>
          </p:nvSpPr>
          <p:spPr>
            <a:xfrm rot="5400000">
              <a:off x="3793951" y="5896555"/>
              <a:ext cx="208071" cy="55503"/>
            </a:xfrm>
            <a:custGeom>
              <a:avLst/>
              <a:gdLst>
                <a:gd name="connsiteX0" fmla="*/ 0 w 208071"/>
                <a:gd name="connsiteY0" fmla="*/ 1706 h 55503"/>
                <a:gd name="connsiteX1" fmla="*/ 31482 w 208071"/>
                <a:gd name="connsiteY1" fmla="*/ 1846 h 55503"/>
                <a:gd name="connsiteX2" fmla="*/ 121592 w 208071"/>
                <a:gd name="connsiteY2" fmla="*/ 2126 h 55503"/>
                <a:gd name="connsiteX3" fmla="*/ 182178 w 208071"/>
                <a:gd name="connsiteY3" fmla="*/ 11711 h 55503"/>
                <a:gd name="connsiteX4" fmla="*/ 207784 w 208071"/>
                <a:gd name="connsiteY4" fmla="*/ 39625 h 55503"/>
                <a:gd name="connsiteX5" fmla="*/ 175042 w 208071"/>
                <a:gd name="connsiteY5" fmla="*/ 55436 h 55503"/>
                <a:gd name="connsiteX6" fmla="*/ 45335 w 208071"/>
                <a:gd name="connsiteY6" fmla="*/ 24374 h 55503"/>
                <a:gd name="connsiteX7" fmla="*/ 0 w 208071"/>
                <a:gd name="connsiteY7" fmla="*/ 1776 h 5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071" h="55503">
                  <a:moveTo>
                    <a:pt x="0" y="1706"/>
                  </a:moveTo>
                  <a:cubicBezTo>
                    <a:pt x="12803" y="-2002"/>
                    <a:pt x="22178" y="1426"/>
                    <a:pt x="31482" y="1846"/>
                  </a:cubicBezTo>
                  <a:cubicBezTo>
                    <a:pt x="61565" y="3385"/>
                    <a:pt x="91579" y="2406"/>
                    <a:pt x="121592" y="2126"/>
                  </a:cubicBezTo>
                  <a:cubicBezTo>
                    <a:pt x="142160" y="1916"/>
                    <a:pt x="162589" y="4784"/>
                    <a:pt x="182178" y="11711"/>
                  </a:cubicBezTo>
                  <a:cubicBezTo>
                    <a:pt x="200438" y="18217"/>
                    <a:pt x="209882" y="28921"/>
                    <a:pt x="207784" y="39625"/>
                  </a:cubicBezTo>
                  <a:cubicBezTo>
                    <a:pt x="205685" y="50329"/>
                    <a:pt x="195121" y="56206"/>
                    <a:pt x="175042" y="55436"/>
                  </a:cubicBezTo>
                  <a:cubicBezTo>
                    <a:pt x="129847" y="53687"/>
                    <a:pt x="86751" y="41934"/>
                    <a:pt x="45335" y="24374"/>
                  </a:cubicBezTo>
                  <a:cubicBezTo>
                    <a:pt x="30853" y="18217"/>
                    <a:pt x="15881" y="12480"/>
                    <a:pt x="0" y="1776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C18B63CD-8751-40BC-AD85-8A1A3A0E6A38}"/>
                </a:ext>
              </a:extLst>
            </p:cNvPr>
            <p:cNvSpPr/>
            <p:nvPr/>
          </p:nvSpPr>
          <p:spPr>
            <a:xfrm rot="5400000">
              <a:off x="3767859" y="5849394"/>
              <a:ext cx="157241" cy="112149"/>
            </a:xfrm>
            <a:custGeom>
              <a:avLst/>
              <a:gdLst>
                <a:gd name="connsiteX0" fmla="*/ 1889 w 157241"/>
                <a:gd name="connsiteY0" fmla="*/ 0 h 112149"/>
                <a:gd name="connsiteX1" fmla="*/ 56458 w 157241"/>
                <a:gd name="connsiteY1" fmla="*/ 20638 h 112149"/>
                <a:gd name="connsiteX2" fmla="*/ 144609 w 157241"/>
                <a:gd name="connsiteY2" fmla="*/ 70870 h 112149"/>
                <a:gd name="connsiteX3" fmla="*/ 154893 w 157241"/>
                <a:gd name="connsiteY3" fmla="*/ 98925 h 112149"/>
                <a:gd name="connsiteX4" fmla="*/ 122991 w 157241"/>
                <a:gd name="connsiteY4" fmla="*/ 110678 h 112149"/>
                <a:gd name="connsiteX5" fmla="*/ 82134 w 157241"/>
                <a:gd name="connsiteY5" fmla="*/ 87031 h 112149"/>
                <a:gd name="connsiteX6" fmla="*/ 9025 w 157241"/>
                <a:gd name="connsiteY6" fmla="*/ 13013 h 112149"/>
                <a:gd name="connsiteX7" fmla="*/ 0 w 157241"/>
                <a:gd name="connsiteY7" fmla="*/ 3218 h 112149"/>
                <a:gd name="connsiteX8" fmla="*/ 1959 w 157241"/>
                <a:gd name="connsiteY8" fmla="*/ 70 h 11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241" h="112149">
                  <a:moveTo>
                    <a:pt x="1889" y="0"/>
                  </a:moveTo>
                  <a:cubicBezTo>
                    <a:pt x="19939" y="7276"/>
                    <a:pt x="37359" y="16651"/>
                    <a:pt x="56458" y="20638"/>
                  </a:cubicBezTo>
                  <a:cubicBezTo>
                    <a:pt x="91439" y="27984"/>
                    <a:pt x="117114" y="51001"/>
                    <a:pt x="144609" y="70870"/>
                  </a:cubicBezTo>
                  <a:cubicBezTo>
                    <a:pt x="153424" y="77307"/>
                    <a:pt x="161330" y="86052"/>
                    <a:pt x="154893" y="98925"/>
                  </a:cubicBezTo>
                  <a:cubicBezTo>
                    <a:pt x="149296" y="110048"/>
                    <a:pt x="137333" y="114806"/>
                    <a:pt x="122991" y="110678"/>
                  </a:cubicBezTo>
                  <a:cubicBezTo>
                    <a:pt x="107530" y="106200"/>
                    <a:pt x="94097" y="98575"/>
                    <a:pt x="82134" y="87031"/>
                  </a:cubicBezTo>
                  <a:cubicBezTo>
                    <a:pt x="57158" y="62965"/>
                    <a:pt x="33161" y="37919"/>
                    <a:pt x="9025" y="13013"/>
                  </a:cubicBezTo>
                  <a:cubicBezTo>
                    <a:pt x="5947" y="9795"/>
                    <a:pt x="3008" y="6506"/>
                    <a:pt x="0" y="3218"/>
                  </a:cubicBezTo>
                  <a:cubicBezTo>
                    <a:pt x="630" y="2169"/>
                    <a:pt x="1259" y="1119"/>
                    <a:pt x="1959" y="7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3" name="자유형: 도형 38">
            <a:extLst>
              <a:ext uri="{FF2B5EF4-FFF2-40B4-BE49-F238E27FC236}">
                <a16:creationId xmlns:a16="http://schemas.microsoft.com/office/drawing/2014/main" id="{133B7C46-1254-430C-A4EC-46CBB6905000}"/>
              </a:ext>
            </a:extLst>
          </p:cNvPr>
          <p:cNvSpPr/>
          <p:nvPr/>
        </p:nvSpPr>
        <p:spPr>
          <a:xfrm>
            <a:off x="0" y="-16674"/>
            <a:ext cx="7513692" cy="6874674"/>
          </a:xfrm>
          <a:custGeom>
            <a:avLst/>
            <a:gdLst>
              <a:gd name="connsiteX0" fmla="*/ 3077131 w 5978571"/>
              <a:gd name="connsiteY0" fmla="*/ 0 h 6604972"/>
              <a:gd name="connsiteX1" fmla="*/ 5978571 w 5978571"/>
              <a:gd name="connsiteY1" fmla="*/ 6604972 h 6604972"/>
              <a:gd name="connsiteX2" fmla="*/ 0 w 5978571"/>
              <a:gd name="connsiteY2" fmla="*/ 6604972 h 6604972"/>
              <a:gd name="connsiteX3" fmla="*/ 0 w 5978571"/>
              <a:gd name="connsiteY3" fmla="*/ 10141 h 6604972"/>
              <a:gd name="connsiteX0" fmla="*/ 3199776 w 5978571"/>
              <a:gd name="connsiteY0" fmla="*/ 0 h 6614025"/>
              <a:gd name="connsiteX1" fmla="*/ 5978571 w 5978571"/>
              <a:gd name="connsiteY1" fmla="*/ 6614025 h 6614025"/>
              <a:gd name="connsiteX2" fmla="*/ 0 w 5978571"/>
              <a:gd name="connsiteY2" fmla="*/ 6614025 h 6614025"/>
              <a:gd name="connsiteX3" fmla="*/ 0 w 5978571"/>
              <a:gd name="connsiteY3" fmla="*/ 19194 h 6614025"/>
              <a:gd name="connsiteX4" fmla="*/ 3199776 w 5978571"/>
              <a:gd name="connsiteY4" fmla="*/ 0 h 6614025"/>
              <a:gd name="connsiteX0" fmla="*/ 3257491 w 5978571"/>
              <a:gd name="connsiteY0" fmla="*/ 0 h 6614025"/>
              <a:gd name="connsiteX1" fmla="*/ 5978571 w 5978571"/>
              <a:gd name="connsiteY1" fmla="*/ 6614025 h 6614025"/>
              <a:gd name="connsiteX2" fmla="*/ 0 w 5978571"/>
              <a:gd name="connsiteY2" fmla="*/ 6614025 h 6614025"/>
              <a:gd name="connsiteX3" fmla="*/ 0 w 5978571"/>
              <a:gd name="connsiteY3" fmla="*/ 19194 h 6614025"/>
              <a:gd name="connsiteX4" fmla="*/ 3257491 w 5978571"/>
              <a:gd name="connsiteY4" fmla="*/ 0 h 661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571" h="6614025">
                <a:moveTo>
                  <a:pt x="3257491" y="0"/>
                </a:moveTo>
                <a:lnTo>
                  <a:pt x="5978571" y="6614025"/>
                </a:lnTo>
                <a:lnTo>
                  <a:pt x="0" y="6614025"/>
                </a:lnTo>
                <a:lnTo>
                  <a:pt x="0" y="19194"/>
                </a:lnTo>
                <a:lnTo>
                  <a:pt x="32574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6940" y="37095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Infographic Style</a:t>
            </a:r>
          </a:p>
        </p:txBody>
      </p:sp>
      <p:sp>
        <p:nvSpPr>
          <p:cNvPr id="4" name="Right Arrow 85">
            <a:extLst>
              <a:ext uri="{FF2B5EF4-FFF2-40B4-BE49-F238E27FC236}">
                <a16:creationId xmlns:a16="http://schemas.microsoft.com/office/drawing/2014/main" id="{B440E576-B978-44B4-9AF6-3994C3F706DF}"/>
              </a:ext>
            </a:extLst>
          </p:cNvPr>
          <p:cNvSpPr/>
          <p:nvPr/>
        </p:nvSpPr>
        <p:spPr>
          <a:xfrm rot="10800000">
            <a:off x="4707647" y="3882446"/>
            <a:ext cx="1817563" cy="1188066"/>
          </a:xfrm>
          <a:prstGeom prst="rightArrow">
            <a:avLst>
              <a:gd name="adj1" fmla="val 50000"/>
              <a:gd name="adj2" fmla="val 652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86">
            <a:extLst>
              <a:ext uri="{FF2B5EF4-FFF2-40B4-BE49-F238E27FC236}">
                <a16:creationId xmlns:a16="http://schemas.microsoft.com/office/drawing/2014/main" id="{34B0084B-EC3D-4780-8AC4-80C1F0B6B4D3}"/>
              </a:ext>
            </a:extLst>
          </p:cNvPr>
          <p:cNvSpPr/>
          <p:nvPr/>
        </p:nvSpPr>
        <p:spPr>
          <a:xfrm rot="10800000">
            <a:off x="5315888" y="4926584"/>
            <a:ext cx="1817563" cy="1188066"/>
          </a:xfrm>
          <a:prstGeom prst="rightArrow">
            <a:avLst>
              <a:gd name="adj1" fmla="val 50000"/>
              <a:gd name="adj2" fmla="val 6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87">
            <a:extLst>
              <a:ext uri="{FF2B5EF4-FFF2-40B4-BE49-F238E27FC236}">
                <a16:creationId xmlns:a16="http://schemas.microsoft.com/office/drawing/2014/main" id="{E5635884-6F96-4165-9727-67FC7BB766E8}"/>
              </a:ext>
            </a:extLst>
          </p:cNvPr>
          <p:cNvSpPr/>
          <p:nvPr/>
        </p:nvSpPr>
        <p:spPr>
          <a:xfrm>
            <a:off x="5621209" y="2814855"/>
            <a:ext cx="1817563" cy="1188066"/>
          </a:xfrm>
          <a:prstGeom prst="rightArrow">
            <a:avLst>
              <a:gd name="adj1" fmla="val 50000"/>
              <a:gd name="adj2" fmla="val 6600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ight Arrow 88">
            <a:extLst>
              <a:ext uri="{FF2B5EF4-FFF2-40B4-BE49-F238E27FC236}">
                <a16:creationId xmlns:a16="http://schemas.microsoft.com/office/drawing/2014/main" id="{32807848-636A-4ABA-A3E8-236072EBE645}"/>
              </a:ext>
            </a:extLst>
          </p:cNvPr>
          <p:cNvSpPr/>
          <p:nvPr/>
        </p:nvSpPr>
        <p:spPr>
          <a:xfrm>
            <a:off x="5087888" y="1794170"/>
            <a:ext cx="1817563" cy="1188066"/>
          </a:xfrm>
          <a:prstGeom prst="rightArrow">
            <a:avLst>
              <a:gd name="adj1" fmla="val 50000"/>
              <a:gd name="adj2" fmla="val 6524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852904-D462-4D8F-B7E0-C6D1D4576DB5}"/>
              </a:ext>
            </a:extLst>
          </p:cNvPr>
          <p:cNvGrpSpPr/>
          <p:nvPr/>
        </p:nvGrpSpPr>
        <p:grpSpPr>
          <a:xfrm>
            <a:off x="7782687" y="1961552"/>
            <a:ext cx="3574543" cy="853304"/>
            <a:chOff x="910640" y="3014286"/>
            <a:chExt cx="1527408" cy="213425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A3DC81-B064-4276-8FF5-2900FA86D3E0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687218-08A5-4D7B-B20D-DCE24882BE38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68085D-0EEC-4F07-B90A-D1CA3E6D2B47}"/>
              </a:ext>
            </a:extLst>
          </p:cNvPr>
          <p:cNvGrpSpPr/>
          <p:nvPr/>
        </p:nvGrpSpPr>
        <p:grpSpPr>
          <a:xfrm>
            <a:off x="7782687" y="3005690"/>
            <a:ext cx="3574543" cy="853304"/>
            <a:chOff x="910640" y="3014286"/>
            <a:chExt cx="1527408" cy="21342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9E5379-D69F-4D6C-BDDF-B7343BA542F0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23F090-41B8-424A-9B91-72CA3B27DE0C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2BA0D9-02A8-4033-8385-69EBD5E62F8E}"/>
              </a:ext>
            </a:extLst>
          </p:cNvPr>
          <p:cNvGrpSpPr/>
          <p:nvPr/>
        </p:nvGrpSpPr>
        <p:grpSpPr>
          <a:xfrm>
            <a:off x="7782687" y="4049827"/>
            <a:ext cx="3574543" cy="853304"/>
            <a:chOff x="910640" y="3014286"/>
            <a:chExt cx="1527408" cy="213425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4DB996-A81A-40F8-A906-DDBA8B78FBAF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A7914E-BF65-47A7-BED0-F739DF50567C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F8A135-17FD-4A37-9C85-A7B758FB7C1E}"/>
              </a:ext>
            </a:extLst>
          </p:cNvPr>
          <p:cNvGrpSpPr/>
          <p:nvPr/>
        </p:nvGrpSpPr>
        <p:grpSpPr>
          <a:xfrm>
            <a:off x="7782687" y="5093965"/>
            <a:ext cx="3574543" cy="853304"/>
            <a:chOff x="910640" y="3014286"/>
            <a:chExt cx="1527408" cy="21342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AF1FDB-FBD6-443B-B081-C61D0EEAAB92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06DA20-F4CE-4B78-9F21-8A5C19F06906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481403-CA34-4516-BB75-15F53BD0CEB8}"/>
              </a:ext>
            </a:extLst>
          </p:cNvPr>
          <p:cNvGrpSpPr/>
          <p:nvPr/>
        </p:nvGrpSpPr>
        <p:grpSpPr>
          <a:xfrm>
            <a:off x="750325" y="4049828"/>
            <a:ext cx="3617605" cy="853304"/>
            <a:chOff x="910640" y="3014286"/>
            <a:chExt cx="1527408" cy="213425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E2AFCB-658A-49B0-ACBC-269FB83023FD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8D536B-98B6-4053-A7B8-1770B365090A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2B508B-780C-4ADF-AE35-D6BFA9F84E62}"/>
              </a:ext>
            </a:extLst>
          </p:cNvPr>
          <p:cNvGrpSpPr/>
          <p:nvPr/>
        </p:nvGrpSpPr>
        <p:grpSpPr>
          <a:xfrm>
            <a:off x="750325" y="5093965"/>
            <a:ext cx="3617605" cy="853304"/>
            <a:chOff x="910640" y="3014286"/>
            <a:chExt cx="1527408" cy="213425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CDD597-C17E-4378-821D-3B2197E05249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3F213A-DCCD-45D1-AA8D-BBE1A7D0AE8E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4EB68B4-4E8B-41A4-AFFB-3BA87B191C1D}"/>
              </a:ext>
            </a:extLst>
          </p:cNvPr>
          <p:cNvGrpSpPr/>
          <p:nvPr/>
        </p:nvGrpSpPr>
        <p:grpSpPr>
          <a:xfrm>
            <a:off x="750324" y="1961551"/>
            <a:ext cx="3617604" cy="853304"/>
            <a:chOff x="910640" y="3014286"/>
            <a:chExt cx="1527408" cy="213425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8911BF-E52A-4B5F-99E4-5F10A2664426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1D9081-AFC2-4FE4-BCCA-D34F15886DBF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DEC3616-83F7-4A95-B0C0-0CCBD85688C3}"/>
              </a:ext>
            </a:extLst>
          </p:cNvPr>
          <p:cNvGrpSpPr/>
          <p:nvPr/>
        </p:nvGrpSpPr>
        <p:grpSpPr>
          <a:xfrm>
            <a:off x="750324" y="3005689"/>
            <a:ext cx="3617604" cy="853304"/>
            <a:chOff x="910640" y="3014286"/>
            <a:chExt cx="1527408" cy="213425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255C65-D538-4C45-8F02-0B04BDB6DC85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FB23450-A429-48DC-92C2-5D30C69060D5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id="{25202EA9-30EF-4655-9B32-1A0F399522E8}"/>
              </a:ext>
            </a:extLst>
          </p:cNvPr>
          <p:cNvSpPr/>
          <p:nvPr/>
        </p:nvSpPr>
        <p:spPr>
          <a:xfrm rot="2700000">
            <a:off x="7211479" y="4259646"/>
            <a:ext cx="293744" cy="52662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C393824F-DF79-4D33-ACFD-58DF30EE3CD7}"/>
              </a:ext>
            </a:extLst>
          </p:cNvPr>
          <p:cNvSpPr/>
          <p:nvPr/>
        </p:nvSpPr>
        <p:spPr>
          <a:xfrm flipH="1">
            <a:off x="7194822" y="5300938"/>
            <a:ext cx="467341" cy="3855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75ACDB7F-EE52-4EE1-AD3F-182328E827C4}"/>
              </a:ext>
            </a:extLst>
          </p:cNvPr>
          <p:cNvSpPr>
            <a:spLocks noChangeAspect="1"/>
          </p:cNvSpPr>
          <p:nvPr/>
        </p:nvSpPr>
        <p:spPr>
          <a:xfrm rot="9900000">
            <a:off x="4655109" y="326418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Block Arc 10">
            <a:extLst>
              <a:ext uri="{FF2B5EF4-FFF2-40B4-BE49-F238E27FC236}">
                <a16:creationId xmlns:a16="http://schemas.microsoft.com/office/drawing/2014/main" id="{CFEADC92-C541-4F43-B82F-4B02A799EC8A}"/>
              </a:ext>
            </a:extLst>
          </p:cNvPr>
          <p:cNvSpPr/>
          <p:nvPr/>
        </p:nvSpPr>
        <p:spPr>
          <a:xfrm>
            <a:off x="4556191" y="229938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547D38F-9538-4EE5-8B52-D0A27759AA50}"/>
              </a:ext>
            </a:extLst>
          </p:cNvPr>
          <p:cNvGrpSpPr/>
          <p:nvPr/>
        </p:nvGrpSpPr>
        <p:grpSpPr>
          <a:xfrm>
            <a:off x="0" y="103734"/>
            <a:ext cx="12061437" cy="1613994"/>
            <a:chOff x="0" y="103734"/>
            <a:chExt cx="12061437" cy="1613994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8A097EBF-93D4-40E5-ADEC-2E1B9D0E42B4}"/>
                </a:ext>
              </a:extLst>
            </p:cNvPr>
            <p:cNvSpPr/>
            <p:nvPr/>
          </p:nvSpPr>
          <p:spPr>
            <a:xfrm rot="10800000">
              <a:off x="753490" y="1151996"/>
              <a:ext cx="11307947" cy="14651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1B08DC4A-5F89-485B-B3FA-43D331C1C1FE}"/>
                </a:ext>
              </a:extLst>
            </p:cNvPr>
            <p:cNvGrpSpPr/>
            <p:nvPr/>
          </p:nvGrpSpPr>
          <p:grpSpPr>
            <a:xfrm rot="10800000">
              <a:off x="0" y="103734"/>
              <a:ext cx="1613693" cy="1613994"/>
              <a:chOff x="4949645" y="699269"/>
              <a:chExt cx="1822167" cy="1822506"/>
            </a:xfrm>
            <a:solidFill>
              <a:schemeClr val="bg1"/>
            </a:solidFill>
          </p:grpSpPr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46975026-633C-46A6-AD82-D27FB0AE8894}"/>
                  </a:ext>
                </a:extLst>
              </p:cNvPr>
              <p:cNvSpPr/>
              <p:nvPr/>
            </p:nvSpPr>
            <p:spPr>
              <a:xfrm>
                <a:off x="6041733" y="1363435"/>
                <a:ext cx="730079" cy="489764"/>
              </a:xfrm>
              <a:custGeom>
                <a:avLst/>
                <a:gdLst>
                  <a:gd name="connsiteX0" fmla="*/ 322406 w 730079"/>
                  <a:gd name="connsiteY0" fmla="*/ 186 h 489764"/>
                  <a:gd name="connsiteX1" fmla="*/ 719409 w 730079"/>
                  <a:gd name="connsiteY1" fmla="*/ 217513 h 489764"/>
                  <a:gd name="connsiteX2" fmla="*/ 719782 w 730079"/>
                  <a:gd name="connsiteY2" fmla="*/ 273615 h 489764"/>
                  <a:gd name="connsiteX3" fmla="*/ 18037 w 730079"/>
                  <a:gd name="connsiteY3" fmla="*/ 394021 h 489764"/>
                  <a:gd name="connsiteX4" fmla="*/ 7040 w 730079"/>
                  <a:gd name="connsiteY4" fmla="*/ 345560 h 489764"/>
                  <a:gd name="connsiteX5" fmla="*/ 7413 w 730079"/>
                  <a:gd name="connsiteY5" fmla="*/ 146686 h 489764"/>
                  <a:gd name="connsiteX6" fmla="*/ 20460 w 730079"/>
                  <a:gd name="connsiteY6" fmla="*/ 95989 h 489764"/>
                  <a:gd name="connsiteX7" fmla="*/ 322592 w 730079"/>
                  <a:gd name="connsiteY7" fmla="*/ 0 h 48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0079" h="489764">
                    <a:moveTo>
                      <a:pt x="322406" y="186"/>
                    </a:moveTo>
                    <a:cubicBezTo>
                      <a:pt x="483444" y="8015"/>
                      <a:pt x="619878" y="77909"/>
                      <a:pt x="719409" y="217513"/>
                    </a:cubicBezTo>
                    <a:cubicBezTo>
                      <a:pt x="733574" y="237456"/>
                      <a:pt x="733574" y="252926"/>
                      <a:pt x="719782" y="273615"/>
                    </a:cubicBezTo>
                    <a:cubicBezTo>
                      <a:pt x="567691" y="503616"/>
                      <a:pt x="237787" y="560277"/>
                      <a:pt x="18037" y="394021"/>
                    </a:cubicBezTo>
                    <a:cubicBezTo>
                      <a:pt x="-1347" y="379482"/>
                      <a:pt x="-5261" y="368299"/>
                      <a:pt x="7040" y="345560"/>
                    </a:cubicBezTo>
                    <a:cubicBezTo>
                      <a:pt x="42081" y="280139"/>
                      <a:pt x="43386" y="212108"/>
                      <a:pt x="7413" y="146686"/>
                    </a:cubicBezTo>
                    <a:cubicBezTo>
                      <a:pt x="-6193" y="121897"/>
                      <a:pt x="144" y="110341"/>
                      <a:pt x="20460" y="95989"/>
                    </a:cubicBezTo>
                    <a:cubicBezTo>
                      <a:pt x="108434" y="33736"/>
                      <a:pt x="205915" y="2050"/>
                      <a:pt x="322592" y="0"/>
                    </a:cubicBezTo>
                    <a:close/>
                  </a:path>
                </a:pathLst>
              </a:custGeom>
              <a:grpFill/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1948BC92-523B-433C-B778-B758DE21FBF2}"/>
                  </a:ext>
                </a:extLst>
              </p:cNvPr>
              <p:cNvSpPr/>
              <p:nvPr/>
            </p:nvSpPr>
            <p:spPr>
              <a:xfrm>
                <a:off x="4949645" y="1362898"/>
                <a:ext cx="730880" cy="490014"/>
              </a:xfrm>
              <a:custGeom>
                <a:avLst/>
                <a:gdLst>
                  <a:gd name="connsiteX0" fmla="*/ 410804 w 730880"/>
                  <a:gd name="connsiteY0" fmla="*/ 537 h 490014"/>
                  <a:gd name="connsiteX1" fmla="*/ 716105 w 730880"/>
                  <a:gd name="connsiteY1" fmla="*/ 101186 h 490014"/>
                  <a:gd name="connsiteX2" fmla="*/ 724865 w 730880"/>
                  <a:gd name="connsiteY2" fmla="*/ 142191 h 490014"/>
                  <a:gd name="connsiteX3" fmla="*/ 725051 w 730880"/>
                  <a:gd name="connsiteY3" fmla="*/ 350384 h 490014"/>
                  <a:gd name="connsiteX4" fmla="*/ 715546 w 730880"/>
                  <a:gd name="connsiteY4" fmla="*/ 391389 h 490014"/>
                  <a:gd name="connsiteX5" fmla="*/ 8583 w 730880"/>
                  <a:gd name="connsiteY5" fmla="*/ 271357 h 490014"/>
                  <a:gd name="connsiteX6" fmla="*/ 12683 w 730880"/>
                  <a:gd name="connsiteY6" fmla="*/ 214882 h 490014"/>
                  <a:gd name="connsiteX7" fmla="*/ 345196 w 730880"/>
                  <a:gd name="connsiteY7" fmla="*/ 7434 h 490014"/>
                  <a:gd name="connsiteX8" fmla="*/ 410804 w 730880"/>
                  <a:gd name="connsiteY8" fmla="*/ 351 h 49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880" h="490014">
                    <a:moveTo>
                      <a:pt x="410804" y="537"/>
                    </a:moveTo>
                    <a:cubicBezTo>
                      <a:pt x="529532" y="3706"/>
                      <a:pt x="627944" y="36883"/>
                      <a:pt x="716105" y="101186"/>
                    </a:cubicBezTo>
                    <a:cubicBezTo>
                      <a:pt x="732880" y="113488"/>
                      <a:pt x="734744" y="123925"/>
                      <a:pt x="724865" y="142191"/>
                    </a:cubicBezTo>
                    <a:cubicBezTo>
                      <a:pt x="687774" y="211154"/>
                      <a:pt x="687588" y="281608"/>
                      <a:pt x="725051" y="350384"/>
                    </a:cubicBezTo>
                    <a:cubicBezTo>
                      <a:pt x="735490" y="369582"/>
                      <a:pt x="730830" y="379088"/>
                      <a:pt x="715546" y="391389"/>
                    </a:cubicBezTo>
                    <a:cubicBezTo>
                      <a:pt x="500270" y="562306"/>
                      <a:pt x="158437" y="503967"/>
                      <a:pt x="8583" y="271357"/>
                    </a:cubicBezTo>
                    <a:cubicBezTo>
                      <a:pt x="-5769" y="248990"/>
                      <a:pt x="-550" y="233147"/>
                      <a:pt x="12683" y="214882"/>
                    </a:cubicBezTo>
                    <a:cubicBezTo>
                      <a:pt x="95252" y="100254"/>
                      <a:pt x="205780" y="30359"/>
                      <a:pt x="345196" y="7434"/>
                    </a:cubicBezTo>
                    <a:cubicBezTo>
                      <a:pt x="370172" y="3333"/>
                      <a:pt x="395148" y="-1326"/>
                      <a:pt x="410804" y="351"/>
                    </a:cubicBezTo>
                    <a:close/>
                  </a:path>
                </a:pathLst>
              </a:custGeom>
              <a:grpFill/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D79C200A-6E0D-455E-8900-6B2857430572}"/>
                  </a:ext>
                </a:extLst>
              </p:cNvPr>
              <p:cNvSpPr/>
              <p:nvPr/>
            </p:nvSpPr>
            <p:spPr>
              <a:xfrm>
                <a:off x="5616545" y="699269"/>
                <a:ext cx="488142" cy="732558"/>
              </a:xfrm>
              <a:custGeom>
                <a:avLst/>
                <a:gdLst>
                  <a:gd name="connsiteX0" fmla="*/ 380226 w 488142"/>
                  <a:gd name="connsiteY0" fmla="*/ 731825 h 732558"/>
                  <a:gd name="connsiteX1" fmla="*/ 346118 w 488142"/>
                  <a:gd name="connsiteY1" fmla="*/ 722506 h 732558"/>
                  <a:gd name="connsiteX2" fmla="*/ 144262 w 488142"/>
                  <a:gd name="connsiteY2" fmla="*/ 722133 h 732558"/>
                  <a:gd name="connsiteX3" fmla="*/ 95428 w 488142"/>
                  <a:gd name="connsiteY3" fmla="*/ 710577 h 732558"/>
                  <a:gd name="connsiteX4" fmla="*/ 211360 w 488142"/>
                  <a:gd name="connsiteY4" fmla="*/ 12560 h 732558"/>
                  <a:gd name="connsiteX5" fmla="*/ 275664 w 488142"/>
                  <a:gd name="connsiteY5" fmla="*/ 12187 h 732558"/>
                  <a:gd name="connsiteX6" fmla="*/ 400729 w 488142"/>
                  <a:gd name="connsiteY6" fmla="*/ 698834 h 732558"/>
                  <a:gd name="connsiteX7" fmla="*/ 380040 w 488142"/>
                  <a:gd name="connsiteY7" fmla="*/ 732198 h 732558"/>
                  <a:gd name="connsiteX8" fmla="*/ 380040 w 488142"/>
                  <a:gd name="connsiteY8" fmla="*/ 731825 h 73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142" h="732558">
                    <a:moveTo>
                      <a:pt x="380226" y="731825"/>
                    </a:moveTo>
                    <a:cubicBezTo>
                      <a:pt x="367180" y="734807"/>
                      <a:pt x="356742" y="728097"/>
                      <a:pt x="346118" y="722506"/>
                    </a:cubicBezTo>
                    <a:cubicBezTo>
                      <a:pt x="278833" y="687651"/>
                      <a:pt x="210988" y="686347"/>
                      <a:pt x="144262" y="722133"/>
                    </a:cubicBezTo>
                    <a:cubicBezTo>
                      <a:pt x="121895" y="734248"/>
                      <a:pt x="109780" y="730147"/>
                      <a:pt x="95428" y="710577"/>
                    </a:cubicBezTo>
                    <a:cubicBezTo>
                      <a:pt x="-68405" y="486727"/>
                      <a:pt x="-15844" y="171175"/>
                      <a:pt x="211360" y="12560"/>
                    </a:cubicBezTo>
                    <a:cubicBezTo>
                      <a:pt x="234845" y="-3842"/>
                      <a:pt x="251807" y="-4401"/>
                      <a:pt x="275664" y="12187"/>
                    </a:cubicBezTo>
                    <a:cubicBezTo>
                      <a:pt x="499327" y="167447"/>
                      <a:pt x="555430" y="472375"/>
                      <a:pt x="400729" y="698834"/>
                    </a:cubicBezTo>
                    <a:cubicBezTo>
                      <a:pt x="393274" y="709645"/>
                      <a:pt x="386937" y="721014"/>
                      <a:pt x="380040" y="732198"/>
                    </a:cubicBezTo>
                    <a:lnTo>
                      <a:pt x="380040" y="731825"/>
                    </a:lnTo>
                    <a:close/>
                  </a:path>
                </a:pathLst>
              </a:custGeom>
              <a:grpFill/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1AFD85F2-BA41-4EB1-BEC2-F4ED740C8E89}"/>
                  </a:ext>
                </a:extLst>
              </p:cNvPr>
              <p:cNvSpPr/>
              <p:nvPr/>
            </p:nvSpPr>
            <p:spPr>
              <a:xfrm>
                <a:off x="5617058" y="1790513"/>
                <a:ext cx="488285" cy="731262"/>
              </a:xfrm>
              <a:custGeom>
                <a:avLst/>
                <a:gdLst>
                  <a:gd name="connsiteX0" fmla="*/ 45 w 488285"/>
                  <a:gd name="connsiteY0" fmla="*/ 308775 h 731262"/>
                  <a:gd name="connsiteX1" fmla="*/ 95102 w 488285"/>
                  <a:gd name="connsiteY1" fmla="*/ 18758 h 731262"/>
                  <a:gd name="connsiteX2" fmla="*/ 143935 w 488285"/>
                  <a:gd name="connsiteY2" fmla="*/ 7016 h 731262"/>
                  <a:gd name="connsiteX3" fmla="*/ 346351 w 488285"/>
                  <a:gd name="connsiteY3" fmla="*/ 5898 h 731262"/>
                  <a:gd name="connsiteX4" fmla="*/ 390338 w 488285"/>
                  <a:gd name="connsiteY4" fmla="*/ 16149 h 731262"/>
                  <a:gd name="connsiteX5" fmla="*/ 264714 w 488285"/>
                  <a:gd name="connsiteY5" fmla="*/ 724044 h 731262"/>
                  <a:gd name="connsiteX6" fmla="*/ 217372 w 488285"/>
                  <a:gd name="connsiteY6" fmla="*/ 720503 h 731262"/>
                  <a:gd name="connsiteX7" fmla="*/ 232 w 488285"/>
                  <a:gd name="connsiteY7" fmla="*/ 308962 h 73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285" h="731262">
                    <a:moveTo>
                      <a:pt x="45" y="308775"/>
                    </a:moveTo>
                    <a:cubicBezTo>
                      <a:pt x="-1446" y="200858"/>
                      <a:pt x="33968" y="105801"/>
                      <a:pt x="95102" y="18758"/>
                    </a:cubicBezTo>
                    <a:cubicBezTo>
                      <a:pt x="108895" y="-999"/>
                      <a:pt x="121196" y="-4913"/>
                      <a:pt x="143935" y="7016"/>
                    </a:cubicBezTo>
                    <a:cubicBezTo>
                      <a:pt x="210848" y="42057"/>
                      <a:pt x="279625" y="40938"/>
                      <a:pt x="346351" y="5898"/>
                    </a:cubicBezTo>
                    <a:cubicBezTo>
                      <a:pt x="366481" y="-4726"/>
                      <a:pt x="377664" y="-812"/>
                      <a:pt x="390338" y="16149"/>
                    </a:cubicBezTo>
                    <a:cubicBezTo>
                      <a:pt x="567778" y="256774"/>
                      <a:pt x="491173" y="576426"/>
                      <a:pt x="264714" y="724044"/>
                    </a:cubicBezTo>
                    <a:cubicBezTo>
                      <a:pt x="246075" y="736159"/>
                      <a:pt x="232842" y="731686"/>
                      <a:pt x="217372" y="720503"/>
                    </a:cubicBezTo>
                    <a:cubicBezTo>
                      <a:pt x="75905" y="619481"/>
                      <a:pt x="2842" y="482860"/>
                      <a:pt x="232" y="308962"/>
                    </a:cubicBezTo>
                    <a:close/>
                  </a:path>
                </a:pathLst>
              </a:custGeom>
              <a:grpFill/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A2E4F403-53C5-4DDC-8C7D-368855E37A11}"/>
                  </a:ext>
                </a:extLst>
              </p:cNvPr>
              <p:cNvSpPr/>
              <p:nvPr/>
            </p:nvSpPr>
            <p:spPr>
              <a:xfrm>
                <a:off x="5996399" y="944076"/>
                <a:ext cx="529367" cy="524942"/>
              </a:xfrm>
              <a:custGeom>
                <a:avLst/>
                <a:gdLst>
                  <a:gd name="connsiteX0" fmla="*/ 187 w 529367"/>
                  <a:gd name="connsiteY0" fmla="*/ 487204 h 524942"/>
                  <a:gd name="connsiteX1" fmla="*/ 111086 w 529367"/>
                  <a:gd name="connsiteY1" fmla="*/ 242106 h 524942"/>
                  <a:gd name="connsiteX2" fmla="*/ 112018 w 529367"/>
                  <a:gd name="connsiteY2" fmla="*/ 114245 h 524942"/>
                  <a:gd name="connsiteX3" fmla="*/ 132894 w 529367"/>
                  <a:gd name="connsiteY3" fmla="*/ 70630 h 524942"/>
                  <a:gd name="connsiteX4" fmla="*/ 488332 w 529367"/>
                  <a:gd name="connsiteY4" fmla="*/ 10241 h 524942"/>
                  <a:gd name="connsiteX5" fmla="*/ 518527 w 529367"/>
                  <a:gd name="connsiteY5" fmla="*/ 39877 h 524942"/>
                  <a:gd name="connsiteX6" fmla="*/ 454969 w 529367"/>
                  <a:gd name="connsiteY6" fmla="*/ 401280 h 524942"/>
                  <a:gd name="connsiteX7" fmla="*/ 422165 w 529367"/>
                  <a:gd name="connsiteY7" fmla="*/ 417122 h 524942"/>
                  <a:gd name="connsiteX8" fmla="*/ 49579 w 529367"/>
                  <a:gd name="connsiteY8" fmla="*/ 517957 h 524942"/>
                  <a:gd name="connsiteX9" fmla="*/ 187 w 529367"/>
                  <a:gd name="connsiteY9" fmla="*/ 487017 h 524942"/>
                  <a:gd name="connsiteX10" fmla="*/ 0 w 529367"/>
                  <a:gd name="connsiteY10" fmla="*/ 487390 h 52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9367" h="524942">
                    <a:moveTo>
                      <a:pt x="187" y="487204"/>
                    </a:moveTo>
                    <a:cubicBezTo>
                      <a:pt x="66167" y="418614"/>
                      <a:pt x="96175" y="333808"/>
                      <a:pt x="111086" y="242106"/>
                    </a:cubicBezTo>
                    <a:cubicBezTo>
                      <a:pt x="117983" y="199610"/>
                      <a:pt x="120592" y="156927"/>
                      <a:pt x="112018" y="114245"/>
                    </a:cubicBezTo>
                    <a:cubicBezTo>
                      <a:pt x="108104" y="94674"/>
                      <a:pt x="115187" y="81068"/>
                      <a:pt x="132894" y="70630"/>
                    </a:cubicBezTo>
                    <a:cubicBezTo>
                      <a:pt x="243794" y="5209"/>
                      <a:pt x="362335" y="-14362"/>
                      <a:pt x="488332" y="10241"/>
                    </a:cubicBezTo>
                    <a:cubicBezTo>
                      <a:pt x="505293" y="13596"/>
                      <a:pt x="514799" y="21984"/>
                      <a:pt x="518527" y="39877"/>
                    </a:cubicBezTo>
                    <a:cubicBezTo>
                      <a:pt x="545366" y="168856"/>
                      <a:pt x="521695" y="288702"/>
                      <a:pt x="454969" y="401280"/>
                    </a:cubicBezTo>
                    <a:cubicBezTo>
                      <a:pt x="447327" y="414140"/>
                      <a:pt x="437449" y="418614"/>
                      <a:pt x="422165" y="417122"/>
                    </a:cubicBezTo>
                    <a:cubicBezTo>
                      <a:pt x="285171" y="403330"/>
                      <a:pt x="160106" y="433338"/>
                      <a:pt x="49579" y="517957"/>
                    </a:cubicBezTo>
                    <a:cubicBezTo>
                      <a:pt x="29076" y="533614"/>
                      <a:pt x="13606" y="522803"/>
                      <a:pt x="187" y="487017"/>
                    </a:cubicBezTo>
                    <a:cubicBezTo>
                      <a:pt x="187" y="487017"/>
                      <a:pt x="0" y="487390"/>
                      <a:pt x="0" y="487390"/>
                    </a:cubicBezTo>
                    <a:close/>
                  </a:path>
                </a:pathLst>
              </a:custGeom>
              <a:grpFill/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808F23CD-9192-4046-B58D-6D4FF0A1D8A5}"/>
                  </a:ext>
                </a:extLst>
              </p:cNvPr>
              <p:cNvSpPr/>
              <p:nvPr/>
            </p:nvSpPr>
            <p:spPr>
              <a:xfrm>
                <a:off x="5194903" y="944280"/>
                <a:ext cx="525260" cy="523935"/>
              </a:xfrm>
              <a:custGeom>
                <a:avLst/>
                <a:gdLst>
                  <a:gd name="connsiteX0" fmla="*/ 222 w 525260"/>
                  <a:gd name="connsiteY0" fmla="*/ 128765 h 523935"/>
                  <a:gd name="connsiteX1" fmla="*/ 9914 w 525260"/>
                  <a:gd name="connsiteY1" fmla="*/ 44332 h 523935"/>
                  <a:gd name="connsiteX2" fmla="*/ 43650 w 525260"/>
                  <a:gd name="connsiteY2" fmla="*/ 9664 h 523935"/>
                  <a:gd name="connsiteX3" fmla="*/ 393683 w 525260"/>
                  <a:gd name="connsiteY3" fmla="*/ 68562 h 523935"/>
                  <a:gd name="connsiteX4" fmla="*/ 418659 w 525260"/>
                  <a:gd name="connsiteY4" fmla="*/ 109940 h 523935"/>
                  <a:gd name="connsiteX5" fmla="*/ 512970 w 525260"/>
                  <a:gd name="connsiteY5" fmla="*/ 470970 h 523935"/>
                  <a:gd name="connsiteX6" fmla="*/ 513716 w 525260"/>
                  <a:gd name="connsiteY6" fmla="*/ 515517 h 523935"/>
                  <a:gd name="connsiteX7" fmla="*/ 479234 w 525260"/>
                  <a:gd name="connsiteY7" fmla="*/ 517194 h 523935"/>
                  <a:gd name="connsiteX8" fmla="*/ 109444 w 525260"/>
                  <a:gd name="connsiteY8" fmla="*/ 416732 h 523935"/>
                  <a:gd name="connsiteX9" fmla="*/ 70489 w 525260"/>
                  <a:gd name="connsiteY9" fmla="*/ 394179 h 523935"/>
                  <a:gd name="connsiteX10" fmla="*/ 408 w 525260"/>
                  <a:gd name="connsiteY10" fmla="*/ 128579 h 52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260" h="523935">
                    <a:moveTo>
                      <a:pt x="222" y="128765"/>
                    </a:moveTo>
                    <a:cubicBezTo>
                      <a:pt x="-1269" y="107144"/>
                      <a:pt x="5068" y="75831"/>
                      <a:pt x="9914" y="44332"/>
                    </a:cubicBezTo>
                    <a:cubicBezTo>
                      <a:pt x="12896" y="24762"/>
                      <a:pt x="23147" y="13578"/>
                      <a:pt x="43650" y="9664"/>
                    </a:cubicBezTo>
                    <a:cubicBezTo>
                      <a:pt x="167596" y="-13820"/>
                      <a:pt x="284274" y="5377"/>
                      <a:pt x="393683" y="68562"/>
                    </a:cubicBezTo>
                    <a:cubicBezTo>
                      <a:pt x="409712" y="77882"/>
                      <a:pt x="421641" y="87760"/>
                      <a:pt x="418659" y="109940"/>
                    </a:cubicBezTo>
                    <a:cubicBezTo>
                      <a:pt x="400766" y="243020"/>
                      <a:pt x="434875" y="362866"/>
                      <a:pt x="512970" y="470970"/>
                    </a:cubicBezTo>
                    <a:cubicBezTo>
                      <a:pt x="523967" y="486254"/>
                      <a:pt x="533659" y="498928"/>
                      <a:pt x="513716" y="515517"/>
                    </a:cubicBezTo>
                    <a:cubicBezTo>
                      <a:pt x="501042" y="525954"/>
                      <a:pt x="491909" y="526886"/>
                      <a:pt x="479234" y="517194"/>
                    </a:cubicBezTo>
                    <a:cubicBezTo>
                      <a:pt x="369826" y="433320"/>
                      <a:pt x="245506" y="402753"/>
                      <a:pt x="109444" y="416732"/>
                    </a:cubicBezTo>
                    <a:cubicBezTo>
                      <a:pt x="89128" y="418782"/>
                      <a:pt x="79436" y="409836"/>
                      <a:pt x="70489" y="394179"/>
                    </a:cubicBezTo>
                    <a:cubicBezTo>
                      <a:pt x="24638" y="315338"/>
                      <a:pt x="1154" y="230532"/>
                      <a:pt x="408" y="128579"/>
                    </a:cubicBezTo>
                    <a:close/>
                  </a:path>
                </a:pathLst>
              </a:custGeom>
              <a:grpFill/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D80649E0-C923-4200-8238-6FB4366F2D50}"/>
                  </a:ext>
                </a:extLst>
              </p:cNvPr>
              <p:cNvSpPr/>
              <p:nvPr/>
            </p:nvSpPr>
            <p:spPr>
              <a:xfrm>
                <a:off x="6001108" y="1750275"/>
                <a:ext cx="524724" cy="522709"/>
              </a:xfrm>
              <a:custGeom>
                <a:avLst/>
                <a:gdLst>
                  <a:gd name="connsiteX0" fmla="*/ 375146 w 524724"/>
                  <a:gd name="connsiteY0" fmla="*/ 522352 h 522709"/>
                  <a:gd name="connsiteX1" fmla="*/ 134708 w 524724"/>
                  <a:gd name="connsiteY1" fmla="*/ 457676 h 522709"/>
                  <a:gd name="connsiteX2" fmla="*/ 107495 w 524724"/>
                  <a:gd name="connsiteY2" fmla="*/ 404370 h 522709"/>
                  <a:gd name="connsiteX3" fmla="*/ 14861 w 524724"/>
                  <a:gd name="connsiteY3" fmla="*/ 55828 h 522709"/>
                  <a:gd name="connsiteX4" fmla="*/ 9083 w 524724"/>
                  <a:gd name="connsiteY4" fmla="*/ 10722 h 522709"/>
                  <a:gd name="connsiteX5" fmla="*/ 56798 w 524724"/>
                  <a:gd name="connsiteY5" fmla="*/ 14636 h 522709"/>
                  <a:gd name="connsiteX6" fmla="*/ 409254 w 524724"/>
                  <a:gd name="connsiteY6" fmla="*/ 107270 h 522709"/>
                  <a:gd name="connsiteX7" fmla="*/ 456410 w 524724"/>
                  <a:gd name="connsiteY7" fmla="*/ 132060 h 522709"/>
                  <a:gd name="connsiteX8" fmla="*/ 517731 w 524724"/>
                  <a:gd name="connsiteY8" fmla="*/ 469419 h 522709"/>
                  <a:gd name="connsiteX9" fmla="*/ 469457 w 524724"/>
                  <a:gd name="connsiteY9" fmla="*/ 516947 h 522709"/>
                  <a:gd name="connsiteX10" fmla="*/ 375146 w 524724"/>
                  <a:gd name="connsiteY10" fmla="*/ 522352 h 52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724" h="522709">
                    <a:moveTo>
                      <a:pt x="375146" y="522352"/>
                    </a:moveTo>
                    <a:cubicBezTo>
                      <a:pt x="294254" y="526080"/>
                      <a:pt x="212430" y="500359"/>
                      <a:pt x="134708" y="457676"/>
                    </a:cubicBezTo>
                    <a:cubicBezTo>
                      <a:pt x="112341" y="445375"/>
                      <a:pt x="104327" y="430091"/>
                      <a:pt x="107495" y="404370"/>
                    </a:cubicBezTo>
                    <a:cubicBezTo>
                      <a:pt x="122965" y="276136"/>
                      <a:pt x="88856" y="160577"/>
                      <a:pt x="14861" y="55828"/>
                    </a:cubicBezTo>
                    <a:cubicBezTo>
                      <a:pt x="4982" y="42035"/>
                      <a:pt x="-9742" y="30479"/>
                      <a:pt x="9083" y="10722"/>
                    </a:cubicBezTo>
                    <a:cubicBezTo>
                      <a:pt x="28654" y="-9780"/>
                      <a:pt x="41515" y="3453"/>
                      <a:pt x="56798" y="14636"/>
                    </a:cubicBezTo>
                    <a:cubicBezTo>
                      <a:pt x="162106" y="91614"/>
                      <a:pt x="280648" y="120131"/>
                      <a:pt x="409254" y="107270"/>
                    </a:cubicBezTo>
                    <a:cubicBezTo>
                      <a:pt x="433485" y="104847"/>
                      <a:pt x="445600" y="112862"/>
                      <a:pt x="456410" y="132060"/>
                    </a:cubicBezTo>
                    <a:cubicBezTo>
                      <a:pt x="516054" y="237554"/>
                      <a:pt x="537116" y="349572"/>
                      <a:pt x="517731" y="469419"/>
                    </a:cubicBezTo>
                    <a:cubicBezTo>
                      <a:pt x="513072" y="498681"/>
                      <a:pt x="500025" y="513033"/>
                      <a:pt x="469457" y="516947"/>
                    </a:cubicBezTo>
                    <a:cubicBezTo>
                      <a:pt x="440940" y="520489"/>
                      <a:pt x="412423" y="521607"/>
                      <a:pt x="375146" y="522352"/>
                    </a:cubicBezTo>
                    <a:close/>
                  </a:path>
                </a:pathLst>
              </a:custGeom>
              <a:grpFill/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1629D4E1-6F37-42A2-8B61-9B24067F7878}"/>
                  </a:ext>
                </a:extLst>
              </p:cNvPr>
              <p:cNvSpPr/>
              <p:nvPr/>
            </p:nvSpPr>
            <p:spPr>
              <a:xfrm>
                <a:off x="5195469" y="1750190"/>
                <a:ext cx="524831" cy="522896"/>
              </a:xfrm>
              <a:custGeom>
                <a:avLst/>
                <a:gdLst>
                  <a:gd name="connsiteX0" fmla="*/ 164049 w 524831"/>
                  <a:gd name="connsiteY0" fmla="*/ 110337 h 522896"/>
                  <a:gd name="connsiteX1" fmla="*/ 469722 w 524831"/>
                  <a:gd name="connsiteY1" fmla="*/ 12857 h 522896"/>
                  <a:gd name="connsiteX2" fmla="*/ 515014 w 524831"/>
                  <a:gd name="connsiteY2" fmla="*/ 9875 h 522896"/>
                  <a:gd name="connsiteX3" fmla="*/ 510727 w 524831"/>
                  <a:gd name="connsiteY3" fmla="*/ 54794 h 522896"/>
                  <a:gd name="connsiteX4" fmla="*/ 417720 w 524831"/>
                  <a:gd name="connsiteY4" fmla="*/ 413028 h 522896"/>
                  <a:gd name="connsiteX5" fmla="*/ 399641 w 524831"/>
                  <a:gd name="connsiteY5" fmla="*/ 451238 h 522896"/>
                  <a:gd name="connsiteX6" fmla="*/ 40474 w 524831"/>
                  <a:gd name="connsiteY6" fmla="*/ 513677 h 522896"/>
                  <a:gd name="connsiteX7" fmla="*/ 10466 w 524831"/>
                  <a:gd name="connsiteY7" fmla="*/ 483296 h 522896"/>
                  <a:gd name="connsiteX8" fmla="*/ 74770 w 524831"/>
                  <a:gd name="connsiteY8" fmla="*/ 121520 h 522896"/>
                  <a:gd name="connsiteX9" fmla="*/ 104778 w 524831"/>
                  <a:gd name="connsiteY9" fmla="*/ 106609 h 522896"/>
                  <a:gd name="connsiteX10" fmla="*/ 164049 w 524831"/>
                  <a:gd name="connsiteY10" fmla="*/ 109778 h 522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831" h="522896">
                    <a:moveTo>
                      <a:pt x="164049" y="110337"/>
                    </a:moveTo>
                    <a:cubicBezTo>
                      <a:pt x="277371" y="113319"/>
                      <a:pt x="378579" y="78838"/>
                      <a:pt x="469722" y="12857"/>
                    </a:cubicBezTo>
                    <a:cubicBezTo>
                      <a:pt x="484633" y="2047"/>
                      <a:pt x="496562" y="-8205"/>
                      <a:pt x="515014" y="9875"/>
                    </a:cubicBezTo>
                    <a:cubicBezTo>
                      <a:pt x="534398" y="28886"/>
                      <a:pt x="520792" y="40815"/>
                      <a:pt x="510727" y="54794"/>
                    </a:cubicBezTo>
                    <a:cubicBezTo>
                      <a:pt x="433750" y="162339"/>
                      <a:pt x="400759" y="281253"/>
                      <a:pt x="417720" y="413028"/>
                    </a:cubicBezTo>
                    <a:cubicBezTo>
                      <a:pt x="419957" y="430735"/>
                      <a:pt x="414738" y="441918"/>
                      <a:pt x="399641" y="451238"/>
                    </a:cubicBezTo>
                    <a:cubicBezTo>
                      <a:pt x="288181" y="519641"/>
                      <a:pt x="167776" y="535670"/>
                      <a:pt x="40474" y="513677"/>
                    </a:cubicBezTo>
                    <a:cubicBezTo>
                      <a:pt x="23327" y="510695"/>
                      <a:pt x="14007" y="500816"/>
                      <a:pt x="10466" y="483296"/>
                    </a:cubicBezTo>
                    <a:cubicBezTo>
                      <a:pt x="-15814" y="354130"/>
                      <a:pt x="8043" y="234097"/>
                      <a:pt x="74770" y="121520"/>
                    </a:cubicBezTo>
                    <a:cubicBezTo>
                      <a:pt x="81666" y="109778"/>
                      <a:pt x="90612" y="104932"/>
                      <a:pt x="104778" y="106609"/>
                    </a:cubicBezTo>
                    <a:cubicBezTo>
                      <a:pt x="124348" y="108846"/>
                      <a:pt x="144291" y="108846"/>
                      <a:pt x="164049" y="109778"/>
                    </a:cubicBezTo>
                    <a:close/>
                  </a:path>
                </a:pathLst>
              </a:custGeom>
              <a:grpFill/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62CE28-BECA-44EF-82AC-A8B7613168F0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6858000"/>
          </a:xfrm>
          <a:prstGeom prst="line">
            <a:avLst/>
          </a:prstGeom>
          <a:ln w="571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B8B8B6A-D445-47FF-80E8-4F57A74DEA6B}"/>
              </a:ext>
            </a:extLst>
          </p:cNvPr>
          <p:cNvSpPr txBox="1"/>
          <p:nvPr/>
        </p:nvSpPr>
        <p:spPr>
          <a:xfrm>
            <a:off x="1178225" y="3882405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1B58538-B415-4C2D-B9A4-8E3BAAC255E0}"/>
              </a:ext>
            </a:extLst>
          </p:cNvPr>
          <p:cNvSpPr txBox="1">
            <a:spLocks/>
          </p:cNvSpPr>
          <p:nvPr/>
        </p:nvSpPr>
        <p:spPr>
          <a:xfrm>
            <a:off x="7112578" y="5345601"/>
            <a:ext cx="4845009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BB26A57-B5F9-47EF-96CD-D435004E5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7408" y="2361674"/>
            <a:ext cx="1221365" cy="142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62FDCCAF-C353-48F1-BA5F-9123AF75C0E6}"/>
              </a:ext>
            </a:extLst>
          </p:cNvPr>
          <p:cNvGrpSpPr/>
          <p:nvPr/>
        </p:nvGrpSpPr>
        <p:grpSpPr>
          <a:xfrm>
            <a:off x="112410" y="248526"/>
            <a:ext cx="11981112" cy="971923"/>
            <a:chOff x="112410" y="68417"/>
            <a:chExt cx="11981112" cy="971923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15776845-FDC1-438F-A569-ED72689ABDA8}"/>
                </a:ext>
              </a:extLst>
            </p:cNvPr>
            <p:cNvSpPr/>
            <p:nvPr/>
          </p:nvSpPr>
          <p:spPr>
            <a:xfrm>
              <a:off x="794922" y="746859"/>
              <a:ext cx="10779198" cy="13687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D90B57D8-6E5C-42FD-A60B-11C1DE547157}"/>
                </a:ext>
              </a:extLst>
            </p:cNvPr>
            <p:cNvGrpSpPr/>
            <p:nvPr/>
          </p:nvGrpSpPr>
          <p:grpSpPr>
            <a:xfrm>
              <a:off x="11149485" y="68417"/>
              <a:ext cx="944037" cy="944213"/>
              <a:chOff x="4949645" y="699269"/>
              <a:chExt cx="1822167" cy="1822506"/>
            </a:xfrm>
          </p:grpSpPr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941BFD27-20C3-4FCD-945F-516DD1C0170A}"/>
                  </a:ext>
                </a:extLst>
              </p:cNvPr>
              <p:cNvSpPr/>
              <p:nvPr/>
            </p:nvSpPr>
            <p:spPr>
              <a:xfrm>
                <a:off x="6041733" y="1363435"/>
                <a:ext cx="730079" cy="489764"/>
              </a:xfrm>
              <a:custGeom>
                <a:avLst/>
                <a:gdLst>
                  <a:gd name="connsiteX0" fmla="*/ 322406 w 730079"/>
                  <a:gd name="connsiteY0" fmla="*/ 186 h 489764"/>
                  <a:gd name="connsiteX1" fmla="*/ 719409 w 730079"/>
                  <a:gd name="connsiteY1" fmla="*/ 217513 h 489764"/>
                  <a:gd name="connsiteX2" fmla="*/ 719782 w 730079"/>
                  <a:gd name="connsiteY2" fmla="*/ 273615 h 489764"/>
                  <a:gd name="connsiteX3" fmla="*/ 18037 w 730079"/>
                  <a:gd name="connsiteY3" fmla="*/ 394021 h 489764"/>
                  <a:gd name="connsiteX4" fmla="*/ 7040 w 730079"/>
                  <a:gd name="connsiteY4" fmla="*/ 345560 h 489764"/>
                  <a:gd name="connsiteX5" fmla="*/ 7413 w 730079"/>
                  <a:gd name="connsiteY5" fmla="*/ 146686 h 489764"/>
                  <a:gd name="connsiteX6" fmla="*/ 20460 w 730079"/>
                  <a:gd name="connsiteY6" fmla="*/ 95989 h 489764"/>
                  <a:gd name="connsiteX7" fmla="*/ 322592 w 730079"/>
                  <a:gd name="connsiteY7" fmla="*/ 0 h 48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0079" h="489764">
                    <a:moveTo>
                      <a:pt x="322406" y="186"/>
                    </a:moveTo>
                    <a:cubicBezTo>
                      <a:pt x="483444" y="8015"/>
                      <a:pt x="619878" y="77909"/>
                      <a:pt x="719409" y="217513"/>
                    </a:cubicBezTo>
                    <a:cubicBezTo>
                      <a:pt x="733574" y="237456"/>
                      <a:pt x="733574" y="252926"/>
                      <a:pt x="719782" y="273615"/>
                    </a:cubicBezTo>
                    <a:cubicBezTo>
                      <a:pt x="567691" y="503616"/>
                      <a:pt x="237787" y="560277"/>
                      <a:pt x="18037" y="394021"/>
                    </a:cubicBezTo>
                    <a:cubicBezTo>
                      <a:pt x="-1347" y="379482"/>
                      <a:pt x="-5261" y="368299"/>
                      <a:pt x="7040" y="345560"/>
                    </a:cubicBezTo>
                    <a:cubicBezTo>
                      <a:pt x="42081" y="280139"/>
                      <a:pt x="43386" y="212108"/>
                      <a:pt x="7413" y="146686"/>
                    </a:cubicBezTo>
                    <a:cubicBezTo>
                      <a:pt x="-6193" y="121897"/>
                      <a:pt x="144" y="110341"/>
                      <a:pt x="20460" y="95989"/>
                    </a:cubicBezTo>
                    <a:cubicBezTo>
                      <a:pt x="108434" y="33736"/>
                      <a:pt x="205915" y="2050"/>
                      <a:pt x="32259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1B97465D-8395-45E3-8B93-9E7269D493B2}"/>
                  </a:ext>
                </a:extLst>
              </p:cNvPr>
              <p:cNvSpPr/>
              <p:nvPr/>
            </p:nvSpPr>
            <p:spPr>
              <a:xfrm>
                <a:off x="4949645" y="1362898"/>
                <a:ext cx="730880" cy="490014"/>
              </a:xfrm>
              <a:custGeom>
                <a:avLst/>
                <a:gdLst>
                  <a:gd name="connsiteX0" fmla="*/ 410804 w 730880"/>
                  <a:gd name="connsiteY0" fmla="*/ 537 h 490014"/>
                  <a:gd name="connsiteX1" fmla="*/ 716105 w 730880"/>
                  <a:gd name="connsiteY1" fmla="*/ 101186 h 490014"/>
                  <a:gd name="connsiteX2" fmla="*/ 724865 w 730880"/>
                  <a:gd name="connsiteY2" fmla="*/ 142191 h 490014"/>
                  <a:gd name="connsiteX3" fmla="*/ 725051 w 730880"/>
                  <a:gd name="connsiteY3" fmla="*/ 350384 h 490014"/>
                  <a:gd name="connsiteX4" fmla="*/ 715546 w 730880"/>
                  <a:gd name="connsiteY4" fmla="*/ 391389 h 490014"/>
                  <a:gd name="connsiteX5" fmla="*/ 8583 w 730880"/>
                  <a:gd name="connsiteY5" fmla="*/ 271357 h 490014"/>
                  <a:gd name="connsiteX6" fmla="*/ 12683 w 730880"/>
                  <a:gd name="connsiteY6" fmla="*/ 214882 h 490014"/>
                  <a:gd name="connsiteX7" fmla="*/ 345196 w 730880"/>
                  <a:gd name="connsiteY7" fmla="*/ 7434 h 490014"/>
                  <a:gd name="connsiteX8" fmla="*/ 410804 w 730880"/>
                  <a:gd name="connsiteY8" fmla="*/ 351 h 49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880" h="490014">
                    <a:moveTo>
                      <a:pt x="410804" y="537"/>
                    </a:moveTo>
                    <a:cubicBezTo>
                      <a:pt x="529532" y="3706"/>
                      <a:pt x="627944" y="36883"/>
                      <a:pt x="716105" y="101186"/>
                    </a:cubicBezTo>
                    <a:cubicBezTo>
                      <a:pt x="732880" y="113488"/>
                      <a:pt x="734744" y="123925"/>
                      <a:pt x="724865" y="142191"/>
                    </a:cubicBezTo>
                    <a:cubicBezTo>
                      <a:pt x="687774" y="211154"/>
                      <a:pt x="687588" y="281608"/>
                      <a:pt x="725051" y="350384"/>
                    </a:cubicBezTo>
                    <a:cubicBezTo>
                      <a:pt x="735490" y="369582"/>
                      <a:pt x="730830" y="379088"/>
                      <a:pt x="715546" y="391389"/>
                    </a:cubicBezTo>
                    <a:cubicBezTo>
                      <a:pt x="500270" y="562306"/>
                      <a:pt x="158437" y="503967"/>
                      <a:pt x="8583" y="271357"/>
                    </a:cubicBezTo>
                    <a:cubicBezTo>
                      <a:pt x="-5769" y="248990"/>
                      <a:pt x="-550" y="233147"/>
                      <a:pt x="12683" y="214882"/>
                    </a:cubicBezTo>
                    <a:cubicBezTo>
                      <a:pt x="95252" y="100254"/>
                      <a:pt x="205780" y="30359"/>
                      <a:pt x="345196" y="7434"/>
                    </a:cubicBezTo>
                    <a:cubicBezTo>
                      <a:pt x="370172" y="3333"/>
                      <a:pt x="395148" y="-1326"/>
                      <a:pt x="410804" y="351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8360D031-3829-4FDC-B6A1-55A9EA40D645}"/>
                  </a:ext>
                </a:extLst>
              </p:cNvPr>
              <p:cNvSpPr/>
              <p:nvPr/>
            </p:nvSpPr>
            <p:spPr>
              <a:xfrm>
                <a:off x="5616545" y="699269"/>
                <a:ext cx="488142" cy="732558"/>
              </a:xfrm>
              <a:custGeom>
                <a:avLst/>
                <a:gdLst>
                  <a:gd name="connsiteX0" fmla="*/ 380226 w 488142"/>
                  <a:gd name="connsiteY0" fmla="*/ 731825 h 732558"/>
                  <a:gd name="connsiteX1" fmla="*/ 346118 w 488142"/>
                  <a:gd name="connsiteY1" fmla="*/ 722506 h 732558"/>
                  <a:gd name="connsiteX2" fmla="*/ 144262 w 488142"/>
                  <a:gd name="connsiteY2" fmla="*/ 722133 h 732558"/>
                  <a:gd name="connsiteX3" fmla="*/ 95428 w 488142"/>
                  <a:gd name="connsiteY3" fmla="*/ 710577 h 732558"/>
                  <a:gd name="connsiteX4" fmla="*/ 211360 w 488142"/>
                  <a:gd name="connsiteY4" fmla="*/ 12560 h 732558"/>
                  <a:gd name="connsiteX5" fmla="*/ 275664 w 488142"/>
                  <a:gd name="connsiteY5" fmla="*/ 12187 h 732558"/>
                  <a:gd name="connsiteX6" fmla="*/ 400729 w 488142"/>
                  <a:gd name="connsiteY6" fmla="*/ 698834 h 732558"/>
                  <a:gd name="connsiteX7" fmla="*/ 380040 w 488142"/>
                  <a:gd name="connsiteY7" fmla="*/ 732198 h 732558"/>
                  <a:gd name="connsiteX8" fmla="*/ 380040 w 488142"/>
                  <a:gd name="connsiteY8" fmla="*/ 731825 h 73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142" h="732558">
                    <a:moveTo>
                      <a:pt x="380226" y="731825"/>
                    </a:moveTo>
                    <a:cubicBezTo>
                      <a:pt x="367180" y="734807"/>
                      <a:pt x="356742" y="728097"/>
                      <a:pt x="346118" y="722506"/>
                    </a:cubicBezTo>
                    <a:cubicBezTo>
                      <a:pt x="278833" y="687651"/>
                      <a:pt x="210988" y="686347"/>
                      <a:pt x="144262" y="722133"/>
                    </a:cubicBezTo>
                    <a:cubicBezTo>
                      <a:pt x="121895" y="734248"/>
                      <a:pt x="109780" y="730147"/>
                      <a:pt x="95428" y="710577"/>
                    </a:cubicBezTo>
                    <a:cubicBezTo>
                      <a:pt x="-68405" y="486727"/>
                      <a:pt x="-15844" y="171175"/>
                      <a:pt x="211360" y="12560"/>
                    </a:cubicBezTo>
                    <a:cubicBezTo>
                      <a:pt x="234845" y="-3842"/>
                      <a:pt x="251807" y="-4401"/>
                      <a:pt x="275664" y="12187"/>
                    </a:cubicBezTo>
                    <a:cubicBezTo>
                      <a:pt x="499327" y="167447"/>
                      <a:pt x="555430" y="472375"/>
                      <a:pt x="400729" y="698834"/>
                    </a:cubicBezTo>
                    <a:cubicBezTo>
                      <a:pt x="393274" y="709645"/>
                      <a:pt x="386937" y="721014"/>
                      <a:pt x="380040" y="732198"/>
                    </a:cubicBezTo>
                    <a:lnTo>
                      <a:pt x="380040" y="731825"/>
                    </a:ln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84423C49-3F52-47D9-B32D-5559027F25B3}"/>
                  </a:ext>
                </a:extLst>
              </p:cNvPr>
              <p:cNvSpPr/>
              <p:nvPr/>
            </p:nvSpPr>
            <p:spPr>
              <a:xfrm>
                <a:off x="5617058" y="1790513"/>
                <a:ext cx="488285" cy="731262"/>
              </a:xfrm>
              <a:custGeom>
                <a:avLst/>
                <a:gdLst>
                  <a:gd name="connsiteX0" fmla="*/ 45 w 488285"/>
                  <a:gd name="connsiteY0" fmla="*/ 308775 h 731262"/>
                  <a:gd name="connsiteX1" fmla="*/ 95102 w 488285"/>
                  <a:gd name="connsiteY1" fmla="*/ 18758 h 731262"/>
                  <a:gd name="connsiteX2" fmla="*/ 143935 w 488285"/>
                  <a:gd name="connsiteY2" fmla="*/ 7016 h 731262"/>
                  <a:gd name="connsiteX3" fmla="*/ 346351 w 488285"/>
                  <a:gd name="connsiteY3" fmla="*/ 5898 h 731262"/>
                  <a:gd name="connsiteX4" fmla="*/ 390338 w 488285"/>
                  <a:gd name="connsiteY4" fmla="*/ 16149 h 731262"/>
                  <a:gd name="connsiteX5" fmla="*/ 264714 w 488285"/>
                  <a:gd name="connsiteY5" fmla="*/ 724044 h 731262"/>
                  <a:gd name="connsiteX6" fmla="*/ 217372 w 488285"/>
                  <a:gd name="connsiteY6" fmla="*/ 720503 h 731262"/>
                  <a:gd name="connsiteX7" fmla="*/ 232 w 488285"/>
                  <a:gd name="connsiteY7" fmla="*/ 308962 h 73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285" h="731262">
                    <a:moveTo>
                      <a:pt x="45" y="308775"/>
                    </a:moveTo>
                    <a:cubicBezTo>
                      <a:pt x="-1446" y="200858"/>
                      <a:pt x="33968" y="105801"/>
                      <a:pt x="95102" y="18758"/>
                    </a:cubicBezTo>
                    <a:cubicBezTo>
                      <a:pt x="108895" y="-999"/>
                      <a:pt x="121196" y="-4913"/>
                      <a:pt x="143935" y="7016"/>
                    </a:cubicBezTo>
                    <a:cubicBezTo>
                      <a:pt x="210848" y="42057"/>
                      <a:pt x="279625" y="40938"/>
                      <a:pt x="346351" y="5898"/>
                    </a:cubicBezTo>
                    <a:cubicBezTo>
                      <a:pt x="366481" y="-4726"/>
                      <a:pt x="377664" y="-812"/>
                      <a:pt x="390338" y="16149"/>
                    </a:cubicBezTo>
                    <a:cubicBezTo>
                      <a:pt x="567778" y="256774"/>
                      <a:pt x="491173" y="576426"/>
                      <a:pt x="264714" y="724044"/>
                    </a:cubicBezTo>
                    <a:cubicBezTo>
                      <a:pt x="246075" y="736159"/>
                      <a:pt x="232842" y="731686"/>
                      <a:pt x="217372" y="720503"/>
                    </a:cubicBezTo>
                    <a:cubicBezTo>
                      <a:pt x="75905" y="619481"/>
                      <a:pt x="2842" y="482860"/>
                      <a:pt x="232" y="30896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FA197367-33B5-4773-825E-0F086663BC4C}"/>
                  </a:ext>
                </a:extLst>
              </p:cNvPr>
              <p:cNvSpPr/>
              <p:nvPr/>
            </p:nvSpPr>
            <p:spPr>
              <a:xfrm>
                <a:off x="5996399" y="944076"/>
                <a:ext cx="529367" cy="524942"/>
              </a:xfrm>
              <a:custGeom>
                <a:avLst/>
                <a:gdLst>
                  <a:gd name="connsiteX0" fmla="*/ 187 w 529367"/>
                  <a:gd name="connsiteY0" fmla="*/ 487204 h 524942"/>
                  <a:gd name="connsiteX1" fmla="*/ 111086 w 529367"/>
                  <a:gd name="connsiteY1" fmla="*/ 242106 h 524942"/>
                  <a:gd name="connsiteX2" fmla="*/ 112018 w 529367"/>
                  <a:gd name="connsiteY2" fmla="*/ 114245 h 524942"/>
                  <a:gd name="connsiteX3" fmla="*/ 132894 w 529367"/>
                  <a:gd name="connsiteY3" fmla="*/ 70630 h 524942"/>
                  <a:gd name="connsiteX4" fmla="*/ 488332 w 529367"/>
                  <a:gd name="connsiteY4" fmla="*/ 10241 h 524942"/>
                  <a:gd name="connsiteX5" fmla="*/ 518527 w 529367"/>
                  <a:gd name="connsiteY5" fmla="*/ 39877 h 524942"/>
                  <a:gd name="connsiteX6" fmla="*/ 454969 w 529367"/>
                  <a:gd name="connsiteY6" fmla="*/ 401280 h 524942"/>
                  <a:gd name="connsiteX7" fmla="*/ 422165 w 529367"/>
                  <a:gd name="connsiteY7" fmla="*/ 417122 h 524942"/>
                  <a:gd name="connsiteX8" fmla="*/ 49579 w 529367"/>
                  <a:gd name="connsiteY8" fmla="*/ 517957 h 524942"/>
                  <a:gd name="connsiteX9" fmla="*/ 187 w 529367"/>
                  <a:gd name="connsiteY9" fmla="*/ 487017 h 524942"/>
                  <a:gd name="connsiteX10" fmla="*/ 0 w 529367"/>
                  <a:gd name="connsiteY10" fmla="*/ 487390 h 52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9367" h="524942">
                    <a:moveTo>
                      <a:pt x="187" y="487204"/>
                    </a:moveTo>
                    <a:cubicBezTo>
                      <a:pt x="66167" y="418614"/>
                      <a:pt x="96175" y="333808"/>
                      <a:pt x="111086" y="242106"/>
                    </a:cubicBezTo>
                    <a:cubicBezTo>
                      <a:pt x="117983" y="199610"/>
                      <a:pt x="120592" y="156927"/>
                      <a:pt x="112018" y="114245"/>
                    </a:cubicBezTo>
                    <a:cubicBezTo>
                      <a:pt x="108104" y="94674"/>
                      <a:pt x="115187" y="81068"/>
                      <a:pt x="132894" y="70630"/>
                    </a:cubicBezTo>
                    <a:cubicBezTo>
                      <a:pt x="243794" y="5209"/>
                      <a:pt x="362335" y="-14362"/>
                      <a:pt x="488332" y="10241"/>
                    </a:cubicBezTo>
                    <a:cubicBezTo>
                      <a:pt x="505293" y="13596"/>
                      <a:pt x="514799" y="21984"/>
                      <a:pt x="518527" y="39877"/>
                    </a:cubicBezTo>
                    <a:cubicBezTo>
                      <a:pt x="545366" y="168856"/>
                      <a:pt x="521695" y="288702"/>
                      <a:pt x="454969" y="401280"/>
                    </a:cubicBezTo>
                    <a:cubicBezTo>
                      <a:pt x="447327" y="414140"/>
                      <a:pt x="437449" y="418614"/>
                      <a:pt x="422165" y="417122"/>
                    </a:cubicBezTo>
                    <a:cubicBezTo>
                      <a:pt x="285171" y="403330"/>
                      <a:pt x="160106" y="433338"/>
                      <a:pt x="49579" y="517957"/>
                    </a:cubicBezTo>
                    <a:cubicBezTo>
                      <a:pt x="29076" y="533614"/>
                      <a:pt x="13606" y="522803"/>
                      <a:pt x="187" y="487017"/>
                    </a:cubicBezTo>
                    <a:cubicBezTo>
                      <a:pt x="187" y="487017"/>
                      <a:pt x="0" y="487390"/>
                      <a:pt x="0" y="48739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FD13FB80-8A58-4C40-B201-9FA076C17703}"/>
                  </a:ext>
                </a:extLst>
              </p:cNvPr>
              <p:cNvSpPr/>
              <p:nvPr/>
            </p:nvSpPr>
            <p:spPr>
              <a:xfrm>
                <a:off x="5194903" y="944280"/>
                <a:ext cx="525260" cy="523935"/>
              </a:xfrm>
              <a:custGeom>
                <a:avLst/>
                <a:gdLst>
                  <a:gd name="connsiteX0" fmla="*/ 222 w 525260"/>
                  <a:gd name="connsiteY0" fmla="*/ 128765 h 523935"/>
                  <a:gd name="connsiteX1" fmla="*/ 9914 w 525260"/>
                  <a:gd name="connsiteY1" fmla="*/ 44332 h 523935"/>
                  <a:gd name="connsiteX2" fmla="*/ 43650 w 525260"/>
                  <a:gd name="connsiteY2" fmla="*/ 9664 h 523935"/>
                  <a:gd name="connsiteX3" fmla="*/ 393683 w 525260"/>
                  <a:gd name="connsiteY3" fmla="*/ 68562 h 523935"/>
                  <a:gd name="connsiteX4" fmla="*/ 418659 w 525260"/>
                  <a:gd name="connsiteY4" fmla="*/ 109940 h 523935"/>
                  <a:gd name="connsiteX5" fmla="*/ 512970 w 525260"/>
                  <a:gd name="connsiteY5" fmla="*/ 470970 h 523935"/>
                  <a:gd name="connsiteX6" fmla="*/ 513716 w 525260"/>
                  <a:gd name="connsiteY6" fmla="*/ 515517 h 523935"/>
                  <a:gd name="connsiteX7" fmla="*/ 479234 w 525260"/>
                  <a:gd name="connsiteY7" fmla="*/ 517194 h 523935"/>
                  <a:gd name="connsiteX8" fmla="*/ 109444 w 525260"/>
                  <a:gd name="connsiteY8" fmla="*/ 416732 h 523935"/>
                  <a:gd name="connsiteX9" fmla="*/ 70489 w 525260"/>
                  <a:gd name="connsiteY9" fmla="*/ 394179 h 523935"/>
                  <a:gd name="connsiteX10" fmla="*/ 408 w 525260"/>
                  <a:gd name="connsiteY10" fmla="*/ 128579 h 52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260" h="523935">
                    <a:moveTo>
                      <a:pt x="222" y="128765"/>
                    </a:moveTo>
                    <a:cubicBezTo>
                      <a:pt x="-1269" y="107144"/>
                      <a:pt x="5068" y="75831"/>
                      <a:pt x="9914" y="44332"/>
                    </a:cubicBezTo>
                    <a:cubicBezTo>
                      <a:pt x="12896" y="24762"/>
                      <a:pt x="23147" y="13578"/>
                      <a:pt x="43650" y="9664"/>
                    </a:cubicBezTo>
                    <a:cubicBezTo>
                      <a:pt x="167596" y="-13820"/>
                      <a:pt x="284274" y="5377"/>
                      <a:pt x="393683" y="68562"/>
                    </a:cubicBezTo>
                    <a:cubicBezTo>
                      <a:pt x="409712" y="77882"/>
                      <a:pt x="421641" y="87760"/>
                      <a:pt x="418659" y="109940"/>
                    </a:cubicBezTo>
                    <a:cubicBezTo>
                      <a:pt x="400766" y="243020"/>
                      <a:pt x="434875" y="362866"/>
                      <a:pt x="512970" y="470970"/>
                    </a:cubicBezTo>
                    <a:cubicBezTo>
                      <a:pt x="523967" y="486254"/>
                      <a:pt x="533659" y="498928"/>
                      <a:pt x="513716" y="515517"/>
                    </a:cubicBezTo>
                    <a:cubicBezTo>
                      <a:pt x="501042" y="525954"/>
                      <a:pt x="491909" y="526886"/>
                      <a:pt x="479234" y="517194"/>
                    </a:cubicBezTo>
                    <a:cubicBezTo>
                      <a:pt x="369826" y="433320"/>
                      <a:pt x="245506" y="402753"/>
                      <a:pt x="109444" y="416732"/>
                    </a:cubicBezTo>
                    <a:cubicBezTo>
                      <a:pt x="89128" y="418782"/>
                      <a:pt x="79436" y="409836"/>
                      <a:pt x="70489" y="394179"/>
                    </a:cubicBezTo>
                    <a:cubicBezTo>
                      <a:pt x="24638" y="315338"/>
                      <a:pt x="1154" y="230532"/>
                      <a:pt x="408" y="128579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73918729-A32A-4CC7-B2EF-F37F0B51ABD6}"/>
                  </a:ext>
                </a:extLst>
              </p:cNvPr>
              <p:cNvSpPr/>
              <p:nvPr/>
            </p:nvSpPr>
            <p:spPr>
              <a:xfrm>
                <a:off x="6001108" y="1750275"/>
                <a:ext cx="524724" cy="522709"/>
              </a:xfrm>
              <a:custGeom>
                <a:avLst/>
                <a:gdLst>
                  <a:gd name="connsiteX0" fmla="*/ 375146 w 524724"/>
                  <a:gd name="connsiteY0" fmla="*/ 522352 h 522709"/>
                  <a:gd name="connsiteX1" fmla="*/ 134708 w 524724"/>
                  <a:gd name="connsiteY1" fmla="*/ 457676 h 522709"/>
                  <a:gd name="connsiteX2" fmla="*/ 107495 w 524724"/>
                  <a:gd name="connsiteY2" fmla="*/ 404370 h 522709"/>
                  <a:gd name="connsiteX3" fmla="*/ 14861 w 524724"/>
                  <a:gd name="connsiteY3" fmla="*/ 55828 h 522709"/>
                  <a:gd name="connsiteX4" fmla="*/ 9083 w 524724"/>
                  <a:gd name="connsiteY4" fmla="*/ 10722 h 522709"/>
                  <a:gd name="connsiteX5" fmla="*/ 56798 w 524724"/>
                  <a:gd name="connsiteY5" fmla="*/ 14636 h 522709"/>
                  <a:gd name="connsiteX6" fmla="*/ 409254 w 524724"/>
                  <a:gd name="connsiteY6" fmla="*/ 107270 h 522709"/>
                  <a:gd name="connsiteX7" fmla="*/ 456410 w 524724"/>
                  <a:gd name="connsiteY7" fmla="*/ 132060 h 522709"/>
                  <a:gd name="connsiteX8" fmla="*/ 517731 w 524724"/>
                  <a:gd name="connsiteY8" fmla="*/ 469419 h 522709"/>
                  <a:gd name="connsiteX9" fmla="*/ 469457 w 524724"/>
                  <a:gd name="connsiteY9" fmla="*/ 516947 h 522709"/>
                  <a:gd name="connsiteX10" fmla="*/ 375146 w 524724"/>
                  <a:gd name="connsiteY10" fmla="*/ 522352 h 52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724" h="522709">
                    <a:moveTo>
                      <a:pt x="375146" y="522352"/>
                    </a:moveTo>
                    <a:cubicBezTo>
                      <a:pt x="294254" y="526080"/>
                      <a:pt x="212430" y="500359"/>
                      <a:pt x="134708" y="457676"/>
                    </a:cubicBezTo>
                    <a:cubicBezTo>
                      <a:pt x="112341" y="445375"/>
                      <a:pt x="104327" y="430091"/>
                      <a:pt x="107495" y="404370"/>
                    </a:cubicBezTo>
                    <a:cubicBezTo>
                      <a:pt x="122965" y="276136"/>
                      <a:pt x="88856" y="160577"/>
                      <a:pt x="14861" y="55828"/>
                    </a:cubicBezTo>
                    <a:cubicBezTo>
                      <a:pt x="4982" y="42035"/>
                      <a:pt x="-9742" y="30479"/>
                      <a:pt x="9083" y="10722"/>
                    </a:cubicBezTo>
                    <a:cubicBezTo>
                      <a:pt x="28654" y="-9780"/>
                      <a:pt x="41515" y="3453"/>
                      <a:pt x="56798" y="14636"/>
                    </a:cubicBezTo>
                    <a:cubicBezTo>
                      <a:pt x="162106" y="91614"/>
                      <a:pt x="280648" y="120131"/>
                      <a:pt x="409254" y="107270"/>
                    </a:cubicBezTo>
                    <a:cubicBezTo>
                      <a:pt x="433485" y="104847"/>
                      <a:pt x="445600" y="112862"/>
                      <a:pt x="456410" y="132060"/>
                    </a:cubicBezTo>
                    <a:cubicBezTo>
                      <a:pt x="516054" y="237554"/>
                      <a:pt x="537116" y="349572"/>
                      <a:pt x="517731" y="469419"/>
                    </a:cubicBezTo>
                    <a:cubicBezTo>
                      <a:pt x="513072" y="498681"/>
                      <a:pt x="500025" y="513033"/>
                      <a:pt x="469457" y="516947"/>
                    </a:cubicBezTo>
                    <a:cubicBezTo>
                      <a:pt x="440940" y="520489"/>
                      <a:pt x="412423" y="521607"/>
                      <a:pt x="375146" y="52235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6C424CEC-C4AC-4514-93B8-E751D713F0FF}"/>
                  </a:ext>
                </a:extLst>
              </p:cNvPr>
              <p:cNvSpPr/>
              <p:nvPr/>
            </p:nvSpPr>
            <p:spPr>
              <a:xfrm>
                <a:off x="5195469" y="1750190"/>
                <a:ext cx="524831" cy="522896"/>
              </a:xfrm>
              <a:custGeom>
                <a:avLst/>
                <a:gdLst>
                  <a:gd name="connsiteX0" fmla="*/ 164049 w 524831"/>
                  <a:gd name="connsiteY0" fmla="*/ 110337 h 522896"/>
                  <a:gd name="connsiteX1" fmla="*/ 469722 w 524831"/>
                  <a:gd name="connsiteY1" fmla="*/ 12857 h 522896"/>
                  <a:gd name="connsiteX2" fmla="*/ 515014 w 524831"/>
                  <a:gd name="connsiteY2" fmla="*/ 9875 h 522896"/>
                  <a:gd name="connsiteX3" fmla="*/ 510727 w 524831"/>
                  <a:gd name="connsiteY3" fmla="*/ 54794 h 522896"/>
                  <a:gd name="connsiteX4" fmla="*/ 417720 w 524831"/>
                  <a:gd name="connsiteY4" fmla="*/ 413028 h 522896"/>
                  <a:gd name="connsiteX5" fmla="*/ 399641 w 524831"/>
                  <a:gd name="connsiteY5" fmla="*/ 451238 h 522896"/>
                  <a:gd name="connsiteX6" fmla="*/ 40474 w 524831"/>
                  <a:gd name="connsiteY6" fmla="*/ 513677 h 522896"/>
                  <a:gd name="connsiteX7" fmla="*/ 10466 w 524831"/>
                  <a:gd name="connsiteY7" fmla="*/ 483296 h 522896"/>
                  <a:gd name="connsiteX8" fmla="*/ 74770 w 524831"/>
                  <a:gd name="connsiteY8" fmla="*/ 121520 h 522896"/>
                  <a:gd name="connsiteX9" fmla="*/ 104778 w 524831"/>
                  <a:gd name="connsiteY9" fmla="*/ 106609 h 522896"/>
                  <a:gd name="connsiteX10" fmla="*/ 164049 w 524831"/>
                  <a:gd name="connsiteY10" fmla="*/ 109778 h 522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831" h="522896">
                    <a:moveTo>
                      <a:pt x="164049" y="110337"/>
                    </a:moveTo>
                    <a:cubicBezTo>
                      <a:pt x="277371" y="113319"/>
                      <a:pt x="378579" y="78838"/>
                      <a:pt x="469722" y="12857"/>
                    </a:cubicBezTo>
                    <a:cubicBezTo>
                      <a:pt x="484633" y="2047"/>
                      <a:pt x="496562" y="-8205"/>
                      <a:pt x="515014" y="9875"/>
                    </a:cubicBezTo>
                    <a:cubicBezTo>
                      <a:pt x="534398" y="28886"/>
                      <a:pt x="520792" y="40815"/>
                      <a:pt x="510727" y="54794"/>
                    </a:cubicBezTo>
                    <a:cubicBezTo>
                      <a:pt x="433750" y="162339"/>
                      <a:pt x="400759" y="281253"/>
                      <a:pt x="417720" y="413028"/>
                    </a:cubicBezTo>
                    <a:cubicBezTo>
                      <a:pt x="419957" y="430735"/>
                      <a:pt x="414738" y="441918"/>
                      <a:pt x="399641" y="451238"/>
                    </a:cubicBezTo>
                    <a:cubicBezTo>
                      <a:pt x="288181" y="519641"/>
                      <a:pt x="167776" y="535670"/>
                      <a:pt x="40474" y="513677"/>
                    </a:cubicBezTo>
                    <a:cubicBezTo>
                      <a:pt x="23327" y="510695"/>
                      <a:pt x="14007" y="500816"/>
                      <a:pt x="10466" y="483296"/>
                    </a:cubicBezTo>
                    <a:cubicBezTo>
                      <a:pt x="-15814" y="354130"/>
                      <a:pt x="8043" y="234097"/>
                      <a:pt x="74770" y="121520"/>
                    </a:cubicBezTo>
                    <a:cubicBezTo>
                      <a:pt x="81666" y="109778"/>
                      <a:pt x="90612" y="104932"/>
                      <a:pt x="104778" y="106609"/>
                    </a:cubicBezTo>
                    <a:cubicBezTo>
                      <a:pt x="124348" y="108846"/>
                      <a:pt x="144291" y="108846"/>
                      <a:pt x="164049" y="10977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34CEA9B6-B72B-49D6-AC18-6F85B593F6C2}"/>
                </a:ext>
              </a:extLst>
            </p:cNvPr>
            <p:cNvGrpSpPr/>
            <p:nvPr/>
          </p:nvGrpSpPr>
          <p:grpSpPr>
            <a:xfrm>
              <a:off x="112410" y="96127"/>
              <a:ext cx="944037" cy="944213"/>
              <a:chOff x="4949645" y="699269"/>
              <a:chExt cx="1822167" cy="1822506"/>
            </a:xfrm>
          </p:grpSpPr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0919D2E9-043A-4EE2-B92A-2ECD2B0D3237}"/>
                  </a:ext>
                </a:extLst>
              </p:cNvPr>
              <p:cNvSpPr/>
              <p:nvPr/>
            </p:nvSpPr>
            <p:spPr>
              <a:xfrm>
                <a:off x="6041733" y="1363435"/>
                <a:ext cx="730079" cy="489764"/>
              </a:xfrm>
              <a:custGeom>
                <a:avLst/>
                <a:gdLst>
                  <a:gd name="connsiteX0" fmla="*/ 322406 w 730079"/>
                  <a:gd name="connsiteY0" fmla="*/ 186 h 489764"/>
                  <a:gd name="connsiteX1" fmla="*/ 719409 w 730079"/>
                  <a:gd name="connsiteY1" fmla="*/ 217513 h 489764"/>
                  <a:gd name="connsiteX2" fmla="*/ 719782 w 730079"/>
                  <a:gd name="connsiteY2" fmla="*/ 273615 h 489764"/>
                  <a:gd name="connsiteX3" fmla="*/ 18037 w 730079"/>
                  <a:gd name="connsiteY3" fmla="*/ 394021 h 489764"/>
                  <a:gd name="connsiteX4" fmla="*/ 7040 w 730079"/>
                  <a:gd name="connsiteY4" fmla="*/ 345560 h 489764"/>
                  <a:gd name="connsiteX5" fmla="*/ 7413 w 730079"/>
                  <a:gd name="connsiteY5" fmla="*/ 146686 h 489764"/>
                  <a:gd name="connsiteX6" fmla="*/ 20460 w 730079"/>
                  <a:gd name="connsiteY6" fmla="*/ 95989 h 489764"/>
                  <a:gd name="connsiteX7" fmla="*/ 322592 w 730079"/>
                  <a:gd name="connsiteY7" fmla="*/ 0 h 48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0079" h="489764">
                    <a:moveTo>
                      <a:pt x="322406" y="186"/>
                    </a:moveTo>
                    <a:cubicBezTo>
                      <a:pt x="483444" y="8015"/>
                      <a:pt x="619878" y="77909"/>
                      <a:pt x="719409" y="217513"/>
                    </a:cubicBezTo>
                    <a:cubicBezTo>
                      <a:pt x="733574" y="237456"/>
                      <a:pt x="733574" y="252926"/>
                      <a:pt x="719782" y="273615"/>
                    </a:cubicBezTo>
                    <a:cubicBezTo>
                      <a:pt x="567691" y="503616"/>
                      <a:pt x="237787" y="560277"/>
                      <a:pt x="18037" y="394021"/>
                    </a:cubicBezTo>
                    <a:cubicBezTo>
                      <a:pt x="-1347" y="379482"/>
                      <a:pt x="-5261" y="368299"/>
                      <a:pt x="7040" y="345560"/>
                    </a:cubicBezTo>
                    <a:cubicBezTo>
                      <a:pt x="42081" y="280139"/>
                      <a:pt x="43386" y="212108"/>
                      <a:pt x="7413" y="146686"/>
                    </a:cubicBezTo>
                    <a:cubicBezTo>
                      <a:pt x="-6193" y="121897"/>
                      <a:pt x="144" y="110341"/>
                      <a:pt x="20460" y="95989"/>
                    </a:cubicBezTo>
                    <a:cubicBezTo>
                      <a:pt x="108434" y="33736"/>
                      <a:pt x="205915" y="2050"/>
                      <a:pt x="32259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A1544669-9D35-4B46-947F-B6BD3EA61BED}"/>
                  </a:ext>
                </a:extLst>
              </p:cNvPr>
              <p:cNvSpPr/>
              <p:nvPr/>
            </p:nvSpPr>
            <p:spPr>
              <a:xfrm>
                <a:off x="4949645" y="1362898"/>
                <a:ext cx="730880" cy="490014"/>
              </a:xfrm>
              <a:custGeom>
                <a:avLst/>
                <a:gdLst>
                  <a:gd name="connsiteX0" fmla="*/ 410804 w 730880"/>
                  <a:gd name="connsiteY0" fmla="*/ 537 h 490014"/>
                  <a:gd name="connsiteX1" fmla="*/ 716105 w 730880"/>
                  <a:gd name="connsiteY1" fmla="*/ 101186 h 490014"/>
                  <a:gd name="connsiteX2" fmla="*/ 724865 w 730880"/>
                  <a:gd name="connsiteY2" fmla="*/ 142191 h 490014"/>
                  <a:gd name="connsiteX3" fmla="*/ 725051 w 730880"/>
                  <a:gd name="connsiteY3" fmla="*/ 350384 h 490014"/>
                  <a:gd name="connsiteX4" fmla="*/ 715546 w 730880"/>
                  <a:gd name="connsiteY4" fmla="*/ 391389 h 490014"/>
                  <a:gd name="connsiteX5" fmla="*/ 8583 w 730880"/>
                  <a:gd name="connsiteY5" fmla="*/ 271357 h 490014"/>
                  <a:gd name="connsiteX6" fmla="*/ 12683 w 730880"/>
                  <a:gd name="connsiteY6" fmla="*/ 214882 h 490014"/>
                  <a:gd name="connsiteX7" fmla="*/ 345196 w 730880"/>
                  <a:gd name="connsiteY7" fmla="*/ 7434 h 490014"/>
                  <a:gd name="connsiteX8" fmla="*/ 410804 w 730880"/>
                  <a:gd name="connsiteY8" fmla="*/ 351 h 49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880" h="490014">
                    <a:moveTo>
                      <a:pt x="410804" y="537"/>
                    </a:moveTo>
                    <a:cubicBezTo>
                      <a:pt x="529532" y="3706"/>
                      <a:pt x="627944" y="36883"/>
                      <a:pt x="716105" y="101186"/>
                    </a:cubicBezTo>
                    <a:cubicBezTo>
                      <a:pt x="732880" y="113488"/>
                      <a:pt x="734744" y="123925"/>
                      <a:pt x="724865" y="142191"/>
                    </a:cubicBezTo>
                    <a:cubicBezTo>
                      <a:pt x="687774" y="211154"/>
                      <a:pt x="687588" y="281608"/>
                      <a:pt x="725051" y="350384"/>
                    </a:cubicBezTo>
                    <a:cubicBezTo>
                      <a:pt x="735490" y="369582"/>
                      <a:pt x="730830" y="379088"/>
                      <a:pt x="715546" y="391389"/>
                    </a:cubicBezTo>
                    <a:cubicBezTo>
                      <a:pt x="500270" y="562306"/>
                      <a:pt x="158437" y="503967"/>
                      <a:pt x="8583" y="271357"/>
                    </a:cubicBezTo>
                    <a:cubicBezTo>
                      <a:pt x="-5769" y="248990"/>
                      <a:pt x="-550" y="233147"/>
                      <a:pt x="12683" y="214882"/>
                    </a:cubicBezTo>
                    <a:cubicBezTo>
                      <a:pt x="95252" y="100254"/>
                      <a:pt x="205780" y="30359"/>
                      <a:pt x="345196" y="7434"/>
                    </a:cubicBezTo>
                    <a:cubicBezTo>
                      <a:pt x="370172" y="3333"/>
                      <a:pt x="395148" y="-1326"/>
                      <a:pt x="410804" y="351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E0E0CF0C-1AFD-4F06-9251-A3D67FFFCB90}"/>
                  </a:ext>
                </a:extLst>
              </p:cNvPr>
              <p:cNvSpPr/>
              <p:nvPr/>
            </p:nvSpPr>
            <p:spPr>
              <a:xfrm>
                <a:off x="5616545" y="699269"/>
                <a:ext cx="488142" cy="732558"/>
              </a:xfrm>
              <a:custGeom>
                <a:avLst/>
                <a:gdLst>
                  <a:gd name="connsiteX0" fmla="*/ 380226 w 488142"/>
                  <a:gd name="connsiteY0" fmla="*/ 731825 h 732558"/>
                  <a:gd name="connsiteX1" fmla="*/ 346118 w 488142"/>
                  <a:gd name="connsiteY1" fmla="*/ 722506 h 732558"/>
                  <a:gd name="connsiteX2" fmla="*/ 144262 w 488142"/>
                  <a:gd name="connsiteY2" fmla="*/ 722133 h 732558"/>
                  <a:gd name="connsiteX3" fmla="*/ 95428 w 488142"/>
                  <a:gd name="connsiteY3" fmla="*/ 710577 h 732558"/>
                  <a:gd name="connsiteX4" fmla="*/ 211360 w 488142"/>
                  <a:gd name="connsiteY4" fmla="*/ 12560 h 732558"/>
                  <a:gd name="connsiteX5" fmla="*/ 275664 w 488142"/>
                  <a:gd name="connsiteY5" fmla="*/ 12187 h 732558"/>
                  <a:gd name="connsiteX6" fmla="*/ 400729 w 488142"/>
                  <a:gd name="connsiteY6" fmla="*/ 698834 h 732558"/>
                  <a:gd name="connsiteX7" fmla="*/ 380040 w 488142"/>
                  <a:gd name="connsiteY7" fmla="*/ 732198 h 732558"/>
                  <a:gd name="connsiteX8" fmla="*/ 380040 w 488142"/>
                  <a:gd name="connsiteY8" fmla="*/ 731825 h 73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142" h="732558">
                    <a:moveTo>
                      <a:pt x="380226" y="731825"/>
                    </a:moveTo>
                    <a:cubicBezTo>
                      <a:pt x="367180" y="734807"/>
                      <a:pt x="356742" y="728097"/>
                      <a:pt x="346118" y="722506"/>
                    </a:cubicBezTo>
                    <a:cubicBezTo>
                      <a:pt x="278833" y="687651"/>
                      <a:pt x="210988" y="686347"/>
                      <a:pt x="144262" y="722133"/>
                    </a:cubicBezTo>
                    <a:cubicBezTo>
                      <a:pt x="121895" y="734248"/>
                      <a:pt x="109780" y="730147"/>
                      <a:pt x="95428" y="710577"/>
                    </a:cubicBezTo>
                    <a:cubicBezTo>
                      <a:pt x="-68405" y="486727"/>
                      <a:pt x="-15844" y="171175"/>
                      <a:pt x="211360" y="12560"/>
                    </a:cubicBezTo>
                    <a:cubicBezTo>
                      <a:pt x="234845" y="-3842"/>
                      <a:pt x="251807" y="-4401"/>
                      <a:pt x="275664" y="12187"/>
                    </a:cubicBezTo>
                    <a:cubicBezTo>
                      <a:pt x="499327" y="167447"/>
                      <a:pt x="555430" y="472375"/>
                      <a:pt x="400729" y="698834"/>
                    </a:cubicBezTo>
                    <a:cubicBezTo>
                      <a:pt x="393274" y="709645"/>
                      <a:pt x="386937" y="721014"/>
                      <a:pt x="380040" y="732198"/>
                    </a:cubicBezTo>
                    <a:lnTo>
                      <a:pt x="380040" y="731825"/>
                    </a:ln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5C3FDBCC-E367-4EA9-BD54-A58EB0B08521}"/>
                  </a:ext>
                </a:extLst>
              </p:cNvPr>
              <p:cNvSpPr/>
              <p:nvPr/>
            </p:nvSpPr>
            <p:spPr>
              <a:xfrm>
                <a:off x="5617058" y="1790513"/>
                <a:ext cx="488285" cy="731262"/>
              </a:xfrm>
              <a:custGeom>
                <a:avLst/>
                <a:gdLst>
                  <a:gd name="connsiteX0" fmla="*/ 45 w 488285"/>
                  <a:gd name="connsiteY0" fmla="*/ 308775 h 731262"/>
                  <a:gd name="connsiteX1" fmla="*/ 95102 w 488285"/>
                  <a:gd name="connsiteY1" fmla="*/ 18758 h 731262"/>
                  <a:gd name="connsiteX2" fmla="*/ 143935 w 488285"/>
                  <a:gd name="connsiteY2" fmla="*/ 7016 h 731262"/>
                  <a:gd name="connsiteX3" fmla="*/ 346351 w 488285"/>
                  <a:gd name="connsiteY3" fmla="*/ 5898 h 731262"/>
                  <a:gd name="connsiteX4" fmla="*/ 390338 w 488285"/>
                  <a:gd name="connsiteY4" fmla="*/ 16149 h 731262"/>
                  <a:gd name="connsiteX5" fmla="*/ 264714 w 488285"/>
                  <a:gd name="connsiteY5" fmla="*/ 724044 h 731262"/>
                  <a:gd name="connsiteX6" fmla="*/ 217372 w 488285"/>
                  <a:gd name="connsiteY6" fmla="*/ 720503 h 731262"/>
                  <a:gd name="connsiteX7" fmla="*/ 232 w 488285"/>
                  <a:gd name="connsiteY7" fmla="*/ 308962 h 73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285" h="731262">
                    <a:moveTo>
                      <a:pt x="45" y="308775"/>
                    </a:moveTo>
                    <a:cubicBezTo>
                      <a:pt x="-1446" y="200858"/>
                      <a:pt x="33968" y="105801"/>
                      <a:pt x="95102" y="18758"/>
                    </a:cubicBezTo>
                    <a:cubicBezTo>
                      <a:pt x="108895" y="-999"/>
                      <a:pt x="121196" y="-4913"/>
                      <a:pt x="143935" y="7016"/>
                    </a:cubicBezTo>
                    <a:cubicBezTo>
                      <a:pt x="210848" y="42057"/>
                      <a:pt x="279625" y="40938"/>
                      <a:pt x="346351" y="5898"/>
                    </a:cubicBezTo>
                    <a:cubicBezTo>
                      <a:pt x="366481" y="-4726"/>
                      <a:pt x="377664" y="-812"/>
                      <a:pt x="390338" y="16149"/>
                    </a:cubicBezTo>
                    <a:cubicBezTo>
                      <a:pt x="567778" y="256774"/>
                      <a:pt x="491173" y="576426"/>
                      <a:pt x="264714" y="724044"/>
                    </a:cubicBezTo>
                    <a:cubicBezTo>
                      <a:pt x="246075" y="736159"/>
                      <a:pt x="232842" y="731686"/>
                      <a:pt x="217372" y="720503"/>
                    </a:cubicBezTo>
                    <a:cubicBezTo>
                      <a:pt x="75905" y="619481"/>
                      <a:pt x="2842" y="482860"/>
                      <a:pt x="232" y="30896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4764180D-8405-409C-9EEA-89EF223DB5C8}"/>
                  </a:ext>
                </a:extLst>
              </p:cNvPr>
              <p:cNvSpPr/>
              <p:nvPr/>
            </p:nvSpPr>
            <p:spPr>
              <a:xfrm>
                <a:off x="5996399" y="944076"/>
                <a:ext cx="529367" cy="524942"/>
              </a:xfrm>
              <a:custGeom>
                <a:avLst/>
                <a:gdLst>
                  <a:gd name="connsiteX0" fmla="*/ 187 w 529367"/>
                  <a:gd name="connsiteY0" fmla="*/ 487204 h 524942"/>
                  <a:gd name="connsiteX1" fmla="*/ 111086 w 529367"/>
                  <a:gd name="connsiteY1" fmla="*/ 242106 h 524942"/>
                  <a:gd name="connsiteX2" fmla="*/ 112018 w 529367"/>
                  <a:gd name="connsiteY2" fmla="*/ 114245 h 524942"/>
                  <a:gd name="connsiteX3" fmla="*/ 132894 w 529367"/>
                  <a:gd name="connsiteY3" fmla="*/ 70630 h 524942"/>
                  <a:gd name="connsiteX4" fmla="*/ 488332 w 529367"/>
                  <a:gd name="connsiteY4" fmla="*/ 10241 h 524942"/>
                  <a:gd name="connsiteX5" fmla="*/ 518527 w 529367"/>
                  <a:gd name="connsiteY5" fmla="*/ 39877 h 524942"/>
                  <a:gd name="connsiteX6" fmla="*/ 454969 w 529367"/>
                  <a:gd name="connsiteY6" fmla="*/ 401280 h 524942"/>
                  <a:gd name="connsiteX7" fmla="*/ 422165 w 529367"/>
                  <a:gd name="connsiteY7" fmla="*/ 417122 h 524942"/>
                  <a:gd name="connsiteX8" fmla="*/ 49579 w 529367"/>
                  <a:gd name="connsiteY8" fmla="*/ 517957 h 524942"/>
                  <a:gd name="connsiteX9" fmla="*/ 187 w 529367"/>
                  <a:gd name="connsiteY9" fmla="*/ 487017 h 524942"/>
                  <a:gd name="connsiteX10" fmla="*/ 0 w 529367"/>
                  <a:gd name="connsiteY10" fmla="*/ 487390 h 52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9367" h="524942">
                    <a:moveTo>
                      <a:pt x="187" y="487204"/>
                    </a:moveTo>
                    <a:cubicBezTo>
                      <a:pt x="66167" y="418614"/>
                      <a:pt x="96175" y="333808"/>
                      <a:pt x="111086" y="242106"/>
                    </a:cubicBezTo>
                    <a:cubicBezTo>
                      <a:pt x="117983" y="199610"/>
                      <a:pt x="120592" y="156927"/>
                      <a:pt x="112018" y="114245"/>
                    </a:cubicBezTo>
                    <a:cubicBezTo>
                      <a:pt x="108104" y="94674"/>
                      <a:pt x="115187" y="81068"/>
                      <a:pt x="132894" y="70630"/>
                    </a:cubicBezTo>
                    <a:cubicBezTo>
                      <a:pt x="243794" y="5209"/>
                      <a:pt x="362335" y="-14362"/>
                      <a:pt x="488332" y="10241"/>
                    </a:cubicBezTo>
                    <a:cubicBezTo>
                      <a:pt x="505293" y="13596"/>
                      <a:pt x="514799" y="21984"/>
                      <a:pt x="518527" y="39877"/>
                    </a:cubicBezTo>
                    <a:cubicBezTo>
                      <a:pt x="545366" y="168856"/>
                      <a:pt x="521695" y="288702"/>
                      <a:pt x="454969" y="401280"/>
                    </a:cubicBezTo>
                    <a:cubicBezTo>
                      <a:pt x="447327" y="414140"/>
                      <a:pt x="437449" y="418614"/>
                      <a:pt x="422165" y="417122"/>
                    </a:cubicBezTo>
                    <a:cubicBezTo>
                      <a:pt x="285171" y="403330"/>
                      <a:pt x="160106" y="433338"/>
                      <a:pt x="49579" y="517957"/>
                    </a:cubicBezTo>
                    <a:cubicBezTo>
                      <a:pt x="29076" y="533614"/>
                      <a:pt x="13606" y="522803"/>
                      <a:pt x="187" y="487017"/>
                    </a:cubicBezTo>
                    <a:cubicBezTo>
                      <a:pt x="187" y="487017"/>
                      <a:pt x="0" y="487390"/>
                      <a:pt x="0" y="48739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413E3611-9ECD-4D50-90A0-0FB1258ADA95}"/>
                  </a:ext>
                </a:extLst>
              </p:cNvPr>
              <p:cNvSpPr/>
              <p:nvPr/>
            </p:nvSpPr>
            <p:spPr>
              <a:xfrm>
                <a:off x="5194903" y="944280"/>
                <a:ext cx="525260" cy="523935"/>
              </a:xfrm>
              <a:custGeom>
                <a:avLst/>
                <a:gdLst>
                  <a:gd name="connsiteX0" fmla="*/ 222 w 525260"/>
                  <a:gd name="connsiteY0" fmla="*/ 128765 h 523935"/>
                  <a:gd name="connsiteX1" fmla="*/ 9914 w 525260"/>
                  <a:gd name="connsiteY1" fmla="*/ 44332 h 523935"/>
                  <a:gd name="connsiteX2" fmla="*/ 43650 w 525260"/>
                  <a:gd name="connsiteY2" fmla="*/ 9664 h 523935"/>
                  <a:gd name="connsiteX3" fmla="*/ 393683 w 525260"/>
                  <a:gd name="connsiteY3" fmla="*/ 68562 h 523935"/>
                  <a:gd name="connsiteX4" fmla="*/ 418659 w 525260"/>
                  <a:gd name="connsiteY4" fmla="*/ 109940 h 523935"/>
                  <a:gd name="connsiteX5" fmla="*/ 512970 w 525260"/>
                  <a:gd name="connsiteY5" fmla="*/ 470970 h 523935"/>
                  <a:gd name="connsiteX6" fmla="*/ 513716 w 525260"/>
                  <a:gd name="connsiteY6" fmla="*/ 515517 h 523935"/>
                  <a:gd name="connsiteX7" fmla="*/ 479234 w 525260"/>
                  <a:gd name="connsiteY7" fmla="*/ 517194 h 523935"/>
                  <a:gd name="connsiteX8" fmla="*/ 109444 w 525260"/>
                  <a:gd name="connsiteY8" fmla="*/ 416732 h 523935"/>
                  <a:gd name="connsiteX9" fmla="*/ 70489 w 525260"/>
                  <a:gd name="connsiteY9" fmla="*/ 394179 h 523935"/>
                  <a:gd name="connsiteX10" fmla="*/ 408 w 525260"/>
                  <a:gd name="connsiteY10" fmla="*/ 128579 h 52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260" h="523935">
                    <a:moveTo>
                      <a:pt x="222" y="128765"/>
                    </a:moveTo>
                    <a:cubicBezTo>
                      <a:pt x="-1269" y="107144"/>
                      <a:pt x="5068" y="75831"/>
                      <a:pt x="9914" y="44332"/>
                    </a:cubicBezTo>
                    <a:cubicBezTo>
                      <a:pt x="12896" y="24762"/>
                      <a:pt x="23147" y="13578"/>
                      <a:pt x="43650" y="9664"/>
                    </a:cubicBezTo>
                    <a:cubicBezTo>
                      <a:pt x="167596" y="-13820"/>
                      <a:pt x="284274" y="5377"/>
                      <a:pt x="393683" y="68562"/>
                    </a:cubicBezTo>
                    <a:cubicBezTo>
                      <a:pt x="409712" y="77882"/>
                      <a:pt x="421641" y="87760"/>
                      <a:pt x="418659" y="109940"/>
                    </a:cubicBezTo>
                    <a:cubicBezTo>
                      <a:pt x="400766" y="243020"/>
                      <a:pt x="434875" y="362866"/>
                      <a:pt x="512970" y="470970"/>
                    </a:cubicBezTo>
                    <a:cubicBezTo>
                      <a:pt x="523967" y="486254"/>
                      <a:pt x="533659" y="498928"/>
                      <a:pt x="513716" y="515517"/>
                    </a:cubicBezTo>
                    <a:cubicBezTo>
                      <a:pt x="501042" y="525954"/>
                      <a:pt x="491909" y="526886"/>
                      <a:pt x="479234" y="517194"/>
                    </a:cubicBezTo>
                    <a:cubicBezTo>
                      <a:pt x="369826" y="433320"/>
                      <a:pt x="245506" y="402753"/>
                      <a:pt x="109444" y="416732"/>
                    </a:cubicBezTo>
                    <a:cubicBezTo>
                      <a:pt x="89128" y="418782"/>
                      <a:pt x="79436" y="409836"/>
                      <a:pt x="70489" y="394179"/>
                    </a:cubicBezTo>
                    <a:cubicBezTo>
                      <a:pt x="24638" y="315338"/>
                      <a:pt x="1154" y="230532"/>
                      <a:pt x="408" y="128579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0A40450D-D25E-4452-AAD3-3A54D9A899E6}"/>
                  </a:ext>
                </a:extLst>
              </p:cNvPr>
              <p:cNvSpPr/>
              <p:nvPr/>
            </p:nvSpPr>
            <p:spPr>
              <a:xfrm>
                <a:off x="6001108" y="1750275"/>
                <a:ext cx="524724" cy="522709"/>
              </a:xfrm>
              <a:custGeom>
                <a:avLst/>
                <a:gdLst>
                  <a:gd name="connsiteX0" fmla="*/ 375146 w 524724"/>
                  <a:gd name="connsiteY0" fmla="*/ 522352 h 522709"/>
                  <a:gd name="connsiteX1" fmla="*/ 134708 w 524724"/>
                  <a:gd name="connsiteY1" fmla="*/ 457676 h 522709"/>
                  <a:gd name="connsiteX2" fmla="*/ 107495 w 524724"/>
                  <a:gd name="connsiteY2" fmla="*/ 404370 h 522709"/>
                  <a:gd name="connsiteX3" fmla="*/ 14861 w 524724"/>
                  <a:gd name="connsiteY3" fmla="*/ 55828 h 522709"/>
                  <a:gd name="connsiteX4" fmla="*/ 9083 w 524724"/>
                  <a:gd name="connsiteY4" fmla="*/ 10722 h 522709"/>
                  <a:gd name="connsiteX5" fmla="*/ 56798 w 524724"/>
                  <a:gd name="connsiteY5" fmla="*/ 14636 h 522709"/>
                  <a:gd name="connsiteX6" fmla="*/ 409254 w 524724"/>
                  <a:gd name="connsiteY6" fmla="*/ 107270 h 522709"/>
                  <a:gd name="connsiteX7" fmla="*/ 456410 w 524724"/>
                  <a:gd name="connsiteY7" fmla="*/ 132060 h 522709"/>
                  <a:gd name="connsiteX8" fmla="*/ 517731 w 524724"/>
                  <a:gd name="connsiteY8" fmla="*/ 469419 h 522709"/>
                  <a:gd name="connsiteX9" fmla="*/ 469457 w 524724"/>
                  <a:gd name="connsiteY9" fmla="*/ 516947 h 522709"/>
                  <a:gd name="connsiteX10" fmla="*/ 375146 w 524724"/>
                  <a:gd name="connsiteY10" fmla="*/ 522352 h 52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724" h="522709">
                    <a:moveTo>
                      <a:pt x="375146" y="522352"/>
                    </a:moveTo>
                    <a:cubicBezTo>
                      <a:pt x="294254" y="526080"/>
                      <a:pt x="212430" y="500359"/>
                      <a:pt x="134708" y="457676"/>
                    </a:cubicBezTo>
                    <a:cubicBezTo>
                      <a:pt x="112341" y="445375"/>
                      <a:pt x="104327" y="430091"/>
                      <a:pt x="107495" y="404370"/>
                    </a:cubicBezTo>
                    <a:cubicBezTo>
                      <a:pt x="122965" y="276136"/>
                      <a:pt x="88856" y="160577"/>
                      <a:pt x="14861" y="55828"/>
                    </a:cubicBezTo>
                    <a:cubicBezTo>
                      <a:pt x="4982" y="42035"/>
                      <a:pt x="-9742" y="30479"/>
                      <a:pt x="9083" y="10722"/>
                    </a:cubicBezTo>
                    <a:cubicBezTo>
                      <a:pt x="28654" y="-9780"/>
                      <a:pt x="41515" y="3453"/>
                      <a:pt x="56798" y="14636"/>
                    </a:cubicBezTo>
                    <a:cubicBezTo>
                      <a:pt x="162106" y="91614"/>
                      <a:pt x="280648" y="120131"/>
                      <a:pt x="409254" y="107270"/>
                    </a:cubicBezTo>
                    <a:cubicBezTo>
                      <a:pt x="433485" y="104847"/>
                      <a:pt x="445600" y="112862"/>
                      <a:pt x="456410" y="132060"/>
                    </a:cubicBezTo>
                    <a:cubicBezTo>
                      <a:pt x="516054" y="237554"/>
                      <a:pt x="537116" y="349572"/>
                      <a:pt x="517731" y="469419"/>
                    </a:cubicBezTo>
                    <a:cubicBezTo>
                      <a:pt x="513072" y="498681"/>
                      <a:pt x="500025" y="513033"/>
                      <a:pt x="469457" y="516947"/>
                    </a:cubicBezTo>
                    <a:cubicBezTo>
                      <a:pt x="440940" y="520489"/>
                      <a:pt x="412423" y="521607"/>
                      <a:pt x="375146" y="52235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E356BD88-AC30-4D7B-8E28-BE8073218A93}"/>
                  </a:ext>
                </a:extLst>
              </p:cNvPr>
              <p:cNvSpPr/>
              <p:nvPr/>
            </p:nvSpPr>
            <p:spPr>
              <a:xfrm>
                <a:off x="5195469" y="1750190"/>
                <a:ext cx="524831" cy="522896"/>
              </a:xfrm>
              <a:custGeom>
                <a:avLst/>
                <a:gdLst>
                  <a:gd name="connsiteX0" fmla="*/ 164049 w 524831"/>
                  <a:gd name="connsiteY0" fmla="*/ 110337 h 522896"/>
                  <a:gd name="connsiteX1" fmla="*/ 469722 w 524831"/>
                  <a:gd name="connsiteY1" fmla="*/ 12857 h 522896"/>
                  <a:gd name="connsiteX2" fmla="*/ 515014 w 524831"/>
                  <a:gd name="connsiteY2" fmla="*/ 9875 h 522896"/>
                  <a:gd name="connsiteX3" fmla="*/ 510727 w 524831"/>
                  <a:gd name="connsiteY3" fmla="*/ 54794 h 522896"/>
                  <a:gd name="connsiteX4" fmla="*/ 417720 w 524831"/>
                  <a:gd name="connsiteY4" fmla="*/ 413028 h 522896"/>
                  <a:gd name="connsiteX5" fmla="*/ 399641 w 524831"/>
                  <a:gd name="connsiteY5" fmla="*/ 451238 h 522896"/>
                  <a:gd name="connsiteX6" fmla="*/ 40474 w 524831"/>
                  <a:gd name="connsiteY6" fmla="*/ 513677 h 522896"/>
                  <a:gd name="connsiteX7" fmla="*/ 10466 w 524831"/>
                  <a:gd name="connsiteY7" fmla="*/ 483296 h 522896"/>
                  <a:gd name="connsiteX8" fmla="*/ 74770 w 524831"/>
                  <a:gd name="connsiteY8" fmla="*/ 121520 h 522896"/>
                  <a:gd name="connsiteX9" fmla="*/ 104778 w 524831"/>
                  <a:gd name="connsiteY9" fmla="*/ 106609 h 522896"/>
                  <a:gd name="connsiteX10" fmla="*/ 164049 w 524831"/>
                  <a:gd name="connsiteY10" fmla="*/ 109778 h 522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831" h="522896">
                    <a:moveTo>
                      <a:pt x="164049" y="110337"/>
                    </a:moveTo>
                    <a:cubicBezTo>
                      <a:pt x="277371" y="113319"/>
                      <a:pt x="378579" y="78838"/>
                      <a:pt x="469722" y="12857"/>
                    </a:cubicBezTo>
                    <a:cubicBezTo>
                      <a:pt x="484633" y="2047"/>
                      <a:pt x="496562" y="-8205"/>
                      <a:pt x="515014" y="9875"/>
                    </a:cubicBezTo>
                    <a:cubicBezTo>
                      <a:pt x="534398" y="28886"/>
                      <a:pt x="520792" y="40815"/>
                      <a:pt x="510727" y="54794"/>
                    </a:cubicBezTo>
                    <a:cubicBezTo>
                      <a:pt x="433750" y="162339"/>
                      <a:pt x="400759" y="281253"/>
                      <a:pt x="417720" y="413028"/>
                    </a:cubicBezTo>
                    <a:cubicBezTo>
                      <a:pt x="419957" y="430735"/>
                      <a:pt x="414738" y="441918"/>
                      <a:pt x="399641" y="451238"/>
                    </a:cubicBezTo>
                    <a:cubicBezTo>
                      <a:pt x="288181" y="519641"/>
                      <a:pt x="167776" y="535670"/>
                      <a:pt x="40474" y="513677"/>
                    </a:cubicBezTo>
                    <a:cubicBezTo>
                      <a:pt x="23327" y="510695"/>
                      <a:pt x="14007" y="500816"/>
                      <a:pt x="10466" y="483296"/>
                    </a:cubicBezTo>
                    <a:cubicBezTo>
                      <a:pt x="-15814" y="354130"/>
                      <a:pt x="8043" y="234097"/>
                      <a:pt x="74770" y="121520"/>
                    </a:cubicBezTo>
                    <a:cubicBezTo>
                      <a:pt x="81666" y="109778"/>
                      <a:pt x="90612" y="104932"/>
                      <a:pt x="104778" y="106609"/>
                    </a:cubicBezTo>
                    <a:cubicBezTo>
                      <a:pt x="124348" y="108846"/>
                      <a:pt x="144291" y="108846"/>
                      <a:pt x="164049" y="10977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58F1D-232D-493E-A348-606DC4FBA8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A6CA1-46B1-4FB5-BE72-563A45DCE002}"/>
              </a:ext>
            </a:extLst>
          </p:cNvPr>
          <p:cNvSpPr/>
          <p:nvPr/>
        </p:nvSpPr>
        <p:spPr>
          <a:xfrm>
            <a:off x="4350000" y="1728352"/>
            <a:ext cx="3492000" cy="5129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CCBB6-E623-4DFF-A63D-E3B1D4F25C71}"/>
              </a:ext>
            </a:extLst>
          </p:cNvPr>
          <p:cNvSpPr txBox="1"/>
          <p:nvPr/>
        </p:nvSpPr>
        <p:spPr>
          <a:xfrm>
            <a:off x="4912596" y="4390954"/>
            <a:ext cx="2407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7E479-E50D-4757-A33D-E1F70B556012}"/>
              </a:ext>
            </a:extLst>
          </p:cNvPr>
          <p:cNvSpPr txBox="1"/>
          <p:nvPr/>
        </p:nvSpPr>
        <p:spPr>
          <a:xfrm>
            <a:off x="4912597" y="3529473"/>
            <a:ext cx="24075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Power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9D53D1-49B0-44B5-8857-B3AFA13C8918}"/>
              </a:ext>
            </a:extLst>
          </p:cNvPr>
          <p:cNvSpPr txBox="1"/>
          <p:nvPr/>
        </p:nvSpPr>
        <p:spPr>
          <a:xfrm>
            <a:off x="7985897" y="1694579"/>
            <a:ext cx="34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for your Presentation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B4A5D5-1EA3-4C6C-983B-B3A8E6E66B48}"/>
              </a:ext>
            </a:extLst>
          </p:cNvPr>
          <p:cNvSpPr txBox="1"/>
          <p:nvPr/>
        </p:nvSpPr>
        <p:spPr>
          <a:xfrm>
            <a:off x="4565437" y="2809122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50B8EC-E1A7-4728-AC0D-64851B369CF3}"/>
              </a:ext>
            </a:extLst>
          </p:cNvPr>
          <p:cNvSpPr txBox="1"/>
          <p:nvPr/>
        </p:nvSpPr>
        <p:spPr>
          <a:xfrm>
            <a:off x="4565437" y="2048300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24C819-ACB1-449D-AD00-41805D2243CB}"/>
              </a:ext>
            </a:extLst>
          </p:cNvPr>
          <p:cNvSpPr txBox="1"/>
          <p:nvPr/>
        </p:nvSpPr>
        <p:spPr>
          <a:xfrm>
            <a:off x="7974541" y="2577972"/>
            <a:ext cx="350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36003A-277B-43A5-A5CE-A90AEDE8B04B}"/>
              </a:ext>
            </a:extLst>
          </p:cNvPr>
          <p:cNvSpPr txBox="1"/>
          <p:nvPr/>
        </p:nvSpPr>
        <p:spPr>
          <a:xfrm>
            <a:off x="714103" y="1694579"/>
            <a:ext cx="34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for your Presentation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92DD5C-5A15-491E-B52E-8818EAD500C5}"/>
              </a:ext>
            </a:extLst>
          </p:cNvPr>
          <p:cNvSpPr txBox="1"/>
          <p:nvPr/>
        </p:nvSpPr>
        <p:spPr>
          <a:xfrm>
            <a:off x="714103" y="2577972"/>
            <a:ext cx="350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D67F5FE4-8DE0-450F-BB8F-8E4387D245E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9881DCB2-BA5B-4379-B10D-9ABEC84AB6B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isy aislado - flores fotografías e imágenes de stock">
            <a:extLst>
              <a:ext uri="{FF2B5EF4-FFF2-40B4-BE49-F238E27FC236}">
                <a16:creationId xmlns:a16="http://schemas.microsoft.com/office/drawing/2014/main" id="{05C394D7-F33E-4944-88DF-315D9F114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2880" y="1246026"/>
            <a:ext cx="3886200" cy="561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upo 56">
            <a:extLst>
              <a:ext uri="{FF2B5EF4-FFF2-40B4-BE49-F238E27FC236}">
                <a16:creationId xmlns:a16="http://schemas.microsoft.com/office/drawing/2014/main" id="{74CC0815-B26F-4B9B-91AD-3D11EB3D7CF8}"/>
              </a:ext>
            </a:extLst>
          </p:cNvPr>
          <p:cNvGrpSpPr/>
          <p:nvPr/>
        </p:nvGrpSpPr>
        <p:grpSpPr>
          <a:xfrm>
            <a:off x="112410" y="248526"/>
            <a:ext cx="11981112" cy="971923"/>
            <a:chOff x="112410" y="68417"/>
            <a:chExt cx="11981112" cy="971923"/>
          </a:xfrm>
        </p:grpSpPr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245CA518-6D72-492D-B519-D686F451AA12}"/>
                </a:ext>
              </a:extLst>
            </p:cNvPr>
            <p:cNvSpPr/>
            <p:nvPr/>
          </p:nvSpPr>
          <p:spPr>
            <a:xfrm>
              <a:off x="794922" y="746859"/>
              <a:ext cx="10779198" cy="13687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405986B2-8F53-469A-997F-1F20C4E621E6}"/>
                </a:ext>
              </a:extLst>
            </p:cNvPr>
            <p:cNvGrpSpPr/>
            <p:nvPr/>
          </p:nvGrpSpPr>
          <p:grpSpPr>
            <a:xfrm>
              <a:off x="11149485" y="68417"/>
              <a:ext cx="944037" cy="944213"/>
              <a:chOff x="4949645" y="699269"/>
              <a:chExt cx="1822167" cy="1822506"/>
            </a:xfrm>
          </p:grpSpPr>
          <p:sp>
            <p:nvSpPr>
              <p:cNvPr id="69" name="Forma libre: forma 68">
                <a:extLst>
                  <a:ext uri="{FF2B5EF4-FFF2-40B4-BE49-F238E27FC236}">
                    <a16:creationId xmlns:a16="http://schemas.microsoft.com/office/drawing/2014/main" id="{574E5A7E-47E2-4D02-B22E-5AC85104900A}"/>
                  </a:ext>
                </a:extLst>
              </p:cNvPr>
              <p:cNvSpPr/>
              <p:nvPr/>
            </p:nvSpPr>
            <p:spPr>
              <a:xfrm>
                <a:off x="6041733" y="1363435"/>
                <a:ext cx="730079" cy="489764"/>
              </a:xfrm>
              <a:custGeom>
                <a:avLst/>
                <a:gdLst>
                  <a:gd name="connsiteX0" fmla="*/ 322406 w 730079"/>
                  <a:gd name="connsiteY0" fmla="*/ 186 h 489764"/>
                  <a:gd name="connsiteX1" fmla="*/ 719409 w 730079"/>
                  <a:gd name="connsiteY1" fmla="*/ 217513 h 489764"/>
                  <a:gd name="connsiteX2" fmla="*/ 719782 w 730079"/>
                  <a:gd name="connsiteY2" fmla="*/ 273615 h 489764"/>
                  <a:gd name="connsiteX3" fmla="*/ 18037 w 730079"/>
                  <a:gd name="connsiteY3" fmla="*/ 394021 h 489764"/>
                  <a:gd name="connsiteX4" fmla="*/ 7040 w 730079"/>
                  <a:gd name="connsiteY4" fmla="*/ 345560 h 489764"/>
                  <a:gd name="connsiteX5" fmla="*/ 7413 w 730079"/>
                  <a:gd name="connsiteY5" fmla="*/ 146686 h 489764"/>
                  <a:gd name="connsiteX6" fmla="*/ 20460 w 730079"/>
                  <a:gd name="connsiteY6" fmla="*/ 95989 h 489764"/>
                  <a:gd name="connsiteX7" fmla="*/ 322592 w 730079"/>
                  <a:gd name="connsiteY7" fmla="*/ 0 h 48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0079" h="489764">
                    <a:moveTo>
                      <a:pt x="322406" y="186"/>
                    </a:moveTo>
                    <a:cubicBezTo>
                      <a:pt x="483444" y="8015"/>
                      <a:pt x="619878" y="77909"/>
                      <a:pt x="719409" y="217513"/>
                    </a:cubicBezTo>
                    <a:cubicBezTo>
                      <a:pt x="733574" y="237456"/>
                      <a:pt x="733574" y="252926"/>
                      <a:pt x="719782" y="273615"/>
                    </a:cubicBezTo>
                    <a:cubicBezTo>
                      <a:pt x="567691" y="503616"/>
                      <a:pt x="237787" y="560277"/>
                      <a:pt x="18037" y="394021"/>
                    </a:cubicBezTo>
                    <a:cubicBezTo>
                      <a:pt x="-1347" y="379482"/>
                      <a:pt x="-5261" y="368299"/>
                      <a:pt x="7040" y="345560"/>
                    </a:cubicBezTo>
                    <a:cubicBezTo>
                      <a:pt x="42081" y="280139"/>
                      <a:pt x="43386" y="212108"/>
                      <a:pt x="7413" y="146686"/>
                    </a:cubicBezTo>
                    <a:cubicBezTo>
                      <a:pt x="-6193" y="121897"/>
                      <a:pt x="144" y="110341"/>
                      <a:pt x="20460" y="95989"/>
                    </a:cubicBezTo>
                    <a:cubicBezTo>
                      <a:pt x="108434" y="33736"/>
                      <a:pt x="205915" y="2050"/>
                      <a:pt x="32259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0" name="Forma libre: forma 69">
                <a:extLst>
                  <a:ext uri="{FF2B5EF4-FFF2-40B4-BE49-F238E27FC236}">
                    <a16:creationId xmlns:a16="http://schemas.microsoft.com/office/drawing/2014/main" id="{996FAF93-625A-4E5D-953B-DD9E83B20B5B}"/>
                  </a:ext>
                </a:extLst>
              </p:cNvPr>
              <p:cNvSpPr/>
              <p:nvPr/>
            </p:nvSpPr>
            <p:spPr>
              <a:xfrm>
                <a:off x="4949645" y="1362898"/>
                <a:ext cx="730880" cy="490014"/>
              </a:xfrm>
              <a:custGeom>
                <a:avLst/>
                <a:gdLst>
                  <a:gd name="connsiteX0" fmla="*/ 410804 w 730880"/>
                  <a:gd name="connsiteY0" fmla="*/ 537 h 490014"/>
                  <a:gd name="connsiteX1" fmla="*/ 716105 w 730880"/>
                  <a:gd name="connsiteY1" fmla="*/ 101186 h 490014"/>
                  <a:gd name="connsiteX2" fmla="*/ 724865 w 730880"/>
                  <a:gd name="connsiteY2" fmla="*/ 142191 h 490014"/>
                  <a:gd name="connsiteX3" fmla="*/ 725051 w 730880"/>
                  <a:gd name="connsiteY3" fmla="*/ 350384 h 490014"/>
                  <a:gd name="connsiteX4" fmla="*/ 715546 w 730880"/>
                  <a:gd name="connsiteY4" fmla="*/ 391389 h 490014"/>
                  <a:gd name="connsiteX5" fmla="*/ 8583 w 730880"/>
                  <a:gd name="connsiteY5" fmla="*/ 271357 h 490014"/>
                  <a:gd name="connsiteX6" fmla="*/ 12683 w 730880"/>
                  <a:gd name="connsiteY6" fmla="*/ 214882 h 490014"/>
                  <a:gd name="connsiteX7" fmla="*/ 345196 w 730880"/>
                  <a:gd name="connsiteY7" fmla="*/ 7434 h 490014"/>
                  <a:gd name="connsiteX8" fmla="*/ 410804 w 730880"/>
                  <a:gd name="connsiteY8" fmla="*/ 351 h 49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880" h="490014">
                    <a:moveTo>
                      <a:pt x="410804" y="537"/>
                    </a:moveTo>
                    <a:cubicBezTo>
                      <a:pt x="529532" y="3706"/>
                      <a:pt x="627944" y="36883"/>
                      <a:pt x="716105" y="101186"/>
                    </a:cubicBezTo>
                    <a:cubicBezTo>
                      <a:pt x="732880" y="113488"/>
                      <a:pt x="734744" y="123925"/>
                      <a:pt x="724865" y="142191"/>
                    </a:cubicBezTo>
                    <a:cubicBezTo>
                      <a:pt x="687774" y="211154"/>
                      <a:pt x="687588" y="281608"/>
                      <a:pt x="725051" y="350384"/>
                    </a:cubicBezTo>
                    <a:cubicBezTo>
                      <a:pt x="735490" y="369582"/>
                      <a:pt x="730830" y="379088"/>
                      <a:pt x="715546" y="391389"/>
                    </a:cubicBezTo>
                    <a:cubicBezTo>
                      <a:pt x="500270" y="562306"/>
                      <a:pt x="158437" y="503967"/>
                      <a:pt x="8583" y="271357"/>
                    </a:cubicBezTo>
                    <a:cubicBezTo>
                      <a:pt x="-5769" y="248990"/>
                      <a:pt x="-550" y="233147"/>
                      <a:pt x="12683" y="214882"/>
                    </a:cubicBezTo>
                    <a:cubicBezTo>
                      <a:pt x="95252" y="100254"/>
                      <a:pt x="205780" y="30359"/>
                      <a:pt x="345196" y="7434"/>
                    </a:cubicBezTo>
                    <a:cubicBezTo>
                      <a:pt x="370172" y="3333"/>
                      <a:pt x="395148" y="-1326"/>
                      <a:pt x="410804" y="351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1" name="Forma libre: forma 70">
                <a:extLst>
                  <a:ext uri="{FF2B5EF4-FFF2-40B4-BE49-F238E27FC236}">
                    <a16:creationId xmlns:a16="http://schemas.microsoft.com/office/drawing/2014/main" id="{08827080-9BB9-47E5-99ED-1052C1045F71}"/>
                  </a:ext>
                </a:extLst>
              </p:cNvPr>
              <p:cNvSpPr/>
              <p:nvPr/>
            </p:nvSpPr>
            <p:spPr>
              <a:xfrm>
                <a:off x="5616545" y="699269"/>
                <a:ext cx="488142" cy="732558"/>
              </a:xfrm>
              <a:custGeom>
                <a:avLst/>
                <a:gdLst>
                  <a:gd name="connsiteX0" fmla="*/ 380226 w 488142"/>
                  <a:gd name="connsiteY0" fmla="*/ 731825 h 732558"/>
                  <a:gd name="connsiteX1" fmla="*/ 346118 w 488142"/>
                  <a:gd name="connsiteY1" fmla="*/ 722506 h 732558"/>
                  <a:gd name="connsiteX2" fmla="*/ 144262 w 488142"/>
                  <a:gd name="connsiteY2" fmla="*/ 722133 h 732558"/>
                  <a:gd name="connsiteX3" fmla="*/ 95428 w 488142"/>
                  <a:gd name="connsiteY3" fmla="*/ 710577 h 732558"/>
                  <a:gd name="connsiteX4" fmla="*/ 211360 w 488142"/>
                  <a:gd name="connsiteY4" fmla="*/ 12560 h 732558"/>
                  <a:gd name="connsiteX5" fmla="*/ 275664 w 488142"/>
                  <a:gd name="connsiteY5" fmla="*/ 12187 h 732558"/>
                  <a:gd name="connsiteX6" fmla="*/ 400729 w 488142"/>
                  <a:gd name="connsiteY6" fmla="*/ 698834 h 732558"/>
                  <a:gd name="connsiteX7" fmla="*/ 380040 w 488142"/>
                  <a:gd name="connsiteY7" fmla="*/ 732198 h 732558"/>
                  <a:gd name="connsiteX8" fmla="*/ 380040 w 488142"/>
                  <a:gd name="connsiteY8" fmla="*/ 731825 h 73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142" h="732558">
                    <a:moveTo>
                      <a:pt x="380226" y="731825"/>
                    </a:moveTo>
                    <a:cubicBezTo>
                      <a:pt x="367180" y="734807"/>
                      <a:pt x="356742" y="728097"/>
                      <a:pt x="346118" y="722506"/>
                    </a:cubicBezTo>
                    <a:cubicBezTo>
                      <a:pt x="278833" y="687651"/>
                      <a:pt x="210988" y="686347"/>
                      <a:pt x="144262" y="722133"/>
                    </a:cubicBezTo>
                    <a:cubicBezTo>
                      <a:pt x="121895" y="734248"/>
                      <a:pt x="109780" y="730147"/>
                      <a:pt x="95428" y="710577"/>
                    </a:cubicBezTo>
                    <a:cubicBezTo>
                      <a:pt x="-68405" y="486727"/>
                      <a:pt x="-15844" y="171175"/>
                      <a:pt x="211360" y="12560"/>
                    </a:cubicBezTo>
                    <a:cubicBezTo>
                      <a:pt x="234845" y="-3842"/>
                      <a:pt x="251807" y="-4401"/>
                      <a:pt x="275664" y="12187"/>
                    </a:cubicBezTo>
                    <a:cubicBezTo>
                      <a:pt x="499327" y="167447"/>
                      <a:pt x="555430" y="472375"/>
                      <a:pt x="400729" y="698834"/>
                    </a:cubicBezTo>
                    <a:cubicBezTo>
                      <a:pt x="393274" y="709645"/>
                      <a:pt x="386937" y="721014"/>
                      <a:pt x="380040" y="732198"/>
                    </a:cubicBezTo>
                    <a:lnTo>
                      <a:pt x="380040" y="731825"/>
                    </a:ln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2" name="Forma libre: forma 71">
                <a:extLst>
                  <a:ext uri="{FF2B5EF4-FFF2-40B4-BE49-F238E27FC236}">
                    <a16:creationId xmlns:a16="http://schemas.microsoft.com/office/drawing/2014/main" id="{0C424B90-CEDB-4281-ABF8-6CAEB0DE4937}"/>
                  </a:ext>
                </a:extLst>
              </p:cNvPr>
              <p:cNvSpPr/>
              <p:nvPr/>
            </p:nvSpPr>
            <p:spPr>
              <a:xfrm>
                <a:off x="5617058" y="1790513"/>
                <a:ext cx="488285" cy="731262"/>
              </a:xfrm>
              <a:custGeom>
                <a:avLst/>
                <a:gdLst>
                  <a:gd name="connsiteX0" fmla="*/ 45 w 488285"/>
                  <a:gd name="connsiteY0" fmla="*/ 308775 h 731262"/>
                  <a:gd name="connsiteX1" fmla="*/ 95102 w 488285"/>
                  <a:gd name="connsiteY1" fmla="*/ 18758 h 731262"/>
                  <a:gd name="connsiteX2" fmla="*/ 143935 w 488285"/>
                  <a:gd name="connsiteY2" fmla="*/ 7016 h 731262"/>
                  <a:gd name="connsiteX3" fmla="*/ 346351 w 488285"/>
                  <a:gd name="connsiteY3" fmla="*/ 5898 h 731262"/>
                  <a:gd name="connsiteX4" fmla="*/ 390338 w 488285"/>
                  <a:gd name="connsiteY4" fmla="*/ 16149 h 731262"/>
                  <a:gd name="connsiteX5" fmla="*/ 264714 w 488285"/>
                  <a:gd name="connsiteY5" fmla="*/ 724044 h 731262"/>
                  <a:gd name="connsiteX6" fmla="*/ 217372 w 488285"/>
                  <a:gd name="connsiteY6" fmla="*/ 720503 h 731262"/>
                  <a:gd name="connsiteX7" fmla="*/ 232 w 488285"/>
                  <a:gd name="connsiteY7" fmla="*/ 308962 h 73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285" h="731262">
                    <a:moveTo>
                      <a:pt x="45" y="308775"/>
                    </a:moveTo>
                    <a:cubicBezTo>
                      <a:pt x="-1446" y="200858"/>
                      <a:pt x="33968" y="105801"/>
                      <a:pt x="95102" y="18758"/>
                    </a:cubicBezTo>
                    <a:cubicBezTo>
                      <a:pt x="108895" y="-999"/>
                      <a:pt x="121196" y="-4913"/>
                      <a:pt x="143935" y="7016"/>
                    </a:cubicBezTo>
                    <a:cubicBezTo>
                      <a:pt x="210848" y="42057"/>
                      <a:pt x="279625" y="40938"/>
                      <a:pt x="346351" y="5898"/>
                    </a:cubicBezTo>
                    <a:cubicBezTo>
                      <a:pt x="366481" y="-4726"/>
                      <a:pt x="377664" y="-812"/>
                      <a:pt x="390338" y="16149"/>
                    </a:cubicBezTo>
                    <a:cubicBezTo>
                      <a:pt x="567778" y="256774"/>
                      <a:pt x="491173" y="576426"/>
                      <a:pt x="264714" y="724044"/>
                    </a:cubicBezTo>
                    <a:cubicBezTo>
                      <a:pt x="246075" y="736159"/>
                      <a:pt x="232842" y="731686"/>
                      <a:pt x="217372" y="720503"/>
                    </a:cubicBezTo>
                    <a:cubicBezTo>
                      <a:pt x="75905" y="619481"/>
                      <a:pt x="2842" y="482860"/>
                      <a:pt x="232" y="30896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3" name="Forma libre: forma 72">
                <a:extLst>
                  <a:ext uri="{FF2B5EF4-FFF2-40B4-BE49-F238E27FC236}">
                    <a16:creationId xmlns:a16="http://schemas.microsoft.com/office/drawing/2014/main" id="{B3C2CDAB-3143-4FD1-A309-E3BE866A2B99}"/>
                  </a:ext>
                </a:extLst>
              </p:cNvPr>
              <p:cNvSpPr/>
              <p:nvPr/>
            </p:nvSpPr>
            <p:spPr>
              <a:xfrm>
                <a:off x="5996399" y="944076"/>
                <a:ext cx="529367" cy="524942"/>
              </a:xfrm>
              <a:custGeom>
                <a:avLst/>
                <a:gdLst>
                  <a:gd name="connsiteX0" fmla="*/ 187 w 529367"/>
                  <a:gd name="connsiteY0" fmla="*/ 487204 h 524942"/>
                  <a:gd name="connsiteX1" fmla="*/ 111086 w 529367"/>
                  <a:gd name="connsiteY1" fmla="*/ 242106 h 524942"/>
                  <a:gd name="connsiteX2" fmla="*/ 112018 w 529367"/>
                  <a:gd name="connsiteY2" fmla="*/ 114245 h 524942"/>
                  <a:gd name="connsiteX3" fmla="*/ 132894 w 529367"/>
                  <a:gd name="connsiteY3" fmla="*/ 70630 h 524942"/>
                  <a:gd name="connsiteX4" fmla="*/ 488332 w 529367"/>
                  <a:gd name="connsiteY4" fmla="*/ 10241 h 524942"/>
                  <a:gd name="connsiteX5" fmla="*/ 518527 w 529367"/>
                  <a:gd name="connsiteY5" fmla="*/ 39877 h 524942"/>
                  <a:gd name="connsiteX6" fmla="*/ 454969 w 529367"/>
                  <a:gd name="connsiteY6" fmla="*/ 401280 h 524942"/>
                  <a:gd name="connsiteX7" fmla="*/ 422165 w 529367"/>
                  <a:gd name="connsiteY7" fmla="*/ 417122 h 524942"/>
                  <a:gd name="connsiteX8" fmla="*/ 49579 w 529367"/>
                  <a:gd name="connsiteY8" fmla="*/ 517957 h 524942"/>
                  <a:gd name="connsiteX9" fmla="*/ 187 w 529367"/>
                  <a:gd name="connsiteY9" fmla="*/ 487017 h 524942"/>
                  <a:gd name="connsiteX10" fmla="*/ 0 w 529367"/>
                  <a:gd name="connsiteY10" fmla="*/ 487390 h 52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9367" h="524942">
                    <a:moveTo>
                      <a:pt x="187" y="487204"/>
                    </a:moveTo>
                    <a:cubicBezTo>
                      <a:pt x="66167" y="418614"/>
                      <a:pt x="96175" y="333808"/>
                      <a:pt x="111086" y="242106"/>
                    </a:cubicBezTo>
                    <a:cubicBezTo>
                      <a:pt x="117983" y="199610"/>
                      <a:pt x="120592" y="156927"/>
                      <a:pt x="112018" y="114245"/>
                    </a:cubicBezTo>
                    <a:cubicBezTo>
                      <a:pt x="108104" y="94674"/>
                      <a:pt x="115187" y="81068"/>
                      <a:pt x="132894" y="70630"/>
                    </a:cubicBezTo>
                    <a:cubicBezTo>
                      <a:pt x="243794" y="5209"/>
                      <a:pt x="362335" y="-14362"/>
                      <a:pt x="488332" y="10241"/>
                    </a:cubicBezTo>
                    <a:cubicBezTo>
                      <a:pt x="505293" y="13596"/>
                      <a:pt x="514799" y="21984"/>
                      <a:pt x="518527" y="39877"/>
                    </a:cubicBezTo>
                    <a:cubicBezTo>
                      <a:pt x="545366" y="168856"/>
                      <a:pt x="521695" y="288702"/>
                      <a:pt x="454969" y="401280"/>
                    </a:cubicBezTo>
                    <a:cubicBezTo>
                      <a:pt x="447327" y="414140"/>
                      <a:pt x="437449" y="418614"/>
                      <a:pt x="422165" y="417122"/>
                    </a:cubicBezTo>
                    <a:cubicBezTo>
                      <a:pt x="285171" y="403330"/>
                      <a:pt x="160106" y="433338"/>
                      <a:pt x="49579" y="517957"/>
                    </a:cubicBezTo>
                    <a:cubicBezTo>
                      <a:pt x="29076" y="533614"/>
                      <a:pt x="13606" y="522803"/>
                      <a:pt x="187" y="487017"/>
                    </a:cubicBezTo>
                    <a:cubicBezTo>
                      <a:pt x="187" y="487017"/>
                      <a:pt x="0" y="487390"/>
                      <a:pt x="0" y="48739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4" name="Forma libre: forma 73">
                <a:extLst>
                  <a:ext uri="{FF2B5EF4-FFF2-40B4-BE49-F238E27FC236}">
                    <a16:creationId xmlns:a16="http://schemas.microsoft.com/office/drawing/2014/main" id="{723F588A-E351-4766-AEEE-431FA6F0B224}"/>
                  </a:ext>
                </a:extLst>
              </p:cNvPr>
              <p:cNvSpPr/>
              <p:nvPr/>
            </p:nvSpPr>
            <p:spPr>
              <a:xfrm>
                <a:off x="5194903" y="944280"/>
                <a:ext cx="525260" cy="523935"/>
              </a:xfrm>
              <a:custGeom>
                <a:avLst/>
                <a:gdLst>
                  <a:gd name="connsiteX0" fmla="*/ 222 w 525260"/>
                  <a:gd name="connsiteY0" fmla="*/ 128765 h 523935"/>
                  <a:gd name="connsiteX1" fmla="*/ 9914 w 525260"/>
                  <a:gd name="connsiteY1" fmla="*/ 44332 h 523935"/>
                  <a:gd name="connsiteX2" fmla="*/ 43650 w 525260"/>
                  <a:gd name="connsiteY2" fmla="*/ 9664 h 523935"/>
                  <a:gd name="connsiteX3" fmla="*/ 393683 w 525260"/>
                  <a:gd name="connsiteY3" fmla="*/ 68562 h 523935"/>
                  <a:gd name="connsiteX4" fmla="*/ 418659 w 525260"/>
                  <a:gd name="connsiteY4" fmla="*/ 109940 h 523935"/>
                  <a:gd name="connsiteX5" fmla="*/ 512970 w 525260"/>
                  <a:gd name="connsiteY5" fmla="*/ 470970 h 523935"/>
                  <a:gd name="connsiteX6" fmla="*/ 513716 w 525260"/>
                  <a:gd name="connsiteY6" fmla="*/ 515517 h 523935"/>
                  <a:gd name="connsiteX7" fmla="*/ 479234 w 525260"/>
                  <a:gd name="connsiteY7" fmla="*/ 517194 h 523935"/>
                  <a:gd name="connsiteX8" fmla="*/ 109444 w 525260"/>
                  <a:gd name="connsiteY8" fmla="*/ 416732 h 523935"/>
                  <a:gd name="connsiteX9" fmla="*/ 70489 w 525260"/>
                  <a:gd name="connsiteY9" fmla="*/ 394179 h 523935"/>
                  <a:gd name="connsiteX10" fmla="*/ 408 w 525260"/>
                  <a:gd name="connsiteY10" fmla="*/ 128579 h 52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260" h="523935">
                    <a:moveTo>
                      <a:pt x="222" y="128765"/>
                    </a:moveTo>
                    <a:cubicBezTo>
                      <a:pt x="-1269" y="107144"/>
                      <a:pt x="5068" y="75831"/>
                      <a:pt x="9914" y="44332"/>
                    </a:cubicBezTo>
                    <a:cubicBezTo>
                      <a:pt x="12896" y="24762"/>
                      <a:pt x="23147" y="13578"/>
                      <a:pt x="43650" y="9664"/>
                    </a:cubicBezTo>
                    <a:cubicBezTo>
                      <a:pt x="167596" y="-13820"/>
                      <a:pt x="284274" y="5377"/>
                      <a:pt x="393683" y="68562"/>
                    </a:cubicBezTo>
                    <a:cubicBezTo>
                      <a:pt x="409712" y="77882"/>
                      <a:pt x="421641" y="87760"/>
                      <a:pt x="418659" y="109940"/>
                    </a:cubicBezTo>
                    <a:cubicBezTo>
                      <a:pt x="400766" y="243020"/>
                      <a:pt x="434875" y="362866"/>
                      <a:pt x="512970" y="470970"/>
                    </a:cubicBezTo>
                    <a:cubicBezTo>
                      <a:pt x="523967" y="486254"/>
                      <a:pt x="533659" y="498928"/>
                      <a:pt x="513716" y="515517"/>
                    </a:cubicBezTo>
                    <a:cubicBezTo>
                      <a:pt x="501042" y="525954"/>
                      <a:pt x="491909" y="526886"/>
                      <a:pt x="479234" y="517194"/>
                    </a:cubicBezTo>
                    <a:cubicBezTo>
                      <a:pt x="369826" y="433320"/>
                      <a:pt x="245506" y="402753"/>
                      <a:pt x="109444" y="416732"/>
                    </a:cubicBezTo>
                    <a:cubicBezTo>
                      <a:pt x="89128" y="418782"/>
                      <a:pt x="79436" y="409836"/>
                      <a:pt x="70489" y="394179"/>
                    </a:cubicBezTo>
                    <a:cubicBezTo>
                      <a:pt x="24638" y="315338"/>
                      <a:pt x="1154" y="230532"/>
                      <a:pt x="408" y="128579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5" name="Forma libre: forma 74">
                <a:extLst>
                  <a:ext uri="{FF2B5EF4-FFF2-40B4-BE49-F238E27FC236}">
                    <a16:creationId xmlns:a16="http://schemas.microsoft.com/office/drawing/2014/main" id="{6786C493-C1F7-48E5-9A34-5A4301AD8D3C}"/>
                  </a:ext>
                </a:extLst>
              </p:cNvPr>
              <p:cNvSpPr/>
              <p:nvPr/>
            </p:nvSpPr>
            <p:spPr>
              <a:xfrm>
                <a:off x="6001108" y="1750275"/>
                <a:ext cx="524724" cy="522709"/>
              </a:xfrm>
              <a:custGeom>
                <a:avLst/>
                <a:gdLst>
                  <a:gd name="connsiteX0" fmla="*/ 375146 w 524724"/>
                  <a:gd name="connsiteY0" fmla="*/ 522352 h 522709"/>
                  <a:gd name="connsiteX1" fmla="*/ 134708 w 524724"/>
                  <a:gd name="connsiteY1" fmla="*/ 457676 h 522709"/>
                  <a:gd name="connsiteX2" fmla="*/ 107495 w 524724"/>
                  <a:gd name="connsiteY2" fmla="*/ 404370 h 522709"/>
                  <a:gd name="connsiteX3" fmla="*/ 14861 w 524724"/>
                  <a:gd name="connsiteY3" fmla="*/ 55828 h 522709"/>
                  <a:gd name="connsiteX4" fmla="*/ 9083 w 524724"/>
                  <a:gd name="connsiteY4" fmla="*/ 10722 h 522709"/>
                  <a:gd name="connsiteX5" fmla="*/ 56798 w 524724"/>
                  <a:gd name="connsiteY5" fmla="*/ 14636 h 522709"/>
                  <a:gd name="connsiteX6" fmla="*/ 409254 w 524724"/>
                  <a:gd name="connsiteY6" fmla="*/ 107270 h 522709"/>
                  <a:gd name="connsiteX7" fmla="*/ 456410 w 524724"/>
                  <a:gd name="connsiteY7" fmla="*/ 132060 h 522709"/>
                  <a:gd name="connsiteX8" fmla="*/ 517731 w 524724"/>
                  <a:gd name="connsiteY8" fmla="*/ 469419 h 522709"/>
                  <a:gd name="connsiteX9" fmla="*/ 469457 w 524724"/>
                  <a:gd name="connsiteY9" fmla="*/ 516947 h 522709"/>
                  <a:gd name="connsiteX10" fmla="*/ 375146 w 524724"/>
                  <a:gd name="connsiteY10" fmla="*/ 522352 h 52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724" h="522709">
                    <a:moveTo>
                      <a:pt x="375146" y="522352"/>
                    </a:moveTo>
                    <a:cubicBezTo>
                      <a:pt x="294254" y="526080"/>
                      <a:pt x="212430" y="500359"/>
                      <a:pt x="134708" y="457676"/>
                    </a:cubicBezTo>
                    <a:cubicBezTo>
                      <a:pt x="112341" y="445375"/>
                      <a:pt x="104327" y="430091"/>
                      <a:pt x="107495" y="404370"/>
                    </a:cubicBezTo>
                    <a:cubicBezTo>
                      <a:pt x="122965" y="276136"/>
                      <a:pt x="88856" y="160577"/>
                      <a:pt x="14861" y="55828"/>
                    </a:cubicBezTo>
                    <a:cubicBezTo>
                      <a:pt x="4982" y="42035"/>
                      <a:pt x="-9742" y="30479"/>
                      <a:pt x="9083" y="10722"/>
                    </a:cubicBezTo>
                    <a:cubicBezTo>
                      <a:pt x="28654" y="-9780"/>
                      <a:pt x="41515" y="3453"/>
                      <a:pt x="56798" y="14636"/>
                    </a:cubicBezTo>
                    <a:cubicBezTo>
                      <a:pt x="162106" y="91614"/>
                      <a:pt x="280648" y="120131"/>
                      <a:pt x="409254" y="107270"/>
                    </a:cubicBezTo>
                    <a:cubicBezTo>
                      <a:pt x="433485" y="104847"/>
                      <a:pt x="445600" y="112862"/>
                      <a:pt x="456410" y="132060"/>
                    </a:cubicBezTo>
                    <a:cubicBezTo>
                      <a:pt x="516054" y="237554"/>
                      <a:pt x="537116" y="349572"/>
                      <a:pt x="517731" y="469419"/>
                    </a:cubicBezTo>
                    <a:cubicBezTo>
                      <a:pt x="513072" y="498681"/>
                      <a:pt x="500025" y="513033"/>
                      <a:pt x="469457" y="516947"/>
                    </a:cubicBezTo>
                    <a:cubicBezTo>
                      <a:pt x="440940" y="520489"/>
                      <a:pt x="412423" y="521607"/>
                      <a:pt x="375146" y="52235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6" name="Forma libre: forma 75">
                <a:extLst>
                  <a:ext uri="{FF2B5EF4-FFF2-40B4-BE49-F238E27FC236}">
                    <a16:creationId xmlns:a16="http://schemas.microsoft.com/office/drawing/2014/main" id="{82B61068-EEDB-4D89-BC54-FB3E73EEB545}"/>
                  </a:ext>
                </a:extLst>
              </p:cNvPr>
              <p:cNvSpPr/>
              <p:nvPr/>
            </p:nvSpPr>
            <p:spPr>
              <a:xfrm>
                <a:off x="5195469" y="1750190"/>
                <a:ext cx="524831" cy="522896"/>
              </a:xfrm>
              <a:custGeom>
                <a:avLst/>
                <a:gdLst>
                  <a:gd name="connsiteX0" fmla="*/ 164049 w 524831"/>
                  <a:gd name="connsiteY0" fmla="*/ 110337 h 522896"/>
                  <a:gd name="connsiteX1" fmla="*/ 469722 w 524831"/>
                  <a:gd name="connsiteY1" fmla="*/ 12857 h 522896"/>
                  <a:gd name="connsiteX2" fmla="*/ 515014 w 524831"/>
                  <a:gd name="connsiteY2" fmla="*/ 9875 h 522896"/>
                  <a:gd name="connsiteX3" fmla="*/ 510727 w 524831"/>
                  <a:gd name="connsiteY3" fmla="*/ 54794 h 522896"/>
                  <a:gd name="connsiteX4" fmla="*/ 417720 w 524831"/>
                  <a:gd name="connsiteY4" fmla="*/ 413028 h 522896"/>
                  <a:gd name="connsiteX5" fmla="*/ 399641 w 524831"/>
                  <a:gd name="connsiteY5" fmla="*/ 451238 h 522896"/>
                  <a:gd name="connsiteX6" fmla="*/ 40474 w 524831"/>
                  <a:gd name="connsiteY6" fmla="*/ 513677 h 522896"/>
                  <a:gd name="connsiteX7" fmla="*/ 10466 w 524831"/>
                  <a:gd name="connsiteY7" fmla="*/ 483296 h 522896"/>
                  <a:gd name="connsiteX8" fmla="*/ 74770 w 524831"/>
                  <a:gd name="connsiteY8" fmla="*/ 121520 h 522896"/>
                  <a:gd name="connsiteX9" fmla="*/ 104778 w 524831"/>
                  <a:gd name="connsiteY9" fmla="*/ 106609 h 522896"/>
                  <a:gd name="connsiteX10" fmla="*/ 164049 w 524831"/>
                  <a:gd name="connsiteY10" fmla="*/ 109778 h 522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831" h="522896">
                    <a:moveTo>
                      <a:pt x="164049" y="110337"/>
                    </a:moveTo>
                    <a:cubicBezTo>
                      <a:pt x="277371" y="113319"/>
                      <a:pt x="378579" y="78838"/>
                      <a:pt x="469722" y="12857"/>
                    </a:cubicBezTo>
                    <a:cubicBezTo>
                      <a:pt x="484633" y="2047"/>
                      <a:pt x="496562" y="-8205"/>
                      <a:pt x="515014" y="9875"/>
                    </a:cubicBezTo>
                    <a:cubicBezTo>
                      <a:pt x="534398" y="28886"/>
                      <a:pt x="520792" y="40815"/>
                      <a:pt x="510727" y="54794"/>
                    </a:cubicBezTo>
                    <a:cubicBezTo>
                      <a:pt x="433750" y="162339"/>
                      <a:pt x="400759" y="281253"/>
                      <a:pt x="417720" y="413028"/>
                    </a:cubicBezTo>
                    <a:cubicBezTo>
                      <a:pt x="419957" y="430735"/>
                      <a:pt x="414738" y="441918"/>
                      <a:pt x="399641" y="451238"/>
                    </a:cubicBezTo>
                    <a:cubicBezTo>
                      <a:pt x="288181" y="519641"/>
                      <a:pt x="167776" y="535670"/>
                      <a:pt x="40474" y="513677"/>
                    </a:cubicBezTo>
                    <a:cubicBezTo>
                      <a:pt x="23327" y="510695"/>
                      <a:pt x="14007" y="500816"/>
                      <a:pt x="10466" y="483296"/>
                    </a:cubicBezTo>
                    <a:cubicBezTo>
                      <a:pt x="-15814" y="354130"/>
                      <a:pt x="8043" y="234097"/>
                      <a:pt x="74770" y="121520"/>
                    </a:cubicBezTo>
                    <a:cubicBezTo>
                      <a:pt x="81666" y="109778"/>
                      <a:pt x="90612" y="104932"/>
                      <a:pt x="104778" y="106609"/>
                    </a:cubicBezTo>
                    <a:cubicBezTo>
                      <a:pt x="124348" y="108846"/>
                      <a:pt x="144291" y="108846"/>
                      <a:pt x="164049" y="10977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A8361985-6543-4F7D-8AC7-64A5897FB4EF}"/>
                </a:ext>
              </a:extLst>
            </p:cNvPr>
            <p:cNvGrpSpPr/>
            <p:nvPr/>
          </p:nvGrpSpPr>
          <p:grpSpPr>
            <a:xfrm>
              <a:off x="112410" y="96127"/>
              <a:ext cx="944037" cy="944213"/>
              <a:chOff x="4949645" y="699269"/>
              <a:chExt cx="1822167" cy="1822506"/>
            </a:xfrm>
          </p:grpSpPr>
          <p:sp>
            <p:nvSpPr>
              <p:cNvPr id="61" name="Forma libre: forma 60">
                <a:extLst>
                  <a:ext uri="{FF2B5EF4-FFF2-40B4-BE49-F238E27FC236}">
                    <a16:creationId xmlns:a16="http://schemas.microsoft.com/office/drawing/2014/main" id="{4291F6C4-2ADB-4DC2-85B7-8386DD701AC1}"/>
                  </a:ext>
                </a:extLst>
              </p:cNvPr>
              <p:cNvSpPr/>
              <p:nvPr/>
            </p:nvSpPr>
            <p:spPr>
              <a:xfrm>
                <a:off x="6041733" y="1363435"/>
                <a:ext cx="730079" cy="489764"/>
              </a:xfrm>
              <a:custGeom>
                <a:avLst/>
                <a:gdLst>
                  <a:gd name="connsiteX0" fmla="*/ 322406 w 730079"/>
                  <a:gd name="connsiteY0" fmla="*/ 186 h 489764"/>
                  <a:gd name="connsiteX1" fmla="*/ 719409 w 730079"/>
                  <a:gd name="connsiteY1" fmla="*/ 217513 h 489764"/>
                  <a:gd name="connsiteX2" fmla="*/ 719782 w 730079"/>
                  <a:gd name="connsiteY2" fmla="*/ 273615 h 489764"/>
                  <a:gd name="connsiteX3" fmla="*/ 18037 w 730079"/>
                  <a:gd name="connsiteY3" fmla="*/ 394021 h 489764"/>
                  <a:gd name="connsiteX4" fmla="*/ 7040 w 730079"/>
                  <a:gd name="connsiteY4" fmla="*/ 345560 h 489764"/>
                  <a:gd name="connsiteX5" fmla="*/ 7413 w 730079"/>
                  <a:gd name="connsiteY5" fmla="*/ 146686 h 489764"/>
                  <a:gd name="connsiteX6" fmla="*/ 20460 w 730079"/>
                  <a:gd name="connsiteY6" fmla="*/ 95989 h 489764"/>
                  <a:gd name="connsiteX7" fmla="*/ 322592 w 730079"/>
                  <a:gd name="connsiteY7" fmla="*/ 0 h 48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0079" h="489764">
                    <a:moveTo>
                      <a:pt x="322406" y="186"/>
                    </a:moveTo>
                    <a:cubicBezTo>
                      <a:pt x="483444" y="8015"/>
                      <a:pt x="619878" y="77909"/>
                      <a:pt x="719409" y="217513"/>
                    </a:cubicBezTo>
                    <a:cubicBezTo>
                      <a:pt x="733574" y="237456"/>
                      <a:pt x="733574" y="252926"/>
                      <a:pt x="719782" y="273615"/>
                    </a:cubicBezTo>
                    <a:cubicBezTo>
                      <a:pt x="567691" y="503616"/>
                      <a:pt x="237787" y="560277"/>
                      <a:pt x="18037" y="394021"/>
                    </a:cubicBezTo>
                    <a:cubicBezTo>
                      <a:pt x="-1347" y="379482"/>
                      <a:pt x="-5261" y="368299"/>
                      <a:pt x="7040" y="345560"/>
                    </a:cubicBezTo>
                    <a:cubicBezTo>
                      <a:pt x="42081" y="280139"/>
                      <a:pt x="43386" y="212108"/>
                      <a:pt x="7413" y="146686"/>
                    </a:cubicBezTo>
                    <a:cubicBezTo>
                      <a:pt x="-6193" y="121897"/>
                      <a:pt x="144" y="110341"/>
                      <a:pt x="20460" y="95989"/>
                    </a:cubicBezTo>
                    <a:cubicBezTo>
                      <a:pt x="108434" y="33736"/>
                      <a:pt x="205915" y="2050"/>
                      <a:pt x="32259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2" name="Forma libre: forma 61">
                <a:extLst>
                  <a:ext uri="{FF2B5EF4-FFF2-40B4-BE49-F238E27FC236}">
                    <a16:creationId xmlns:a16="http://schemas.microsoft.com/office/drawing/2014/main" id="{09F10A1B-14FC-474F-941E-688185533EBF}"/>
                  </a:ext>
                </a:extLst>
              </p:cNvPr>
              <p:cNvSpPr/>
              <p:nvPr/>
            </p:nvSpPr>
            <p:spPr>
              <a:xfrm>
                <a:off x="4949645" y="1362898"/>
                <a:ext cx="730880" cy="490014"/>
              </a:xfrm>
              <a:custGeom>
                <a:avLst/>
                <a:gdLst>
                  <a:gd name="connsiteX0" fmla="*/ 410804 w 730880"/>
                  <a:gd name="connsiteY0" fmla="*/ 537 h 490014"/>
                  <a:gd name="connsiteX1" fmla="*/ 716105 w 730880"/>
                  <a:gd name="connsiteY1" fmla="*/ 101186 h 490014"/>
                  <a:gd name="connsiteX2" fmla="*/ 724865 w 730880"/>
                  <a:gd name="connsiteY2" fmla="*/ 142191 h 490014"/>
                  <a:gd name="connsiteX3" fmla="*/ 725051 w 730880"/>
                  <a:gd name="connsiteY3" fmla="*/ 350384 h 490014"/>
                  <a:gd name="connsiteX4" fmla="*/ 715546 w 730880"/>
                  <a:gd name="connsiteY4" fmla="*/ 391389 h 490014"/>
                  <a:gd name="connsiteX5" fmla="*/ 8583 w 730880"/>
                  <a:gd name="connsiteY5" fmla="*/ 271357 h 490014"/>
                  <a:gd name="connsiteX6" fmla="*/ 12683 w 730880"/>
                  <a:gd name="connsiteY6" fmla="*/ 214882 h 490014"/>
                  <a:gd name="connsiteX7" fmla="*/ 345196 w 730880"/>
                  <a:gd name="connsiteY7" fmla="*/ 7434 h 490014"/>
                  <a:gd name="connsiteX8" fmla="*/ 410804 w 730880"/>
                  <a:gd name="connsiteY8" fmla="*/ 351 h 49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880" h="490014">
                    <a:moveTo>
                      <a:pt x="410804" y="537"/>
                    </a:moveTo>
                    <a:cubicBezTo>
                      <a:pt x="529532" y="3706"/>
                      <a:pt x="627944" y="36883"/>
                      <a:pt x="716105" y="101186"/>
                    </a:cubicBezTo>
                    <a:cubicBezTo>
                      <a:pt x="732880" y="113488"/>
                      <a:pt x="734744" y="123925"/>
                      <a:pt x="724865" y="142191"/>
                    </a:cubicBezTo>
                    <a:cubicBezTo>
                      <a:pt x="687774" y="211154"/>
                      <a:pt x="687588" y="281608"/>
                      <a:pt x="725051" y="350384"/>
                    </a:cubicBezTo>
                    <a:cubicBezTo>
                      <a:pt x="735490" y="369582"/>
                      <a:pt x="730830" y="379088"/>
                      <a:pt x="715546" y="391389"/>
                    </a:cubicBezTo>
                    <a:cubicBezTo>
                      <a:pt x="500270" y="562306"/>
                      <a:pt x="158437" y="503967"/>
                      <a:pt x="8583" y="271357"/>
                    </a:cubicBezTo>
                    <a:cubicBezTo>
                      <a:pt x="-5769" y="248990"/>
                      <a:pt x="-550" y="233147"/>
                      <a:pt x="12683" y="214882"/>
                    </a:cubicBezTo>
                    <a:cubicBezTo>
                      <a:pt x="95252" y="100254"/>
                      <a:pt x="205780" y="30359"/>
                      <a:pt x="345196" y="7434"/>
                    </a:cubicBezTo>
                    <a:cubicBezTo>
                      <a:pt x="370172" y="3333"/>
                      <a:pt x="395148" y="-1326"/>
                      <a:pt x="410804" y="351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3" name="Forma libre: forma 62">
                <a:extLst>
                  <a:ext uri="{FF2B5EF4-FFF2-40B4-BE49-F238E27FC236}">
                    <a16:creationId xmlns:a16="http://schemas.microsoft.com/office/drawing/2014/main" id="{749ACE01-004E-4561-94BA-217BFC83304A}"/>
                  </a:ext>
                </a:extLst>
              </p:cNvPr>
              <p:cNvSpPr/>
              <p:nvPr/>
            </p:nvSpPr>
            <p:spPr>
              <a:xfrm>
                <a:off x="5616545" y="699269"/>
                <a:ext cx="488142" cy="732558"/>
              </a:xfrm>
              <a:custGeom>
                <a:avLst/>
                <a:gdLst>
                  <a:gd name="connsiteX0" fmla="*/ 380226 w 488142"/>
                  <a:gd name="connsiteY0" fmla="*/ 731825 h 732558"/>
                  <a:gd name="connsiteX1" fmla="*/ 346118 w 488142"/>
                  <a:gd name="connsiteY1" fmla="*/ 722506 h 732558"/>
                  <a:gd name="connsiteX2" fmla="*/ 144262 w 488142"/>
                  <a:gd name="connsiteY2" fmla="*/ 722133 h 732558"/>
                  <a:gd name="connsiteX3" fmla="*/ 95428 w 488142"/>
                  <a:gd name="connsiteY3" fmla="*/ 710577 h 732558"/>
                  <a:gd name="connsiteX4" fmla="*/ 211360 w 488142"/>
                  <a:gd name="connsiteY4" fmla="*/ 12560 h 732558"/>
                  <a:gd name="connsiteX5" fmla="*/ 275664 w 488142"/>
                  <a:gd name="connsiteY5" fmla="*/ 12187 h 732558"/>
                  <a:gd name="connsiteX6" fmla="*/ 400729 w 488142"/>
                  <a:gd name="connsiteY6" fmla="*/ 698834 h 732558"/>
                  <a:gd name="connsiteX7" fmla="*/ 380040 w 488142"/>
                  <a:gd name="connsiteY7" fmla="*/ 732198 h 732558"/>
                  <a:gd name="connsiteX8" fmla="*/ 380040 w 488142"/>
                  <a:gd name="connsiteY8" fmla="*/ 731825 h 73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142" h="732558">
                    <a:moveTo>
                      <a:pt x="380226" y="731825"/>
                    </a:moveTo>
                    <a:cubicBezTo>
                      <a:pt x="367180" y="734807"/>
                      <a:pt x="356742" y="728097"/>
                      <a:pt x="346118" y="722506"/>
                    </a:cubicBezTo>
                    <a:cubicBezTo>
                      <a:pt x="278833" y="687651"/>
                      <a:pt x="210988" y="686347"/>
                      <a:pt x="144262" y="722133"/>
                    </a:cubicBezTo>
                    <a:cubicBezTo>
                      <a:pt x="121895" y="734248"/>
                      <a:pt x="109780" y="730147"/>
                      <a:pt x="95428" y="710577"/>
                    </a:cubicBezTo>
                    <a:cubicBezTo>
                      <a:pt x="-68405" y="486727"/>
                      <a:pt x="-15844" y="171175"/>
                      <a:pt x="211360" y="12560"/>
                    </a:cubicBezTo>
                    <a:cubicBezTo>
                      <a:pt x="234845" y="-3842"/>
                      <a:pt x="251807" y="-4401"/>
                      <a:pt x="275664" y="12187"/>
                    </a:cubicBezTo>
                    <a:cubicBezTo>
                      <a:pt x="499327" y="167447"/>
                      <a:pt x="555430" y="472375"/>
                      <a:pt x="400729" y="698834"/>
                    </a:cubicBezTo>
                    <a:cubicBezTo>
                      <a:pt x="393274" y="709645"/>
                      <a:pt x="386937" y="721014"/>
                      <a:pt x="380040" y="732198"/>
                    </a:cubicBezTo>
                    <a:lnTo>
                      <a:pt x="380040" y="731825"/>
                    </a:ln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4" name="Forma libre: forma 63">
                <a:extLst>
                  <a:ext uri="{FF2B5EF4-FFF2-40B4-BE49-F238E27FC236}">
                    <a16:creationId xmlns:a16="http://schemas.microsoft.com/office/drawing/2014/main" id="{C43238DD-C3CE-4DE3-99FB-83E5D527C69C}"/>
                  </a:ext>
                </a:extLst>
              </p:cNvPr>
              <p:cNvSpPr/>
              <p:nvPr/>
            </p:nvSpPr>
            <p:spPr>
              <a:xfrm>
                <a:off x="5617058" y="1790513"/>
                <a:ext cx="488285" cy="731262"/>
              </a:xfrm>
              <a:custGeom>
                <a:avLst/>
                <a:gdLst>
                  <a:gd name="connsiteX0" fmla="*/ 45 w 488285"/>
                  <a:gd name="connsiteY0" fmla="*/ 308775 h 731262"/>
                  <a:gd name="connsiteX1" fmla="*/ 95102 w 488285"/>
                  <a:gd name="connsiteY1" fmla="*/ 18758 h 731262"/>
                  <a:gd name="connsiteX2" fmla="*/ 143935 w 488285"/>
                  <a:gd name="connsiteY2" fmla="*/ 7016 h 731262"/>
                  <a:gd name="connsiteX3" fmla="*/ 346351 w 488285"/>
                  <a:gd name="connsiteY3" fmla="*/ 5898 h 731262"/>
                  <a:gd name="connsiteX4" fmla="*/ 390338 w 488285"/>
                  <a:gd name="connsiteY4" fmla="*/ 16149 h 731262"/>
                  <a:gd name="connsiteX5" fmla="*/ 264714 w 488285"/>
                  <a:gd name="connsiteY5" fmla="*/ 724044 h 731262"/>
                  <a:gd name="connsiteX6" fmla="*/ 217372 w 488285"/>
                  <a:gd name="connsiteY6" fmla="*/ 720503 h 731262"/>
                  <a:gd name="connsiteX7" fmla="*/ 232 w 488285"/>
                  <a:gd name="connsiteY7" fmla="*/ 308962 h 73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285" h="731262">
                    <a:moveTo>
                      <a:pt x="45" y="308775"/>
                    </a:moveTo>
                    <a:cubicBezTo>
                      <a:pt x="-1446" y="200858"/>
                      <a:pt x="33968" y="105801"/>
                      <a:pt x="95102" y="18758"/>
                    </a:cubicBezTo>
                    <a:cubicBezTo>
                      <a:pt x="108895" y="-999"/>
                      <a:pt x="121196" y="-4913"/>
                      <a:pt x="143935" y="7016"/>
                    </a:cubicBezTo>
                    <a:cubicBezTo>
                      <a:pt x="210848" y="42057"/>
                      <a:pt x="279625" y="40938"/>
                      <a:pt x="346351" y="5898"/>
                    </a:cubicBezTo>
                    <a:cubicBezTo>
                      <a:pt x="366481" y="-4726"/>
                      <a:pt x="377664" y="-812"/>
                      <a:pt x="390338" y="16149"/>
                    </a:cubicBezTo>
                    <a:cubicBezTo>
                      <a:pt x="567778" y="256774"/>
                      <a:pt x="491173" y="576426"/>
                      <a:pt x="264714" y="724044"/>
                    </a:cubicBezTo>
                    <a:cubicBezTo>
                      <a:pt x="246075" y="736159"/>
                      <a:pt x="232842" y="731686"/>
                      <a:pt x="217372" y="720503"/>
                    </a:cubicBezTo>
                    <a:cubicBezTo>
                      <a:pt x="75905" y="619481"/>
                      <a:pt x="2842" y="482860"/>
                      <a:pt x="232" y="30896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5" name="Forma libre: forma 64">
                <a:extLst>
                  <a:ext uri="{FF2B5EF4-FFF2-40B4-BE49-F238E27FC236}">
                    <a16:creationId xmlns:a16="http://schemas.microsoft.com/office/drawing/2014/main" id="{C1737E8B-EB72-4F5F-8063-8E3723AE947B}"/>
                  </a:ext>
                </a:extLst>
              </p:cNvPr>
              <p:cNvSpPr/>
              <p:nvPr/>
            </p:nvSpPr>
            <p:spPr>
              <a:xfrm>
                <a:off x="5996399" y="944076"/>
                <a:ext cx="529367" cy="524942"/>
              </a:xfrm>
              <a:custGeom>
                <a:avLst/>
                <a:gdLst>
                  <a:gd name="connsiteX0" fmla="*/ 187 w 529367"/>
                  <a:gd name="connsiteY0" fmla="*/ 487204 h 524942"/>
                  <a:gd name="connsiteX1" fmla="*/ 111086 w 529367"/>
                  <a:gd name="connsiteY1" fmla="*/ 242106 h 524942"/>
                  <a:gd name="connsiteX2" fmla="*/ 112018 w 529367"/>
                  <a:gd name="connsiteY2" fmla="*/ 114245 h 524942"/>
                  <a:gd name="connsiteX3" fmla="*/ 132894 w 529367"/>
                  <a:gd name="connsiteY3" fmla="*/ 70630 h 524942"/>
                  <a:gd name="connsiteX4" fmla="*/ 488332 w 529367"/>
                  <a:gd name="connsiteY4" fmla="*/ 10241 h 524942"/>
                  <a:gd name="connsiteX5" fmla="*/ 518527 w 529367"/>
                  <a:gd name="connsiteY5" fmla="*/ 39877 h 524942"/>
                  <a:gd name="connsiteX6" fmla="*/ 454969 w 529367"/>
                  <a:gd name="connsiteY6" fmla="*/ 401280 h 524942"/>
                  <a:gd name="connsiteX7" fmla="*/ 422165 w 529367"/>
                  <a:gd name="connsiteY7" fmla="*/ 417122 h 524942"/>
                  <a:gd name="connsiteX8" fmla="*/ 49579 w 529367"/>
                  <a:gd name="connsiteY8" fmla="*/ 517957 h 524942"/>
                  <a:gd name="connsiteX9" fmla="*/ 187 w 529367"/>
                  <a:gd name="connsiteY9" fmla="*/ 487017 h 524942"/>
                  <a:gd name="connsiteX10" fmla="*/ 0 w 529367"/>
                  <a:gd name="connsiteY10" fmla="*/ 487390 h 52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9367" h="524942">
                    <a:moveTo>
                      <a:pt x="187" y="487204"/>
                    </a:moveTo>
                    <a:cubicBezTo>
                      <a:pt x="66167" y="418614"/>
                      <a:pt x="96175" y="333808"/>
                      <a:pt x="111086" y="242106"/>
                    </a:cubicBezTo>
                    <a:cubicBezTo>
                      <a:pt x="117983" y="199610"/>
                      <a:pt x="120592" y="156927"/>
                      <a:pt x="112018" y="114245"/>
                    </a:cubicBezTo>
                    <a:cubicBezTo>
                      <a:pt x="108104" y="94674"/>
                      <a:pt x="115187" y="81068"/>
                      <a:pt x="132894" y="70630"/>
                    </a:cubicBezTo>
                    <a:cubicBezTo>
                      <a:pt x="243794" y="5209"/>
                      <a:pt x="362335" y="-14362"/>
                      <a:pt x="488332" y="10241"/>
                    </a:cubicBezTo>
                    <a:cubicBezTo>
                      <a:pt x="505293" y="13596"/>
                      <a:pt x="514799" y="21984"/>
                      <a:pt x="518527" y="39877"/>
                    </a:cubicBezTo>
                    <a:cubicBezTo>
                      <a:pt x="545366" y="168856"/>
                      <a:pt x="521695" y="288702"/>
                      <a:pt x="454969" y="401280"/>
                    </a:cubicBezTo>
                    <a:cubicBezTo>
                      <a:pt x="447327" y="414140"/>
                      <a:pt x="437449" y="418614"/>
                      <a:pt x="422165" y="417122"/>
                    </a:cubicBezTo>
                    <a:cubicBezTo>
                      <a:pt x="285171" y="403330"/>
                      <a:pt x="160106" y="433338"/>
                      <a:pt x="49579" y="517957"/>
                    </a:cubicBezTo>
                    <a:cubicBezTo>
                      <a:pt x="29076" y="533614"/>
                      <a:pt x="13606" y="522803"/>
                      <a:pt x="187" y="487017"/>
                    </a:cubicBezTo>
                    <a:cubicBezTo>
                      <a:pt x="187" y="487017"/>
                      <a:pt x="0" y="487390"/>
                      <a:pt x="0" y="48739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6" name="Forma libre: forma 65">
                <a:extLst>
                  <a:ext uri="{FF2B5EF4-FFF2-40B4-BE49-F238E27FC236}">
                    <a16:creationId xmlns:a16="http://schemas.microsoft.com/office/drawing/2014/main" id="{6471636C-DEB5-4763-ADCD-508A4B18347A}"/>
                  </a:ext>
                </a:extLst>
              </p:cNvPr>
              <p:cNvSpPr/>
              <p:nvPr/>
            </p:nvSpPr>
            <p:spPr>
              <a:xfrm>
                <a:off x="5194903" y="944280"/>
                <a:ext cx="525260" cy="523935"/>
              </a:xfrm>
              <a:custGeom>
                <a:avLst/>
                <a:gdLst>
                  <a:gd name="connsiteX0" fmla="*/ 222 w 525260"/>
                  <a:gd name="connsiteY0" fmla="*/ 128765 h 523935"/>
                  <a:gd name="connsiteX1" fmla="*/ 9914 w 525260"/>
                  <a:gd name="connsiteY1" fmla="*/ 44332 h 523935"/>
                  <a:gd name="connsiteX2" fmla="*/ 43650 w 525260"/>
                  <a:gd name="connsiteY2" fmla="*/ 9664 h 523935"/>
                  <a:gd name="connsiteX3" fmla="*/ 393683 w 525260"/>
                  <a:gd name="connsiteY3" fmla="*/ 68562 h 523935"/>
                  <a:gd name="connsiteX4" fmla="*/ 418659 w 525260"/>
                  <a:gd name="connsiteY4" fmla="*/ 109940 h 523935"/>
                  <a:gd name="connsiteX5" fmla="*/ 512970 w 525260"/>
                  <a:gd name="connsiteY5" fmla="*/ 470970 h 523935"/>
                  <a:gd name="connsiteX6" fmla="*/ 513716 w 525260"/>
                  <a:gd name="connsiteY6" fmla="*/ 515517 h 523935"/>
                  <a:gd name="connsiteX7" fmla="*/ 479234 w 525260"/>
                  <a:gd name="connsiteY7" fmla="*/ 517194 h 523935"/>
                  <a:gd name="connsiteX8" fmla="*/ 109444 w 525260"/>
                  <a:gd name="connsiteY8" fmla="*/ 416732 h 523935"/>
                  <a:gd name="connsiteX9" fmla="*/ 70489 w 525260"/>
                  <a:gd name="connsiteY9" fmla="*/ 394179 h 523935"/>
                  <a:gd name="connsiteX10" fmla="*/ 408 w 525260"/>
                  <a:gd name="connsiteY10" fmla="*/ 128579 h 52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260" h="523935">
                    <a:moveTo>
                      <a:pt x="222" y="128765"/>
                    </a:moveTo>
                    <a:cubicBezTo>
                      <a:pt x="-1269" y="107144"/>
                      <a:pt x="5068" y="75831"/>
                      <a:pt x="9914" y="44332"/>
                    </a:cubicBezTo>
                    <a:cubicBezTo>
                      <a:pt x="12896" y="24762"/>
                      <a:pt x="23147" y="13578"/>
                      <a:pt x="43650" y="9664"/>
                    </a:cubicBezTo>
                    <a:cubicBezTo>
                      <a:pt x="167596" y="-13820"/>
                      <a:pt x="284274" y="5377"/>
                      <a:pt x="393683" y="68562"/>
                    </a:cubicBezTo>
                    <a:cubicBezTo>
                      <a:pt x="409712" y="77882"/>
                      <a:pt x="421641" y="87760"/>
                      <a:pt x="418659" y="109940"/>
                    </a:cubicBezTo>
                    <a:cubicBezTo>
                      <a:pt x="400766" y="243020"/>
                      <a:pt x="434875" y="362866"/>
                      <a:pt x="512970" y="470970"/>
                    </a:cubicBezTo>
                    <a:cubicBezTo>
                      <a:pt x="523967" y="486254"/>
                      <a:pt x="533659" y="498928"/>
                      <a:pt x="513716" y="515517"/>
                    </a:cubicBezTo>
                    <a:cubicBezTo>
                      <a:pt x="501042" y="525954"/>
                      <a:pt x="491909" y="526886"/>
                      <a:pt x="479234" y="517194"/>
                    </a:cubicBezTo>
                    <a:cubicBezTo>
                      <a:pt x="369826" y="433320"/>
                      <a:pt x="245506" y="402753"/>
                      <a:pt x="109444" y="416732"/>
                    </a:cubicBezTo>
                    <a:cubicBezTo>
                      <a:pt x="89128" y="418782"/>
                      <a:pt x="79436" y="409836"/>
                      <a:pt x="70489" y="394179"/>
                    </a:cubicBezTo>
                    <a:cubicBezTo>
                      <a:pt x="24638" y="315338"/>
                      <a:pt x="1154" y="230532"/>
                      <a:pt x="408" y="128579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7" name="Forma libre: forma 66">
                <a:extLst>
                  <a:ext uri="{FF2B5EF4-FFF2-40B4-BE49-F238E27FC236}">
                    <a16:creationId xmlns:a16="http://schemas.microsoft.com/office/drawing/2014/main" id="{57B36A29-D806-44E6-908D-EBB13FB2D5B2}"/>
                  </a:ext>
                </a:extLst>
              </p:cNvPr>
              <p:cNvSpPr/>
              <p:nvPr/>
            </p:nvSpPr>
            <p:spPr>
              <a:xfrm>
                <a:off x="6001108" y="1750275"/>
                <a:ext cx="524724" cy="522709"/>
              </a:xfrm>
              <a:custGeom>
                <a:avLst/>
                <a:gdLst>
                  <a:gd name="connsiteX0" fmla="*/ 375146 w 524724"/>
                  <a:gd name="connsiteY0" fmla="*/ 522352 h 522709"/>
                  <a:gd name="connsiteX1" fmla="*/ 134708 w 524724"/>
                  <a:gd name="connsiteY1" fmla="*/ 457676 h 522709"/>
                  <a:gd name="connsiteX2" fmla="*/ 107495 w 524724"/>
                  <a:gd name="connsiteY2" fmla="*/ 404370 h 522709"/>
                  <a:gd name="connsiteX3" fmla="*/ 14861 w 524724"/>
                  <a:gd name="connsiteY3" fmla="*/ 55828 h 522709"/>
                  <a:gd name="connsiteX4" fmla="*/ 9083 w 524724"/>
                  <a:gd name="connsiteY4" fmla="*/ 10722 h 522709"/>
                  <a:gd name="connsiteX5" fmla="*/ 56798 w 524724"/>
                  <a:gd name="connsiteY5" fmla="*/ 14636 h 522709"/>
                  <a:gd name="connsiteX6" fmla="*/ 409254 w 524724"/>
                  <a:gd name="connsiteY6" fmla="*/ 107270 h 522709"/>
                  <a:gd name="connsiteX7" fmla="*/ 456410 w 524724"/>
                  <a:gd name="connsiteY7" fmla="*/ 132060 h 522709"/>
                  <a:gd name="connsiteX8" fmla="*/ 517731 w 524724"/>
                  <a:gd name="connsiteY8" fmla="*/ 469419 h 522709"/>
                  <a:gd name="connsiteX9" fmla="*/ 469457 w 524724"/>
                  <a:gd name="connsiteY9" fmla="*/ 516947 h 522709"/>
                  <a:gd name="connsiteX10" fmla="*/ 375146 w 524724"/>
                  <a:gd name="connsiteY10" fmla="*/ 522352 h 52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724" h="522709">
                    <a:moveTo>
                      <a:pt x="375146" y="522352"/>
                    </a:moveTo>
                    <a:cubicBezTo>
                      <a:pt x="294254" y="526080"/>
                      <a:pt x="212430" y="500359"/>
                      <a:pt x="134708" y="457676"/>
                    </a:cubicBezTo>
                    <a:cubicBezTo>
                      <a:pt x="112341" y="445375"/>
                      <a:pt x="104327" y="430091"/>
                      <a:pt x="107495" y="404370"/>
                    </a:cubicBezTo>
                    <a:cubicBezTo>
                      <a:pt x="122965" y="276136"/>
                      <a:pt x="88856" y="160577"/>
                      <a:pt x="14861" y="55828"/>
                    </a:cubicBezTo>
                    <a:cubicBezTo>
                      <a:pt x="4982" y="42035"/>
                      <a:pt x="-9742" y="30479"/>
                      <a:pt x="9083" y="10722"/>
                    </a:cubicBezTo>
                    <a:cubicBezTo>
                      <a:pt x="28654" y="-9780"/>
                      <a:pt x="41515" y="3453"/>
                      <a:pt x="56798" y="14636"/>
                    </a:cubicBezTo>
                    <a:cubicBezTo>
                      <a:pt x="162106" y="91614"/>
                      <a:pt x="280648" y="120131"/>
                      <a:pt x="409254" y="107270"/>
                    </a:cubicBezTo>
                    <a:cubicBezTo>
                      <a:pt x="433485" y="104847"/>
                      <a:pt x="445600" y="112862"/>
                      <a:pt x="456410" y="132060"/>
                    </a:cubicBezTo>
                    <a:cubicBezTo>
                      <a:pt x="516054" y="237554"/>
                      <a:pt x="537116" y="349572"/>
                      <a:pt x="517731" y="469419"/>
                    </a:cubicBezTo>
                    <a:cubicBezTo>
                      <a:pt x="513072" y="498681"/>
                      <a:pt x="500025" y="513033"/>
                      <a:pt x="469457" y="516947"/>
                    </a:cubicBezTo>
                    <a:cubicBezTo>
                      <a:pt x="440940" y="520489"/>
                      <a:pt x="412423" y="521607"/>
                      <a:pt x="375146" y="52235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8" name="Forma libre: forma 67">
                <a:extLst>
                  <a:ext uri="{FF2B5EF4-FFF2-40B4-BE49-F238E27FC236}">
                    <a16:creationId xmlns:a16="http://schemas.microsoft.com/office/drawing/2014/main" id="{5AEF08BB-6ECA-4DA5-B5D0-4EB3A0E3AC70}"/>
                  </a:ext>
                </a:extLst>
              </p:cNvPr>
              <p:cNvSpPr/>
              <p:nvPr/>
            </p:nvSpPr>
            <p:spPr>
              <a:xfrm>
                <a:off x="5195469" y="1750190"/>
                <a:ext cx="524831" cy="522896"/>
              </a:xfrm>
              <a:custGeom>
                <a:avLst/>
                <a:gdLst>
                  <a:gd name="connsiteX0" fmla="*/ 164049 w 524831"/>
                  <a:gd name="connsiteY0" fmla="*/ 110337 h 522896"/>
                  <a:gd name="connsiteX1" fmla="*/ 469722 w 524831"/>
                  <a:gd name="connsiteY1" fmla="*/ 12857 h 522896"/>
                  <a:gd name="connsiteX2" fmla="*/ 515014 w 524831"/>
                  <a:gd name="connsiteY2" fmla="*/ 9875 h 522896"/>
                  <a:gd name="connsiteX3" fmla="*/ 510727 w 524831"/>
                  <a:gd name="connsiteY3" fmla="*/ 54794 h 522896"/>
                  <a:gd name="connsiteX4" fmla="*/ 417720 w 524831"/>
                  <a:gd name="connsiteY4" fmla="*/ 413028 h 522896"/>
                  <a:gd name="connsiteX5" fmla="*/ 399641 w 524831"/>
                  <a:gd name="connsiteY5" fmla="*/ 451238 h 522896"/>
                  <a:gd name="connsiteX6" fmla="*/ 40474 w 524831"/>
                  <a:gd name="connsiteY6" fmla="*/ 513677 h 522896"/>
                  <a:gd name="connsiteX7" fmla="*/ 10466 w 524831"/>
                  <a:gd name="connsiteY7" fmla="*/ 483296 h 522896"/>
                  <a:gd name="connsiteX8" fmla="*/ 74770 w 524831"/>
                  <a:gd name="connsiteY8" fmla="*/ 121520 h 522896"/>
                  <a:gd name="connsiteX9" fmla="*/ 104778 w 524831"/>
                  <a:gd name="connsiteY9" fmla="*/ 106609 h 522896"/>
                  <a:gd name="connsiteX10" fmla="*/ 164049 w 524831"/>
                  <a:gd name="connsiteY10" fmla="*/ 109778 h 522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831" h="522896">
                    <a:moveTo>
                      <a:pt x="164049" y="110337"/>
                    </a:moveTo>
                    <a:cubicBezTo>
                      <a:pt x="277371" y="113319"/>
                      <a:pt x="378579" y="78838"/>
                      <a:pt x="469722" y="12857"/>
                    </a:cubicBezTo>
                    <a:cubicBezTo>
                      <a:pt x="484633" y="2047"/>
                      <a:pt x="496562" y="-8205"/>
                      <a:pt x="515014" y="9875"/>
                    </a:cubicBezTo>
                    <a:cubicBezTo>
                      <a:pt x="534398" y="28886"/>
                      <a:pt x="520792" y="40815"/>
                      <a:pt x="510727" y="54794"/>
                    </a:cubicBezTo>
                    <a:cubicBezTo>
                      <a:pt x="433750" y="162339"/>
                      <a:pt x="400759" y="281253"/>
                      <a:pt x="417720" y="413028"/>
                    </a:cubicBezTo>
                    <a:cubicBezTo>
                      <a:pt x="419957" y="430735"/>
                      <a:pt x="414738" y="441918"/>
                      <a:pt x="399641" y="451238"/>
                    </a:cubicBezTo>
                    <a:cubicBezTo>
                      <a:pt x="288181" y="519641"/>
                      <a:pt x="167776" y="535670"/>
                      <a:pt x="40474" y="513677"/>
                    </a:cubicBezTo>
                    <a:cubicBezTo>
                      <a:pt x="23327" y="510695"/>
                      <a:pt x="14007" y="500816"/>
                      <a:pt x="10466" y="483296"/>
                    </a:cubicBezTo>
                    <a:cubicBezTo>
                      <a:pt x="-15814" y="354130"/>
                      <a:pt x="8043" y="234097"/>
                      <a:pt x="74770" y="121520"/>
                    </a:cubicBezTo>
                    <a:cubicBezTo>
                      <a:pt x="81666" y="109778"/>
                      <a:pt x="90612" y="104932"/>
                      <a:pt x="104778" y="106609"/>
                    </a:cubicBezTo>
                    <a:cubicBezTo>
                      <a:pt x="124348" y="108846"/>
                      <a:pt x="144291" y="108846"/>
                      <a:pt x="164049" y="10977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349BEF6-3B4B-48A8-A7B5-053022A936EC}"/>
              </a:ext>
            </a:extLst>
          </p:cNvPr>
          <p:cNvGrpSpPr/>
          <p:nvPr/>
        </p:nvGrpSpPr>
        <p:grpSpPr>
          <a:xfrm>
            <a:off x="892776" y="1772822"/>
            <a:ext cx="6377127" cy="1360405"/>
            <a:chOff x="539552" y="1772816"/>
            <a:chExt cx="5184576" cy="136040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7F0C64-2103-4727-BEE4-FE31EC3B26F5}"/>
                </a:ext>
              </a:extLst>
            </p:cNvPr>
            <p:cNvSpPr txBox="1"/>
            <p:nvPr/>
          </p:nvSpPr>
          <p:spPr>
            <a:xfrm>
              <a:off x="539552" y="2117558"/>
              <a:ext cx="51845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 Easy to change colors, photos and Text.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CC84F8-C7FA-4113-874F-7408CB0CF2C0}"/>
                </a:ext>
              </a:extLst>
            </p:cNvPr>
            <p:cNvSpPr txBox="1"/>
            <p:nvPr/>
          </p:nvSpPr>
          <p:spPr>
            <a:xfrm>
              <a:off x="539552" y="1772816"/>
              <a:ext cx="5184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F16AF0-6151-478B-90B0-66AE891E644C}"/>
              </a:ext>
            </a:extLst>
          </p:cNvPr>
          <p:cNvGrpSpPr/>
          <p:nvPr/>
        </p:nvGrpSpPr>
        <p:grpSpPr>
          <a:xfrm>
            <a:off x="1593372" y="3418826"/>
            <a:ext cx="2241213" cy="1048024"/>
            <a:chOff x="803640" y="3362835"/>
            <a:chExt cx="2059657" cy="10480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A9BB58-3059-45EB-BA83-2186DCC2843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3B69902-04F5-411C-AC63-C6602DDEF22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756C98-9147-4485-BD3D-1747E8EFB9AF}"/>
              </a:ext>
            </a:extLst>
          </p:cNvPr>
          <p:cNvGrpSpPr/>
          <p:nvPr/>
        </p:nvGrpSpPr>
        <p:grpSpPr>
          <a:xfrm>
            <a:off x="4835140" y="3418830"/>
            <a:ext cx="2191703" cy="1048025"/>
            <a:chOff x="803640" y="3362835"/>
            <a:chExt cx="2059657" cy="10480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44BE80-D66C-45C8-B7BB-2F0D2A47E42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13FAB4D-5D56-4E06-B4CB-23C350910C1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17C19909-49F0-4EB0-8C25-C2DE6A1DFE57}"/>
              </a:ext>
            </a:extLst>
          </p:cNvPr>
          <p:cNvSpPr/>
          <p:nvPr/>
        </p:nvSpPr>
        <p:spPr>
          <a:xfrm>
            <a:off x="4184319" y="3657006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A490F7B-E837-4FAC-A043-22183BEE0BF8}"/>
              </a:ext>
            </a:extLst>
          </p:cNvPr>
          <p:cNvSpPr/>
          <p:nvPr/>
        </p:nvSpPr>
        <p:spPr>
          <a:xfrm>
            <a:off x="931863" y="3657006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3DBDD-4DF7-4AC1-AAAB-58344B46DE55}"/>
              </a:ext>
            </a:extLst>
          </p:cNvPr>
          <p:cNvGrpSpPr/>
          <p:nvPr/>
        </p:nvGrpSpPr>
        <p:grpSpPr>
          <a:xfrm>
            <a:off x="1593372" y="5047652"/>
            <a:ext cx="2241213" cy="1048024"/>
            <a:chOff x="803640" y="3362835"/>
            <a:chExt cx="2059657" cy="104802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383A57-0F19-4AAB-8264-41E7D36AA9F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AD7994-429A-4A0B-968D-03F0A0DF4AE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DCB6DD-FF35-4CFE-89CE-52EF86D2D7E3}"/>
              </a:ext>
            </a:extLst>
          </p:cNvPr>
          <p:cNvGrpSpPr/>
          <p:nvPr/>
        </p:nvGrpSpPr>
        <p:grpSpPr>
          <a:xfrm>
            <a:off x="4835140" y="5047655"/>
            <a:ext cx="2191703" cy="1048025"/>
            <a:chOff x="803640" y="3362835"/>
            <a:chExt cx="2059657" cy="104802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56B119C-FF30-40F7-B35C-CBA62ED6FE7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E2C42FB-E2AB-4625-8E2D-BA7DD4CC0A7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FC3F6CCD-20E1-4117-B9B5-699CEE42AF8B}"/>
              </a:ext>
            </a:extLst>
          </p:cNvPr>
          <p:cNvSpPr/>
          <p:nvPr/>
        </p:nvSpPr>
        <p:spPr>
          <a:xfrm>
            <a:off x="4184319" y="5285831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F8250CB-7130-4520-8EA2-27D577D8D981}"/>
              </a:ext>
            </a:extLst>
          </p:cNvPr>
          <p:cNvSpPr/>
          <p:nvPr/>
        </p:nvSpPr>
        <p:spPr>
          <a:xfrm>
            <a:off x="931863" y="5285831"/>
            <a:ext cx="571672" cy="5716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29A7D24A-1D40-454C-93A7-4CCE46412FC0}"/>
              </a:ext>
            </a:extLst>
          </p:cNvPr>
          <p:cNvSpPr/>
          <p:nvPr/>
        </p:nvSpPr>
        <p:spPr>
          <a:xfrm rot="20700000">
            <a:off x="4292431" y="3776130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Trapezoid 3">
            <a:extLst>
              <a:ext uri="{FF2B5EF4-FFF2-40B4-BE49-F238E27FC236}">
                <a16:creationId xmlns:a16="http://schemas.microsoft.com/office/drawing/2014/main" id="{C66A6F09-7B56-4720-B3BD-9B2A484D5CCF}"/>
              </a:ext>
            </a:extLst>
          </p:cNvPr>
          <p:cNvSpPr/>
          <p:nvPr/>
        </p:nvSpPr>
        <p:spPr>
          <a:xfrm>
            <a:off x="4324188" y="5374682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1" name="Down Arrow 1">
            <a:extLst>
              <a:ext uri="{FF2B5EF4-FFF2-40B4-BE49-F238E27FC236}">
                <a16:creationId xmlns:a16="http://schemas.microsoft.com/office/drawing/2014/main" id="{2BA67BA0-8662-4370-9B39-395FAD6E6570}"/>
              </a:ext>
            </a:extLst>
          </p:cNvPr>
          <p:cNvSpPr/>
          <p:nvPr/>
        </p:nvSpPr>
        <p:spPr>
          <a:xfrm rot="10800000" flipH="1">
            <a:off x="1050780" y="5422020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id="{A44311DE-AABB-4482-8128-52C7E756E2C8}"/>
              </a:ext>
            </a:extLst>
          </p:cNvPr>
          <p:cNvSpPr/>
          <p:nvPr/>
        </p:nvSpPr>
        <p:spPr>
          <a:xfrm rot="14270044">
            <a:off x="1059619" y="3770023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77" name="Grupo 76">
            <a:extLst>
              <a:ext uri="{FF2B5EF4-FFF2-40B4-BE49-F238E27FC236}">
                <a16:creationId xmlns:a16="http://schemas.microsoft.com/office/drawing/2014/main" id="{10C0BC9E-3B5C-4F92-9BFF-38E008935759}"/>
              </a:ext>
            </a:extLst>
          </p:cNvPr>
          <p:cNvGrpSpPr/>
          <p:nvPr/>
        </p:nvGrpSpPr>
        <p:grpSpPr>
          <a:xfrm flipH="1">
            <a:off x="8698022" y="5596496"/>
            <a:ext cx="3363415" cy="1261504"/>
            <a:chOff x="126981" y="5286477"/>
            <a:chExt cx="4284676" cy="160703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A1C45A29-9F24-4A74-AA45-5654C1881963}"/>
                </a:ext>
              </a:extLst>
            </p:cNvPr>
            <p:cNvSpPr/>
            <p:nvPr/>
          </p:nvSpPr>
          <p:spPr>
            <a:xfrm rot="5400000">
              <a:off x="136111" y="6722242"/>
              <a:ext cx="110258" cy="128517"/>
            </a:xfrm>
            <a:custGeom>
              <a:avLst/>
              <a:gdLst>
                <a:gd name="connsiteX0" fmla="*/ 104801 w 110258"/>
                <a:gd name="connsiteY0" fmla="*/ 128518 h 128517"/>
                <a:gd name="connsiteX1" fmla="*/ 0 w 110258"/>
                <a:gd name="connsiteY1" fmla="*/ 0 h 128517"/>
                <a:gd name="connsiteX2" fmla="*/ 20848 w 110258"/>
                <a:gd name="connsiteY2" fmla="*/ 20219 h 128517"/>
                <a:gd name="connsiteX3" fmla="*/ 105781 w 110258"/>
                <a:gd name="connsiteY3" fmla="*/ 120333 h 128517"/>
                <a:gd name="connsiteX4" fmla="*/ 110258 w 110258"/>
                <a:gd name="connsiteY4" fmla="*/ 128518 h 128517"/>
                <a:gd name="connsiteX5" fmla="*/ 104731 w 110258"/>
                <a:gd name="connsiteY5" fmla="*/ 128518 h 12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58" h="128517">
                  <a:moveTo>
                    <a:pt x="104801" y="128518"/>
                  </a:moveTo>
                  <a:cubicBezTo>
                    <a:pt x="66603" y="88361"/>
                    <a:pt x="33161" y="44355"/>
                    <a:pt x="0" y="0"/>
                  </a:cubicBezTo>
                  <a:cubicBezTo>
                    <a:pt x="9305" y="4478"/>
                    <a:pt x="14552" y="12873"/>
                    <a:pt x="20848" y="20219"/>
                  </a:cubicBezTo>
                  <a:cubicBezTo>
                    <a:pt x="49392" y="53380"/>
                    <a:pt x="75138" y="88920"/>
                    <a:pt x="105781" y="120333"/>
                  </a:cubicBezTo>
                  <a:cubicBezTo>
                    <a:pt x="108019" y="122641"/>
                    <a:pt x="110188" y="125020"/>
                    <a:pt x="110258" y="128518"/>
                  </a:cubicBezTo>
                  <a:lnTo>
                    <a:pt x="104731" y="128518"/>
                  </a:ln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9E33085F-62BF-4B6D-843D-9B5B4CE2BE0F}"/>
                </a:ext>
              </a:extLst>
            </p:cNvPr>
            <p:cNvSpPr/>
            <p:nvPr/>
          </p:nvSpPr>
          <p:spPr>
            <a:xfrm rot="5400000">
              <a:off x="2066718" y="5489197"/>
              <a:ext cx="1323492" cy="1193409"/>
            </a:xfrm>
            <a:custGeom>
              <a:avLst/>
              <a:gdLst>
                <a:gd name="connsiteX0" fmla="*/ 1118671 w 1323492"/>
                <a:gd name="connsiteY0" fmla="*/ 344977 h 1193409"/>
                <a:gd name="connsiteX1" fmla="*/ 1107477 w 1323492"/>
                <a:gd name="connsiteY1" fmla="*/ 478392 h 1193409"/>
                <a:gd name="connsiteX2" fmla="*/ 1108177 w 1323492"/>
                <a:gd name="connsiteY2" fmla="*/ 633286 h 1193409"/>
                <a:gd name="connsiteX3" fmla="*/ 1163026 w 1323492"/>
                <a:gd name="connsiteY3" fmla="*/ 912569 h 1193409"/>
                <a:gd name="connsiteX4" fmla="*/ 1302108 w 1323492"/>
                <a:gd name="connsiteY4" fmla="*/ 1164778 h 1193409"/>
                <a:gd name="connsiteX5" fmla="*/ 1318759 w 1323492"/>
                <a:gd name="connsiteY5" fmla="*/ 1183037 h 1193409"/>
                <a:gd name="connsiteX6" fmla="*/ 1323166 w 1323492"/>
                <a:gd name="connsiteY6" fmla="*/ 1190803 h 1193409"/>
                <a:gd name="connsiteX7" fmla="*/ 1314631 w 1323492"/>
                <a:gd name="connsiteY7" fmla="*/ 1193042 h 1193409"/>
                <a:gd name="connsiteX8" fmla="*/ 1270836 w 1323492"/>
                <a:gd name="connsiteY8" fmla="*/ 1190593 h 1193409"/>
                <a:gd name="connsiteX9" fmla="*/ 851491 w 1323492"/>
                <a:gd name="connsiteY9" fmla="*/ 1141761 h 1193409"/>
                <a:gd name="connsiteX10" fmla="*/ 389679 w 1323492"/>
                <a:gd name="connsiteY10" fmla="*/ 957904 h 1193409"/>
                <a:gd name="connsiteX11" fmla="*/ 27702 w 1323492"/>
                <a:gd name="connsiteY11" fmla="*/ 531563 h 1193409"/>
                <a:gd name="connsiteX12" fmla="*/ 767 w 1323492"/>
                <a:gd name="connsiteY12" fmla="*/ 428370 h 1193409"/>
                <a:gd name="connsiteX13" fmla="*/ 15039 w 1323492"/>
                <a:gd name="connsiteY13" fmla="*/ 345537 h 1193409"/>
                <a:gd name="connsiteX14" fmla="*/ 127327 w 1323492"/>
                <a:gd name="connsiteY14" fmla="*/ 295305 h 1193409"/>
                <a:gd name="connsiteX15" fmla="*/ 267388 w 1323492"/>
                <a:gd name="connsiteY15" fmla="*/ 362188 h 1193409"/>
                <a:gd name="connsiteX16" fmla="*/ 373449 w 1323492"/>
                <a:gd name="connsiteY16" fmla="*/ 449289 h 1193409"/>
                <a:gd name="connsiteX17" fmla="*/ 383593 w 1323492"/>
                <a:gd name="connsiteY17" fmla="*/ 453906 h 1193409"/>
                <a:gd name="connsiteX18" fmla="*/ 382753 w 1323492"/>
                <a:gd name="connsiteY18" fmla="*/ 442503 h 1193409"/>
                <a:gd name="connsiteX19" fmla="*/ 348543 w 1323492"/>
                <a:gd name="connsiteY19" fmla="*/ 218698 h 1193409"/>
                <a:gd name="connsiteX20" fmla="*/ 405980 w 1323492"/>
                <a:gd name="connsiteY20" fmla="*/ 60447 h 1193409"/>
                <a:gd name="connsiteX21" fmla="*/ 685963 w 1323492"/>
                <a:gd name="connsiteY21" fmla="*/ 76748 h 1193409"/>
                <a:gd name="connsiteX22" fmla="*/ 772505 w 1323492"/>
                <a:gd name="connsiteY22" fmla="*/ 291317 h 1193409"/>
                <a:gd name="connsiteX23" fmla="*/ 778382 w 1323492"/>
                <a:gd name="connsiteY23" fmla="*/ 327907 h 1193409"/>
                <a:gd name="connsiteX24" fmla="*/ 782719 w 1323492"/>
                <a:gd name="connsiteY24" fmla="*/ 335532 h 1193409"/>
                <a:gd name="connsiteX25" fmla="*/ 788526 w 1323492"/>
                <a:gd name="connsiteY25" fmla="*/ 329026 h 1193409"/>
                <a:gd name="connsiteX26" fmla="*/ 817280 w 1323492"/>
                <a:gd name="connsiteY26" fmla="*/ 266761 h 1193409"/>
                <a:gd name="connsiteX27" fmla="*/ 975671 w 1323492"/>
                <a:gd name="connsiteY27" fmla="*/ 160840 h 1193409"/>
                <a:gd name="connsiteX28" fmla="*/ 1094604 w 1323492"/>
                <a:gd name="connsiteY28" fmla="*/ 224295 h 1193409"/>
                <a:gd name="connsiteX29" fmla="*/ 1118671 w 1323492"/>
                <a:gd name="connsiteY29" fmla="*/ 344977 h 119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23492" h="1193409">
                  <a:moveTo>
                    <a:pt x="1118671" y="344977"/>
                  </a:moveTo>
                  <a:cubicBezTo>
                    <a:pt x="1117481" y="390242"/>
                    <a:pt x="1111535" y="434247"/>
                    <a:pt x="1107477" y="478392"/>
                  </a:cubicBezTo>
                  <a:cubicBezTo>
                    <a:pt x="1102720" y="530093"/>
                    <a:pt x="1104469" y="581724"/>
                    <a:pt x="1108177" y="633286"/>
                  </a:cubicBezTo>
                  <a:cubicBezTo>
                    <a:pt x="1114963" y="728572"/>
                    <a:pt x="1131894" y="822040"/>
                    <a:pt x="1163026" y="912569"/>
                  </a:cubicBezTo>
                  <a:cubicBezTo>
                    <a:pt x="1194718" y="1004637"/>
                    <a:pt x="1238374" y="1090270"/>
                    <a:pt x="1302108" y="1164778"/>
                  </a:cubicBezTo>
                  <a:cubicBezTo>
                    <a:pt x="1307495" y="1171004"/>
                    <a:pt x="1313232" y="1176881"/>
                    <a:pt x="1318759" y="1183037"/>
                  </a:cubicBezTo>
                  <a:cubicBezTo>
                    <a:pt x="1320788" y="1185276"/>
                    <a:pt x="1324635" y="1187095"/>
                    <a:pt x="1323166" y="1190803"/>
                  </a:cubicBezTo>
                  <a:cubicBezTo>
                    <a:pt x="1321627" y="1194581"/>
                    <a:pt x="1317569" y="1193182"/>
                    <a:pt x="1314631" y="1193042"/>
                  </a:cubicBezTo>
                  <a:cubicBezTo>
                    <a:pt x="1300009" y="1192342"/>
                    <a:pt x="1285387" y="1191433"/>
                    <a:pt x="1270836" y="1190593"/>
                  </a:cubicBezTo>
                  <a:cubicBezTo>
                    <a:pt x="1130144" y="1181988"/>
                    <a:pt x="989733" y="1171074"/>
                    <a:pt x="851491" y="1141761"/>
                  </a:cubicBezTo>
                  <a:cubicBezTo>
                    <a:pt x="687083" y="1106850"/>
                    <a:pt x="531910" y="1048433"/>
                    <a:pt x="389679" y="957904"/>
                  </a:cubicBezTo>
                  <a:cubicBezTo>
                    <a:pt x="225062" y="853242"/>
                    <a:pt x="102351" y="712761"/>
                    <a:pt x="27702" y="531563"/>
                  </a:cubicBezTo>
                  <a:cubicBezTo>
                    <a:pt x="14060" y="498471"/>
                    <a:pt x="4056" y="464260"/>
                    <a:pt x="767" y="428370"/>
                  </a:cubicBezTo>
                  <a:cubicBezTo>
                    <a:pt x="-1891" y="399477"/>
                    <a:pt x="2237" y="371632"/>
                    <a:pt x="15039" y="345537"/>
                  </a:cubicBezTo>
                  <a:cubicBezTo>
                    <a:pt x="35818" y="303351"/>
                    <a:pt x="75486" y="285790"/>
                    <a:pt x="127327" y="295305"/>
                  </a:cubicBezTo>
                  <a:cubicBezTo>
                    <a:pt x="180007" y="304960"/>
                    <a:pt x="224712" y="331545"/>
                    <a:pt x="267388" y="362188"/>
                  </a:cubicBezTo>
                  <a:cubicBezTo>
                    <a:pt x="304607" y="388913"/>
                    <a:pt x="338538" y="419695"/>
                    <a:pt x="373449" y="449289"/>
                  </a:cubicBezTo>
                  <a:cubicBezTo>
                    <a:pt x="376317" y="451737"/>
                    <a:pt x="379325" y="457054"/>
                    <a:pt x="383593" y="453906"/>
                  </a:cubicBezTo>
                  <a:cubicBezTo>
                    <a:pt x="387511" y="450968"/>
                    <a:pt x="384083" y="446210"/>
                    <a:pt x="382753" y="442503"/>
                  </a:cubicBezTo>
                  <a:cubicBezTo>
                    <a:pt x="357428" y="370023"/>
                    <a:pt x="344205" y="295585"/>
                    <a:pt x="348543" y="218698"/>
                  </a:cubicBezTo>
                  <a:cubicBezTo>
                    <a:pt x="351901" y="160421"/>
                    <a:pt x="366033" y="105431"/>
                    <a:pt x="405980" y="60447"/>
                  </a:cubicBezTo>
                  <a:cubicBezTo>
                    <a:pt x="483217" y="-26515"/>
                    <a:pt x="615373" y="-18399"/>
                    <a:pt x="685963" y="76748"/>
                  </a:cubicBezTo>
                  <a:cubicBezTo>
                    <a:pt x="733537" y="140832"/>
                    <a:pt x="757183" y="214360"/>
                    <a:pt x="772505" y="291317"/>
                  </a:cubicBezTo>
                  <a:cubicBezTo>
                    <a:pt x="774884" y="303420"/>
                    <a:pt x="776423" y="315664"/>
                    <a:pt x="778382" y="327907"/>
                  </a:cubicBezTo>
                  <a:cubicBezTo>
                    <a:pt x="778871" y="330985"/>
                    <a:pt x="778661" y="335043"/>
                    <a:pt x="782719" y="335532"/>
                  </a:cubicBezTo>
                  <a:cubicBezTo>
                    <a:pt x="786847" y="336022"/>
                    <a:pt x="787476" y="331825"/>
                    <a:pt x="788526" y="329026"/>
                  </a:cubicBezTo>
                  <a:cubicBezTo>
                    <a:pt x="796781" y="307688"/>
                    <a:pt x="805806" y="286700"/>
                    <a:pt x="817280" y="266761"/>
                  </a:cubicBezTo>
                  <a:cubicBezTo>
                    <a:pt x="852540" y="205196"/>
                    <a:pt x="903052" y="166367"/>
                    <a:pt x="975671" y="160840"/>
                  </a:cubicBezTo>
                  <a:cubicBezTo>
                    <a:pt x="1028281" y="156783"/>
                    <a:pt x="1071867" y="177141"/>
                    <a:pt x="1094604" y="224295"/>
                  </a:cubicBezTo>
                  <a:cubicBezTo>
                    <a:pt x="1113144" y="262843"/>
                    <a:pt x="1117901" y="303840"/>
                    <a:pt x="1118671" y="344977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45D61C78-70D5-4DE4-A239-D3BC76850DFB}"/>
                </a:ext>
              </a:extLst>
            </p:cNvPr>
            <p:cNvSpPr/>
            <p:nvPr/>
          </p:nvSpPr>
          <p:spPr>
            <a:xfrm rot="5400000">
              <a:off x="3421477" y="5284618"/>
              <a:ext cx="988321" cy="992039"/>
            </a:xfrm>
            <a:custGeom>
              <a:avLst/>
              <a:gdLst>
                <a:gd name="connsiteX0" fmla="*/ 973428 w 988321"/>
                <a:gd name="connsiteY0" fmla="*/ 280751 h 992039"/>
                <a:gd name="connsiteX1" fmla="*/ 895771 w 988321"/>
                <a:gd name="connsiteY1" fmla="*/ 399194 h 992039"/>
                <a:gd name="connsiteX2" fmla="*/ 894862 w 988321"/>
                <a:gd name="connsiteY2" fmla="*/ 418713 h 992039"/>
                <a:gd name="connsiteX3" fmla="*/ 987840 w 988321"/>
                <a:gd name="connsiteY3" fmla="*/ 570248 h 992039"/>
                <a:gd name="connsiteX4" fmla="*/ 832317 w 988321"/>
                <a:gd name="connsiteY4" fmla="*/ 713038 h 992039"/>
                <a:gd name="connsiteX5" fmla="*/ 783764 w 988321"/>
                <a:gd name="connsiteY5" fmla="*/ 698347 h 992039"/>
                <a:gd name="connsiteX6" fmla="*/ 771941 w 988321"/>
                <a:gd name="connsiteY6" fmla="*/ 708911 h 992039"/>
                <a:gd name="connsiteX7" fmla="*/ 748504 w 988321"/>
                <a:gd name="connsiteY7" fmla="*/ 886051 h 992039"/>
                <a:gd name="connsiteX8" fmla="*/ 706387 w 988321"/>
                <a:gd name="connsiteY8" fmla="*/ 936143 h 992039"/>
                <a:gd name="connsiteX9" fmla="*/ 586335 w 988321"/>
                <a:gd name="connsiteY9" fmla="*/ 930337 h 992039"/>
                <a:gd name="connsiteX10" fmla="*/ 544568 w 988321"/>
                <a:gd name="connsiteY10" fmla="*/ 868002 h 992039"/>
                <a:gd name="connsiteX11" fmla="*/ 534424 w 988321"/>
                <a:gd name="connsiteY11" fmla="*/ 853800 h 992039"/>
                <a:gd name="connsiteX12" fmla="*/ 528407 w 988321"/>
                <a:gd name="connsiteY12" fmla="*/ 869191 h 992039"/>
                <a:gd name="connsiteX13" fmla="*/ 475447 w 988321"/>
                <a:gd name="connsiteY13" fmla="*/ 961469 h 992039"/>
                <a:gd name="connsiteX14" fmla="*/ 324961 w 988321"/>
                <a:gd name="connsiteY14" fmla="*/ 974972 h 992039"/>
                <a:gd name="connsiteX15" fmla="*/ 264445 w 988321"/>
                <a:gd name="connsiteY15" fmla="*/ 842326 h 992039"/>
                <a:gd name="connsiteX16" fmla="*/ 263955 w 988321"/>
                <a:gd name="connsiteY16" fmla="*/ 824416 h 992039"/>
                <a:gd name="connsiteX17" fmla="*/ 247655 w 988321"/>
                <a:gd name="connsiteY17" fmla="*/ 831832 h 992039"/>
                <a:gd name="connsiteX18" fmla="*/ 84436 w 988321"/>
                <a:gd name="connsiteY18" fmla="*/ 821058 h 992039"/>
                <a:gd name="connsiteX19" fmla="*/ 64357 w 988321"/>
                <a:gd name="connsiteY19" fmla="*/ 651963 h 992039"/>
                <a:gd name="connsiteX20" fmla="*/ 118927 w 988321"/>
                <a:gd name="connsiteY20" fmla="*/ 594735 h 992039"/>
                <a:gd name="connsiteX21" fmla="*/ 117248 w 988321"/>
                <a:gd name="connsiteY21" fmla="*/ 577175 h 992039"/>
                <a:gd name="connsiteX22" fmla="*/ 19582 w 988321"/>
                <a:gd name="connsiteY22" fmla="*/ 495740 h 992039"/>
                <a:gd name="connsiteX23" fmla="*/ 1812 w 988321"/>
                <a:gd name="connsiteY23" fmla="*/ 410388 h 992039"/>
                <a:gd name="connsiteX24" fmla="*/ 115079 w 988321"/>
                <a:gd name="connsiteY24" fmla="*/ 329793 h 992039"/>
                <a:gd name="connsiteX25" fmla="*/ 171257 w 988321"/>
                <a:gd name="connsiteY25" fmla="*/ 347213 h 992039"/>
                <a:gd name="connsiteX26" fmla="*/ 181262 w 988321"/>
                <a:gd name="connsiteY26" fmla="*/ 348753 h 992039"/>
                <a:gd name="connsiteX27" fmla="*/ 177414 w 988321"/>
                <a:gd name="connsiteY27" fmla="*/ 338468 h 992039"/>
                <a:gd name="connsiteX28" fmla="*/ 134388 w 988321"/>
                <a:gd name="connsiteY28" fmla="*/ 225692 h 992039"/>
                <a:gd name="connsiteX29" fmla="*/ 214563 w 988321"/>
                <a:gd name="connsiteY29" fmla="*/ 100322 h 992039"/>
                <a:gd name="connsiteX30" fmla="*/ 357773 w 988321"/>
                <a:gd name="connsiteY30" fmla="*/ 110606 h 992039"/>
                <a:gd name="connsiteX31" fmla="*/ 376312 w 988321"/>
                <a:gd name="connsiteY31" fmla="*/ 124738 h 992039"/>
                <a:gd name="connsiteX32" fmla="*/ 390654 w 988321"/>
                <a:gd name="connsiteY32" fmla="*/ 119841 h 992039"/>
                <a:gd name="connsiteX33" fmla="*/ 446273 w 988321"/>
                <a:gd name="connsiteY33" fmla="*/ 33649 h 992039"/>
                <a:gd name="connsiteX34" fmla="*/ 587314 w 988321"/>
                <a:gd name="connsiteY34" fmla="*/ 7764 h 992039"/>
                <a:gd name="connsiteX35" fmla="*/ 722688 w 988321"/>
                <a:gd name="connsiteY35" fmla="*/ 126837 h 992039"/>
                <a:gd name="connsiteX36" fmla="*/ 732203 w 988321"/>
                <a:gd name="connsiteY36" fmla="*/ 177768 h 992039"/>
                <a:gd name="connsiteX37" fmla="*/ 735211 w 988321"/>
                <a:gd name="connsiteY37" fmla="*/ 188962 h 992039"/>
                <a:gd name="connsiteX38" fmla="*/ 745915 w 988321"/>
                <a:gd name="connsiteY38" fmla="*/ 184485 h 992039"/>
                <a:gd name="connsiteX39" fmla="*/ 860371 w 988321"/>
                <a:gd name="connsiteY39" fmla="*/ 158599 h 992039"/>
                <a:gd name="connsiteX40" fmla="*/ 966572 w 988321"/>
                <a:gd name="connsiteY40" fmla="*/ 241083 h 992039"/>
                <a:gd name="connsiteX41" fmla="*/ 973428 w 988321"/>
                <a:gd name="connsiteY41" fmla="*/ 280821 h 992039"/>
                <a:gd name="connsiteX42" fmla="*/ 476706 w 988321"/>
                <a:gd name="connsiteY42" fmla="*/ 657210 h 992039"/>
                <a:gd name="connsiteX43" fmla="*/ 482233 w 988321"/>
                <a:gd name="connsiteY43" fmla="*/ 669803 h 992039"/>
                <a:gd name="connsiteX44" fmla="*/ 494406 w 988321"/>
                <a:gd name="connsiteY44" fmla="*/ 708981 h 992039"/>
                <a:gd name="connsiteX45" fmla="*/ 535613 w 988321"/>
                <a:gd name="connsiteY45" fmla="*/ 709890 h 992039"/>
                <a:gd name="connsiteX46" fmla="*/ 543938 w 988321"/>
                <a:gd name="connsiteY46" fmla="*/ 686803 h 992039"/>
                <a:gd name="connsiteX47" fmla="*/ 548066 w 988321"/>
                <a:gd name="connsiteY47" fmla="*/ 642868 h 992039"/>
                <a:gd name="connsiteX48" fmla="*/ 562548 w 988321"/>
                <a:gd name="connsiteY48" fmla="*/ 662457 h 992039"/>
                <a:gd name="connsiteX49" fmla="*/ 600257 w 988321"/>
                <a:gd name="connsiteY49" fmla="*/ 699956 h 992039"/>
                <a:gd name="connsiteX50" fmla="*/ 640484 w 988321"/>
                <a:gd name="connsiteY50" fmla="*/ 699256 h 992039"/>
                <a:gd name="connsiteX51" fmla="*/ 651678 w 988321"/>
                <a:gd name="connsiteY51" fmla="*/ 664835 h 992039"/>
                <a:gd name="connsiteX52" fmla="*/ 640974 w 988321"/>
                <a:gd name="connsiteY52" fmla="*/ 632374 h 992039"/>
                <a:gd name="connsiteX53" fmla="*/ 637686 w 988321"/>
                <a:gd name="connsiteY53" fmla="*/ 618381 h 992039"/>
                <a:gd name="connsiteX54" fmla="*/ 671337 w 988321"/>
                <a:gd name="connsiteY54" fmla="*/ 628036 h 992039"/>
                <a:gd name="connsiteX55" fmla="*/ 702540 w 988321"/>
                <a:gd name="connsiteY55" fmla="*/ 610266 h 992039"/>
                <a:gd name="connsiteX56" fmla="*/ 693025 w 988321"/>
                <a:gd name="connsiteY56" fmla="*/ 577175 h 992039"/>
                <a:gd name="connsiteX57" fmla="*/ 662242 w 988321"/>
                <a:gd name="connsiteY57" fmla="*/ 554227 h 992039"/>
                <a:gd name="connsiteX58" fmla="*/ 646431 w 988321"/>
                <a:gd name="connsiteY58" fmla="*/ 541565 h 992039"/>
                <a:gd name="connsiteX59" fmla="*/ 666160 w 988321"/>
                <a:gd name="connsiteY59" fmla="*/ 543663 h 992039"/>
                <a:gd name="connsiteX60" fmla="*/ 722059 w 988321"/>
                <a:gd name="connsiteY60" fmla="*/ 547931 h 992039"/>
                <a:gd name="connsiteX61" fmla="*/ 748784 w 988321"/>
                <a:gd name="connsiteY61" fmla="*/ 526453 h 992039"/>
                <a:gd name="connsiteX62" fmla="*/ 732413 w 988321"/>
                <a:gd name="connsiteY62" fmla="*/ 497559 h 992039"/>
                <a:gd name="connsiteX63" fmla="*/ 702959 w 988321"/>
                <a:gd name="connsiteY63" fmla="*/ 486645 h 992039"/>
                <a:gd name="connsiteX64" fmla="*/ 658394 w 988321"/>
                <a:gd name="connsiteY64" fmla="*/ 479509 h 992039"/>
                <a:gd name="connsiteX65" fmla="*/ 684839 w 988321"/>
                <a:gd name="connsiteY65" fmla="*/ 462019 h 992039"/>
                <a:gd name="connsiteX66" fmla="*/ 729824 w 988321"/>
                <a:gd name="connsiteY66" fmla="*/ 416894 h 992039"/>
                <a:gd name="connsiteX67" fmla="*/ 704009 w 988321"/>
                <a:gd name="connsiteY67" fmla="*/ 373659 h 992039"/>
                <a:gd name="connsiteX68" fmla="*/ 674485 w 988321"/>
                <a:gd name="connsiteY68" fmla="*/ 378416 h 992039"/>
                <a:gd name="connsiteX69" fmla="*/ 654057 w 988321"/>
                <a:gd name="connsiteY69" fmla="*/ 386182 h 992039"/>
                <a:gd name="connsiteX70" fmla="*/ 660773 w 988321"/>
                <a:gd name="connsiteY70" fmla="*/ 368342 h 992039"/>
                <a:gd name="connsiteX71" fmla="*/ 670917 w 988321"/>
                <a:gd name="connsiteY71" fmla="*/ 334411 h 992039"/>
                <a:gd name="connsiteX72" fmla="*/ 648950 w 988321"/>
                <a:gd name="connsiteY72" fmla="*/ 292434 h 992039"/>
                <a:gd name="connsiteX73" fmla="*/ 603825 w 988321"/>
                <a:gd name="connsiteY73" fmla="*/ 301879 h 992039"/>
                <a:gd name="connsiteX74" fmla="*/ 586055 w 988321"/>
                <a:gd name="connsiteY74" fmla="*/ 319509 h 992039"/>
                <a:gd name="connsiteX75" fmla="*/ 581857 w 988321"/>
                <a:gd name="connsiteY75" fmla="*/ 289216 h 992039"/>
                <a:gd name="connsiteX76" fmla="*/ 547017 w 988321"/>
                <a:gd name="connsiteY76" fmla="*/ 260322 h 992039"/>
                <a:gd name="connsiteX77" fmla="*/ 503921 w 988321"/>
                <a:gd name="connsiteY77" fmla="*/ 295163 h 992039"/>
                <a:gd name="connsiteX78" fmla="*/ 495596 w 988321"/>
                <a:gd name="connsiteY78" fmla="*/ 313912 h 992039"/>
                <a:gd name="connsiteX79" fmla="*/ 487900 w 988321"/>
                <a:gd name="connsiteY79" fmla="*/ 298311 h 992039"/>
                <a:gd name="connsiteX80" fmla="*/ 467611 w 988321"/>
                <a:gd name="connsiteY80" fmla="*/ 269137 h 992039"/>
                <a:gd name="connsiteX81" fmla="*/ 428503 w 988321"/>
                <a:gd name="connsiteY81" fmla="*/ 260112 h 992039"/>
                <a:gd name="connsiteX82" fmla="*/ 405066 w 988321"/>
                <a:gd name="connsiteY82" fmla="*/ 293973 h 992039"/>
                <a:gd name="connsiteX83" fmla="*/ 406815 w 988321"/>
                <a:gd name="connsiteY83" fmla="*/ 317200 h 992039"/>
                <a:gd name="connsiteX84" fmla="*/ 408285 w 988321"/>
                <a:gd name="connsiteY84" fmla="*/ 335950 h 992039"/>
                <a:gd name="connsiteX85" fmla="*/ 391494 w 988321"/>
                <a:gd name="connsiteY85" fmla="*/ 321398 h 992039"/>
                <a:gd name="connsiteX86" fmla="*/ 336015 w 988321"/>
                <a:gd name="connsiteY86" fmla="*/ 341337 h 992039"/>
                <a:gd name="connsiteX87" fmla="*/ 343221 w 988321"/>
                <a:gd name="connsiteY87" fmla="*/ 388980 h 992039"/>
                <a:gd name="connsiteX88" fmla="*/ 335176 w 988321"/>
                <a:gd name="connsiteY88" fmla="*/ 400733 h 992039"/>
                <a:gd name="connsiteX89" fmla="*/ 294178 w 988321"/>
                <a:gd name="connsiteY89" fmla="*/ 401853 h 992039"/>
                <a:gd name="connsiteX90" fmla="*/ 274869 w 988321"/>
                <a:gd name="connsiteY90" fmla="*/ 452994 h 992039"/>
                <a:gd name="connsiteX91" fmla="*/ 298376 w 988321"/>
                <a:gd name="connsiteY91" fmla="*/ 468945 h 992039"/>
                <a:gd name="connsiteX92" fmla="*/ 311249 w 988321"/>
                <a:gd name="connsiteY92" fmla="*/ 475312 h 992039"/>
                <a:gd name="connsiteX93" fmla="*/ 298376 w 988321"/>
                <a:gd name="connsiteY93" fmla="*/ 482937 h 992039"/>
                <a:gd name="connsiteX94" fmla="*/ 264375 w 988321"/>
                <a:gd name="connsiteY94" fmla="*/ 507983 h 992039"/>
                <a:gd name="connsiteX95" fmla="*/ 276478 w 988321"/>
                <a:gd name="connsiteY95" fmla="*/ 547721 h 992039"/>
                <a:gd name="connsiteX96" fmla="*/ 311739 w 988321"/>
                <a:gd name="connsiteY96" fmla="*/ 549750 h 992039"/>
                <a:gd name="connsiteX97" fmla="*/ 325731 w 988321"/>
                <a:gd name="connsiteY97" fmla="*/ 548771 h 992039"/>
                <a:gd name="connsiteX98" fmla="*/ 297677 w 988321"/>
                <a:gd name="connsiteY98" fmla="*/ 581442 h 992039"/>
                <a:gd name="connsiteX99" fmla="*/ 309220 w 988321"/>
                <a:gd name="connsiteY99" fmla="*/ 645176 h 992039"/>
                <a:gd name="connsiteX100" fmla="*/ 369946 w 988321"/>
                <a:gd name="connsiteY100" fmla="*/ 638320 h 992039"/>
                <a:gd name="connsiteX101" fmla="*/ 385897 w 988321"/>
                <a:gd name="connsiteY101" fmla="*/ 628736 h 992039"/>
                <a:gd name="connsiteX102" fmla="*/ 386177 w 988321"/>
                <a:gd name="connsiteY102" fmla="*/ 638180 h 992039"/>
                <a:gd name="connsiteX103" fmla="*/ 387786 w 988321"/>
                <a:gd name="connsiteY103" fmla="*/ 691141 h 992039"/>
                <a:gd name="connsiteX104" fmla="*/ 424655 w 988321"/>
                <a:gd name="connsiteY104" fmla="*/ 721714 h 992039"/>
                <a:gd name="connsiteX105" fmla="*/ 462854 w 988321"/>
                <a:gd name="connsiteY105" fmla="*/ 698557 h 992039"/>
                <a:gd name="connsiteX106" fmla="*/ 476916 w 988321"/>
                <a:gd name="connsiteY106" fmla="*/ 657140 h 99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988321" h="992039">
                  <a:moveTo>
                    <a:pt x="973428" y="280751"/>
                  </a:moveTo>
                  <a:cubicBezTo>
                    <a:pt x="975597" y="340008"/>
                    <a:pt x="944184" y="375268"/>
                    <a:pt x="895771" y="399194"/>
                  </a:cubicBezTo>
                  <a:cubicBezTo>
                    <a:pt x="879400" y="407310"/>
                    <a:pt x="879540" y="407520"/>
                    <a:pt x="894862" y="418713"/>
                  </a:cubicBezTo>
                  <a:cubicBezTo>
                    <a:pt x="946633" y="456422"/>
                    <a:pt x="982942" y="504205"/>
                    <a:pt x="987840" y="570248"/>
                  </a:cubicBezTo>
                  <a:cubicBezTo>
                    <a:pt x="994416" y="657839"/>
                    <a:pt x="933200" y="731858"/>
                    <a:pt x="832317" y="713038"/>
                  </a:cubicBezTo>
                  <a:cubicBezTo>
                    <a:pt x="815596" y="709890"/>
                    <a:pt x="799645" y="704293"/>
                    <a:pt x="783764" y="698347"/>
                  </a:cubicBezTo>
                  <a:cubicBezTo>
                    <a:pt x="770821" y="693519"/>
                    <a:pt x="769212" y="695128"/>
                    <a:pt x="771941" y="708911"/>
                  </a:cubicBezTo>
                  <a:cubicBezTo>
                    <a:pt x="784114" y="770616"/>
                    <a:pt x="778727" y="830013"/>
                    <a:pt x="748504" y="886051"/>
                  </a:cubicBezTo>
                  <a:cubicBezTo>
                    <a:pt x="737940" y="905640"/>
                    <a:pt x="724018" y="922431"/>
                    <a:pt x="706387" y="936143"/>
                  </a:cubicBezTo>
                  <a:cubicBezTo>
                    <a:pt x="665880" y="967626"/>
                    <a:pt x="623484" y="965667"/>
                    <a:pt x="586335" y="930337"/>
                  </a:cubicBezTo>
                  <a:cubicBezTo>
                    <a:pt x="567795" y="912707"/>
                    <a:pt x="555412" y="890809"/>
                    <a:pt x="544568" y="868002"/>
                  </a:cubicBezTo>
                  <a:cubicBezTo>
                    <a:pt x="541980" y="862615"/>
                    <a:pt x="542050" y="852890"/>
                    <a:pt x="534424" y="853800"/>
                  </a:cubicBezTo>
                  <a:cubicBezTo>
                    <a:pt x="528617" y="854499"/>
                    <a:pt x="529666" y="863594"/>
                    <a:pt x="528407" y="869191"/>
                  </a:cubicBezTo>
                  <a:cubicBezTo>
                    <a:pt x="520432" y="905500"/>
                    <a:pt x="504690" y="937543"/>
                    <a:pt x="475447" y="961469"/>
                  </a:cubicBezTo>
                  <a:cubicBezTo>
                    <a:pt x="432351" y="996729"/>
                    <a:pt x="372185" y="1001837"/>
                    <a:pt x="324961" y="974972"/>
                  </a:cubicBezTo>
                  <a:cubicBezTo>
                    <a:pt x="279487" y="949156"/>
                    <a:pt x="256610" y="898854"/>
                    <a:pt x="264445" y="842326"/>
                  </a:cubicBezTo>
                  <a:cubicBezTo>
                    <a:pt x="265285" y="836239"/>
                    <a:pt x="269832" y="828124"/>
                    <a:pt x="263955" y="824416"/>
                  </a:cubicBezTo>
                  <a:cubicBezTo>
                    <a:pt x="258009" y="820708"/>
                    <a:pt x="252762" y="828614"/>
                    <a:pt x="247655" y="831832"/>
                  </a:cubicBezTo>
                  <a:cubicBezTo>
                    <a:pt x="192106" y="867162"/>
                    <a:pt x="127322" y="862964"/>
                    <a:pt x="84436" y="821058"/>
                  </a:cubicBezTo>
                  <a:cubicBezTo>
                    <a:pt x="39032" y="776633"/>
                    <a:pt x="30776" y="707512"/>
                    <a:pt x="64357" y="651963"/>
                  </a:cubicBezTo>
                  <a:cubicBezTo>
                    <a:pt x="78349" y="628876"/>
                    <a:pt x="97029" y="610336"/>
                    <a:pt x="118927" y="594735"/>
                  </a:cubicBezTo>
                  <a:cubicBezTo>
                    <a:pt x="131590" y="585710"/>
                    <a:pt x="131310" y="583681"/>
                    <a:pt x="117248" y="577175"/>
                  </a:cubicBezTo>
                  <a:cubicBezTo>
                    <a:pt x="77510" y="558635"/>
                    <a:pt x="42879" y="533799"/>
                    <a:pt x="19582" y="495740"/>
                  </a:cubicBezTo>
                  <a:cubicBezTo>
                    <a:pt x="3491" y="469575"/>
                    <a:pt x="-3645" y="441241"/>
                    <a:pt x="1812" y="410388"/>
                  </a:cubicBezTo>
                  <a:cubicBezTo>
                    <a:pt x="11677" y="354769"/>
                    <a:pt x="58900" y="321188"/>
                    <a:pt x="115079" y="329793"/>
                  </a:cubicBezTo>
                  <a:cubicBezTo>
                    <a:pt x="134738" y="332802"/>
                    <a:pt x="153138" y="339448"/>
                    <a:pt x="171257" y="347213"/>
                  </a:cubicBezTo>
                  <a:cubicBezTo>
                    <a:pt x="174406" y="348543"/>
                    <a:pt x="178323" y="352251"/>
                    <a:pt x="181262" y="348753"/>
                  </a:cubicBezTo>
                  <a:cubicBezTo>
                    <a:pt x="184830" y="344485"/>
                    <a:pt x="179863" y="341337"/>
                    <a:pt x="177414" y="338468"/>
                  </a:cubicBezTo>
                  <a:cubicBezTo>
                    <a:pt x="150199" y="305797"/>
                    <a:pt x="132779" y="269137"/>
                    <a:pt x="134388" y="225692"/>
                  </a:cubicBezTo>
                  <a:cubicBezTo>
                    <a:pt x="136487" y="168394"/>
                    <a:pt x="164611" y="126137"/>
                    <a:pt x="214563" y="100322"/>
                  </a:cubicBezTo>
                  <a:cubicBezTo>
                    <a:pt x="263326" y="75066"/>
                    <a:pt x="311949" y="80733"/>
                    <a:pt x="357773" y="110606"/>
                  </a:cubicBezTo>
                  <a:cubicBezTo>
                    <a:pt x="364279" y="114874"/>
                    <a:pt x="370436" y="119631"/>
                    <a:pt x="376312" y="124738"/>
                  </a:cubicBezTo>
                  <a:cubicBezTo>
                    <a:pt x="384358" y="131804"/>
                    <a:pt x="387856" y="130545"/>
                    <a:pt x="390654" y="119841"/>
                  </a:cubicBezTo>
                  <a:cubicBezTo>
                    <a:pt x="399749" y="85210"/>
                    <a:pt x="418359" y="56177"/>
                    <a:pt x="446273" y="33649"/>
                  </a:cubicBezTo>
                  <a:cubicBezTo>
                    <a:pt x="488530" y="-422"/>
                    <a:pt x="536313" y="-7768"/>
                    <a:pt x="587314" y="7764"/>
                  </a:cubicBezTo>
                  <a:cubicBezTo>
                    <a:pt x="650069" y="26863"/>
                    <a:pt x="697083" y="64992"/>
                    <a:pt x="722688" y="126837"/>
                  </a:cubicBezTo>
                  <a:cubicBezTo>
                    <a:pt x="729405" y="143068"/>
                    <a:pt x="732413" y="160138"/>
                    <a:pt x="732203" y="177768"/>
                  </a:cubicBezTo>
                  <a:cubicBezTo>
                    <a:pt x="732203" y="181686"/>
                    <a:pt x="730734" y="186793"/>
                    <a:pt x="735211" y="188962"/>
                  </a:cubicBezTo>
                  <a:cubicBezTo>
                    <a:pt x="739689" y="191131"/>
                    <a:pt x="742627" y="186584"/>
                    <a:pt x="745915" y="184485"/>
                  </a:cubicBezTo>
                  <a:cubicBezTo>
                    <a:pt x="780896" y="161747"/>
                    <a:pt x="818675" y="148245"/>
                    <a:pt x="860371" y="158599"/>
                  </a:cubicBezTo>
                  <a:cubicBezTo>
                    <a:pt x="907315" y="170283"/>
                    <a:pt x="943345" y="197847"/>
                    <a:pt x="966572" y="241083"/>
                  </a:cubicBezTo>
                  <a:cubicBezTo>
                    <a:pt x="973498" y="254026"/>
                    <a:pt x="974617" y="268088"/>
                    <a:pt x="973428" y="280821"/>
                  </a:cubicBezTo>
                  <a:close/>
                  <a:moveTo>
                    <a:pt x="476706" y="657210"/>
                  </a:moveTo>
                  <a:cubicBezTo>
                    <a:pt x="482373" y="660498"/>
                    <a:pt x="481324" y="665605"/>
                    <a:pt x="482233" y="669803"/>
                  </a:cubicBezTo>
                  <a:cubicBezTo>
                    <a:pt x="485101" y="683235"/>
                    <a:pt x="487550" y="696808"/>
                    <a:pt x="494406" y="708981"/>
                  </a:cubicBezTo>
                  <a:cubicBezTo>
                    <a:pt x="505110" y="728010"/>
                    <a:pt x="523720" y="728290"/>
                    <a:pt x="535613" y="709890"/>
                  </a:cubicBezTo>
                  <a:cubicBezTo>
                    <a:pt x="540161" y="702824"/>
                    <a:pt x="541770" y="694779"/>
                    <a:pt x="543938" y="686803"/>
                  </a:cubicBezTo>
                  <a:cubicBezTo>
                    <a:pt x="547437" y="673581"/>
                    <a:pt x="545198" y="659798"/>
                    <a:pt x="548066" y="642868"/>
                  </a:cubicBezTo>
                  <a:cubicBezTo>
                    <a:pt x="554083" y="651053"/>
                    <a:pt x="558280" y="656790"/>
                    <a:pt x="562548" y="662457"/>
                  </a:cubicBezTo>
                  <a:cubicBezTo>
                    <a:pt x="573392" y="676729"/>
                    <a:pt x="584306" y="690931"/>
                    <a:pt x="600257" y="699956"/>
                  </a:cubicBezTo>
                  <a:cubicBezTo>
                    <a:pt x="613619" y="707512"/>
                    <a:pt x="627542" y="708281"/>
                    <a:pt x="640484" y="699256"/>
                  </a:cubicBezTo>
                  <a:cubicBezTo>
                    <a:pt x="652518" y="690861"/>
                    <a:pt x="653707" y="678198"/>
                    <a:pt x="651678" y="664835"/>
                  </a:cubicBezTo>
                  <a:cubicBezTo>
                    <a:pt x="649929" y="653432"/>
                    <a:pt x="645731" y="642798"/>
                    <a:pt x="640974" y="632374"/>
                  </a:cubicBezTo>
                  <a:cubicBezTo>
                    <a:pt x="639155" y="628456"/>
                    <a:pt x="635517" y="624888"/>
                    <a:pt x="637686" y="618381"/>
                  </a:cubicBezTo>
                  <a:cubicBezTo>
                    <a:pt x="649020" y="621180"/>
                    <a:pt x="659304" y="627756"/>
                    <a:pt x="671337" y="628036"/>
                  </a:cubicBezTo>
                  <a:cubicBezTo>
                    <a:pt x="686169" y="628386"/>
                    <a:pt x="697712" y="622019"/>
                    <a:pt x="702540" y="610266"/>
                  </a:cubicBezTo>
                  <a:cubicBezTo>
                    <a:pt x="708136" y="596694"/>
                    <a:pt x="702749" y="586200"/>
                    <a:pt x="693025" y="577175"/>
                  </a:cubicBezTo>
                  <a:cubicBezTo>
                    <a:pt x="683650" y="568429"/>
                    <a:pt x="673296" y="560874"/>
                    <a:pt x="662242" y="554227"/>
                  </a:cubicBezTo>
                  <a:cubicBezTo>
                    <a:pt x="656715" y="550939"/>
                    <a:pt x="650139" y="548421"/>
                    <a:pt x="646431" y="541565"/>
                  </a:cubicBezTo>
                  <a:cubicBezTo>
                    <a:pt x="654057" y="539466"/>
                    <a:pt x="660143" y="542474"/>
                    <a:pt x="666160" y="543663"/>
                  </a:cubicBezTo>
                  <a:cubicBezTo>
                    <a:pt x="684630" y="547441"/>
                    <a:pt x="703239" y="549890"/>
                    <a:pt x="722059" y="547931"/>
                  </a:cubicBezTo>
                  <a:cubicBezTo>
                    <a:pt x="735281" y="546532"/>
                    <a:pt x="746195" y="540795"/>
                    <a:pt x="748784" y="526453"/>
                  </a:cubicBezTo>
                  <a:cubicBezTo>
                    <a:pt x="751162" y="512811"/>
                    <a:pt x="743467" y="503996"/>
                    <a:pt x="732413" y="497559"/>
                  </a:cubicBezTo>
                  <a:cubicBezTo>
                    <a:pt x="723248" y="492172"/>
                    <a:pt x="713384" y="488534"/>
                    <a:pt x="702959" y="486645"/>
                  </a:cubicBezTo>
                  <a:cubicBezTo>
                    <a:pt x="688827" y="484127"/>
                    <a:pt x="674555" y="482098"/>
                    <a:pt x="658394" y="479509"/>
                  </a:cubicBezTo>
                  <a:cubicBezTo>
                    <a:pt x="667069" y="470834"/>
                    <a:pt x="676794" y="467616"/>
                    <a:pt x="684839" y="462019"/>
                  </a:cubicBezTo>
                  <a:cubicBezTo>
                    <a:pt x="702680" y="449776"/>
                    <a:pt x="720310" y="437183"/>
                    <a:pt x="729824" y="416894"/>
                  </a:cubicBezTo>
                  <a:cubicBezTo>
                    <a:pt x="739759" y="395696"/>
                    <a:pt x="727236" y="375268"/>
                    <a:pt x="704009" y="373659"/>
                  </a:cubicBezTo>
                  <a:cubicBezTo>
                    <a:pt x="693795" y="372959"/>
                    <a:pt x="684000" y="374708"/>
                    <a:pt x="674485" y="378416"/>
                  </a:cubicBezTo>
                  <a:cubicBezTo>
                    <a:pt x="667909" y="381005"/>
                    <a:pt x="661333" y="383453"/>
                    <a:pt x="654057" y="386182"/>
                  </a:cubicBezTo>
                  <a:cubicBezTo>
                    <a:pt x="653847" y="378066"/>
                    <a:pt x="658254" y="373519"/>
                    <a:pt x="660773" y="368342"/>
                  </a:cubicBezTo>
                  <a:cubicBezTo>
                    <a:pt x="666020" y="357568"/>
                    <a:pt x="669868" y="346514"/>
                    <a:pt x="670917" y="334411"/>
                  </a:cubicBezTo>
                  <a:cubicBezTo>
                    <a:pt x="672596" y="315521"/>
                    <a:pt x="665950" y="301249"/>
                    <a:pt x="648950" y="292434"/>
                  </a:cubicBezTo>
                  <a:cubicBezTo>
                    <a:pt x="634328" y="284878"/>
                    <a:pt x="618936" y="288097"/>
                    <a:pt x="603825" y="301879"/>
                  </a:cubicBezTo>
                  <a:cubicBezTo>
                    <a:pt x="597948" y="307266"/>
                    <a:pt x="592561" y="313073"/>
                    <a:pt x="586055" y="319509"/>
                  </a:cubicBezTo>
                  <a:cubicBezTo>
                    <a:pt x="584516" y="308105"/>
                    <a:pt x="583746" y="298521"/>
                    <a:pt x="581857" y="289216"/>
                  </a:cubicBezTo>
                  <a:cubicBezTo>
                    <a:pt x="578149" y="271026"/>
                    <a:pt x="565626" y="260952"/>
                    <a:pt x="547017" y="260322"/>
                  </a:cubicBezTo>
                  <a:cubicBezTo>
                    <a:pt x="525399" y="259623"/>
                    <a:pt x="512106" y="270606"/>
                    <a:pt x="503921" y="295163"/>
                  </a:cubicBezTo>
                  <a:cubicBezTo>
                    <a:pt x="501962" y="301109"/>
                    <a:pt x="502662" y="308595"/>
                    <a:pt x="495596" y="313912"/>
                  </a:cubicBezTo>
                  <a:cubicBezTo>
                    <a:pt x="492657" y="307965"/>
                    <a:pt x="490209" y="303208"/>
                    <a:pt x="487900" y="298311"/>
                  </a:cubicBezTo>
                  <a:cubicBezTo>
                    <a:pt x="482723" y="287467"/>
                    <a:pt x="476147" y="277602"/>
                    <a:pt x="467611" y="269137"/>
                  </a:cubicBezTo>
                  <a:cubicBezTo>
                    <a:pt x="456487" y="258153"/>
                    <a:pt x="443125" y="254725"/>
                    <a:pt x="428503" y="260112"/>
                  </a:cubicBezTo>
                  <a:cubicBezTo>
                    <a:pt x="413112" y="265779"/>
                    <a:pt x="405696" y="277742"/>
                    <a:pt x="405066" y="293973"/>
                  </a:cubicBezTo>
                  <a:cubicBezTo>
                    <a:pt x="404717" y="301739"/>
                    <a:pt x="405416" y="309435"/>
                    <a:pt x="406815" y="317200"/>
                  </a:cubicBezTo>
                  <a:cubicBezTo>
                    <a:pt x="407865" y="322797"/>
                    <a:pt x="410873" y="328324"/>
                    <a:pt x="408285" y="335950"/>
                  </a:cubicBezTo>
                  <a:cubicBezTo>
                    <a:pt x="402268" y="330703"/>
                    <a:pt x="397161" y="325666"/>
                    <a:pt x="391494" y="321398"/>
                  </a:cubicBezTo>
                  <a:cubicBezTo>
                    <a:pt x="367917" y="303488"/>
                    <a:pt x="342941" y="312863"/>
                    <a:pt x="336015" y="341337"/>
                  </a:cubicBezTo>
                  <a:cubicBezTo>
                    <a:pt x="331887" y="358477"/>
                    <a:pt x="335176" y="374148"/>
                    <a:pt x="343221" y="388980"/>
                  </a:cubicBezTo>
                  <a:cubicBezTo>
                    <a:pt x="348958" y="399474"/>
                    <a:pt x="345460" y="401643"/>
                    <a:pt x="335176" y="400733"/>
                  </a:cubicBezTo>
                  <a:cubicBezTo>
                    <a:pt x="321463" y="399544"/>
                    <a:pt x="307751" y="399054"/>
                    <a:pt x="294178" y="401853"/>
                  </a:cubicBezTo>
                  <a:cubicBezTo>
                    <a:pt x="267873" y="407240"/>
                    <a:pt x="258778" y="431446"/>
                    <a:pt x="274869" y="452994"/>
                  </a:cubicBezTo>
                  <a:cubicBezTo>
                    <a:pt x="280816" y="461040"/>
                    <a:pt x="289141" y="465517"/>
                    <a:pt x="298376" y="468945"/>
                  </a:cubicBezTo>
                  <a:cubicBezTo>
                    <a:pt x="302714" y="470554"/>
                    <a:pt x="308590" y="469715"/>
                    <a:pt x="311249" y="475312"/>
                  </a:cubicBezTo>
                  <a:cubicBezTo>
                    <a:pt x="308031" y="479999"/>
                    <a:pt x="302644" y="480559"/>
                    <a:pt x="298376" y="482937"/>
                  </a:cubicBezTo>
                  <a:cubicBezTo>
                    <a:pt x="285853" y="489724"/>
                    <a:pt x="273400" y="496580"/>
                    <a:pt x="264375" y="507983"/>
                  </a:cubicBezTo>
                  <a:cubicBezTo>
                    <a:pt x="251293" y="524494"/>
                    <a:pt x="256540" y="541355"/>
                    <a:pt x="276478" y="547721"/>
                  </a:cubicBezTo>
                  <a:cubicBezTo>
                    <a:pt x="288022" y="551429"/>
                    <a:pt x="299775" y="551639"/>
                    <a:pt x="311739" y="549750"/>
                  </a:cubicBezTo>
                  <a:cubicBezTo>
                    <a:pt x="317056" y="548910"/>
                    <a:pt x="323002" y="546322"/>
                    <a:pt x="325731" y="548771"/>
                  </a:cubicBezTo>
                  <a:cubicBezTo>
                    <a:pt x="316076" y="559964"/>
                    <a:pt x="306632" y="570528"/>
                    <a:pt x="297677" y="581442"/>
                  </a:cubicBezTo>
                  <a:cubicBezTo>
                    <a:pt x="278857" y="604319"/>
                    <a:pt x="283474" y="630695"/>
                    <a:pt x="309220" y="645176"/>
                  </a:cubicBezTo>
                  <a:cubicBezTo>
                    <a:pt x="330768" y="657280"/>
                    <a:pt x="350707" y="650214"/>
                    <a:pt x="369946" y="638320"/>
                  </a:cubicBezTo>
                  <a:cubicBezTo>
                    <a:pt x="375193" y="635032"/>
                    <a:pt x="379041" y="629295"/>
                    <a:pt x="385897" y="628736"/>
                  </a:cubicBezTo>
                  <a:cubicBezTo>
                    <a:pt x="388626" y="632024"/>
                    <a:pt x="386527" y="635172"/>
                    <a:pt x="386177" y="638180"/>
                  </a:cubicBezTo>
                  <a:cubicBezTo>
                    <a:pt x="384428" y="655950"/>
                    <a:pt x="381839" y="673651"/>
                    <a:pt x="387786" y="691141"/>
                  </a:cubicBezTo>
                  <a:cubicBezTo>
                    <a:pt x="393663" y="708421"/>
                    <a:pt x="407725" y="719965"/>
                    <a:pt x="424655" y="721714"/>
                  </a:cubicBezTo>
                  <a:cubicBezTo>
                    <a:pt x="443475" y="723742"/>
                    <a:pt x="454529" y="713878"/>
                    <a:pt x="462854" y="698557"/>
                  </a:cubicBezTo>
                  <a:cubicBezTo>
                    <a:pt x="469850" y="685614"/>
                    <a:pt x="472509" y="671272"/>
                    <a:pt x="476916" y="65714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0EE1F1F6-7E50-4AD2-8B20-05B4FFCE8B00}"/>
                </a:ext>
              </a:extLst>
            </p:cNvPr>
            <p:cNvSpPr/>
            <p:nvPr/>
          </p:nvSpPr>
          <p:spPr>
            <a:xfrm rot="5400000">
              <a:off x="362075" y="5930775"/>
              <a:ext cx="622136" cy="619196"/>
            </a:xfrm>
            <a:custGeom>
              <a:avLst/>
              <a:gdLst>
                <a:gd name="connsiteX0" fmla="*/ 353267 w 622136"/>
                <a:gd name="connsiteY0" fmla="*/ 70 h 619196"/>
                <a:gd name="connsiteX1" fmla="*/ 457159 w 622136"/>
                <a:gd name="connsiteY1" fmla="*/ 117534 h 619196"/>
                <a:gd name="connsiteX2" fmla="*/ 531038 w 622136"/>
                <a:gd name="connsiteY2" fmla="*/ 174622 h 619196"/>
                <a:gd name="connsiteX3" fmla="*/ 621707 w 622136"/>
                <a:gd name="connsiteY3" fmla="*/ 358269 h 619196"/>
                <a:gd name="connsiteX4" fmla="*/ 615061 w 622136"/>
                <a:gd name="connsiteY4" fmla="*/ 477412 h 619196"/>
                <a:gd name="connsiteX5" fmla="*/ 620588 w 622136"/>
                <a:gd name="connsiteY5" fmla="*/ 548003 h 619196"/>
                <a:gd name="connsiteX6" fmla="*/ 616250 w 622136"/>
                <a:gd name="connsiteY6" fmla="*/ 557098 h 619196"/>
                <a:gd name="connsiteX7" fmla="*/ 512008 w 622136"/>
                <a:gd name="connsiteY7" fmla="*/ 583473 h 619196"/>
                <a:gd name="connsiteX8" fmla="*/ 416652 w 622136"/>
                <a:gd name="connsiteY8" fmla="*/ 613836 h 619196"/>
                <a:gd name="connsiteX9" fmla="*/ 237202 w 622136"/>
                <a:gd name="connsiteY9" fmla="*/ 582564 h 619196"/>
                <a:gd name="connsiteX10" fmla="*/ 113162 w 622136"/>
                <a:gd name="connsiteY10" fmla="*/ 498890 h 619196"/>
                <a:gd name="connsiteX11" fmla="*/ 7241 w 622136"/>
                <a:gd name="connsiteY11" fmla="*/ 444531 h 619196"/>
                <a:gd name="connsiteX12" fmla="*/ 5143 w 622136"/>
                <a:gd name="connsiteY12" fmla="*/ 431518 h 619196"/>
                <a:gd name="connsiteX13" fmla="*/ 59152 w 622136"/>
                <a:gd name="connsiteY13" fmla="*/ 399546 h 619196"/>
                <a:gd name="connsiteX14" fmla="*/ 177666 w 622136"/>
                <a:gd name="connsiteY14" fmla="*/ 384365 h 619196"/>
                <a:gd name="connsiteX15" fmla="*/ 200123 w 622136"/>
                <a:gd name="connsiteY15" fmla="*/ 382126 h 619196"/>
                <a:gd name="connsiteX16" fmla="*/ 185501 w 622136"/>
                <a:gd name="connsiteY16" fmla="*/ 365965 h 619196"/>
                <a:gd name="connsiteX17" fmla="*/ 25851 w 622136"/>
                <a:gd name="connsiteY17" fmla="*/ 142790 h 619196"/>
                <a:gd name="connsiteX18" fmla="*/ 35436 w 622136"/>
                <a:gd name="connsiteY18" fmla="*/ 129568 h 619196"/>
                <a:gd name="connsiteX19" fmla="*/ 182773 w 622136"/>
                <a:gd name="connsiteY19" fmla="*/ 152725 h 619196"/>
                <a:gd name="connsiteX20" fmla="*/ 335078 w 622136"/>
                <a:gd name="connsiteY20" fmla="*/ 213940 h 619196"/>
                <a:gd name="connsiteX21" fmla="*/ 343613 w 622136"/>
                <a:gd name="connsiteY21" fmla="*/ 215829 h 619196"/>
                <a:gd name="connsiteX22" fmla="*/ 342004 w 622136"/>
                <a:gd name="connsiteY22" fmla="*/ 206035 h 619196"/>
                <a:gd name="connsiteX23" fmla="*/ 348650 w 622136"/>
                <a:gd name="connsiteY23" fmla="*/ 4827 h 619196"/>
                <a:gd name="connsiteX24" fmla="*/ 353058 w 622136"/>
                <a:gd name="connsiteY24" fmla="*/ 0 h 61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22136" h="619196">
                  <a:moveTo>
                    <a:pt x="353267" y="70"/>
                  </a:moveTo>
                  <a:cubicBezTo>
                    <a:pt x="373556" y="53170"/>
                    <a:pt x="416022" y="84862"/>
                    <a:pt x="457159" y="117534"/>
                  </a:cubicBezTo>
                  <a:cubicBezTo>
                    <a:pt x="481506" y="136913"/>
                    <a:pt x="506901" y="155033"/>
                    <a:pt x="531038" y="174622"/>
                  </a:cubicBezTo>
                  <a:cubicBezTo>
                    <a:pt x="589245" y="221846"/>
                    <a:pt x="618139" y="283901"/>
                    <a:pt x="621707" y="358269"/>
                  </a:cubicBezTo>
                  <a:cubicBezTo>
                    <a:pt x="623666" y="398217"/>
                    <a:pt x="618489" y="437745"/>
                    <a:pt x="615061" y="477412"/>
                  </a:cubicBezTo>
                  <a:cubicBezTo>
                    <a:pt x="613032" y="501409"/>
                    <a:pt x="613522" y="524916"/>
                    <a:pt x="620588" y="548003"/>
                  </a:cubicBezTo>
                  <a:cubicBezTo>
                    <a:pt x="621987" y="552550"/>
                    <a:pt x="624505" y="557518"/>
                    <a:pt x="616250" y="557098"/>
                  </a:cubicBezTo>
                  <a:cubicBezTo>
                    <a:pt x="578751" y="555209"/>
                    <a:pt x="545660" y="570600"/>
                    <a:pt x="512008" y="583473"/>
                  </a:cubicBezTo>
                  <a:cubicBezTo>
                    <a:pt x="480806" y="595436"/>
                    <a:pt x="449603" y="607190"/>
                    <a:pt x="416652" y="613836"/>
                  </a:cubicBezTo>
                  <a:cubicBezTo>
                    <a:pt x="352708" y="626848"/>
                    <a:pt x="292961" y="616075"/>
                    <a:pt x="237202" y="582564"/>
                  </a:cubicBezTo>
                  <a:cubicBezTo>
                    <a:pt x="194386" y="556818"/>
                    <a:pt x="155208" y="525755"/>
                    <a:pt x="113162" y="498890"/>
                  </a:cubicBezTo>
                  <a:cubicBezTo>
                    <a:pt x="79581" y="477412"/>
                    <a:pt x="45860" y="456214"/>
                    <a:pt x="7241" y="444531"/>
                  </a:cubicBezTo>
                  <a:cubicBezTo>
                    <a:pt x="-3253" y="441383"/>
                    <a:pt x="-874" y="437115"/>
                    <a:pt x="5143" y="431518"/>
                  </a:cubicBezTo>
                  <a:cubicBezTo>
                    <a:pt x="20884" y="416966"/>
                    <a:pt x="39493" y="407242"/>
                    <a:pt x="59152" y="399546"/>
                  </a:cubicBezTo>
                  <a:cubicBezTo>
                    <a:pt x="97351" y="384575"/>
                    <a:pt x="136669" y="378768"/>
                    <a:pt x="177666" y="384365"/>
                  </a:cubicBezTo>
                  <a:cubicBezTo>
                    <a:pt x="185292" y="385414"/>
                    <a:pt x="196835" y="390101"/>
                    <a:pt x="200123" y="382126"/>
                  </a:cubicBezTo>
                  <a:cubicBezTo>
                    <a:pt x="202642" y="376039"/>
                    <a:pt x="190958" y="371282"/>
                    <a:pt x="185501" y="365965"/>
                  </a:cubicBezTo>
                  <a:cubicBezTo>
                    <a:pt x="118759" y="301251"/>
                    <a:pt x="65099" y="227232"/>
                    <a:pt x="25851" y="142790"/>
                  </a:cubicBezTo>
                  <a:cubicBezTo>
                    <a:pt x="20464" y="131106"/>
                    <a:pt x="25501" y="129568"/>
                    <a:pt x="35436" y="129568"/>
                  </a:cubicBezTo>
                  <a:cubicBezTo>
                    <a:pt x="85737" y="129707"/>
                    <a:pt x="134640" y="139572"/>
                    <a:pt x="182773" y="152725"/>
                  </a:cubicBezTo>
                  <a:cubicBezTo>
                    <a:pt x="235873" y="167206"/>
                    <a:pt x="287854" y="184697"/>
                    <a:pt x="335078" y="213940"/>
                  </a:cubicBezTo>
                  <a:cubicBezTo>
                    <a:pt x="337666" y="215549"/>
                    <a:pt x="340675" y="218627"/>
                    <a:pt x="343613" y="215829"/>
                  </a:cubicBezTo>
                  <a:cubicBezTo>
                    <a:pt x="347251" y="212401"/>
                    <a:pt x="343613" y="208973"/>
                    <a:pt x="342004" y="206035"/>
                  </a:cubicBezTo>
                  <a:cubicBezTo>
                    <a:pt x="304855" y="137683"/>
                    <a:pt x="316818" y="70940"/>
                    <a:pt x="348650" y="4827"/>
                  </a:cubicBezTo>
                  <a:cubicBezTo>
                    <a:pt x="349210" y="3638"/>
                    <a:pt x="350469" y="2868"/>
                    <a:pt x="353058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78B1B3F6-EEE5-4D5A-B717-C1A5ADC1405F}"/>
                </a:ext>
              </a:extLst>
            </p:cNvPr>
            <p:cNvSpPr/>
            <p:nvPr/>
          </p:nvSpPr>
          <p:spPr>
            <a:xfrm rot="5400000">
              <a:off x="2888522" y="6437629"/>
              <a:ext cx="287921" cy="620122"/>
            </a:xfrm>
            <a:custGeom>
              <a:avLst/>
              <a:gdLst>
                <a:gd name="connsiteX0" fmla="*/ 287852 w 287921"/>
                <a:gd name="connsiteY0" fmla="*/ 349200 h 620122"/>
                <a:gd name="connsiteX1" fmla="*/ 287852 w 287921"/>
                <a:gd name="connsiteY1" fmla="*/ 604487 h 620122"/>
                <a:gd name="connsiteX2" fmla="*/ 270781 w 287921"/>
                <a:gd name="connsiteY2" fmla="*/ 614421 h 620122"/>
                <a:gd name="connsiteX3" fmla="*/ 5210 w 287921"/>
                <a:gd name="connsiteY3" fmla="*/ 243559 h 620122"/>
                <a:gd name="connsiteX4" fmla="*/ 21511 w 287921"/>
                <a:gd name="connsiteY4" fmla="*/ 77822 h 620122"/>
                <a:gd name="connsiteX5" fmla="*/ 100776 w 287921"/>
                <a:gd name="connsiteY5" fmla="*/ 3734 h 620122"/>
                <a:gd name="connsiteX6" fmla="*/ 184240 w 287921"/>
                <a:gd name="connsiteY6" fmla="*/ 10590 h 620122"/>
                <a:gd name="connsiteX7" fmla="*/ 280716 w 287921"/>
                <a:gd name="connsiteY7" fmla="*/ 70056 h 620122"/>
                <a:gd name="connsiteX8" fmla="*/ 287922 w 287921"/>
                <a:gd name="connsiteY8" fmla="*/ 91115 h 620122"/>
                <a:gd name="connsiteX9" fmla="*/ 287922 w 287921"/>
                <a:gd name="connsiteY9" fmla="*/ 349130 h 62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21" h="620122">
                  <a:moveTo>
                    <a:pt x="287852" y="349200"/>
                  </a:moveTo>
                  <a:cubicBezTo>
                    <a:pt x="287852" y="434272"/>
                    <a:pt x="287852" y="519415"/>
                    <a:pt x="287852" y="604487"/>
                  </a:cubicBezTo>
                  <a:cubicBezTo>
                    <a:pt x="287852" y="622887"/>
                    <a:pt x="287222" y="623446"/>
                    <a:pt x="270781" y="614421"/>
                  </a:cubicBezTo>
                  <a:cubicBezTo>
                    <a:pt x="122674" y="533547"/>
                    <a:pt x="33404" y="409926"/>
                    <a:pt x="5210" y="243559"/>
                  </a:cubicBezTo>
                  <a:cubicBezTo>
                    <a:pt x="-4305" y="187451"/>
                    <a:pt x="-1856" y="131202"/>
                    <a:pt x="21511" y="77822"/>
                  </a:cubicBezTo>
                  <a:cubicBezTo>
                    <a:pt x="37252" y="41862"/>
                    <a:pt x="61249" y="13948"/>
                    <a:pt x="100776" y="3734"/>
                  </a:cubicBezTo>
                  <a:cubicBezTo>
                    <a:pt x="129111" y="-3612"/>
                    <a:pt x="157095" y="515"/>
                    <a:pt x="184240" y="10590"/>
                  </a:cubicBezTo>
                  <a:cubicBezTo>
                    <a:pt x="220339" y="24022"/>
                    <a:pt x="251262" y="45850"/>
                    <a:pt x="280716" y="70056"/>
                  </a:cubicBezTo>
                  <a:cubicBezTo>
                    <a:pt x="287782" y="75863"/>
                    <a:pt x="287922" y="83209"/>
                    <a:pt x="287922" y="91115"/>
                  </a:cubicBezTo>
                  <a:cubicBezTo>
                    <a:pt x="287922" y="177096"/>
                    <a:pt x="287922" y="263148"/>
                    <a:pt x="287922" y="34913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DCF3F781-C6A7-4D76-9790-E94177C85F2B}"/>
                </a:ext>
              </a:extLst>
            </p:cNvPr>
            <p:cNvSpPr/>
            <p:nvPr/>
          </p:nvSpPr>
          <p:spPr>
            <a:xfrm rot="5400000">
              <a:off x="1615774" y="6448066"/>
              <a:ext cx="654744" cy="232582"/>
            </a:xfrm>
            <a:custGeom>
              <a:avLst/>
              <a:gdLst>
                <a:gd name="connsiteX0" fmla="*/ 654526 w 654744"/>
                <a:gd name="connsiteY0" fmla="*/ 112077 h 232582"/>
                <a:gd name="connsiteX1" fmla="*/ 654666 w 654744"/>
                <a:gd name="connsiteY1" fmla="*/ 173853 h 232582"/>
                <a:gd name="connsiteX2" fmla="*/ 642143 w 654744"/>
                <a:gd name="connsiteY2" fmla="*/ 192043 h 232582"/>
                <a:gd name="connsiteX3" fmla="*/ 454368 w 654744"/>
                <a:gd name="connsiteY3" fmla="*/ 229961 h 232582"/>
                <a:gd name="connsiteX4" fmla="*/ 13545 w 654744"/>
                <a:gd name="connsiteY4" fmla="*/ 171194 h 232582"/>
                <a:gd name="connsiteX5" fmla="*/ 8998 w 654744"/>
                <a:gd name="connsiteY5" fmla="*/ 153004 h 232582"/>
                <a:gd name="connsiteX6" fmla="*/ 223008 w 654744"/>
                <a:gd name="connsiteY6" fmla="*/ 33931 h 232582"/>
                <a:gd name="connsiteX7" fmla="*/ 481723 w 654744"/>
                <a:gd name="connsiteY7" fmla="*/ 910 h 232582"/>
                <a:gd name="connsiteX8" fmla="*/ 642563 w 654744"/>
                <a:gd name="connsiteY8" fmla="*/ 33092 h 232582"/>
                <a:gd name="connsiteX9" fmla="*/ 654736 w 654744"/>
                <a:gd name="connsiteY9" fmla="*/ 50232 h 232582"/>
                <a:gd name="connsiteX10" fmla="*/ 654596 w 654744"/>
                <a:gd name="connsiteY10" fmla="*/ 112008 h 232582"/>
                <a:gd name="connsiteX11" fmla="*/ 654596 w 654744"/>
                <a:gd name="connsiteY11" fmla="*/ 112008 h 23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4744" h="232582">
                  <a:moveTo>
                    <a:pt x="654526" y="112077"/>
                  </a:moveTo>
                  <a:cubicBezTo>
                    <a:pt x="654526" y="132646"/>
                    <a:pt x="654176" y="153284"/>
                    <a:pt x="654666" y="173853"/>
                  </a:cubicBezTo>
                  <a:cubicBezTo>
                    <a:pt x="654876" y="183507"/>
                    <a:pt x="651588" y="188755"/>
                    <a:pt x="642143" y="192043"/>
                  </a:cubicBezTo>
                  <a:cubicBezTo>
                    <a:pt x="581277" y="213311"/>
                    <a:pt x="518522" y="225134"/>
                    <a:pt x="454368" y="229961"/>
                  </a:cubicBezTo>
                  <a:cubicBezTo>
                    <a:pt x="303323" y="241365"/>
                    <a:pt x="157315" y="214430"/>
                    <a:pt x="13545" y="171194"/>
                  </a:cubicBezTo>
                  <a:cubicBezTo>
                    <a:pt x="-3595" y="166017"/>
                    <a:pt x="-3735" y="165108"/>
                    <a:pt x="8998" y="153004"/>
                  </a:cubicBezTo>
                  <a:cubicBezTo>
                    <a:pt x="70004" y="94727"/>
                    <a:pt x="143603" y="58977"/>
                    <a:pt x="223008" y="33931"/>
                  </a:cubicBezTo>
                  <a:cubicBezTo>
                    <a:pt x="307241" y="7346"/>
                    <a:pt x="393572" y="-3358"/>
                    <a:pt x="481723" y="910"/>
                  </a:cubicBezTo>
                  <a:cubicBezTo>
                    <a:pt x="536852" y="3568"/>
                    <a:pt x="590652" y="13922"/>
                    <a:pt x="642563" y="33092"/>
                  </a:cubicBezTo>
                  <a:cubicBezTo>
                    <a:pt x="651098" y="36240"/>
                    <a:pt x="654946" y="40927"/>
                    <a:pt x="654736" y="50232"/>
                  </a:cubicBezTo>
                  <a:cubicBezTo>
                    <a:pt x="654246" y="70801"/>
                    <a:pt x="654596" y="91439"/>
                    <a:pt x="654596" y="112008"/>
                  </a:cubicBezTo>
                  <a:lnTo>
                    <a:pt x="654596" y="112008"/>
                  </a:ln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45FDA5AF-AC0D-47C0-8069-F0779AFFA4CE}"/>
                </a:ext>
              </a:extLst>
            </p:cNvPr>
            <p:cNvSpPr/>
            <p:nvPr/>
          </p:nvSpPr>
          <p:spPr>
            <a:xfrm rot="5400000">
              <a:off x="1151220" y="5975734"/>
              <a:ext cx="629904" cy="470559"/>
            </a:xfrm>
            <a:custGeom>
              <a:avLst/>
              <a:gdLst>
                <a:gd name="connsiteX0" fmla="*/ 627736 w 629904"/>
                <a:gd name="connsiteY0" fmla="*/ 470559 h 470559"/>
                <a:gd name="connsiteX1" fmla="*/ 520136 w 629904"/>
                <a:gd name="connsiteY1" fmla="*/ 426484 h 470559"/>
                <a:gd name="connsiteX2" fmla="*/ 126467 w 629904"/>
                <a:gd name="connsiteY2" fmla="*/ 257529 h 470559"/>
                <a:gd name="connsiteX3" fmla="*/ 103729 w 629904"/>
                <a:gd name="connsiteY3" fmla="*/ 242627 h 470559"/>
                <a:gd name="connsiteX4" fmla="*/ 19287 w 629904"/>
                <a:gd name="connsiteY4" fmla="*/ 143772 h 470559"/>
                <a:gd name="connsiteX5" fmla="*/ 48 w 629904"/>
                <a:gd name="connsiteY5" fmla="*/ 85705 h 470559"/>
                <a:gd name="connsiteX6" fmla="*/ 80363 w 629904"/>
                <a:gd name="connsiteY6" fmla="*/ 73 h 470559"/>
                <a:gd name="connsiteX7" fmla="*/ 216017 w 629904"/>
                <a:gd name="connsiteY7" fmla="*/ 39251 h 470559"/>
                <a:gd name="connsiteX8" fmla="*/ 272335 w 629904"/>
                <a:gd name="connsiteY8" fmla="*/ 84376 h 470559"/>
                <a:gd name="connsiteX9" fmla="*/ 419323 w 629904"/>
                <a:gd name="connsiteY9" fmla="*/ 230594 h 470559"/>
                <a:gd name="connsiteX10" fmla="*/ 584010 w 629904"/>
                <a:gd name="connsiteY10" fmla="*/ 418508 h 470559"/>
                <a:gd name="connsiteX11" fmla="*/ 629905 w 629904"/>
                <a:gd name="connsiteY11" fmla="*/ 467131 h 470559"/>
                <a:gd name="connsiteX12" fmla="*/ 627666 w 629904"/>
                <a:gd name="connsiteY12" fmla="*/ 470489 h 4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9904" h="470559">
                  <a:moveTo>
                    <a:pt x="627736" y="470559"/>
                  </a:moveTo>
                  <a:cubicBezTo>
                    <a:pt x="591846" y="455867"/>
                    <a:pt x="555746" y="441735"/>
                    <a:pt x="520136" y="426484"/>
                  </a:cubicBezTo>
                  <a:cubicBezTo>
                    <a:pt x="388890" y="370305"/>
                    <a:pt x="257783" y="313777"/>
                    <a:pt x="126467" y="257529"/>
                  </a:cubicBezTo>
                  <a:cubicBezTo>
                    <a:pt x="117862" y="253821"/>
                    <a:pt x="110446" y="249133"/>
                    <a:pt x="103729" y="242627"/>
                  </a:cubicBezTo>
                  <a:cubicBezTo>
                    <a:pt x="72387" y="212334"/>
                    <a:pt x="41324" y="181901"/>
                    <a:pt x="19287" y="143772"/>
                  </a:cubicBezTo>
                  <a:cubicBezTo>
                    <a:pt x="8933" y="125862"/>
                    <a:pt x="677" y="106973"/>
                    <a:pt x="48" y="85705"/>
                  </a:cubicBezTo>
                  <a:cubicBezTo>
                    <a:pt x="-1422" y="36732"/>
                    <a:pt x="31250" y="1472"/>
                    <a:pt x="80363" y="73"/>
                  </a:cubicBezTo>
                  <a:cubicBezTo>
                    <a:pt x="129615" y="-1326"/>
                    <a:pt x="173201" y="17633"/>
                    <a:pt x="216017" y="39251"/>
                  </a:cubicBezTo>
                  <a:cubicBezTo>
                    <a:pt x="238054" y="50375"/>
                    <a:pt x="255195" y="66955"/>
                    <a:pt x="272335" y="84376"/>
                  </a:cubicBezTo>
                  <a:cubicBezTo>
                    <a:pt x="320748" y="133698"/>
                    <a:pt x="371050" y="181131"/>
                    <a:pt x="419323" y="230594"/>
                  </a:cubicBezTo>
                  <a:cubicBezTo>
                    <a:pt x="477600" y="290200"/>
                    <a:pt x="528112" y="356733"/>
                    <a:pt x="584010" y="418508"/>
                  </a:cubicBezTo>
                  <a:cubicBezTo>
                    <a:pt x="598982" y="435019"/>
                    <a:pt x="614583" y="450900"/>
                    <a:pt x="629905" y="467131"/>
                  </a:cubicBezTo>
                  <a:cubicBezTo>
                    <a:pt x="629135" y="468251"/>
                    <a:pt x="628435" y="469370"/>
                    <a:pt x="627666" y="470489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587726F2-908D-440A-8F0C-C7106E502C43}"/>
                </a:ext>
              </a:extLst>
            </p:cNvPr>
            <p:cNvSpPr/>
            <p:nvPr/>
          </p:nvSpPr>
          <p:spPr>
            <a:xfrm rot="5400000">
              <a:off x="965750" y="5977309"/>
              <a:ext cx="777769" cy="259517"/>
            </a:xfrm>
            <a:custGeom>
              <a:avLst/>
              <a:gdLst>
                <a:gd name="connsiteX0" fmla="*/ 777770 w 777769"/>
                <a:gd name="connsiteY0" fmla="*/ 259518 h 259517"/>
                <a:gd name="connsiteX1" fmla="*/ 708578 w 777769"/>
                <a:gd name="connsiteY1" fmla="*/ 255740 h 259517"/>
                <a:gd name="connsiteX2" fmla="*/ 520874 w 777769"/>
                <a:gd name="connsiteY2" fmla="*/ 245456 h 259517"/>
                <a:gd name="connsiteX3" fmla="*/ 200733 w 777769"/>
                <a:gd name="connsiteY3" fmla="*/ 222439 h 259517"/>
                <a:gd name="connsiteX4" fmla="*/ 43671 w 777769"/>
                <a:gd name="connsiteY4" fmla="*/ 154297 h 259517"/>
                <a:gd name="connsiteX5" fmla="*/ 13098 w 777769"/>
                <a:gd name="connsiteY5" fmla="*/ 121135 h 259517"/>
                <a:gd name="connsiteX6" fmla="*/ 39963 w 777769"/>
                <a:gd name="connsiteY6" fmla="*/ 15774 h 259517"/>
                <a:gd name="connsiteX7" fmla="*/ 126714 w 777769"/>
                <a:gd name="connsiteY7" fmla="*/ 733 h 259517"/>
                <a:gd name="connsiteX8" fmla="*/ 281398 w 777769"/>
                <a:gd name="connsiteY8" fmla="*/ 40820 h 259517"/>
                <a:gd name="connsiteX9" fmla="*/ 373606 w 777769"/>
                <a:gd name="connsiteY9" fmla="*/ 89373 h 259517"/>
                <a:gd name="connsiteX10" fmla="*/ 731945 w 777769"/>
                <a:gd name="connsiteY10" fmla="*/ 238879 h 259517"/>
                <a:gd name="connsiteX11" fmla="*/ 774342 w 777769"/>
                <a:gd name="connsiteY11" fmla="*/ 254760 h 259517"/>
                <a:gd name="connsiteX12" fmla="*/ 777630 w 777769"/>
                <a:gd name="connsiteY12" fmla="*/ 259448 h 25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769" h="259517">
                  <a:moveTo>
                    <a:pt x="777770" y="259518"/>
                  </a:moveTo>
                  <a:cubicBezTo>
                    <a:pt x="753143" y="258189"/>
                    <a:pt x="730896" y="256999"/>
                    <a:pt x="708578" y="255740"/>
                  </a:cubicBezTo>
                  <a:cubicBezTo>
                    <a:pt x="646033" y="252312"/>
                    <a:pt x="583489" y="248884"/>
                    <a:pt x="520874" y="245456"/>
                  </a:cubicBezTo>
                  <a:cubicBezTo>
                    <a:pt x="414043" y="239649"/>
                    <a:pt x="307353" y="231953"/>
                    <a:pt x="200733" y="222439"/>
                  </a:cubicBezTo>
                  <a:cubicBezTo>
                    <a:pt x="139377" y="216982"/>
                    <a:pt x="90405" y="189697"/>
                    <a:pt x="43671" y="154297"/>
                  </a:cubicBezTo>
                  <a:cubicBezTo>
                    <a:pt x="31568" y="145132"/>
                    <a:pt x="21424" y="134008"/>
                    <a:pt x="13098" y="121135"/>
                  </a:cubicBezTo>
                  <a:cubicBezTo>
                    <a:pt x="-11668" y="82727"/>
                    <a:pt x="-544" y="37672"/>
                    <a:pt x="39963" y="15774"/>
                  </a:cubicBezTo>
                  <a:cubicBezTo>
                    <a:pt x="67038" y="1083"/>
                    <a:pt x="96771" y="-1576"/>
                    <a:pt x="126714" y="733"/>
                  </a:cubicBezTo>
                  <a:cubicBezTo>
                    <a:pt x="180514" y="5000"/>
                    <a:pt x="232635" y="17873"/>
                    <a:pt x="281398" y="40820"/>
                  </a:cubicBezTo>
                  <a:cubicBezTo>
                    <a:pt x="312740" y="55582"/>
                    <a:pt x="342474" y="73912"/>
                    <a:pt x="373606" y="89373"/>
                  </a:cubicBezTo>
                  <a:cubicBezTo>
                    <a:pt x="489741" y="147161"/>
                    <a:pt x="610353" y="194175"/>
                    <a:pt x="731945" y="238879"/>
                  </a:cubicBezTo>
                  <a:cubicBezTo>
                    <a:pt x="746077" y="244056"/>
                    <a:pt x="760209" y="249443"/>
                    <a:pt x="774342" y="254760"/>
                  </a:cubicBezTo>
                  <a:cubicBezTo>
                    <a:pt x="774971" y="255040"/>
                    <a:pt x="775321" y="256090"/>
                    <a:pt x="777630" y="259448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42A3DEC0-E765-4C84-8055-0929DA43C524}"/>
                </a:ext>
              </a:extLst>
            </p:cNvPr>
            <p:cNvSpPr/>
            <p:nvPr/>
          </p:nvSpPr>
          <p:spPr>
            <a:xfrm rot="5400000">
              <a:off x="1323980" y="6034909"/>
              <a:ext cx="429341" cy="585575"/>
            </a:xfrm>
            <a:custGeom>
              <a:avLst/>
              <a:gdLst>
                <a:gd name="connsiteX0" fmla="*/ 427422 w 429341"/>
                <a:gd name="connsiteY0" fmla="*/ 585575 h 585575"/>
                <a:gd name="connsiteX1" fmla="*/ 404475 w 429341"/>
                <a:gd name="connsiteY1" fmla="*/ 555422 h 585575"/>
                <a:gd name="connsiteX2" fmla="*/ 273648 w 429341"/>
                <a:gd name="connsiteY2" fmla="*/ 411093 h 585575"/>
                <a:gd name="connsiteX3" fmla="*/ 94898 w 429341"/>
                <a:gd name="connsiteY3" fmla="*/ 228705 h 585575"/>
                <a:gd name="connsiteX4" fmla="*/ 50403 w 429341"/>
                <a:gd name="connsiteY4" fmla="*/ 187848 h 585575"/>
                <a:gd name="connsiteX5" fmla="*/ 941 w 429341"/>
                <a:gd name="connsiteY5" fmla="*/ 54293 h 585575"/>
                <a:gd name="connsiteX6" fmla="*/ 91051 w 429341"/>
                <a:gd name="connsiteY6" fmla="*/ 2382 h 585575"/>
                <a:gd name="connsiteX7" fmla="*/ 181510 w 429341"/>
                <a:gd name="connsiteY7" fmla="*/ 66256 h 585575"/>
                <a:gd name="connsiteX8" fmla="*/ 340811 w 429341"/>
                <a:gd name="connsiteY8" fmla="*/ 324902 h 585575"/>
                <a:gd name="connsiteX9" fmla="*/ 426513 w 429341"/>
                <a:gd name="connsiteY9" fmla="*/ 566266 h 585575"/>
                <a:gd name="connsiteX10" fmla="*/ 429311 w 429341"/>
                <a:gd name="connsiteY10" fmla="*/ 579699 h 585575"/>
                <a:gd name="connsiteX11" fmla="*/ 427422 w 429341"/>
                <a:gd name="connsiteY11" fmla="*/ 585575 h 58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341" h="585575">
                  <a:moveTo>
                    <a:pt x="427422" y="585575"/>
                  </a:moveTo>
                  <a:cubicBezTo>
                    <a:pt x="419167" y="574662"/>
                    <a:pt x="411891" y="565007"/>
                    <a:pt x="404475" y="555422"/>
                  </a:cubicBezTo>
                  <a:cubicBezTo>
                    <a:pt x="364737" y="503791"/>
                    <a:pt x="319263" y="457407"/>
                    <a:pt x="273648" y="411093"/>
                  </a:cubicBezTo>
                  <a:cubicBezTo>
                    <a:pt x="213902" y="350437"/>
                    <a:pt x="154505" y="289501"/>
                    <a:pt x="94898" y="228705"/>
                  </a:cubicBezTo>
                  <a:cubicBezTo>
                    <a:pt x="80766" y="214364"/>
                    <a:pt x="64955" y="201701"/>
                    <a:pt x="50403" y="187848"/>
                  </a:cubicBezTo>
                  <a:cubicBezTo>
                    <a:pt x="12415" y="151609"/>
                    <a:pt x="-4306" y="105994"/>
                    <a:pt x="941" y="54293"/>
                  </a:cubicBezTo>
                  <a:cubicBezTo>
                    <a:pt x="4789" y="16165"/>
                    <a:pt x="49004" y="-7902"/>
                    <a:pt x="91051" y="2382"/>
                  </a:cubicBezTo>
                  <a:cubicBezTo>
                    <a:pt x="129389" y="11757"/>
                    <a:pt x="156534" y="37782"/>
                    <a:pt x="181510" y="66256"/>
                  </a:cubicBezTo>
                  <a:cubicBezTo>
                    <a:pt x="249302" y="143423"/>
                    <a:pt x="296875" y="233043"/>
                    <a:pt x="340811" y="324902"/>
                  </a:cubicBezTo>
                  <a:cubicBezTo>
                    <a:pt x="377820" y="402348"/>
                    <a:pt x="408183" y="482173"/>
                    <a:pt x="426513" y="566266"/>
                  </a:cubicBezTo>
                  <a:cubicBezTo>
                    <a:pt x="427492" y="570744"/>
                    <a:pt x="428541" y="575151"/>
                    <a:pt x="429311" y="579699"/>
                  </a:cubicBezTo>
                  <a:cubicBezTo>
                    <a:pt x="429521" y="580818"/>
                    <a:pt x="428611" y="582077"/>
                    <a:pt x="427422" y="585575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C232327A-A126-48AF-BB59-9F303E94C66D}"/>
                </a:ext>
              </a:extLst>
            </p:cNvPr>
            <p:cNvSpPr/>
            <p:nvPr/>
          </p:nvSpPr>
          <p:spPr>
            <a:xfrm rot="5400000">
              <a:off x="780303" y="6039110"/>
              <a:ext cx="790916" cy="165165"/>
            </a:xfrm>
            <a:custGeom>
              <a:avLst/>
              <a:gdLst>
                <a:gd name="connsiteX0" fmla="*/ 790916 w 790916"/>
                <a:gd name="connsiteY0" fmla="*/ 50469 h 165165"/>
                <a:gd name="connsiteX1" fmla="*/ 708922 w 790916"/>
                <a:gd name="connsiteY1" fmla="*/ 68938 h 165165"/>
                <a:gd name="connsiteX2" fmla="*/ 248580 w 790916"/>
                <a:gd name="connsiteY2" fmla="*/ 151212 h 165165"/>
                <a:gd name="connsiteX3" fmla="*/ 149656 w 790916"/>
                <a:gd name="connsiteY3" fmla="*/ 164855 h 165165"/>
                <a:gd name="connsiteX4" fmla="*/ 46953 w 790916"/>
                <a:gd name="connsiteY4" fmla="*/ 143307 h 165165"/>
                <a:gd name="connsiteX5" fmla="*/ 10 w 790916"/>
                <a:gd name="connsiteY5" fmla="*/ 84540 h 165165"/>
                <a:gd name="connsiteX6" fmla="*/ 45834 w 790916"/>
                <a:gd name="connsiteY6" fmla="*/ 18917 h 165165"/>
                <a:gd name="connsiteX7" fmla="*/ 164348 w 790916"/>
                <a:gd name="connsiteY7" fmla="*/ 5694 h 165165"/>
                <a:gd name="connsiteX8" fmla="*/ 298672 w 790916"/>
                <a:gd name="connsiteY8" fmla="*/ 23324 h 165165"/>
                <a:gd name="connsiteX9" fmla="*/ 615035 w 790916"/>
                <a:gd name="connsiteY9" fmla="*/ 39555 h 165165"/>
                <a:gd name="connsiteX10" fmla="*/ 769928 w 790916"/>
                <a:gd name="connsiteY10" fmla="*/ 45781 h 165165"/>
                <a:gd name="connsiteX11" fmla="*/ 790916 w 790916"/>
                <a:gd name="connsiteY11" fmla="*/ 50399 h 16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0916" h="165165">
                  <a:moveTo>
                    <a:pt x="790916" y="50469"/>
                  </a:moveTo>
                  <a:cubicBezTo>
                    <a:pt x="761253" y="57185"/>
                    <a:pt x="735088" y="63342"/>
                    <a:pt x="708922" y="68938"/>
                  </a:cubicBezTo>
                  <a:cubicBezTo>
                    <a:pt x="556478" y="101820"/>
                    <a:pt x="402354" y="125607"/>
                    <a:pt x="248580" y="151212"/>
                  </a:cubicBezTo>
                  <a:cubicBezTo>
                    <a:pt x="215769" y="156669"/>
                    <a:pt x="183447" y="167093"/>
                    <a:pt x="149656" y="164855"/>
                  </a:cubicBezTo>
                  <a:cubicBezTo>
                    <a:pt x="114465" y="162546"/>
                    <a:pt x="79275" y="159048"/>
                    <a:pt x="46953" y="143307"/>
                  </a:cubicBezTo>
                  <a:cubicBezTo>
                    <a:pt x="22117" y="131204"/>
                    <a:pt x="499" y="115183"/>
                    <a:pt x="10" y="84540"/>
                  </a:cubicBezTo>
                  <a:cubicBezTo>
                    <a:pt x="-480" y="52498"/>
                    <a:pt x="17710" y="30950"/>
                    <a:pt x="45834" y="18917"/>
                  </a:cubicBezTo>
                  <a:cubicBezTo>
                    <a:pt x="83683" y="2826"/>
                    <a:pt x="122371" y="-6759"/>
                    <a:pt x="164348" y="5694"/>
                  </a:cubicBezTo>
                  <a:cubicBezTo>
                    <a:pt x="207933" y="18707"/>
                    <a:pt x="253548" y="20806"/>
                    <a:pt x="298672" y="23324"/>
                  </a:cubicBezTo>
                  <a:cubicBezTo>
                    <a:pt x="404103" y="29271"/>
                    <a:pt x="509604" y="34448"/>
                    <a:pt x="615035" y="39555"/>
                  </a:cubicBezTo>
                  <a:cubicBezTo>
                    <a:pt x="666666" y="42074"/>
                    <a:pt x="718297" y="43613"/>
                    <a:pt x="769928" y="45781"/>
                  </a:cubicBezTo>
                  <a:cubicBezTo>
                    <a:pt x="775595" y="45991"/>
                    <a:pt x="781682" y="44452"/>
                    <a:pt x="790916" y="50399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4C786A86-6435-44C7-AD67-2AB3B15EB203}"/>
                </a:ext>
              </a:extLst>
            </p:cNvPr>
            <p:cNvSpPr/>
            <p:nvPr/>
          </p:nvSpPr>
          <p:spPr>
            <a:xfrm rot="5400000">
              <a:off x="1496922" y="6563872"/>
              <a:ext cx="399531" cy="256190"/>
            </a:xfrm>
            <a:custGeom>
              <a:avLst/>
              <a:gdLst>
                <a:gd name="connsiteX0" fmla="*/ 399310 w 399531"/>
                <a:gd name="connsiteY0" fmla="*/ 128861 h 256190"/>
                <a:gd name="connsiteX1" fmla="*/ 399520 w 399531"/>
                <a:gd name="connsiteY1" fmla="*/ 238700 h 256190"/>
                <a:gd name="connsiteX2" fmla="*/ 382100 w 399531"/>
                <a:gd name="connsiteY2" fmla="*/ 256190 h 256190"/>
                <a:gd name="connsiteX3" fmla="*/ 123874 w 399531"/>
                <a:gd name="connsiteY3" fmla="*/ 199592 h 256190"/>
                <a:gd name="connsiteX4" fmla="*/ 9349 w 399531"/>
                <a:gd name="connsiteY4" fmla="*/ 137537 h 256190"/>
                <a:gd name="connsiteX5" fmla="*/ 9069 w 399531"/>
                <a:gd name="connsiteY5" fmla="*/ 121445 h 256190"/>
                <a:gd name="connsiteX6" fmla="*/ 325292 w 399531"/>
                <a:gd name="connsiteY6" fmla="*/ 5940 h 256190"/>
                <a:gd name="connsiteX7" fmla="*/ 383989 w 399531"/>
                <a:gd name="connsiteY7" fmla="*/ 204 h 256190"/>
                <a:gd name="connsiteX8" fmla="*/ 399380 w 399531"/>
                <a:gd name="connsiteY8" fmla="*/ 14895 h 256190"/>
                <a:gd name="connsiteX9" fmla="*/ 399240 w 399531"/>
                <a:gd name="connsiteY9" fmla="*/ 128861 h 25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531" h="256190">
                  <a:moveTo>
                    <a:pt x="399310" y="128861"/>
                  </a:moveTo>
                  <a:cubicBezTo>
                    <a:pt x="399310" y="165451"/>
                    <a:pt x="398890" y="202110"/>
                    <a:pt x="399520" y="238700"/>
                  </a:cubicBezTo>
                  <a:cubicBezTo>
                    <a:pt x="399800" y="251853"/>
                    <a:pt x="395182" y="256260"/>
                    <a:pt x="382100" y="256190"/>
                  </a:cubicBezTo>
                  <a:cubicBezTo>
                    <a:pt x="291920" y="255770"/>
                    <a:pt x="206148" y="235831"/>
                    <a:pt x="123874" y="199592"/>
                  </a:cubicBezTo>
                  <a:cubicBezTo>
                    <a:pt x="83997" y="182032"/>
                    <a:pt x="45938" y="161113"/>
                    <a:pt x="9349" y="137537"/>
                  </a:cubicBezTo>
                  <a:cubicBezTo>
                    <a:pt x="-3104" y="129491"/>
                    <a:pt x="-3034" y="128861"/>
                    <a:pt x="9069" y="121445"/>
                  </a:cubicBezTo>
                  <a:cubicBezTo>
                    <a:pt x="106874" y="62119"/>
                    <a:pt x="211675" y="21891"/>
                    <a:pt x="325292" y="5940"/>
                  </a:cubicBezTo>
                  <a:cubicBezTo>
                    <a:pt x="344741" y="3212"/>
                    <a:pt x="364470" y="2302"/>
                    <a:pt x="383989" y="204"/>
                  </a:cubicBezTo>
                  <a:cubicBezTo>
                    <a:pt x="395392" y="-1056"/>
                    <a:pt x="399520" y="3492"/>
                    <a:pt x="399380" y="14895"/>
                  </a:cubicBezTo>
                  <a:cubicBezTo>
                    <a:pt x="398960" y="52884"/>
                    <a:pt x="399240" y="90873"/>
                    <a:pt x="399240" y="128861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55A13121-94A6-44A9-AF2F-66148876563B}"/>
                </a:ext>
              </a:extLst>
            </p:cNvPr>
            <p:cNvSpPr/>
            <p:nvPr/>
          </p:nvSpPr>
          <p:spPr>
            <a:xfrm rot="5400000">
              <a:off x="765754" y="6095740"/>
              <a:ext cx="661818" cy="200592"/>
            </a:xfrm>
            <a:custGeom>
              <a:avLst/>
              <a:gdLst>
                <a:gd name="connsiteX0" fmla="*/ 661819 w 661818"/>
                <a:gd name="connsiteY0" fmla="*/ 349 h 200592"/>
                <a:gd name="connsiteX1" fmla="*/ 569610 w 661818"/>
                <a:gd name="connsiteY1" fmla="*/ 59186 h 200592"/>
                <a:gd name="connsiteX2" fmla="*/ 297883 w 661818"/>
                <a:gd name="connsiteY2" fmla="*/ 176230 h 200592"/>
                <a:gd name="connsiteX3" fmla="*/ 68831 w 661818"/>
                <a:gd name="connsiteY3" fmla="*/ 194280 h 200592"/>
                <a:gd name="connsiteX4" fmla="*/ 10414 w 661818"/>
                <a:gd name="connsiteY4" fmla="*/ 168674 h 200592"/>
                <a:gd name="connsiteX5" fmla="*/ 8805 w 661818"/>
                <a:gd name="connsiteY5" fmla="*/ 132085 h 200592"/>
                <a:gd name="connsiteX6" fmla="*/ 63234 w 661818"/>
                <a:gd name="connsiteY6" fmla="*/ 111376 h 200592"/>
                <a:gd name="connsiteX7" fmla="*/ 643209 w 661818"/>
                <a:gd name="connsiteY7" fmla="*/ 3287 h 200592"/>
                <a:gd name="connsiteX8" fmla="*/ 661819 w 661818"/>
                <a:gd name="connsiteY8" fmla="*/ 349 h 20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1818" h="200592">
                  <a:moveTo>
                    <a:pt x="661819" y="349"/>
                  </a:moveTo>
                  <a:cubicBezTo>
                    <a:pt x="631386" y="23785"/>
                    <a:pt x="600953" y="42255"/>
                    <a:pt x="569610" y="59186"/>
                  </a:cubicBezTo>
                  <a:cubicBezTo>
                    <a:pt x="482509" y="106199"/>
                    <a:pt x="393099" y="148106"/>
                    <a:pt x="297883" y="176230"/>
                  </a:cubicBezTo>
                  <a:cubicBezTo>
                    <a:pt x="222885" y="198338"/>
                    <a:pt x="146697" y="207922"/>
                    <a:pt x="68831" y="194280"/>
                  </a:cubicBezTo>
                  <a:cubicBezTo>
                    <a:pt x="47353" y="190502"/>
                    <a:pt x="27204" y="183086"/>
                    <a:pt x="10414" y="168674"/>
                  </a:cubicBezTo>
                  <a:cubicBezTo>
                    <a:pt x="-3298" y="156921"/>
                    <a:pt x="-3089" y="145797"/>
                    <a:pt x="8805" y="132085"/>
                  </a:cubicBezTo>
                  <a:cubicBezTo>
                    <a:pt x="23427" y="115294"/>
                    <a:pt x="42736" y="112496"/>
                    <a:pt x="63234" y="111376"/>
                  </a:cubicBezTo>
                  <a:cubicBezTo>
                    <a:pt x="261223" y="100393"/>
                    <a:pt x="453405" y="58136"/>
                    <a:pt x="643209" y="3287"/>
                  </a:cubicBezTo>
                  <a:cubicBezTo>
                    <a:pt x="648316" y="1818"/>
                    <a:pt x="653284" y="-981"/>
                    <a:pt x="661819" y="349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8D6414CE-F0BC-42E2-95D5-CB6003BF82D3}"/>
                </a:ext>
              </a:extLst>
            </p:cNvPr>
            <p:cNvSpPr/>
            <p:nvPr/>
          </p:nvSpPr>
          <p:spPr>
            <a:xfrm rot="5400000">
              <a:off x="791680" y="6600628"/>
              <a:ext cx="433601" cy="149249"/>
            </a:xfrm>
            <a:custGeom>
              <a:avLst/>
              <a:gdLst>
                <a:gd name="connsiteX0" fmla="*/ 99695 w 433601"/>
                <a:gd name="connsiteY0" fmla="*/ 149127 h 149249"/>
                <a:gd name="connsiteX1" fmla="*/ 11685 w 433601"/>
                <a:gd name="connsiteY1" fmla="*/ 141152 h 149249"/>
                <a:gd name="connsiteX2" fmla="*/ 141 w 433601"/>
                <a:gd name="connsiteY2" fmla="*/ 135695 h 149249"/>
                <a:gd name="connsiteX3" fmla="*/ 8257 w 433601"/>
                <a:gd name="connsiteY3" fmla="*/ 125620 h 149249"/>
                <a:gd name="connsiteX4" fmla="*/ 102354 w 433601"/>
                <a:gd name="connsiteY4" fmla="*/ 75598 h 149249"/>
                <a:gd name="connsiteX5" fmla="*/ 391012 w 433601"/>
                <a:gd name="connsiteY5" fmla="*/ 5008 h 149249"/>
                <a:gd name="connsiteX6" fmla="*/ 420815 w 433601"/>
                <a:gd name="connsiteY6" fmla="*/ 321 h 149249"/>
                <a:gd name="connsiteX7" fmla="*/ 433198 w 433601"/>
                <a:gd name="connsiteY7" fmla="*/ 10395 h 149249"/>
                <a:gd name="connsiteX8" fmla="*/ 412770 w 433601"/>
                <a:gd name="connsiteY8" fmla="*/ 51392 h 149249"/>
                <a:gd name="connsiteX9" fmla="*/ 150837 w 433601"/>
                <a:gd name="connsiteY9" fmla="*/ 144929 h 149249"/>
                <a:gd name="connsiteX10" fmla="*/ 99695 w 433601"/>
                <a:gd name="connsiteY10" fmla="*/ 149197 h 14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601" h="149249">
                  <a:moveTo>
                    <a:pt x="99695" y="149127"/>
                  </a:moveTo>
                  <a:cubicBezTo>
                    <a:pt x="64995" y="148847"/>
                    <a:pt x="38200" y="146329"/>
                    <a:pt x="11685" y="141152"/>
                  </a:cubicBezTo>
                  <a:cubicBezTo>
                    <a:pt x="7347" y="140312"/>
                    <a:pt x="1260" y="140802"/>
                    <a:pt x="141" y="135695"/>
                  </a:cubicBezTo>
                  <a:cubicBezTo>
                    <a:pt x="-978" y="130588"/>
                    <a:pt x="4828" y="128349"/>
                    <a:pt x="8257" y="125620"/>
                  </a:cubicBezTo>
                  <a:cubicBezTo>
                    <a:pt x="36451" y="102953"/>
                    <a:pt x="68913" y="88331"/>
                    <a:pt x="102354" y="75598"/>
                  </a:cubicBezTo>
                  <a:cubicBezTo>
                    <a:pt x="195611" y="40128"/>
                    <a:pt x="292997" y="21169"/>
                    <a:pt x="391012" y="5008"/>
                  </a:cubicBezTo>
                  <a:cubicBezTo>
                    <a:pt x="400946" y="3399"/>
                    <a:pt x="410881" y="2000"/>
                    <a:pt x="420815" y="321"/>
                  </a:cubicBezTo>
                  <a:cubicBezTo>
                    <a:pt x="428931" y="-1079"/>
                    <a:pt x="432359" y="2070"/>
                    <a:pt x="433198" y="10395"/>
                  </a:cubicBezTo>
                  <a:cubicBezTo>
                    <a:pt x="435017" y="28585"/>
                    <a:pt x="431100" y="41178"/>
                    <a:pt x="412770" y="51392"/>
                  </a:cubicBezTo>
                  <a:cubicBezTo>
                    <a:pt x="330496" y="97216"/>
                    <a:pt x="244934" y="132686"/>
                    <a:pt x="150837" y="144929"/>
                  </a:cubicBezTo>
                  <a:cubicBezTo>
                    <a:pt x="131387" y="147448"/>
                    <a:pt x="111799" y="149617"/>
                    <a:pt x="99695" y="149197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13DADF51-6ED7-42C2-807C-AF3FAB8F8E1F}"/>
                </a:ext>
              </a:extLst>
            </p:cNvPr>
            <p:cNvSpPr/>
            <p:nvPr/>
          </p:nvSpPr>
          <p:spPr>
            <a:xfrm rot="5400000">
              <a:off x="2360327" y="6593967"/>
              <a:ext cx="78895" cy="517053"/>
            </a:xfrm>
            <a:custGeom>
              <a:avLst/>
              <a:gdLst>
                <a:gd name="connsiteX0" fmla="*/ 25434 w 78895"/>
                <a:gd name="connsiteY0" fmla="*/ 70 h 517053"/>
                <a:gd name="connsiteX1" fmla="*/ 75456 w 78895"/>
                <a:gd name="connsiteY1" fmla="*/ 69401 h 517053"/>
                <a:gd name="connsiteX2" fmla="*/ 78464 w 78895"/>
                <a:gd name="connsiteY2" fmla="*/ 85282 h 517053"/>
                <a:gd name="connsiteX3" fmla="*/ 78464 w 78895"/>
                <a:gd name="connsiteY3" fmla="*/ 505467 h 517053"/>
                <a:gd name="connsiteX4" fmla="*/ 76226 w 78895"/>
                <a:gd name="connsiteY4" fmla="*/ 516730 h 517053"/>
                <a:gd name="connsiteX5" fmla="*/ 67551 w 78895"/>
                <a:gd name="connsiteY5" fmla="*/ 508195 h 517053"/>
                <a:gd name="connsiteX6" fmla="*/ 178 w 78895"/>
                <a:gd name="connsiteY6" fmla="*/ 259275 h 517053"/>
                <a:gd name="connsiteX7" fmla="*/ 18368 w 78895"/>
                <a:gd name="connsiteY7" fmla="*/ 33861 h 517053"/>
                <a:gd name="connsiteX8" fmla="*/ 22496 w 78895"/>
                <a:gd name="connsiteY8" fmla="*/ 5387 h 517053"/>
                <a:gd name="connsiteX9" fmla="*/ 25504 w 78895"/>
                <a:gd name="connsiteY9" fmla="*/ 0 h 5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895" h="517053">
                  <a:moveTo>
                    <a:pt x="25434" y="70"/>
                  </a:moveTo>
                  <a:cubicBezTo>
                    <a:pt x="42854" y="24206"/>
                    <a:pt x="59225" y="46804"/>
                    <a:pt x="75456" y="69401"/>
                  </a:cubicBezTo>
                  <a:cubicBezTo>
                    <a:pt x="78884" y="74158"/>
                    <a:pt x="78464" y="79825"/>
                    <a:pt x="78464" y="85282"/>
                  </a:cubicBezTo>
                  <a:cubicBezTo>
                    <a:pt x="78464" y="225344"/>
                    <a:pt x="78464" y="365405"/>
                    <a:pt x="78464" y="505467"/>
                  </a:cubicBezTo>
                  <a:cubicBezTo>
                    <a:pt x="78464" y="509384"/>
                    <a:pt x="80353" y="515331"/>
                    <a:pt x="76226" y="516730"/>
                  </a:cubicBezTo>
                  <a:cubicBezTo>
                    <a:pt x="70489" y="518619"/>
                    <a:pt x="69649" y="511763"/>
                    <a:pt x="67551" y="508195"/>
                  </a:cubicBezTo>
                  <a:cubicBezTo>
                    <a:pt x="22846" y="431308"/>
                    <a:pt x="2067" y="347985"/>
                    <a:pt x="178" y="259275"/>
                  </a:cubicBezTo>
                  <a:cubicBezTo>
                    <a:pt x="-1501" y="183437"/>
                    <a:pt x="8993" y="108719"/>
                    <a:pt x="18368" y="33861"/>
                  </a:cubicBezTo>
                  <a:cubicBezTo>
                    <a:pt x="19557" y="24346"/>
                    <a:pt x="21027" y="14832"/>
                    <a:pt x="22496" y="5387"/>
                  </a:cubicBezTo>
                  <a:cubicBezTo>
                    <a:pt x="22706" y="4198"/>
                    <a:pt x="23685" y="3148"/>
                    <a:pt x="25504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7ED4A91F-2BF9-4D23-86A2-035BBEFA86D1}"/>
                </a:ext>
              </a:extLst>
            </p:cNvPr>
            <p:cNvSpPr/>
            <p:nvPr/>
          </p:nvSpPr>
          <p:spPr>
            <a:xfrm rot="5400000">
              <a:off x="3688098" y="6646472"/>
              <a:ext cx="158436" cy="335650"/>
            </a:xfrm>
            <a:custGeom>
              <a:avLst/>
              <a:gdLst>
                <a:gd name="connsiteX0" fmla="*/ 156501 w 158436"/>
                <a:gd name="connsiteY0" fmla="*/ 241560 h 335650"/>
                <a:gd name="connsiteX1" fmla="*/ 156501 w 158436"/>
                <a:gd name="connsiteY1" fmla="*/ 325303 h 335650"/>
                <a:gd name="connsiteX2" fmla="*/ 154123 w 158436"/>
                <a:gd name="connsiteY2" fmla="*/ 335237 h 335650"/>
                <a:gd name="connsiteX3" fmla="*/ 146147 w 158436"/>
                <a:gd name="connsiteY3" fmla="*/ 329360 h 335650"/>
                <a:gd name="connsiteX4" fmla="*/ 18539 w 158436"/>
                <a:gd name="connsiteY4" fmla="*/ 142495 h 335650"/>
                <a:gd name="connsiteX5" fmla="*/ 6505 w 158436"/>
                <a:gd name="connsiteY5" fmla="*/ 32097 h 335650"/>
                <a:gd name="connsiteX6" fmla="*/ 71849 w 158436"/>
                <a:gd name="connsiteY6" fmla="*/ 6561 h 335650"/>
                <a:gd name="connsiteX7" fmla="*/ 137192 w 158436"/>
                <a:gd name="connsiteY7" fmla="*/ 91494 h 335650"/>
                <a:gd name="connsiteX8" fmla="*/ 156501 w 158436"/>
                <a:gd name="connsiteY8" fmla="*/ 241560 h 33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36" h="335650">
                  <a:moveTo>
                    <a:pt x="156501" y="241560"/>
                  </a:moveTo>
                  <a:cubicBezTo>
                    <a:pt x="156501" y="276820"/>
                    <a:pt x="156501" y="301026"/>
                    <a:pt x="156501" y="325303"/>
                  </a:cubicBezTo>
                  <a:cubicBezTo>
                    <a:pt x="156501" y="328731"/>
                    <a:pt x="158110" y="333558"/>
                    <a:pt x="154123" y="335237"/>
                  </a:cubicBezTo>
                  <a:cubicBezTo>
                    <a:pt x="149715" y="337126"/>
                    <a:pt x="148036" y="332089"/>
                    <a:pt x="146147" y="329360"/>
                  </a:cubicBezTo>
                  <a:cubicBezTo>
                    <a:pt x="103191" y="267375"/>
                    <a:pt x="57647" y="206859"/>
                    <a:pt x="18539" y="142495"/>
                  </a:cubicBezTo>
                  <a:cubicBezTo>
                    <a:pt x="-980" y="110313"/>
                    <a:pt x="-5248" y="70226"/>
                    <a:pt x="6505" y="32097"/>
                  </a:cubicBezTo>
                  <a:cubicBezTo>
                    <a:pt x="15460" y="3133"/>
                    <a:pt x="45753" y="-8410"/>
                    <a:pt x="71849" y="6561"/>
                  </a:cubicBezTo>
                  <a:cubicBezTo>
                    <a:pt x="105150" y="25591"/>
                    <a:pt x="126908" y="55534"/>
                    <a:pt x="137192" y="91494"/>
                  </a:cubicBezTo>
                  <a:cubicBezTo>
                    <a:pt x="152234" y="143824"/>
                    <a:pt x="163008" y="197344"/>
                    <a:pt x="156501" y="24156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27EEBE4B-43A7-41F6-8949-0FF2B1127C73}"/>
                </a:ext>
              </a:extLst>
            </p:cNvPr>
            <p:cNvSpPr/>
            <p:nvPr/>
          </p:nvSpPr>
          <p:spPr>
            <a:xfrm rot="5400000">
              <a:off x="3568668" y="6579812"/>
              <a:ext cx="305116" cy="318025"/>
            </a:xfrm>
            <a:custGeom>
              <a:avLst/>
              <a:gdLst>
                <a:gd name="connsiteX0" fmla="*/ 50587 w 305116"/>
                <a:gd name="connsiteY0" fmla="*/ 72 h 318025"/>
                <a:gd name="connsiteX1" fmla="*/ 100749 w 305116"/>
                <a:gd name="connsiteY1" fmla="*/ 26587 h 318025"/>
                <a:gd name="connsiteX2" fmla="*/ 163574 w 305116"/>
                <a:gd name="connsiteY2" fmla="*/ 101935 h 318025"/>
                <a:gd name="connsiteX3" fmla="*/ 295730 w 305116"/>
                <a:gd name="connsiteY3" fmla="*/ 297055 h 318025"/>
                <a:gd name="connsiteX4" fmla="*/ 302656 w 305116"/>
                <a:gd name="connsiteY4" fmla="*/ 316644 h 318025"/>
                <a:gd name="connsiteX5" fmla="*/ 285656 w 305116"/>
                <a:gd name="connsiteY5" fmla="*/ 308739 h 318025"/>
                <a:gd name="connsiteX6" fmla="*/ 49188 w 305116"/>
                <a:gd name="connsiteY6" fmla="*/ 137335 h 318025"/>
                <a:gd name="connsiteX7" fmla="*/ 286 w 305116"/>
                <a:gd name="connsiteY7" fmla="*/ 42188 h 318025"/>
                <a:gd name="connsiteX8" fmla="*/ 50657 w 305116"/>
                <a:gd name="connsiteY8" fmla="*/ 2 h 31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116" h="318025">
                  <a:moveTo>
                    <a:pt x="50587" y="72"/>
                  </a:moveTo>
                  <a:cubicBezTo>
                    <a:pt x="65349" y="422"/>
                    <a:pt x="83959" y="12315"/>
                    <a:pt x="100749" y="26587"/>
                  </a:cubicBezTo>
                  <a:cubicBezTo>
                    <a:pt x="125935" y="47995"/>
                    <a:pt x="147483" y="72481"/>
                    <a:pt x="163574" y="101935"/>
                  </a:cubicBezTo>
                  <a:cubicBezTo>
                    <a:pt x="201423" y="171126"/>
                    <a:pt x="248227" y="234370"/>
                    <a:pt x="295730" y="297055"/>
                  </a:cubicBezTo>
                  <a:cubicBezTo>
                    <a:pt x="300137" y="302862"/>
                    <a:pt x="309582" y="309718"/>
                    <a:pt x="302656" y="316644"/>
                  </a:cubicBezTo>
                  <a:cubicBezTo>
                    <a:pt x="297829" y="321472"/>
                    <a:pt x="290903" y="312377"/>
                    <a:pt x="285656" y="308739"/>
                  </a:cubicBezTo>
                  <a:cubicBezTo>
                    <a:pt x="206040" y="252700"/>
                    <a:pt x="124466" y="199250"/>
                    <a:pt x="49188" y="137335"/>
                  </a:cubicBezTo>
                  <a:cubicBezTo>
                    <a:pt x="19735" y="113128"/>
                    <a:pt x="4903" y="79407"/>
                    <a:pt x="286" y="42188"/>
                  </a:cubicBezTo>
                  <a:cubicBezTo>
                    <a:pt x="-2653" y="18401"/>
                    <a:pt x="17286" y="-208"/>
                    <a:pt x="50657" y="2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708224CF-B9BF-4462-8F23-1B9CA090D179}"/>
                </a:ext>
              </a:extLst>
            </p:cNvPr>
            <p:cNvSpPr/>
            <p:nvPr/>
          </p:nvSpPr>
          <p:spPr>
            <a:xfrm rot="5400000">
              <a:off x="624611" y="6674474"/>
              <a:ext cx="248982" cy="186184"/>
            </a:xfrm>
            <a:custGeom>
              <a:avLst/>
              <a:gdLst>
                <a:gd name="connsiteX0" fmla="*/ 248506 w 248982"/>
                <a:gd name="connsiteY0" fmla="*/ 100328 h 186184"/>
                <a:gd name="connsiteX1" fmla="*/ 248506 w 248982"/>
                <a:gd name="connsiteY1" fmla="*/ 174417 h 186184"/>
                <a:gd name="connsiteX2" fmla="*/ 235144 w 248982"/>
                <a:gd name="connsiteY2" fmla="*/ 182742 h 186184"/>
                <a:gd name="connsiteX3" fmla="*/ 48488 w 248982"/>
                <a:gd name="connsiteY3" fmla="*/ 52965 h 186184"/>
                <a:gd name="connsiteX4" fmla="*/ 5043 w 248982"/>
                <a:gd name="connsiteY4" fmla="*/ 13087 h 186184"/>
                <a:gd name="connsiteX5" fmla="*/ 145 w 248982"/>
                <a:gd name="connsiteY5" fmla="*/ 5392 h 186184"/>
                <a:gd name="connsiteX6" fmla="*/ 9310 w 248982"/>
                <a:gd name="connsiteY6" fmla="*/ 1194 h 186184"/>
                <a:gd name="connsiteX7" fmla="*/ 151960 w 248982"/>
                <a:gd name="connsiteY7" fmla="*/ 1824 h 186184"/>
                <a:gd name="connsiteX8" fmla="*/ 231156 w 248982"/>
                <a:gd name="connsiteY8" fmla="*/ 9100 h 186184"/>
                <a:gd name="connsiteX9" fmla="*/ 248926 w 248982"/>
                <a:gd name="connsiteY9" fmla="*/ 28899 h 186184"/>
                <a:gd name="connsiteX10" fmla="*/ 248646 w 248982"/>
                <a:gd name="connsiteY10" fmla="*/ 100258 h 18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982" h="186184">
                  <a:moveTo>
                    <a:pt x="248506" y="100328"/>
                  </a:moveTo>
                  <a:cubicBezTo>
                    <a:pt x="248506" y="125025"/>
                    <a:pt x="248646" y="149721"/>
                    <a:pt x="248506" y="174417"/>
                  </a:cubicBezTo>
                  <a:cubicBezTo>
                    <a:pt x="248436" y="187430"/>
                    <a:pt x="246337" y="188759"/>
                    <a:pt x="235144" y="182742"/>
                  </a:cubicBezTo>
                  <a:cubicBezTo>
                    <a:pt x="167981" y="146572"/>
                    <a:pt x="105996" y="102987"/>
                    <a:pt x="48488" y="52965"/>
                  </a:cubicBezTo>
                  <a:cubicBezTo>
                    <a:pt x="33657" y="40092"/>
                    <a:pt x="19454" y="26450"/>
                    <a:pt x="5043" y="13087"/>
                  </a:cubicBezTo>
                  <a:cubicBezTo>
                    <a:pt x="2804" y="10989"/>
                    <a:pt x="-764" y="8890"/>
                    <a:pt x="145" y="5392"/>
                  </a:cubicBezTo>
                  <a:cubicBezTo>
                    <a:pt x="1265" y="984"/>
                    <a:pt x="5882" y="1264"/>
                    <a:pt x="9310" y="1194"/>
                  </a:cubicBezTo>
                  <a:cubicBezTo>
                    <a:pt x="56884" y="214"/>
                    <a:pt x="104457" y="-1185"/>
                    <a:pt x="151960" y="1824"/>
                  </a:cubicBezTo>
                  <a:cubicBezTo>
                    <a:pt x="178405" y="3503"/>
                    <a:pt x="204711" y="6931"/>
                    <a:pt x="231156" y="9100"/>
                  </a:cubicBezTo>
                  <a:cubicBezTo>
                    <a:pt x="243819" y="10149"/>
                    <a:pt x="249626" y="15046"/>
                    <a:pt x="248926" y="28899"/>
                  </a:cubicBezTo>
                  <a:cubicBezTo>
                    <a:pt x="247807" y="52615"/>
                    <a:pt x="248646" y="76472"/>
                    <a:pt x="248646" y="100258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86C7B5A-4512-4852-B31B-500C0105677D}"/>
                </a:ext>
              </a:extLst>
            </p:cNvPr>
            <p:cNvSpPr/>
            <p:nvPr/>
          </p:nvSpPr>
          <p:spPr>
            <a:xfrm rot="5400000">
              <a:off x="3466370" y="6592165"/>
              <a:ext cx="368890" cy="227555"/>
            </a:xfrm>
            <a:custGeom>
              <a:avLst/>
              <a:gdLst>
                <a:gd name="connsiteX0" fmla="*/ 43437 w 368890"/>
                <a:gd name="connsiteY0" fmla="*/ 71 h 227555"/>
                <a:gd name="connsiteX1" fmla="*/ 104303 w 368890"/>
                <a:gd name="connsiteY1" fmla="*/ 27915 h 227555"/>
                <a:gd name="connsiteX2" fmla="*/ 216939 w 368890"/>
                <a:gd name="connsiteY2" fmla="*/ 115086 h 227555"/>
                <a:gd name="connsiteX3" fmla="*/ 357071 w 368890"/>
                <a:gd name="connsiteY3" fmla="*/ 211562 h 227555"/>
                <a:gd name="connsiteX4" fmla="*/ 360429 w 368890"/>
                <a:gd name="connsiteY4" fmla="*/ 213871 h 227555"/>
                <a:gd name="connsiteX5" fmla="*/ 368125 w 368890"/>
                <a:gd name="connsiteY5" fmla="*/ 224925 h 227555"/>
                <a:gd name="connsiteX6" fmla="*/ 354622 w 368890"/>
                <a:gd name="connsiteY6" fmla="*/ 224085 h 227555"/>
                <a:gd name="connsiteX7" fmla="*/ 64355 w 368890"/>
                <a:gd name="connsiteY7" fmla="*/ 107810 h 227555"/>
                <a:gd name="connsiteX8" fmla="*/ 5728 w 368890"/>
                <a:gd name="connsiteY8" fmla="*/ 53870 h 227555"/>
                <a:gd name="connsiteX9" fmla="*/ 43437 w 368890"/>
                <a:gd name="connsiteY9" fmla="*/ 1 h 22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890" h="227555">
                  <a:moveTo>
                    <a:pt x="43437" y="71"/>
                  </a:moveTo>
                  <a:cubicBezTo>
                    <a:pt x="63516" y="3009"/>
                    <a:pt x="86533" y="9026"/>
                    <a:pt x="104303" y="27915"/>
                  </a:cubicBezTo>
                  <a:cubicBezTo>
                    <a:pt x="137254" y="62825"/>
                    <a:pt x="178251" y="87592"/>
                    <a:pt x="216939" y="115086"/>
                  </a:cubicBezTo>
                  <a:cubicBezTo>
                    <a:pt x="263184" y="147898"/>
                    <a:pt x="310337" y="179450"/>
                    <a:pt x="357071" y="211562"/>
                  </a:cubicBezTo>
                  <a:cubicBezTo>
                    <a:pt x="358190" y="212332"/>
                    <a:pt x="359450" y="212961"/>
                    <a:pt x="360429" y="213871"/>
                  </a:cubicBezTo>
                  <a:cubicBezTo>
                    <a:pt x="363927" y="217019"/>
                    <a:pt x="371273" y="219258"/>
                    <a:pt x="368125" y="224925"/>
                  </a:cubicBezTo>
                  <a:cubicBezTo>
                    <a:pt x="364977" y="230521"/>
                    <a:pt x="359030" y="225694"/>
                    <a:pt x="354622" y="224085"/>
                  </a:cubicBezTo>
                  <a:cubicBezTo>
                    <a:pt x="256397" y="189105"/>
                    <a:pt x="160761" y="147478"/>
                    <a:pt x="64355" y="107810"/>
                  </a:cubicBezTo>
                  <a:cubicBezTo>
                    <a:pt x="39449" y="97526"/>
                    <a:pt x="18950" y="78357"/>
                    <a:pt x="5728" y="53870"/>
                  </a:cubicBezTo>
                  <a:cubicBezTo>
                    <a:pt x="-9594" y="25606"/>
                    <a:pt x="6777" y="-139"/>
                    <a:pt x="43437" y="1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D2AE7B0B-3D87-41D8-A108-E8FFCC3F5383}"/>
                </a:ext>
              </a:extLst>
            </p:cNvPr>
            <p:cNvSpPr/>
            <p:nvPr/>
          </p:nvSpPr>
          <p:spPr>
            <a:xfrm rot="5400000">
              <a:off x="3463617" y="6262285"/>
              <a:ext cx="87260" cy="326239"/>
            </a:xfrm>
            <a:custGeom>
              <a:avLst/>
              <a:gdLst>
                <a:gd name="connsiteX0" fmla="*/ 37292 w 87260"/>
                <a:gd name="connsiteY0" fmla="*/ 326239 h 326239"/>
                <a:gd name="connsiteX1" fmla="*/ 26938 w 87260"/>
                <a:gd name="connsiteY1" fmla="*/ 263205 h 326239"/>
                <a:gd name="connsiteX2" fmla="*/ 1752 w 87260"/>
                <a:gd name="connsiteY2" fmla="*/ 145321 h 326239"/>
                <a:gd name="connsiteX3" fmla="*/ 27008 w 87260"/>
                <a:gd name="connsiteY3" fmla="*/ 11276 h 326239"/>
                <a:gd name="connsiteX4" fmla="*/ 52264 w 87260"/>
                <a:gd name="connsiteY4" fmla="*/ 10297 h 326239"/>
                <a:gd name="connsiteX5" fmla="*/ 86614 w 87260"/>
                <a:gd name="connsiteY5" fmla="*/ 113069 h 326239"/>
                <a:gd name="connsiteX6" fmla="*/ 42749 w 87260"/>
                <a:gd name="connsiteY6" fmla="*/ 320223 h 326239"/>
                <a:gd name="connsiteX7" fmla="*/ 37362 w 87260"/>
                <a:gd name="connsiteY7" fmla="*/ 326239 h 32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260" h="326239">
                  <a:moveTo>
                    <a:pt x="37292" y="326239"/>
                  </a:moveTo>
                  <a:cubicBezTo>
                    <a:pt x="33514" y="303362"/>
                    <a:pt x="29946" y="283354"/>
                    <a:pt x="26938" y="263205"/>
                  </a:cubicBezTo>
                  <a:cubicBezTo>
                    <a:pt x="20851" y="223397"/>
                    <a:pt x="6999" y="185338"/>
                    <a:pt x="1752" y="145321"/>
                  </a:cubicBezTo>
                  <a:cubicBezTo>
                    <a:pt x="-4544" y="97818"/>
                    <a:pt x="6649" y="53602"/>
                    <a:pt x="27008" y="11276"/>
                  </a:cubicBezTo>
                  <a:cubicBezTo>
                    <a:pt x="34144" y="-3556"/>
                    <a:pt x="42679" y="-3626"/>
                    <a:pt x="52264" y="10297"/>
                  </a:cubicBezTo>
                  <a:cubicBezTo>
                    <a:pt x="73462" y="41219"/>
                    <a:pt x="84376" y="75990"/>
                    <a:pt x="86614" y="113069"/>
                  </a:cubicBezTo>
                  <a:cubicBezTo>
                    <a:pt x="91022" y="186038"/>
                    <a:pt x="72482" y="254320"/>
                    <a:pt x="42749" y="320223"/>
                  </a:cubicBezTo>
                  <a:cubicBezTo>
                    <a:pt x="42189" y="321412"/>
                    <a:pt x="41000" y="322252"/>
                    <a:pt x="37362" y="326239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BACA98B2-662F-4374-AC51-1B3761706F51}"/>
                </a:ext>
              </a:extLst>
            </p:cNvPr>
            <p:cNvSpPr/>
            <p:nvPr/>
          </p:nvSpPr>
          <p:spPr>
            <a:xfrm rot="5400000">
              <a:off x="362285" y="6584011"/>
              <a:ext cx="103791" cy="281732"/>
            </a:xfrm>
            <a:custGeom>
              <a:avLst/>
              <a:gdLst>
                <a:gd name="connsiteX0" fmla="*/ 103655 w 103791"/>
                <a:gd name="connsiteY0" fmla="*/ 189640 h 281732"/>
                <a:gd name="connsiteX1" fmla="*/ 72452 w 103791"/>
                <a:gd name="connsiteY1" fmla="*/ 273523 h 281732"/>
                <a:gd name="connsiteX2" fmla="*/ 52863 w 103791"/>
                <a:gd name="connsiteY2" fmla="*/ 271704 h 281732"/>
                <a:gd name="connsiteX3" fmla="*/ 3471 w 103791"/>
                <a:gd name="connsiteY3" fmla="*/ 124576 h 281732"/>
                <a:gd name="connsiteX4" fmla="*/ 1162 w 103791"/>
                <a:gd name="connsiteY4" fmla="*/ 13689 h 281732"/>
                <a:gd name="connsiteX5" fmla="*/ 5500 w 103791"/>
                <a:gd name="connsiteY5" fmla="*/ 256 h 281732"/>
                <a:gd name="connsiteX6" fmla="*/ 16204 w 103791"/>
                <a:gd name="connsiteY6" fmla="*/ 9281 h 281732"/>
                <a:gd name="connsiteX7" fmla="*/ 94140 w 103791"/>
                <a:gd name="connsiteY7" fmla="*/ 137519 h 281732"/>
                <a:gd name="connsiteX8" fmla="*/ 103655 w 103791"/>
                <a:gd name="connsiteY8" fmla="*/ 189710 h 28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91" h="281732">
                  <a:moveTo>
                    <a:pt x="103655" y="189640"/>
                  </a:moveTo>
                  <a:cubicBezTo>
                    <a:pt x="104704" y="222941"/>
                    <a:pt x="93790" y="250226"/>
                    <a:pt x="72452" y="273523"/>
                  </a:cubicBezTo>
                  <a:cubicBezTo>
                    <a:pt x="62098" y="284856"/>
                    <a:pt x="60629" y="284647"/>
                    <a:pt x="52863" y="271704"/>
                  </a:cubicBezTo>
                  <a:cubicBezTo>
                    <a:pt x="25578" y="226299"/>
                    <a:pt x="10607" y="176767"/>
                    <a:pt x="3471" y="124576"/>
                  </a:cubicBezTo>
                  <a:cubicBezTo>
                    <a:pt x="-1566" y="87707"/>
                    <a:pt x="43" y="50698"/>
                    <a:pt x="1162" y="13689"/>
                  </a:cubicBezTo>
                  <a:cubicBezTo>
                    <a:pt x="1302" y="8931"/>
                    <a:pt x="532" y="1795"/>
                    <a:pt x="5500" y="256"/>
                  </a:cubicBezTo>
                  <a:cubicBezTo>
                    <a:pt x="10887" y="-1423"/>
                    <a:pt x="13195" y="5573"/>
                    <a:pt x="16204" y="9281"/>
                  </a:cubicBezTo>
                  <a:cubicBezTo>
                    <a:pt x="48036" y="48459"/>
                    <a:pt x="77209" y="89246"/>
                    <a:pt x="94140" y="137519"/>
                  </a:cubicBezTo>
                  <a:cubicBezTo>
                    <a:pt x="100226" y="154869"/>
                    <a:pt x="104634" y="172569"/>
                    <a:pt x="103655" y="18971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CB3DEB82-E327-4B82-8250-EC105375FF0D}"/>
                </a:ext>
              </a:extLst>
            </p:cNvPr>
            <p:cNvSpPr/>
            <p:nvPr/>
          </p:nvSpPr>
          <p:spPr>
            <a:xfrm rot="5400000">
              <a:off x="50145" y="6564226"/>
              <a:ext cx="279043" cy="97672"/>
            </a:xfrm>
            <a:custGeom>
              <a:avLst/>
              <a:gdLst>
                <a:gd name="connsiteX0" fmla="*/ 213265 w 279043"/>
                <a:gd name="connsiteY0" fmla="*/ 4 h 97672"/>
                <a:gd name="connsiteX1" fmla="*/ 271543 w 279043"/>
                <a:gd name="connsiteY1" fmla="*/ 16795 h 97672"/>
                <a:gd name="connsiteX2" fmla="*/ 272732 w 279043"/>
                <a:gd name="connsiteY2" fmla="*/ 38832 h 97672"/>
                <a:gd name="connsiteX3" fmla="*/ 148552 w 279043"/>
                <a:gd name="connsiteY3" fmla="*/ 95081 h 97672"/>
                <a:gd name="connsiteX4" fmla="*/ 10029 w 279043"/>
                <a:gd name="connsiteY4" fmla="*/ 83607 h 97672"/>
                <a:gd name="connsiteX5" fmla="*/ 25 w 279043"/>
                <a:gd name="connsiteY5" fmla="*/ 78220 h 97672"/>
                <a:gd name="connsiteX6" fmla="*/ 7581 w 279043"/>
                <a:gd name="connsiteY6" fmla="*/ 71294 h 97672"/>
                <a:gd name="connsiteX7" fmla="*/ 184651 w 279043"/>
                <a:gd name="connsiteY7" fmla="*/ 2803 h 97672"/>
                <a:gd name="connsiteX8" fmla="*/ 213265 w 279043"/>
                <a:gd name="connsiteY8" fmla="*/ 4 h 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043" h="97672">
                  <a:moveTo>
                    <a:pt x="213265" y="4"/>
                  </a:moveTo>
                  <a:cubicBezTo>
                    <a:pt x="234464" y="-136"/>
                    <a:pt x="254332" y="3362"/>
                    <a:pt x="271543" y="16795"/>
                  </a:cubicBezTo>
                  <a:cubicBezTo>
                    <a:pt x="280638" y="23860"/>
                    <a:pt x="281967" y="30157"/>
                    <a:pt x="272732" y="38832"/>
                  </a:cubicBezTo>
                  <a:cubicBezTo>
                    <a:pt x="237682" y="71924"/>
                    <a:pt x="195426" y="88714"/>
                    <a:pt x="148552" y="95081"/>
                  </a:cubicBezTo>
                  <a:cubicBezTo>
                    <a:pt x="101608" y="101447"/>
                    <a:pt x="55504" y="95501"/>
                    <a:pt x="10029" y="83607"/>
                  </a:cubicBezTo>
                  <a:cubicBezTo>
                    <a:pt x="6461" y="82698"/>
                    <a:pt x="585" y="83607"/>
                    <a:pt x="25" y="78220"/>
                  </a:cubicBezTo>
                  <a:cubicBezTo>
                    <a:pt x="-395" y="74093"/>
                    <a:pt x="4572" y="72973"/>
                    <a:pt x="7581" y="71294"/>
                  </a:cubicBezTo>
                  <a:cubicBezTo>
                    <a:pt x="63479" y="40372"/>
                    <a:pt x="121057" y="13786"/>
                    <a:pt x="184651" y="2803"/>
                  </a:cubicBezTo>
                  <a:cubicBezTo>
                    <a:pt x="194096" y="1193"/>
                    <a:pt x="203751" y="914"/>
                    <a:pt x="213265" y="4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F812E76A-D1A0-4FE7-89F6-E04B0C04E75C}"/>
                </a:ext>
              </a:extLst>
            </p:cNvPr>
            <p:cNvSpPr/>
            <p:nvPr/>
          </p:nvSpPr>
          <p:spPr>
            <a:xfrm rot="5400000">
              <a:off x="1205179" y="6549278"/>
              <a:ext cx="207038" cy="313861"/>
            </a:xfrm>
            <a:custGeom>
              <a:avLst/>
              <a:gdLst>
                <a:gd name="connsiteX0" fmla="*/ 206968 w 207038"/>
                <a:gd name="connsiteY0" fmla="*/ 313862 h 313861"/>
                <a:gd name="connsiteX1" fmla="*/ 150160 w 207038"/>
                <a:gd name="connsiteY1" fmla="*/ 276223 h 313861"/>
                <a:gd name="connsiteX2" fmla="*/ 20872 w 207038"/>
                <a:gd name="connsiteY2" fmla="*/ 70538 h 313861"/>
                <a:gd name="connsiteX3" fmla="*/ 2263 w 207038"/>
                <a:gd name="connsiteY3" fmla="*/ 11701 h 313861"/>
                <a:gd name="connsiteX4" fmla="*/ 2263 w 207038"/>
                <a:gd name="connsiteY4" fmla="*/ 578 h 313861"/>
                <a:gd name="connsiteX5" fmla="*/ 12267 w 207038"/>
                <a:gd name="connsiteY5" fmla="*/ 6175 h 313861"/>
                <a:gd name="connsiteX6" fmla="*/ 95730 w 207038"/>
                <a:gd name="connsiteY6" fmla="*/ 111116 h 313861"/>
                <a:gd name="connsiteX7" fmla="*/ 203120 w 207038"/>
                <a:gd name="connsiteY7" fmla="*/ 303858 h 313861"/>
                <a:gd name="connsiteX8" fmla="*/ 207038 w 207038"/>
                <a:gd name="connsiteY8" fmla="*/ 313862 h 31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038" h="313861">
                  <a:moveTo>
                    <a:pt x="206968" y="313862"/>
                  </a:moveTo>
                  <a:cubicBezTo>
                    <a:pt x="184581" y="305677"/>
                    <a:pt x="166951" y="291475"/>
                    <a:pt x="150160" y="276223"/>
                  </a:cubicBezTo>
                  <a:cubicBezTo>
                    <a:pt x="87895" y="219765"/>
                    <a:pt x="48717" y="148615"/>
                    <a:pt x="20872" y="70538"/>
                  </a:cubicBezTo>
                  <a:cubicBezTo>
                    <a:pt x="13946" y="51159"/>
                    <a:pt x="8210" y="31430"/>
                    <a:pt x="2263" y="11701"/>
                  </a:cubicBezTo>
                  <a:cubicBezTo>
                    <a:pt x="1143" y="8133"/>
                    <a:pt x="-2215" y="3026"/>
                    <a:pt x="2263" y="578"/>
                  </a:cubicBezTo>
                  <a:cubicBezTo>
                    <a:pt x="6391" y="-1731"/>
                    <a:pt x="9399" y="3446"/>
                    <a:pt x="12267" y="6175"/>
                  </a:cubicBezTo>
                  <a:cubicBezTo>
                    <a:pt x="44729" y="37447"/>
                    <a:pt x="71244" y="73547"/>
                    <a:pt x="95730" y="111116"/>
                  </a:cubicBezTo>
                  <a:cubicBezTo>
                    <a:pt x="135958" y="172821"/>
                    <a:pt x="171148" y="237465"/>
                    <a:pt x="203120" y="303858"/>
                  </a:cubicBezTo>
                  <a:cubicBezTo>
                    <a:pt x="204659" y="307076"/>
                    <a:pt x="205779" y="310504"/>
                    <a:pt x="207038" y="313862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6F69F756-3093-44B0-B02E-95A50C0251ED}"/>
                </a:ext>
              </a:extLst>
            </p:cNvPr>
            <p:cNvSpPr/>
            <p:nvPr/>
          </p:nvSpPr>
          <p:spPr>
            <a:xfrm rot="5400000">
              <a:off x="1332154" y="6735216"/>
              <a:ext cx="176384" cy="136205"/>
            </a:xfrm>
            <a:custGeom>
              <a:avLst/>
              <a:gdLst>
                <a:gd name="connsiteX0" fmla="*/ 176385 w 176384"/>
                <a:gd name="connsiteY0" fmla="*/ 67892 h 136205"/>
                <a:gd name="connsiteX1" fmla="*/ 176385 w 176384"/>
                <a:gd name="connsiteY1" fmla="*/ 125470 h 136205"/>
                <a:gd name="connsiteX2" fmla="*/ 163582 w 176384"/>
                <a:gd name="connsiteY2" fmla="*/ 135614 h 136205"/>
                <a:gd name="connsiteX3" fmla="*/ 7639 w 176384"/>
                <a:gd name="connsiteY3" fmla="*/ 92798 h 136205"/>
                <a:gd name="connsiteX4" fmla="*/ 84 w 176384"/>
                <a:gd name="connsiteY4" fmla="*/ 87831 h 136205"/>
                <a:gd name="connsiteX5" fmla="*/ 5890 w 176384"/>
                <a:gd name="connsiteY5" fmla="*/ 80975 h 136205"/>
                <a:gd name="connsiteX6" fmla="*/ 165051 w 176384"/>
                <a:gd name="connsiteY6" fmla="*/ 1290 h 136205"/>
                <a:gd name="connsiteX7" fmla="*/ 176385 w 176384"/>
                <a:gd name="connsiteY7" fmla="*/ 10245 h 136205"/>
                <a:gd name="connsiteX8" fmla="*/ 176385 w 176384"/>
                <a:gd name="connsiteY8" fmla="*/ 67822 h 13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384" h="136205">
                  <a:moveTo>
                    <a:pt x="176385" y="67892"/>
                  </a:moveTo>
                  <a:cubicBezTo>
                    <a:pt x="176385" y="87062"/>
                    <a:pt x="176315" y="106301"/>
                    <a:pt x="176385" y="125470"/>
                  </a:cubicBezTo>
                  <a:cubicBezTo>
                    <a:pt x="176385" y="134495"/>
                    <a:pt x="172817" y="137643"/>
                    <a:pt x="163582" y="135614"/>
                  </a:cubicBezTo>
                  <a:cubicBezTo>
                    <a:pt x="110761" y="124421"/>
                    <a:pt x="58920" y="109589"/>
                    <a:pt x="7639" y="92798"/>
                  </a:cubicBezTo>
                  <a:cubicBezTo>
                    <a:pt x="4701" y="91819"/>
                    <a:pt x="713" y="91399"/>
                    <a:pt x="84" y="87831"/>
                  </a:cubicBezTo>
                  <a:cubicBezTo>
                    <a:pt x="-616" y="84053"/>
                    <a:pt x="3232" y="82584"/>
                    <a:pt x="5890" y="80975"/>
                  </a:cubicBezTo>
                  <a:cubicBezTo>
                    <a:pt x="56472" y="49493"/>
                    <a:pt x="109712" y="23187"/>
                    <a:pt x="165051" y="1290"/>
                  </a:cubicBezTo>
                  <a:cubicBezTo>
                    <a:pt x="174356" y="-2418"/>
                    <a:pt x="176385" y="2269"/>
                    <a:pt x="176385" y="10245"/>
                  </a:cubicBezTo>
                  <a:cubicBezTo>
                    <a:pt x="176385" y="29414"/>
                    <a:pt x="176385" y="48653"/>
                    <a:pt x="176385" y="67822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37BACE78-01EA-4CF4-9DA6-A8DABBBC59C1}"/>
                </a:ext>
              </a:extLst>
            </p:cNvPr>
            <p:cNvSpPr/>
            <p:nvPr/>
          </p:nvSpPr>
          <p:spPr>
            <a:xfrm rot="5400000">
              <a:off x="3413136" y="6653117"/>
              <a:ext cx="337379" cy="135665"/>
            </a:xfrm>
            <a:custGeom>
              <a:avLst/>
              <a:gdLst>
                <a:gd name="connsiteX0" fmla="*/ 324699 w 337379"/>
                <a:gd name="connsiteY0" fmla="*/ 135666 h 135665"/>
                <a:gd name="connsiteX1" fmla="*/ 86063 w 337379"/>
                <a:gd name="connsiteY1" fmla="*/ 89912 h 135665"/>
                <a:gd name="connsiteX2" fmla="*/ 17851 w 337379"/>
                <a:gd name="connsiteY2" fmla="*/ 44647 h 135665"/>
                <a:gd name="connsiteX3" fmla="*/ 7567 w 337379"/>
                <a:gd name="connsiteY3" fmla="*/ 31844 h 135665"/>
                <a:gd name="connsiteX4" fmla="*/ 3369 w 337379"/>
                <a:gd name="connsiteY4" fmla="*/ 6938 h 135665"/>
                <a:gd name="connsiteX5" fmla="*/ 35062 w 337379"/>
                <a:gd name="connsiteY5" fmla="*/ 4629 h 135665"/>
                <a:gd name="connsiteX6" fmla="*/ 118455 w 337379"/>
                <a:gd name="connsiteY6" fmla="*/ 46326 h 135665"/>
                <a:gd name="connsiteX7" fmla="*/ 318962 w 337379"/>
                <a:gd name="connsiteY7" fmla="*/ 120345 h 135665"/>
                <a:gd name="connsiteX8" fmla="*/ 326798 w 337379"/>
                <a:gd name="connsiteY8" fmla="*/ 122723 h 135665"/>
                <a:gd name="connsiteX9" fmla="*/ 337222 w 337379"/>
                <a:gd name="connsiteY9" fmla="*/ 131188 h 135665"/>
                <a:gd name="connsiteX10" fmla="*/ 324629 w 337379"/>
                <a:gd name="connsiteY10" fmla="*/ 135596 h 13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7379" h="135665">
                  <a:moveTo>
                    <a:pt x="324699" y="135666"/>
                  </a:moveTo>
                  <a:cubicBezTo>
                    <a:pt x="243125" y="130139"/>
                    <a:pt x="161971" y="123423"/>
                    <a:pt x="86063" y="89912"/>
                  </a:cubicBezTo>
                  <a:cubicBezTo>
                    <a:pt x="60807" y="78788"/>
                    <a:pt x="37650" y="64166"/>
                    <a:pt x="17851" y="44647"/>
                  </a:cubicBezTo>
                  <a:cubicBezTo>
                    <a:pt x="14003" y="40799"/>
                    <a:pt x="10296" y="36532"/>
                    <a:pt x="7567" y="31844"/>
                  </a:cubicBezTo>
                  <a:cubicBezTo>
                    <a:pt x="3090" y="24148"/>
                    <a:pt x="-4396" y="15193"/>
                    <a:pt x="3369" y="6938"/>
                  </a:cubicBezTo>
                  <a:cubicBezTo>
                    <a:pt x="12114" y="-2367"/>
                    <a:pt x="24078" y="-1457"/>
                    <a:pt x="35062" y="4629"/>
                  </a:cubicBezTo>
                  <a:cubicBezTo>
                    <a:pt x="62276" y="19671"/>
                    <a:pt x="90121" y="33453"/>
                    <a:pt x="118455" y="46326"/>
                  </a:cubicBezTo>
                  <a:cubicBezTo>
                    <a:pt x="183448" y="75919"/>
                    <a:pt x="250681" y="99636"/>
                    <a:pt x="318962" y="120345"/>
                  </a:cubicBezTo>
                  <a:cubicBezTo>
                    <a:pt x="321621" y="121114"/>
                    <a:pt x="324349" y="121674"/>
                    <a:pt x="326798" y="122723"/>
                  </a:cubicBezTo>
                  <a:cubicBezTo>
                    <a:pt x="331136" y="124542"/>
                    <a:pt x="338552" y="124472"/>
                    <a:pt x="337222" y="131188"/>
                  </a:cubicBezTo>
                  <a:cubicBezTo>
                    <a:pt x="335963" y="137625"/>
                    <a:pt x="328967" y="134826"/>
                    <a:pt x="324629" y="135596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1B2F99CB-92EC-489D-A962-B472E833AC24}"/>
                </a:ext>
              </a:extLst>
            </p:cNvPr>
            <p:cNvSpPr/>
            <p:nvPr/>
          </p:nvSpPr>
          <p:spPr>
            <a:xfrm rot="5400000">
              <a:off x="3329336" y="6150790"/>
              <a:ext cx="243361" cy="100657"/>
            </a:xfrm>
            <a:custGeom>
              <a:avLst/>
              <a:gdLst>
                <a:gd name="connsiteX0" fmla="*/ 243362 w 243361"/>
                <a:gd name="connsiteY0" fmla="*/ 100340 h 100657"/>
                <a:gd name="connsiteX1" fmla="*/ 164936 w 243361"/>
                <a:gd name="connsiteY1" fmla="*/ 100130 h 100657"/>
                <a:gd name="connsiteX2" fmla="*/ 34319 w 243361"/>
                <a:gd name="connsiteY2" fmla="*/ 64660 h 100657"/>
                <a:gd name="connsiteX3" fmla="*/ 5845 w 243361"/>
                <a:gd name="connsiteY3" fmla="*/ 41293 h 100657"/>
                <a:gd name="connsiteX4" fmla="*/ 10322 w 243361"/>
                <a:gd name="connsiteY4" fmla="*/ 10790 h 100657"/>
                <a:gd name="connsiteX5" fmla="*/ 62723 w 243361"/>
                <a:gd name="connsiteY5" fmla="*/ 2185 h 100657"/>
                <a:gd name="connsiteX6" fmla="*/ 107778 w 243361"/>
                <a:gd name="connsiteY6" fmla="*/ 21844 h 100657"/>
                <a:gd name="connsiteX7" fmla="*/ 243362 w 243361"/>
                <a:gd name="connsiteY7" fmla="*/ 100340 h 10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61" h="100657">
                  <a:moveTo>
                    <a:pt x="243362" y="100340"/>
                  </a:moveTo>
                  <a:cubicBezTo>
                    <a:pt x="215657" y="100340"/>
                    <a:pt x="190262" y="101179"/>
                    <a:pt x="164936" y="100130"/>
                  </a:cubicBezTo>
                  <a:cubicBezTo>
                    <a:pt x="118832" y="98241"/>
                    <a:pt x="74057" y="90685"/>
                    <a:pt x="34319" y="64660"/>
                  </a:cubicBezTo>
                  <a:cubicBezTo>
                    <a:pt x="23965" y="57873"/>
                    <a:pt x="13541" y="51227"/>
                    <a:pt x="5845" y="41293"/>
                  </a:cubicBezTo>
                  <a:cubicBezTo>
                    <a:pt x="-3250" y="29469"/>
                    <a:pt x="-1711" y="19535"/>
                    <a:pt x="10322" y="10790"/>
                  </a:cubicBezTo>
                  <a:cubicBezTo>
                    <a:pt x="26343" y="-824"/>
                    <a:pt x="44183" y="-1943"/>
                    <a:pt x="62723" y="2185"/>
                  </a:cubicBezTo>
                  <a:cubicBezTo>
                    <a:pt x="78954" y="5753"/>
                    <a:pt x="93926" y="12959"/>
                    <a:pt x="107778" y="21844"/>
                  </a:cubicBezTo>
                  <a:cubicBezTo>
                    <a:pt x="151153" y="49758"/>
                    <a:pt x="193620" y="79211"/>
                    <a:pt x="243362" y="10034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528B5700-D21A-485E-9B24-92F0C7A23F4E}"/>
                </a:ext>
              </a:extLst>
            </p:cNvPr>
            <p:cNvSpPr/>
            <p:nvPr/>
          </p:nvSpPr>
          <p:spPr>
            <a:xfrm rot="5400000">
              <a:off x="207263" y="6522114"/>
              <a:ext cx="230087" cy="70950"/>
            </a:xfrm>
            <a:custGeom>
              <a:avLst/>
              <a:gdLst>
                <a:gd name="connsiteX0" fmla="*/ 115113 w 230087"/>
                <a:gd name="connsiteY0" fmla="*/ 70 h 70950"/>
                <a:gd name="connsiteX1" fmla="*/ 222923 w 230087"/>
                <a:gd name="connsiteY1" fmla="*/ 37639 h 70950"/>
                <a:gd name="connsiteX2" fmla="*/ 220894 w 230087"/>
                <a:gd name="connsiteY2" fmla="*/ 54849 h 70950"/>
                <a:gd name="connsiteX3" fmla="*/ 135332 w 230087"/>
                <a:gd name="connsiteY3" fmla="*/ 70870 h 70950"/>
                <a:gd name="connsiteX4" fmla="*/ 12341 w 230087"/>
                <a:gd name="connsiteY4" fmla="*/ 38758 h 70950"/>
                <a:gd name="connsiteX5" fmla="*/ 28 w 230087"/>
                <a:gd name="connsiteY5" fmla="*/ 27704 h 70950"/>
                <a:gd name="connsiteX6" fmla="*/ 13390 w 230087"/>
                <a:gd name="connsiteY6" fmla="*/ 19939 h 70950"/>
                <a:gd name="connsiteX7" fmla="*/ 115113 w 230087"/>
                <a:gd name="connsiteY7" fmla="*/ 0 h 7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087" h="70950">
                  <a:moveTo>
                    <a:pt x="115113" y="70"/>
                  </a:moveTo>
                  <a:cubicBezTo>
                    <a:pt x="154781" y="1959"/>
                    <a:pt x="191930" y="10844"/>
                    <a:pt x="222923" y="37639"/>
                  </a:cubicBezTo>
                  <a:cubicBezTo>
                    <a:pt x="232857" y="46244"/>
                    <a:pt x="232717" y="49252"/>
                    <a:pt x="220894" y="54849"/>
                  </a:cubicBezTo>
                  <a:cubicBezTo>
                    <a:pt x="193819" y="67582"/>
                    <a:pt x="164505" y="70170"/>
                    <a:pt x="135332" y="70870"/>
                  </a:cubicBezTo>
                  <a:cubicBezTo>
                    <a:pt x="91466" y="71989"/>
                    <a:pt x="50190" y="61355"/>
                    <a:pt x="12341" y="38758"/>
                  </a:cubicBezTo>
                  <a:cubicBezTo>
                    <a:pt x="7513" y="35890"/>
                    <a:pt x="-532" y="34351"/>
                    <a:pt x="28" y="27704"/>
                  </a:cubicBezTo>
                  <a:cubicBezTo>
                    <a:pt x="517" y="21758"/>
                    <a:pt x="8423" y="21758"/>
                    <a:pt x="13390" y="19939"/>
                  </a:cubicBezTo>
                  <a:cubicBezTo>
                    <a:pt x="46202" y="7766"/>
                    <a:pt x="80203" y="1469"/>
                    <a:pt x="115113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7C049D8F-09D3-4F51-9E75-D492FAEF10E7}"/>
                </a:ext>
              </a:extLst>
            </p:cNvPr>
            <p:cNvSpPr/>
            <p:nvPr/>
          </p:nvSpPr>
          <p:spPr>
            <a:xfrm rot="5400000">
              <a:off x="988983" y="6540825"/>
              <a:ext cx="253751" cy="89662"/>
            </a:xfrm>
            <a:custGeom>
              <a:avLst/>
              <a:gdLst>
                <a:gd name="connsiteX0" fmla="*/ 213963 w 253751"/>
                <a:gd name="connsiteY0" fmla="*/ 108 h 89662"/>
                <a:gd name="connsiteX1" fmla="*/ 247894 w 253751"/>
                <a:gd name="connsiteY1" fmla="*/ 3466 h 89662"/>
                <a:gd name="connsiteX2" fmla="*/ 253421 w 253751"/>
                <a:gd name="connsiteY2" fmla="*/ 6824 h 89662"/>
                <a:gd name="connsiteX3" fmla="*/ 249293 w 253751"/>
                <a:gd name="connsiteY3" fmla="*/ 12771 h 89662"/>
                <a:gd name="connsiteX4" fmla="*/ 70474 w 253751"/>
                <a:gd name="connsiteY4" fmla="*/ 81122 h 89662"/>
                <a:gd name="connsiteX5" fmla="*/ 13316 w 253751"/>
                <a:gd name="connsiteY5" fmla="*/ 88398 h 89662"/>
                <a:gd name="connsiteX6" fmla="*/ 653 w 253751"/>
                <a:gd name="connsiteY6" fmla="*/ 87139 h 89662"/>
                <a:gd name="connsiteX7" fmla="*/ 6949 w 253751"/>
                <a:gd name="connsiteY7" fmla="*/ 76225 h 89662"/>
                <a:gd name="connsiteX8" fmla="*/ 115388 w 253751"/>
                <a:gd name="connsiteY8" fmla="*/ 16199 h 89662"/>
                <a:gd name="connsiteX9" fmla="*/ 213963 w 253751"/>
                <a:gd name="connsiteY9" fmla="*/ 178 h 8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751" h="89662">
                  <a:moveTo>
                    <a:pt x="213963" y="108"/>
                  </a:moveTo>
                  <a:cubicBezTo>
                    <a:pt x="222568" y="-382"/>
                    <a:pt x="235301" y="807"/>
                    <a:pt x="247894" y="3466"/>
                  </a:cubicBezTo>
                  <a:cubicBezTo>
                    <a:pt x="249923" y="3886"/>
                    <a:pt x="252721" y="5215"/>
                    <a:pt x="253421" y="6824"/>
                  </a:cubicBezTo>
                  <a:cubicBezTo>
                    <a:pt x="254820" y="10112"/>
                    <a:pt x="251462" y="11371"/>
                    <a:pt x="249293" y="12771"/>
                  </a:cubicBezTo>
                  <a:cubicBezTo>
                    <a:pt x="194234" y="47541"/>
                    <a:pt x="137006" y="76225"/>
                    <a:pt x="70474" y="81122"/>
                  </a:cubicBezTo>
                  <a:cubicBezTo>
                    <a:pt x="51374" y="82522"/>
                    <a:pt x="32415" y="86020"/>
                    <a:pt x="13316" y="88398"/>
                  </a:cubicBezTo>
                  <a:cubicBezTo>
                    <a:pt x="8978" y="88958"/>
                    <a:pt x="3101" y="91546"/>
                    <a:pt x="653" y="87139"/>
                  </a:cubicBezTo>
                  <a:cubicBezTo>
                    <a:pt x="-1936" y="82382"/>
                    <a:pt x="3801" y="79163"/>
                    <a:pt x="6949" y="76225"/>
                  </a:cubicBezTo>
                  <a:cubicBezTo>
                    <a:pt x="38222" y="47471"/>
                    <a:pt x="75441" y="29211"/>
                    <a:pt x="115388" y="16199"/>
                  </a:cubicBezTo>
                  <a:cubicBezTo>
                    <a:pt x="146031" y="6194"/>
                    <a:pt x="177374" y="178"/>
                    <a:pt x="213963" y="178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251CD9BB-DD1E-44F8-9987-279704E9F9FE}"/>
                </a:ext>
              </a:extLst>
            </p:cNvPr>
            <p:cNvSpPr/>
            <p:nvPr/>
          </p:nvSpPr>
          <p:spPr>
            <a:xfrm rot="5400000">
              <a:off x="3177502" y="6250789"/>
              <a:ext cx="232547" cy="60066"/>
            </a:xfrm>
            <a:custGeom>
              <a:avLst/>
              <a:gdLst>
                <a:gd name="connsiteX0" fmla="*/ 99765 w 232547"/>
                <a:gd name="connsiteY0" fmla="*/ 60067 h 60066"/>
                <a:gd name="connsiteX1" fmla="*/ 32672 w 232547"/>
                <a:gd name="connsiteY1" fmla="*/ 47404 h 60066"/>
                <a:gd name="connsiteX2" fmla="*/ 4128 w 232547"/>
                <a:gd name="connsiteY2" fmla="*/ 24666 h 60066"/>
                <a:gd name="connsiteX3" fmla="*/ 12664 w 232547"/>
                <a:gd name="connsiteY3" fmla="*/ 2279 h 60066"/>
                <a:gd name="connsiteX4" fmla="*/ 47994 w 232547"/>
                <a:gd name="connsiteY4" fmla="*/ 1929 h 60066"/>
                <a:gd name="connsiteX5" fmla="*/ 141741 w 232547"/>
                <a:gd name="connsiteY5" fmla="*/ 14732 h 60066"/>
                <a:gd name="connsiteX6" fmla="*/ 220727 w 232547"/>
                <a:gd name="connsiteY6" fmla="*/ 6337 h 60066"/>
                <a:gd name="connsiteX7" fmla="*/ 231921 w 232547"/>
                <a:gd name="connsiteY7" fmla="*/ 7246 h 60066"/>
                <a:gd name="connsiteX8" fmla="*/ 226954 w 232547"/>
                <a:gd name="connsiteY8" fmla="*/ 17600 h 60066"/>
                <a:gd name="connsiteX9" fmla="*/ 183158 w 232547"/>
                <a:gd name="connsiteY9" fmla="*/ 45025 h 60066"/>
                <a:gd name="connsiteX10" fmla="*/ 99765 w 232547"/>
                <a:gd name="connsiteY10" fmla="*/ 60067 h 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547" h="60066">
                  <a:moveTo>
                    <a:pt x="99765" y="60067"/>
                  </a:moveTo>
                  <a:cubicBezTo>
                    <a:pt x="76888" y="58527"/>
                    <a:pt x="54150" y="56568"/>
                    <a:pt x="32672" y="47404"/>
                  </a:cubicBezTo>
                  <a:cubicBezTo>
                    <a:pt x="21059" y="42436"/>
                    <a:pt x="11055" y="35300"/>
                    <a:pt x="4128" y="24666"/>
                  </a:cubicBezTo>
                  <a:cubicBezTo>
                    <a:pt x="-3427" y="13193"/>
                    <a:pt x="-629" y="6197"/>
                    <a:pt x="12664" y="2279"/>
                  </a:cubicBezTo>
                  <a:cubicBezTo>
                    <a:pt x="24417" y="-1149"/>
                    <a:pt x="36170" y="-240"/>
                    <a:pt x="47994" y="1929"/>
                  </a:cubicBezTo>
                  <a:cubicBezTo>
                    <a:pt x="79056" y="7596"/>
                    <a:pt x="110189" y="12423"/>
                    <a:pt x="141741" y="14732"/>
                  </a:cubicBezTo>
                  <a:cubicBezTo>
                    <a:pt x="168606" y="16761"/>
                    <a:pt x="194422" y="9415"/>
                    <a:pt x="220727" y="6337"/>
                  </a:cubicBezTo>
                  <a:cubicBezTo>
                    <a:pt x="224575" y="5917"/>
                    <a:pt x="229472" y="2629"/>
                    <a:pt x="231921" y="7246"/>
                  </a:cubicBezTo>
                  <a:cubicBezTo>
                    <a:pt x="234229" y="11584"/>
                    <a:pt x="229612" y="14732"/>
                    <a:pt x="226954" y="17600"/>
                  </a:cubicBezTo>
                  <a:cubicBezTo>
                    <a:pt x="214850" y="30683"/>
                    <a:pt x="199529" y="38798"/>
                    <a:pt x="183158" y="45025"/>
                  </a:cubicBezTo>
                  <a:cubicBezTo>
                    <a:pt x="156293" y="55169"/>
                    <a:pt x="128309" y="58947"/>
                    <a:pt x="99765" y="60067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82809A38-321F-4AB2-B11D-43975721B7F6}"/>
                </a:ext>
              </a:extLst>
            </p:cNvPr>
            <p:cNvSpPr/>
            <p:nvPr/>
          </p:nvSpPr>
          <p:spPr>
            <a:xfrm rot="5400000">
              <a:off x="221698" y="6727048"/>
              <a:ext cx="61158" cy="206728"/>
            </a:xfrm>
            <a:custGeom>
              <a:avLst/>
              <a:gdLst>
                <a:gd name="connsiteX0" fmla="*/ 30 w 61158"/>
                <a:gd name="connsiteY0" fmla="*/ 88599 h 206728"/>
                <a:gd name="connsiteX1" fmla="*/ 22417 w 61158"/>
                <a:gd name="connsiteY1" fmla="*/ 5416 h 206728"/>
                <a:gd name="connsiteX2" fmla="*/ 33471 w 61158"/>
                <a:gd name="connsiteY2" fmla="*/ 5556 h 206728"/>
                <a:gd name="connsiteX3" fmla="*/ 54249 w 61158"/>
                <a:gd name="connsiteY3" fmla="*/ 176050 h 206728"/>
                <a:gd name="connsiteX4" fmla="*/ 43965 w 61158"/>
                <a:gd name="connsiteY4" fmla="*/ 201306 h 206728"/>
                <a:gd name="connsiteX5" fmla="*/ 33751 w 61158"/>
                <a:gd name="connsiteY5" fmla="*/ 201866 h 206728"/>
                <a:gd name="connsiteX6" fmla="*/ 100 w 61158"/>
                <a:gd name="connsiteY6" fmla="*/ 88599 h 20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58" h="206728">
                  <a:moveTo>
                    <a:pt x="30" y="88599"/>
                  </a:moveTo>
                  <a:cubicBezTo>
                    <a:pt x="-390" y="57047"/>
                    <a:pt x="7235" y="30252"/>
                    <a:pt x="22417" y="5416"/>
                  </a:cubicBezTo>
                  <a:cubicBezTo>
                    <a:pt x="26615" y="-1440"/>
                    <a:pt x="30183" y="-2210"/>
                    <a:pt x="33471" y="5556"/>
                  </a:cubicBezTo>
                  <a:cubicBezTo>
                    <a:pt x="56558" y="60405"/>
                    <a:pt x="70200" y="116513"/>
                    <a:pt x="54249" y="176050"/>
                  </a:cubicBezTo>
                  <a:cubicBezTo>
                    <a:pt x="51940" y="184795"/>
                    <a:pt x="47813" y="193050"/>
                    <a:pt x="43965" y="201306"/>
                  </a:cubicBezTo>
                  <a:cubicBezTo>
                    <a:pt x="41306" y="206903"/>
                    <a:pt x="37389" y="209771"/>
                    <a:pt x="33751" y="201866"/>
                  </a:cubicBezTo>
                  <a:cubicBezTo>
                    <a:pt x="16680" y="164997"/>
                    <a:pt x="-1510" y="128407"/>
                    <a:pt x="100" y="88599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AF27044F-1327-42BB-9113-AC5CB114FA50}"/>
                </a:ext>
              </a:extLst>
            </p:cNvPr>
            <p:cNvSpPr/>
            <p:nvPr/>
          </p:nvSpPr>
          <p:spPr>
            <a:xfrm rot="5400000">
              <a:off x="1947527" y="5566059"/>
              <a:ext cx="95705" cy="111327"/>
            </a:xfrm>
            <a:custGeom>
              <a:avLst/>
              <a:gdLst>
                <a:gd name="connsiteX0" fmla="*/ 95706 w 95705"/>
                <a:gd name="connsiteY0" fmla="*/ 55410 h 111327"/>
                <a:gd name="connsiteX1" fmla="*/ 75137 w 95705"/>
                <a:gd name="connsiteY1" fmla="*/ 101374 h 111327"/>
                <a:gd name="connsiteX2" fmla="*/ 46873 w 95705"/>
                <a:gd name="connsiteY2" fmla="*/ 109979 h 111327"/>
                <a:gd name="connsiteX3" fmla="*/ 2168 w 95705"/>
                <a:gd name="connsiteY3" fmla="*/ 69542 h 111327"/>
                <a:gd name="connsiteX4" fmla="*/ 19379 w 95705"/>
                <a:gd name="connsiteY4" fmla="*/ 12034 h 111327"/>
                <a:gd name="connsiteX5" fmla="*/ 67792 w 95705"/>
                <a:gd name="connsiteY5" fmla="*/ 3989 h 111327"/>
                <a:gd name="connsiteX6" fmla="*/ 95706 w 95705"/>
                <a:gd name="connsiteY6" fmla="*/ 55410 h 11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5" h="111327">
                  <a:moveTo>
                    <a:pt x="95706" y="55410"/>
                  </a:moveTo>
                  <a:cubicBezTo>
                    <a:pt x="94517" y="68492"/>
                    <a:pt x="84722" y="85143"/>
                    <a:pt x="75137" y="101374"/>
                  </a:cubicBezTo>
                  <a:cubicBezTo>
                    <a:pt x="69471" y="110959"/>
                    <a:pt x="57787" y="113127"/>
                    <a:pt x="46873" y="109979"/>
                  </a:cubicBezTo>
                  <a:cubicBezTo>
                    <a:pt x="25535" y="103893"/>
                    <a:pt x="8395" y="91440"/>
                    <a:pt x="2168" y="69542"/>
                  </a:cubicBezTo>
                  <a:cubicBezTo>
                    <a:pt x="-4058" y="47644"/>
                    <a:pt x="3568" y="27985"/>
                    <a:pt x="19379" y="12034"/>
                  </a:cubicBezTo>
                  <a:cubicBezTo>
                    <a:pt x="31762" y="-489"/>
                    <a:pt x="51141" y="-3357"/>
                    <a:pt x="67792" y="3989"/>
                  </a:cubicBezTo>
                  <a:cubicBezTo>
                    <a:pt x="85771" y="11894"/>
                    <a:pt x="95706" y="27775"/>
                    <a:pt x="95706" y="5541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153769DF-029A-4165-9BF2-62693B3E1429}"/>
                </a:ext>
              </a:extLst>
            </p:cNvPr>
            <p:cNvSpPr/>
            <p:nvPr/>
          </p:nvSpPr>
          <p:spPr>
            <a:xfrm rot="5400000">
              <a:off x="3399097" y="6072764"/>
              <a:ext cx="284234" cy="276703"/>
            </a:xfrm>
            <a:custGeom>
              <a:avLst/>
              <a:gdLst>
                <a:gd name="connsiteX0" fmla="*/ 284095 w 284234"/>
                <a:gd name="connsiteY0" fmla="*/ 276461 h 276703"/>
                <a:gd name="connsiteX1" fmla="*/ 250304 w 284234"/>
                <a:gd name="connsiteY1" fmla="*/ 260300 h 276703"/>
                <a:gd name="connsiteX2" fmla="*/ 123535 w 284234"/>
                <a:gd name="connsiteY2" fmla="*/ 127375 h 276703"/>
                <a:gd name="connsiteX3" fmla="*/ 14466 w 284234"/>
                <a:gd name="connsiteY3" fmla="*/ 31389 h 276703"/>
                <a:gd name="connsiteX4" fmla="*/ 4532 w 284234"/>
                <a:gd name="connsiteY4" fmla="*/ 22154 h 276703"/>
                <a:gd name="connsiteX5" fmla="*/ 2573 w 284234"/>
                <a:gd name="connsiteY5" fmla="*/ 1655 h 276703"/>
                <a:gd name="connsiteX6" fmla="*/ 17125 w 284234"/>
                <a:gd name="connsiteY6" fmla="*/ 7812 h 276703"/>
                <a:gd name="connsiteX7" fmla="*/ 179364 w 284234"/>
                <a:gd name="connsiteY7" fmla="*/ 157108 h 276703"/>
                <a:gd name="connsiteX8" fmla="*/ 228756 w 284234"/>
                <a:gd name="connsiteY8" fmla="*/ 213567 h 276703"/>
                <a:gd name="connsiteX9" fmla="*/ 272621 w 284234"/>
                <a:gd name="connsiteY9" fmla="*/ 259951 h 276703"/>
                <a:gd name="connsiteX10" fmla="*/ 284235 w 284234"/>
                <a:gd name="connsiteY10" fmla="*/ 276461 h 27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34" h="276703">
                  <a:moveTo>
                    <a:pt x="284095" y="276461"/>
                  </a:moveTo>
                  <a:cubicBezTo>
                    <a:pt x="268354" y="278210"/>
                    <a:pt x="259119" y="270235"/>
                    <a:pt x="250304" y="260300"/>
                  </a:cubicBezTo>
                  <a:cubicBezTo>
                    <a:pt x="209727" y="214406"/>
                    <a:pt x="167820" y="169771"/>
                    <a:pt x="123535" y="127375"/>
                  </a:cubicBezTo>
                  <a:cubicBezTo>
                    <a:pt x="88485" y="93864"/>
                    <a:pt x="52105" y="61892"/>
                    <a:pt x="14466" y="31389"/>
                  </a:cubicBezTo>
                  <a:cubicBezTo>
                    <a:pt x="10898" y="28520"/>
                    <a:pt x="6700" y="25862"/>
                    <a:pt x="4532" y="22154"/>
                  </a:cubicBezTo>
                  <a:cubicBezTo>
                    <a:pt x="824" y="15787"/>
                    <a:pt x="-2464" y="6902"/>
                    <a:pt x="2573" y="1655"/>
                  </a:cubicBezTo>
                  <a:cubicBezTo>
                    <a:pt x="7470" y="-3452"/>
                    <a:pt x="12857" y="4594"/>
                    <a:pt x="17125" y="7812"/>
                  </a:cubicBezTo>
                  <a:cubicBezTo>
                    <a:pt x="76591" y="51747"/>
                    <a:pt x="129272" y="103029"/>
                    <a:pt x="179364" y="157108"/>
                  </a:cubicBezTo>
                  <a:cubicBezTo>
                    <a:pt x="196294" y="175438"/>
                    <a:pt x="212315" y="194887"/>
                    <a:pt x="228756" y="213567"/>
                  </a:cubicBezTo>
                  <a:cubicBezTo>
                    <a:pt x="242608" y="229308"/>
                    <a:pt x="257510" y="244979"/>
                    <a:pt x="272621" y="259951"/>
                  </a:cubicBezTo>
                  <a:cubicBezTo>
                    <a:pt x="277029" y="264358"/>
                    <a:pt x="281926" y="268626"/>
                    <a:pt x="284235" y="276461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8D5DB4D8-47FD-469C-8911-76C25C13260B}"/>
                </a:ext>
              </a:extLst>
            </p:cNvPr>
            <p:cNvSpPr/>
            <p:nvPr/>
          </p:nvSpPr>
          <p:spPr>
            <a:xfrm rot="5400000">
              <a:off x="3289438" y="6439084"/>
              <a:ext cx="50663" cy="189373"/>
            </a:xfrm>
            <a:custGeom>
              <a:avLst/>
              <a:gdLst>
                <a:gd name="connsiteX0" fmla="*/ 106 w 50663"/>
                <a:gd name="connsiteY0" fmla="*/ 99050 h 189373"/>
                <a:gd name="connsiteX1" fmla="*/ 3045 w 50663"/>
                <a:gd name="connsiteY1" fmla="*/ 39444 h 189373"/>
                <a:gd name="connsiteX2" fmla="*/ 6962 w 50663"/>
                <a:gd name="connsiteY2" fmla="*/ 22093 h 189373"/>
                <a:gd name="connsiteX3" fmla="*/ 29350 w 50663"/>
                <a:gd name="connsiteY3" fmla="*/ 56 h 189373"/>
                <a:gd name="connsiteX4" fmla="*/ 48729 w 50663"/>
                <a:gd name="connsiteY4" fmla="*/ 24682 h 189373"/>
                <a:gd name="connsiteX5" fmla="*/ 48379 w 50663"/>
                <a:gd name="connsiteY5" fmla="*/ 69597 h 189373"/>
                <a:gd name="connsiteX6" fmla="*/ 16827 w 50663"/>
                <a:gd name="connsiteY6" fmla="*/ 179785 h 189373"/>
                <a:gd name="connsiteX7" fmla="*/ 8711 w 50663"/>
                <a:gd name="connsiteY7" fmla="*/ 189300 h 189373"/>
                <a:gd name="connsiteX8" fmla="*/ 5003 w 50663"/>
                <a:gd name="connsiteY8" fmla="*/ 178666 h 189373"/>
                <a:gd name="connsiteX9" fmla="*/ 106 w 50663"/>
                <a:gd name="connsiteY9" fmla="*/ 98980 h 18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63" h="189373">
                  <a:moveTo>
                    <a:pt x="106" y="99050"/>
                  </a:moveTo>
                  <a:cubicBezTo>
                    <a:pt x="106" y="76733"/>
                    <a:pt x="-523" y="57983"/>
                    <a:pt x="3045" y="39444"/>
                  </a:cubicBezTo>
                  <a:cubicBezTo>
                    <a:pt x="4164" y="33637"/>
                    <a:pt x="5003" y="27690"/>
                    <a:pt x="6962" y="22093"/>
                  </a:cubicBezTo>
                  <a:cubicBezTo>
                    <a:pt x="10740" y="11180"/>
                    <a:pt x="14868" y="-924"/>
                    <a:pt x="29350" y="56"/>
                  </a:cubicBezTo>
                  <a:cubicBezTo>
                    <a:pt x="43762" y="965"/>
                    <a:pt x="46210" y="13278"/>
                    <a:pt x="48729" y="24682"/>
                  </a:cubicBezTo>
                  <a:cubicBezTo>
                    <a:pt x="52087" y="39724"/>
                    <a:pt x="50478" y="54625"/>
                    <a:pt x="48379" y="69597"/>
                  </a:cubicBezTo>
                  <a:cubicBezTo>
                    <a:pt x="42992" y="107795"/>
                    <a:pt x="32708" y="144665"/>
                    <a:pt x="16827" y="179785"/>
                  </a:cubicBezTo>
                  <a:cubicBezTo>
                    <a:pt x="15078" y="183633"/>
                    <a:pt x="14168" y="190139"/>
                    <a:pt x="8711" y="189300"/>
                  </a:cubicBezTo>
                  <a:cubicBezTo>
                    <a:pt x="3884" y="188530"/>
                    <a:pt x="5493" y="182374"/>
                    <a:pt x="5003" y="178666"/>
                  </a:cubicBezTo>
                  <a:cubicBezTo>
                    <a:pt x="1715" y="151031"/>
                    <a:pt x="-523" y="123257"/>
                    <a:pt x="106" y="9898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3717099E-0858-413C-A96A-40D9E3C548C6}"/>
                </a:ext>
              </a:extLst>
            </p:cNvPr>
            <p:cNvSpPr/>
            <p:nvPr/>
          </p:nvSpPr>
          <p:spPr>
            <a:xfrm rot="5400000">
              <a:off x="1441649" y="5610494"/>
              <a:ext cx="313564" cy="220586"/>
            </a:xfrm>
            <a:custGeom>
              <a:avLst/>
              <a:gdLst>
                <a:gd name="connsiteX0" fmla="*/ 70 w 313564"/>
                <a:gd name="connsiteY0" fmla="*/ 0 h 220586"/>
                <a:gd name="connsiteX1" fmla="*/ 313564 w 313564"/>
                <a:gd name="connsiteY1" fmla="*/ 220586 h 220586"/>
                <a:gd name="connsiteX2" fmla="*/ 261513 w 313564"/>
                <a:gd name="connsiteY2" fmla="*/ 207504 h 220586"/>
                <a:gd name="connsiteX3" fmla="*/ 8815 w 313564"/>
                <a:gd name="connsiteY3" fmla="*/ 9934 h 220586"/>
                <a:gd name="connsiteX4" fmla="*/ 0 w 313564"/>
                <a:gd name="connsiteY4" fmla="*/ 0 h 22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4" h="220586">
                  <a:moveTo>
                    <a:pt x="70" y="0"/>
                  </a:moveTo>
                  <a:cubicBezTo>
                    <a:pt x="23367" y="7416"/>
                    <a:pt x="297613" y="200018"/>
                    <a:pt x="313564" y="220586"/>
                  </a:cubicBezTo>
                  <a:cubicBezTo>
                    <a:pt x="294745" y="219607"/>
                    <a:pt x="277744" y="219257"/>
                    <a:pt x="261513" y="207504"/>
                  </a:cubicBezTo>
                  <a:cubicBezTo>
                    <a:pt x="174902" y="144679"/>
                    <a:pt x="90879" y="78566"/>
                    <a:pt x="8815" y="9934"/>
                  </a:cubicBezTo>
                  <a:cubicBezTo>
                    <a:pt x="5527" y="7206"/>
                    <a:pt x="1119" y="5107"/>
                    <a:pt x="0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4CCFD1F2-F00F-4E1E-A5FF-C77FCD83EE87}"/>
                </a:ext>
              </a:extLst>
            </p:cNvPr>
            <p:cNvSpPr/>
            <p:nvPr/>
          </p:nvSpPr>
          <p:spPr>
            <a:xfrm rot="5400000">
              <a:off x="990332" y="6668836"/>
              <a:ext cx="345901" cy="98555"/>
            </a:xfrm>
            <a:custGeom>
              <a:avLst/>
              <a:gdLst>
                <a:gd name="connsiteX0" fmla="*/ 333615 w 345901"/>
                <a:gd name="connsiteY0" fmla="*/ 97873 h 98555"/>
                <a:gd name="connsiteX1" fmla="*/ 236299 w 345901"/>
                <a:gd name="connsiteY1" fmla="*/ 77025 h 98555"/>
                <a:gd name="connsiteX2" fmla="*/ 198870 w 345901"/>
                <a:gd name="connsiteY2" fmla="*/ 68420 h 98555"/>
                <a:gd name="connsiteX3" fmla="*/ 183269 w 345901"/>
                <a:gd name="connsiteY3" fmla="*/ 56037 h 98555"/>
                <a:gd name="connsiteX4" fmla="*/ 174104 w 345901"/>
                <a:gd name="connsiteY4" fmla="*/ 51279 h 98555"/>
                <a:gd name="connsiteX5" fmla="*/ 134926 w 345901"/>
                <a:gd name="connsiteY5" fmla="*/ 45473 h 98555"/>
                <a:gd name="connsiteX6" fmla="*/ 6688 w 345901"/>
                <a:gd name="connsiteY6" fmla="*/ 19517 h 98555"/>
                <a:gd name="connsiteX7" fmla="*/ 182 w 345901"/>
                <a:gd name="connsiteY7" fmla="*/ 15390 h 98555"/>
                <a:gd name="connsiteX8" fmla="*/ 5499 w 345901"/>
                <a:gd name="connsiteY8" fmla="*/ 8323 h 98555"/>
                <a:gd name="connsiteX9" fmla="*/ 37401 w 345901"/>
                <a:gd name="connsiteY9" fmla="*/ 2517 h 98555"/>
                <a:gd name="connsiteX10" fmla="*/ 230143 w 345901"/>
                <a:gd name="connsiteY10" fmla="*/ 56247 h 98555"/>
                <a:gd name="connsiteX11" fmla="*/ 267712 w 345901"/>
                <a:gd name="connsiteY11" fmla="*/ 75696 h 98555"/>
                <a:gd name="connsiteX12" fmla="*/ 279535 w 345901"/>
                <a:gd name="connsiteY12" fmla="*/ 72827 h 98555"/>
                <a:gd name="connsiteX13" fmla="*/ 287301 w 345901"/>
                <a:gd name="connsiteY13" fmla="*/ 70169 h 98555"/>
                <a:gd name="connsiteX14" fmla="*/ 338022 w 345901"/>
                <a:gd name="connsiteY14" fmla="*/ 82062 h 98555"/>
                <a:gd name="connsiteX15" fmla="*/ 345788 w 345901"/>
                <a:gd name="connsiteY15" fmla="*/ 92976 h 98555"/>
                <a:gd name="connsiteX16" fmla="*/ 333545 w 345901"/>
                <a:gd name="connsiteY16" fmla="*/ 98013 h 9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901" h="98555">
                  <a:moveTo>
                    <a:pt x="333615" y="97873"/>
                  </a:moveTo>
                  <a:cubicBezTo>
                    <a:pt x="303322" y="91367"/>
                    <a:pt x="269810" y="84231"/>
                    <a:pt x="236299" y="77025"/>
                  </a:cubicBezTo>
                  <a:cubicBezTo>
                    <a:pt x="223776" y="74297"/>
                    <a:pt x="211253" y="71638"/>
                    <a:pt x="198870" y="68420"/>
                  </a:cubicBezTo>
                  <a:cubicBezTo>
                    <a:pt x="192154" y="66671"/>
                    <a:pt x="182639" y="68350"/>
                    <a:pt x="183269" y="56037"/>
                  </a:cubicBezTo>
                  <a:cubicBezTo>
                    <a:pt x="183479" y="52749"/>
                    <a:pt x="177532" y="52119"/>
                    <a:pt x="174104" y="51279"/>
                  </a:cubicBezTo>
                  <a:cubicBezTo>
                    <a:pt x="161231" y="47991"/>
                    <a:pt x="148149" y="44563"/>
                    <a:pt x="134926" y="45473"/>
                  </a:cubicBezTo>
                  <a:cubicBezTo>
                    <a:pt x="89731" y="48411"/>
                    <a:pt x="49084" y="29801"/>
                    <a:pt x="6688" y="19517"/>
                  </a:cubicBezTo>
                  <a:cubicBezTo>
                    <a:pt x="4239" y="18888"/>
                    <a:pt x="811" y="17278"/>
                    <a:pt x="182" y="15390"/>
                  </a:cubicBezTo>
                  <a:cubicBezTo>
                    <a:pt x="-938" y="11752"/>
                    <a:pt x="3400" y="10562"/>
                    <a:pt x="5499" y="8323"/>
                  </a:cubicBezTo>
                  <a:cubicBezTo>
                    <a:pt x="14803" y="-1191"/>
                    <a:pt x="24738" y="-1681"/>
                    <a:pt x="37401" y="2517"/>
                  </a:cubicBezTo>
                  <a:cubicBezTo>
                    <a:pt x="100715" y="23855"/>
                    <a:pt x="165429" y="40086"/>
                    <a:pt x="230143" y="56247"/>
                  </a:cubicBezTo>
                  <a:cubicBezTo>
                    <a:pt x="244415" y="59815"/>
                    <a:pt x="255049" y="69469"/>
                    <a:pt x="267712" y="75696"/>
                  </a:cubicBezTo>
                  <a:cubicBezTo>
                    <a:pt x="272329" y="77934"/>
                    <a:pt x="277646" y="83182"/>
                    <a:pt x="279535" y="72827"/>
                  </a:cubicBezTo>
                  <a:cubicBezTo>
                    <a:pt x="280375" y="68210"/>
                    <a:pt x="284222" y="69469"/>
                    <a:pt x="287301" y="70169"/>
                  </a:cubicBezTo>
                  <a:cubicBezTo>
                    <a:pt x="304231" y="74087"/>
                    <a:pt x="321092" y="78144"/>
                    <a:pt x="338022" y="82062"/>
                  </a:cubicBezTo>
                  <a:cubicBezTo>
                    <a:pt x="343969" y="83461"/>
                    <a:pt x="346487" y="87029"/>
                    <a:pt x="345788" y="92976"/>
                  </a:cubicBezTo>
                  <a:cubicBezTo>
                    <a:pt x="345088" y="98433"/>
                    <a:pt x="341450" y="99342"/>
                    <a:pt x="333545" y="98013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50FA0D3-7B99-4500-B0D1-DDEB233E4FD1}"/>
                </a:ext>
              </a:extLst>
            </p:cNvPr>
            <p:cNvSpPr/>
            <p:nvPr/>
          </p:nvSpPr>
          <p:spPr>
            <a:xfrm rot="5400000">
              <a:off x="1667346" y="5625537"/>
              <a:ext cx="240802" cy="297259"/>
            </a:xfrm>
            <a:custGeom>
              <a:avLst/>
              <a:gdLst>
                <a:gd name="connsiteX0" fmla="*/ 1889 w 240802"/>
                <a:gd name="connsiteY0" fmla="*/ 0 h 297259"/>
                <a:gd name="connsiteX1" fmla="*/ 91928 w 240802"/>
                <a:gd name="connsiteY1" fmla="*/ 110398 h 297259"/>
                <a:gd name="connsiteX2" fmla="*/ 231850 w 240802"/>
                <a:gd name="connsiteY2" fmla="*/ 268580 h 297259"/>
                <a:gd name="connsiteX3" fmla="*/ 238986 w 240802"/>
                <a:gd name="connsiteY3" fmla="*/ 276905 h 297259"/>
                <a:gd name="connsiteX4" fmla="*/ 235558 w 240802"/>
                <a:gd name="connsiteY4" fmla="*/ 295794 h 297259"/>
                <a:gd name="connsiteX5" fmla="*/ 224014 w 240802"/>
                <a:gd name="connsiteY5" fmla="*/ 289708 h 297259"/>
                <a:gd name="connsiteX6" fmla="*/ 3638 w 240802"/>
                <a:gd name="connsiteY6" fmla="*/ 8255 h 297259"/>
                <a:gd name="connsiteX7" fmla="*/ 0 w 240802"/>
                <a:gd name="connsiteY7" fmla="*/ 1189 h 297259"/>
                <a:gd name="connsiteX8" fmla="*/ 1959 w 240802"/>
                <a:gd name="connsiteY8" fmla="*/ 0 h 29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02" h="297259">
                  <a:moveTo>
                    <a:pt x="1889" y="0"/>
                  </a:moveTo>
                  <a:cubicBezTo>
                    <a:pt x="31902" y="36799"/>
                    <a:pt x="61705" y="73739"/>
                    <a:pt x="91928" y="110398"/>
                  </a:cubicBezTo>
                  <a:cubicBezTo>
                    <a:pt x="136703" y="164758"/>
                    <a:pt x="184067" y="216878"/>
                    <a:pt x="231850" y="268580"/>
                  </a:cubicBezTo>
                  <a:cubicBezTo>
                    <a:pt x="234299" y="271238"/>
                    <a:pt x="237307" y="273757"/>
                    <a:pt x="238986" y="276905"/>
                  </a:cubicBezTo>
                  <a:cubicBezTo>
                    <a:pt x="242764" y="283901"/>
                    <a:pt x="240175" y="291527"/>
                    <a:pt x="235558" y="295794"/>
                  </a:cubicBezTo>
                  <a:cubicBezTo>
                    <a:pt x="230521" y="300412"/>
                    <a:pt x="227093" y="292926"/>
                    <a:pt x="224014" y="289708"/>
                  </a:cubicBezTo>
                  <a:cubicBezTo>
                    <a:pt x="141181" y="203236"/>
                    <a:pt x="68422" y="108859"/>
                    <a:pt x="3638" y="8255"/>
                  </a:cubicBezTo>
                  <a:cubicBezTo>
                    <a:pt x="2239" y="6017"/>
                    <a:pt x="1189" y="3568"/>
                    <a:pt x="0" y="1189"/>
                  </a:cubicBezTo>
                  <a:cubicBezTo>
                    <a:pt x="630" y="770"/>
                    <a:pt x="1329" y="420"/>
                    <a:pt x="1959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86939493-DA41-4CEB-89EB-180C7ECF3506}"/>
                </a:ext>
              </a:extLst>
            </p:cNvPr>
            <p:cNvSpPr/>
            <p:nvPr/>
          </p:nvSpPr>
          <p:spPr>
            <a:xfrm rot="5400000">
              <a:off x="1499745" y="5367482"/>
              <a:ext cx="84523" cy="82835"/>
            </a:xfrm>
            <a:custGeom>
              <a:avLst/>
              <a:gdLst>
                <a:gd name="connsiteX0" fmla="*/ 36177 w 84523"/>
                <a:gd name="connsiteY0" fmla="*/ 0 h 82835"/>
                <a:gd name="connsiteX1" fmla="*/ 84520 w 84523"/>
                <a:gd name="connsiteY1" fmla="*/ 44565 h 82835"/>
                <a:gd name="connsiteX2" fmla="*/ 46252 w 84523"/>
                <a:gd name="connsiteY2" fmla="*/ 82834 h 82835"/>
                <a:gd name="connsiteX3" fmla="*/ 7 w 84523"/>
                <a:gd name="connsiteY3" fmla="*/ 39318 h 82835"/>
                <a:gd name="connsiteX4" fmla="*/ 36177 w 84523"/>
                <a:gd name="connsiteY4" fmla="*/ 0 h 8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23" h="82835">
                  <a:moveTo>
                    <a:pt x="36177" y="0"/>
                  </a:moveTo>
                  <a:cubicBezTo>
                    <a:pt x="58635" y="0"/>
                    <a:pt x="84870" y="24206"/>
                    <a:pt x="84520" y="44565"/>
                  </a:cubicBezTo>
                  <a:cubicBezTo>
                    <a:pt x="84170" y="63244"/>
                    <a:pt x="64371" y="83043"/>
                    <a:pt x="46252" y="82834"/>
                  </a:cubicBezTo>
                  <a:cubicBezTo>
                    <a:pt x="25193" y="82554"/>
                    <a:pt x="427" y="59187"/>
                    <a:pt x="7" y="39318"/>
                  </a:cubicBezTo>
                  <a:cubicBezTo>
                    <a:pt x="-412" y="18959"/>
                    <a:pt x="17008" y="0"/>
                    <a:pt x="36177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F937C530-4DAF-4FAF-A365-79CF06FBE635}"/>
                </a:ext>
              </a:extLst>
            </p:cNvPr>
            <p:cNvSpPr/>
            <p:nvPr/>
          </p:nvSpPr>
          <p:spPr>
            <a:xfrm rot="5400000">
              <a:off x="3577275" y="6192995"/>
              <a:ext cx="37808" cy="206909"/>
            </a:xfrm>
            <a:custGeom>
              <a:avLst/>
              <a:gdLst>
                <a:gd name="connsiteX0" fmla="*/ 20559 w 37808"/>
                <a:gd name="connsiteY0" fmla="*/ 206910 h 206909"/>
                <a:gd name="connsiteX1" fmla="*/ 9435 w 37808"/>
                <a:gd name="connsiteY1" fmla="*/ 122187 h 206909"/>
                <a:gd name="connsiteX2" fmla="*/ 410 w 37808"/>
                <a:gd name="connsiteY2" fmla="*/ 26761 h 206909"/>
                <a:gd name="connsiteX3" fmla="*/ 9365 w 37808"/>
                <a:gd name="connsiteY3" fmla="*/ 316 h 206909"/>
                <a:gd name="connsiteX4" fmla="*/ 29024 w 37808"/>
                <a:gd name="connsiteY4" fmla="*/ 21304 h 206909"/>
                <a:gd name="connsiteX5" fmla="*/ 36720 w 37808"/>
                <a:gd name="connsiteY5" fmla="*/ 55934 h 206909"/>
                <a:gd name="connsiteX6" fmla="*/ 25246 w 37808"/>
                <a:gd name="connsiteY6" fmla="*/ 200473 h 206909"/>
                <a:gd name="connsiteX7" fmla="*/ 20489 w 37808"/>
                <a:gd name="connsiteY7" fmla="*/ 206910 h 20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8" h="206909">
                  <a:moveTo>
                    <a:pt x="20559" y="206910"/>
                  </a:moveTo>
                  <a:cubicBezTo>
                    <a:pt x="16501" y="176337"/>
                    <a:pt x="12653" y="149332"/>
                    <a:pt x="9435" y="122187"/>
                  </a:cubicBezTo>
                  <a:cubicBezTo>
                    <a:pt x="5657" y="90425"/>
                    <a:pt x="-1829" y="59013"/>
                    <a:pt x="410" y="26761"/>
                  </a:cubicBezTo>
                  <a:cubicBezTo>
                    <a:pt x="1040" y="16966"/>
                    <a:pt x="-1199" y="2694"/>
                    <a:pt x="9365" y="316"/>
                  </a:cubicBezTo>
                  <a:cubicBezTo>
                    <a:pt x="21468" y="-2343"/>
                    <a:pt x="24337" y="12419"/>
                    <a:pt x="29024" y="21304"/>
                  </a:cubicBezTo>
                  <a:cubicBezTo>
                    <a:pt x="34691" y="32078"/>
                    <a:pt x="35880" y="44181"/>
                    <a:pt x="36720" y="55934"/>
                  </a:cubicBezTo>
                  <a:cubicBezTo>
                    <a:pt x="40148" y="104627"/>
                    <a:pt x="35250" y="152760"/>
                    <a:pt x="25246" y="200473"/>
                  </a:cubicBezTo>
                  <a:cubicBezTo>
                    <a:pt x="25036" y="201593"/>
                    <a:pt x="23777" y="202572"/>
                    <a:pt x="20489" y="20691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F1077EEA-DD47-4C32-BF4E-24B2D56AF559}"/>
                </a:ext>
              </a:extLst>
            </p:cNvPr>
            <p:cNvSpPr/>
            <p:nvPr/>
          </p:nvSpPr>
          <p:spPr>
            <a:xfrm rot="5400000">
              <a:off x="1270868" y="5416137"/>
              <a:ext cx="82415" cy="80255"/>
            </a:xfrm>
            <a:custGeom>
              <a:avLst/>
              <a:gdLst>
                <a:gd name="connsiteX0" fmla="*/ 1 w 82415"/>
                <a:gd name="connsiteY0" fmla="*/ 35680 h 80255"/>
                <a:gd name="connsiteX1" fmla="*/ 43097 w 82415"/>
                <a:gd name="connsiteY1" fmla="*/ 0 h 80255"/>
                <a:gd name="connsiteX2" fmla="*/ 82415 w 82415"/>
                <a:gd name="connsiteY2" fmla="*/ 37219 h 80255"/>
                <a:gd name="connsiteX3" fmla="*/ 41978 w 82415"/>
                <a:gd name="connsiteY3" fmla="*/ 80245 h 80255"/>
                <a:gd name="connsiteX4" fmla="*/ 1 w 82415"/>
                <a:gd name="connsiteY4" fmla="*/ 35750 h 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15" h="80255">
                  <a:moveTo>
                    <a:pt x="1" y="35680"/>
                  </a:moveTo>
                  <a:cubicBezTo>
                    <a:pt x="211" y="13782"/>
                    <a:pt x="16792" y="70"/>
                    <a:pt x="43097" y="0"/>
                  </a:cubicBezTo>
                  <a:cubicBezTo>
                    <a:pt x="61497" y="0"/>
                    <a:pt x="82555" y="19869"/>
                    <a:pt x="82415" y="37219"/>
                  </a:cubicBezTo>
                  <a:cubicBezTo>
                    <a:pt x="82275" y="58697"/>
                    <a:pt x="61497" y="80805"/>
                    <a:pt x="41978" y="80245"/>
                  </a:cubicBezTo>
                  <a:cubicBezTo>
                    <a:pt x="24418" y="79755"/>
                    <a:pt x="-209" y="53660"/>
                    <a:pt x="1" y="3575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2753D765-13CC-45BF-9077-F78BC4EEF8F8}"/>
                </a:ext>
              </a:extLst>
            </p:cNvPr>
            <p:cNvSpPr/>
            <p:nvPr/>
          </p:nvSpPr>
          <p:spPr>
            <a:xfrm rot="5400000">
              <a:off x="1947919" y="5830480"/>
              <a:ext cx="75770" cy="80255"/>
            </a:xfrm>
            <a:custGeom>
              <a:avLst/>
              <a:gdLst>
                <a:gd name="connsiteX0" fmla="*/ 75770 w 75770"/>
                <a:gd name="connsiteY0" fmla="*/ 41631 h 80255"/>
                <a:gd name="connsiteX1" fmla="*/ 39880 w 75770"/>
                <a:gd name="connsiteY1" fmla="*/ 80250 h 80255"/>
                <a:gd name="connsiteX2" fmla="*/ 2 w 75770"/>
                <a:gd name="connsiteY2" fmla="*/ 39463 h 80255"/>
                <a:gd name="connsiteX3" fmla="*/ 33653 w 75770"/>
                <a:gd name="connsiteY3" fmla="*/ 5 h 80255"/>
                <a:gd name="connsiteX4" fmla="*/ 75770 w 75770"/>
                <a:gd name="connsiteY4" fmla="*/ 41562 h 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70" h="80255">
                  <a:moveTo>
                    <a:pt x="75770" y="41631"/>
                  </a:moveTo>
                  <a:cubicBezTo>
                    <a:pt x="75910" y="63879"/>
                    <a:pt x="60378" y="80600"/>
                    <a:pt x="39880" y="80250"/>
                  </a:cubicBezTo>
                  <a:cubicBezTo>
                    <a:pt x="17912" y="79900"/>
                    <a:pt x="282" y="61850"/>
                    <a:pt x="2" y="39463"/>
                  </a:cubicBezTo>
                  <a:cubicBezTo>
                    <a:pt x="-208" y="17775"/>
                    <a:pt x="14624" y="285"/>
                    <a:pt x="33653" y="5"/>
                  </a:cubicBezTo>
                  <a:cubicBezTo>
                    <a:pt x="57020" y="-345"/>
                    <a:pt x="75630" y="17985"/>
                    <a:pt x="75770" y="41562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15AE89B-A7FD-45A3-BABC-5E610F9ECA0D}"/>
                </a:ext>
              </a:extLst>
            </p:cNvPr>
            <p:cNvSpPr/>
            <p:nvPr/>
          </p:nvSpPr>
          <p:spPr>
            <a:xfrm rot="5400000">
              <a:off x="1323974" y="5516778"/>
              <a:ext cx="257068" cy="133664"/>
            </a:xfrm>
            <a:custGeom>
              <a:avLst/>
              <a:gdLst>
                <a:gd name="connsiteX0" fmla="*/ 70 w 257068"/>
                <a:gd name="connsiteY0" fmla="*/ 0 h 133664"/>
                <a:gd name="connsiteX1" fmla="*/ 52331 w 257068"/>
                <a:gd name="connsiteY1" fmla="*/ 17840 h 133664"/>
                <a:gd name="connsiteX2" fmla="*/ 242554 w 257068"/>
                <a:gd name="connsiteY2" fmla="*/ 102912 h 133664"/>
                <a:gd name="connsiteX3" fmla="*/ 254237 w 257068"/>
                <a:gd name="connsiteY3" fmla="*/ 111657 h 133664"/>
                <a:gd name="connsiteX4" fmla="*/ 254447 w 257068"/>
                <a:gd name="connsiteY4" fmla="*/ 132366 h 133664"/>
                <a:gd name="connsiteX5" fmla="*/ 238636 w 257068"/>
                <a:gd name="connsiteY5" fmla="*/ 127258 h 133664"/>
                <a:gd name="connsiteX6" fmla="*/ 12383 w 257068"/>
                <a:gd name="connsiteY6" fmla="*/ 9445 h 133664"/>
                <a:gd name="connsiteX7" fmla="*/ 0 w 257068"/>
                <a:gd name="connsiteY7" fmla="*/ 70 h 13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068" h="133664">
                  <a:moveTo>
                    <a:pt x="70" y="0"/>
                  </a:moveTo>
                  <a:cubicBezTo>
                    <a:pt x="18889" y="4058"/>
                    <a:pt x="35540" y="11334"/>
                    <a:pt x="52331" y="17840"/>
                  </a:cubicBezTo>
                  <a:cubicBezTo>
                    <a:pt x="117184" y="42886"/>
                    <a:pt x="180149" y="72269"/>
                    <a:pt x="242554" y="102912"/>
                  </a:cubicBezTo>
                  <a:cubicBezTo>
                    <a:pt x="246962" y="105081"/>
                    <a:pt x="252908" y="106340"/>
                    <a:pt x="254237" y="111657"/>
                  </a:cubicBezTo>
                  <a:cubicBezTo>
                    <a:pt x="255917" y="118513"/>
                    <a:pt x="259555" y="127329"/>
                    <a:pt x="254447" y="132366"/>
                  </a:cubicBezTo>
                  <a:cubicBezTo>
                    <a:pt x="250320" y="136424"/>
                    <a:pt x="243743" y="129917"/>
                    <a:pt x="238636" y="127258"/>
                  </a:cubicBezTo>
                  <a:cubicBezTo>
                    <a:pt x="163149" y="88081"/>
                    <a:pt x="87731" y="48763"/>
                    <a:pt x="12383" y="9445"/>
                  </a:cubicBezTo>
                  <a:cubicBezTo>
                    <a:pt x="8255" y="7276"/>
                    <a:pt x="2728" y="6716"/>
                    <a:pt x="0" y="7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2EACF0CB-85D1-4D9C-A078-C2899697F681}"/>
                </a:ext>
              </a:extLst>
            </p:cNvPr>
            <p:cNvSpPr/>
            <p:nvPr/>
          </p:nvSpPr>
          <p:spPr>
            <a:xfrm rot="5400000">
              <a:off x="3197097" y="6331887"/>
              <a:ext cx="183883" cy="215840"/>
            </a:xfrm>
            <a:custGeom>
              <a:avLst/>
              <a:gdLst>
                <a:gd name="connsiteX0" fmla="*/ 171174 w 183883"/>
                <a:gd name="connsiteY0" fmla="*/ 215840 h 215840"/>
                <a:gd name="connsiteX1" fmla="*/ 136404 w 183883"/>
                <a:gd name="connsiteY1" fmla="*/ 166868 h 215840"/>
                <a:gd name="connsiteX2" fmla="*/ 129828 w 183883"/>
                <a:gd name="connsiteY2" fmla="*/ 157143 h 215840"/>
                <a:gd name="connsiteX3" fmla="*/ 105971 w 183883"/>
                <a:gd name="connsiteY3" fmla="*/ 140422 h 215840"/>
                <a:gd name="connsiteX4" fmla="*/ 69521 w 183883"/>
                <a:gd name="connsiteY4" fmla="*/ 94108 h 215840"/>
                <a:gd name="connsiteX5" fmla="*/ 61266 w 183883"/>
                <a:gd name="connsiteY5" fmla="*/ 76198 h 215840"/>
                <a:gd name="connsiteX6" fmla="*/ 58188 w 183883"/>
                <a:gd name="connsiteY6" fmla="*/ 70671 h 215840"/>
                <a:gd name="connsiteX7" fmla="*/ 3129 w 183883"/>
                <a:gd name="connsiteY7" fmla="*/ 13444 h 215840"/>
                <a:gd name="connsiteX8" fmla="*/ 2499 w 183883"/>
                <a:gd name="connsiteY8" fmla="*/ 4209 h 215840"/>
                <a:gd name="connsiteX9" fmla="*/ 15792 w 183883"/>
                <a:gd name="connsiteY9" fmla="*/ 2600 h 215840"/>
                <a:gd name="connsiteX10" fmla="*/ 64974 w 183883"/>
                <a:gd name="connsiteY10" fmla="*/ 64445 h 215840"/>
                <a:gd name="connsiteX11" fmla="*/ 80925 w 183883"/>
                <a:gd name="connsiteY11" fmla="*/ 78087 h 215840"/>
                <a:gd name="connsiteX12" fmla="*/ 154174 w 183883"/>
                <a:gd name="connsiteY12" fmla="*/ 168757 h 215840"/>
                <a:gd name="connsiteX13" fmla="*/ 155783 w 183883"/>
                <a:gd name="connsiteY13" fmla="*/ 170995 h 215840"/>
                <a:gd name="connsiteX14" fmla="*/ 177051 w 183883"/>
                <a:gd name="connsiteY14" fmla="*/ 198910 h 215840"/>
                <a:gd name="connsiteX15" fmla="*/ 183208 w 183883"/>
                <a:gd name="connsiteY15" fmla="*/ 211153 h 215840"/>
                <a:gd name="connsiteX16" fmla="*/ 171244 w 183883"/>
                <a:gd name="connsiteY16" fmla="*/ 215770 h 2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3883" h="215840">
                  <a:moveTo>
                    <a:pt x="171174" y="215840"/>
                  </a:moveTo>
                  <a:cubicBezTo>
                    <a:pt x="159421" y="215700"/>
                    <a:pt x="131716" y="177012"/>
                    <a:pt x="136404" y="166868"/>
                  </a:cubicBezTo>
                  <a:cubicBezTo>
                    <a:pt x="140182" y="158612"/>
                    <a:pt x="134305" y="157913"/>
                    <a:pt x="129828" y="157143"/>
                  </a:cubicBezTo>
                  <a:cubicBezTo>
                    <a:pt x="118914" y="155464"/>
                    <a:pt x="112267" y="148818"/>
                    <a:pt x="105971" y="140422"/>
                  </a:cubicBezTo>
                  <a:cubicBezTo>
                    <a:pt x="94217" y="124681"/>
                    <a:pt x="81555" y="109640"/>
                    <a:pt x="69521" y="94108"/>
                  </a:cubicBezTo>
                  <a:cubicBezTo>
                    <a:pt x="65464" y="88861"/>
                    <a:pt x="59517" y="84384"/>
                    <a:pt x="61266" y="76198"/>
                  </a:cubicBezTo>
                  <a:cubicBezTo>
                    <a:pt x="61756" y="73890"/>
                    <a:pt x="60636" y="71791"/>
                    <a:pt x="58188" y="70671"/>
                  </a:cubicBezTo>
                  <a:cubicBezTo>
                    <a:pt x="32092" y="59058"/>
                    <a:pt x="22298" y="31773"/>
                    <a:pt x="3129" y="13444"/>
                  </a:cubicBezTo>
                  <a:cubicBezTo>
                    <a:pt x="610" y="11065"/>
                    <a:pt x="-2119" y="7007"/>
                    <a:pt x="2499" y="4209"/>
                  </a:cubicBezTo>
                  <a:cubicBezTo>
                    <a:pt x="6417" y="1830"/>
                    <a:pt x="11314" y="-2997"/>
                    <a:pt x="15792" y="2600"/>
                  </a:cubicBezTo>
                  <a:cubicBezTo>
                    <a:pt x="32372" y="23098"/>
                    <a:pt x="53710" y="40099"/>
                    <a:pt x="64974" y="64445"/>
                  </a:cubicBezTo>
                  <a:cubicBezTo>
                    <a:pt x="68682" y="72560"/>
                    <a:pt x="76377" y="72421"/>
                    <a:pt x="80925" y="78087"/>
                  </a:cubicBezTo>
                  <a:cubicBezTo>
                    <a:pt x="104992" y="108590"/>
                    <a:pt x="129688" y="138533"/>
                    <a:pt x="154174" y="168757"/>
                  </a:cubicBezTo>
                  <a:cubicBezTo>
                    <a:pt x="154734" y="169456"/>
                    <a:pt x="155503" y="170156"/>
                    <a:pt x="155783" y="170995"/>
                  </a:cubicBezTo>
                  <a:cubicBezTo>
                    <a:pt x="159281" y="182959"/>
                    <a:pt x="161940" y="195132"/>
                    <a:pt x="177051" y="198910"/>
                  </a:cubicBezTo>
                  <a:cubicBezTo>
                    <a:pt x="180339" y="199749"/>
                    <a:pt x="185796" y="205766"/>
                    <a:pt x="183208" y="211153"/>
                  </a:cubicBezTo>
                  <a:cubicBezTo>
                    <a:pt x="181249" y="215280"/>
                    <a:pt x="175372" y="215001"/>
                    <a:pt x="171244" y="21577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92EEE16F-33CA-4301-904A-29B903F46B34}"/>
                </a:ext>
              </a:extLst>
            </p:cNvPr>
            <p:cNvSpPr/>
            <p:nvPr/>
          </p:nvSpPr>
          <p:spPr>
            <a:xfrm rot="5400000">
              <a:off x="1990898" y="6755908"/>
              <a:ext cx="176889" cy="94793"/>
            </a:xfrm>
            <a:custGeom>
              <a:avLst/>
              <a:gdLst>
                <a:gd name="connsiteX0" fmla="*/ 1539 w 176889"/>
                <a:gd name="connsiteY0" fmla="*/ 0 h 94793"/>
                <a:gd name="connsiteX1" fmla="*/ 44005 w 176889"/>
                <a:gd name="connsiteY1" fmla="*/ 6366 h 94793"/>
                <a:gd name="connsiteX2" fmla="*/ 163918 w 176889"/>
                <a:gd name="connsiteY2" fmla="*/ 69961 h 94793"/>
                <a:gd name="connsiteX3" fmla="*/ 170984 w 176889"/>
                <a:gd name="connsiteY3" fmla="*/ 74228 h 94793"/>
                <a:gd name="connsiteX4" fmla="*/ 175462 w 176889"/>
                <a:gd name="connsiteY4" fmla="*/ 91229 h 94793"/>
                <a:gd name="connsiteX5" fmla="*/ 162449 w 176889"/>
                <a:gd name="connsiteY5" fmla="*/ 92138 h 94793"/>
                <a:gd name="connsiteX6" fmla="*/ 33161 w 176889"/>
                <a:gd name="connsiteY6" fmla="*/ 24906 h 94793"/>
                <a:gd name="connsiteX7" fmla="*/ 0 w 176889"/>
                <a:gd name="connsiteY7" fmla="*/ 4198 h 94793"/>
                <a:gd name="connsiteX8" fmla="*/ 1609 w 176889"/>
                <a:gd name="connsiteY8" fmla="*/ 0 h 9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889" h="94793">
                  <a:moveTo>
                    <a:pt x="1539" y="0"/>
                  </a:moveTo>
                  <a:cubicBezTo>
                    <a:pt x="15741" y="1609"/>
                    <a:pt x="30363" y="-280"/>
                    <a:pt x="44005" y="6366"/>
                  </a:cubicBezTo>
                  <a:cubicBezTo>
                    <a:pt x="84652" y="26235"/>
                    <a:pt x="124880" y="47014"/>
                    <a:pt x="163918" y="69961"/>
                  </a:cubicBezTo>
                  <a:cubicBezTo>
                    <a:pt x="166297" y="71360"/>
                    <a:pt x="168675" y="72689"/>
                    <a:pt x="170984" y="74228"/>
                  </a:cubicBezTo>
                  <a:cubicBezTo>
                    <a:pt x="177560" y="78496"/>
                    <a:pt x="177980" y="85282"/>
                    <a:pt x="175462" y="91229"/>
                  </a:cubicBezTo>
                  <a:cubicBezTo>
                    <a:pt x="172523" y="98085"/>
                    <a:pt x="166926" y="93118"/>
                    <a:pt x="162449" y="92138"/>
                  </a:cubicBezTo>
                  <a:cubicBezTo>
                    <a:pt x="113196" y="81574"/>
                    <a:pt x="75138" y="49462"/>
                    <a:pt x="33161" y="24906"/>
                  </a:cubicBezTo>
                  <a:cubicBezTo>
                    <a:pt x="21898" y="18330"/>
                    <a:pt x="11054" y="11124"/>
                    <a:pt x="0" y="4198"/>
                  </a:cubicBezTo>
                  <a:cubicBezTo>
                    <a:pt x="560" y="2798"/>
                    <a:pt x="1049" y="1399"/>
                    <a:pt x="1609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0510E127-9BD2-436F-BC34-C03E6CB89D0A}"/>
                </a:ext>
              </a:extLst>
            </p:cNvPr>
            <p:cNvSpPr/>
            <p:nvPr/>
          </p:nvSpPr>
          <p:spPr>
            <a:xfrm rot="5400000">
              <a:off x="1703196" y="5489635"/>
              <a:ext cx="71362" cy="72480"/>
            </a:xfrm>
            <a:custGeom>
              <a:avLst/>
              <a:gdLst>
                <a:gd name="connsiteX0" fmla="*/ 35193 w 71362"/>
                <a:gd name="connsiteY0" fmla="*/ 1 h 72480"/>
                <a:gd name="connsiteX1" fmla="*/ 71362 w 71362"/>
                <a:gd name="connsiteY1" fmla="*/ 39808 h 72480"/>
                <a:gd name="connsiteX2" fmla="*/ 39041 w 71362"/>
                <a:gd name="connsiteY2" fmla="*/ 72480 h 72480"/>
                <a:gd name="connsiteX3" fmla="*/ 2 w 71362"/>
                <a:gd name="connsiteY3" fmla="*/ 29244 h 72480"/>
                <a:gd name="connsiteX4" fmla="*/ 35263 w 71362"/>
                <a:gd name="connsiteY4" fmla="*/ 1 h 7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62" h="72480">
                  <a:moveTo>
                    <a:pt x="35193" y="1"/>
                  </a:moveTo>
                  <a:cubicBezTo>
                    <a:pt x="52753" y="-139"/>
                    <a:pt x="71362" y="20359"/>
                    <a:pt x="71362" y="39808"/>
                  </a:cubicBezTo>
                  <a:cubicBezTo>
                    <a:pt x="71362" y="56599"/>
                    <a:pt x="55761" y="72340"/>
                    <a:pt x="39041" y="72480"/>
                  </a:cubicBezTo>
                  <a:cubicBezTo>
                    <a:pt x="18682" y="72620"/>
                    <a:pt x="212" y="52192"/>
                    <a:pt x="2" y="29244"/>
                  </a:cubicBezTo>
                  <a:cubicBezTo>
                    <a:pt x="-207" y="11125"/>
                    <a:pt x="13015" y="211"/>
                    <a:pt x="35263" y="1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92D9505F-38EE-473A-AB83-5E5F2F2D2B9C}"/>
                </a:ext>
              </a:extLst>
            </p:cNvPr>
            <p:cNvSpPr/>
            <p:nvPr/>
          </p:nvSpPr>
          <p:spPr>
            <a:xfrm rot="5400000">
              <a:off x="3161663" y="6387328"/>
              <a:ext cx="121342" cy="44372"/>
            </a:xfrm>
            <a:custGeom>
              <a:avLst/>
              <a:gdLst>
                <a:gd name="connsiteX0" fmla="*/ 45666 w 121342"/>
                <a:gd name="connsiteY0" fmla="*/ 44372 h 44372"/>
                <a:gd name="connsiteX1" fmla="*/ 7887 w 121342"/>
                <a:gd name="connsiteY1" fmla="*/ 33458 h 44372"/>
                <a:gd name="connsiteX2" fmla="*/ 11455 w 121342"/>
                <a:gd name="connsiteY2" fmla="*/ 10511 h 44372"/>
                <a:gd name="connsiteX3" fmla="*/ 97437 w 121342"/>
                <a:gd name="connsiteY3" fmla="*/ 4005 h 44372"/>
                <a:gd name="connsiteX4" fmla="*/ 121293 w 121342"/>
                <a:gd name="connsiteY4" fmla="*/ 13030 h 44372"/>
                <a:gd name="connsiteX5" fmla="*/ 100095 w 121342"/>
                <a:gd name="connsiteY5" fmla="*/ 29121 h 44372"/>
                <a:gd name="connsiteX6" fmla="*/ 45666 w 121342"/>
                <a:gd name="connsiteY6" fmla="*/ 44372 h 4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342" h="44372">
                  <a:moveTo>
                    <a:pt x="45666" y="44372"/>
                  </a:moveTo>
                  <a:cubicBezTo>
                    <a:pt x="29715" y="44372"/>
                    <a:pt x="17752" y="41924"/>
                    <a:pt x="7887" y="33458"/>
                  </a:cubicBezTo>
                  <a:cubicBezTo>
                    <a:pt x="-3517" y="23664"/>
                    <a:pt x="-2747" y="15129"/>
                    <a:pt x="11455" y="10511"/>
                  </a:cubicBezTo>
                  <a:cubicBezTo>
                    <a:pt x="39439" y="1416"/>
                    <a:pt x="68053" y="-4251"/>
                    <a:pt x="97437" y="4005"/>
                  </a:cubicBezTo>
                  <a:cubicBezTo>
                    <a:pt x="105972" y="6383"/>
                    <a:pt x="120524" y="5544"/>
                    <a:pt x="121293" y="13030"/>
                  </a:cubicBezTo>
                  <a:cubicBezTo>
                    <a:pt x="122273" y="22334"/>
                    <a:pt x="108281" y="24853"/>
                    <a:pt x="100095" y="29121"/>
                  </a:cubicBezTo>
                  <a:cubicBezTo>
                    <a:pt x="82046" y="38495"/>
                    <a:pt x="62666" y="43393"/>
                    <a:pt x="45666" y="44372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ECD63BF8-0141-40C6-9ED7-9CC26A6A6E5A}"/>
                </a:ext>
              </a:extLst>
            </p:cNvPr>
            <p:cNvSpPr/>
            <p:nvPr/>
          </p:nvSpPr>
          <p:spPr>
            <a:xfrm rot="5400000">
              <a:off x="927853" y="6144011"/>
              <a:ext cx="414447" cy="74656"/>
            </a:xfrm>
            <a:custGeom>
              <a:avLst/>
              <a:gdLst>
                <a:gd name="connsiteX0" fmla="*/ 0 w 414447"/>
                <a:gd name="connsiteY0" fmla="*/ 74158 h 74656"/>
                <a:gd name="connsiteX1" fmla="*/ 414448 w 414447"/>
                <a:gd name="connsiteY1" fmla="*/ 0 h 74656"/>
                <a:gd name="connsiteX2" fmla="*/ 0 w 414447"/>
                <a:gd name="connsiteY2" fmla="*/ 74158 h 7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447" h="74656">
                  <a:moveTo>
                    <a:pt x="0" y="74158"/>
                  </a:moveTo>
                  <a:cubicBezTo>
                    <a:pt x="136983" y="49322"/>
                    <a:pt x="274596" y="28334"/>
                    <a:pt x="414448" y="0"/>
                  </a:cubicBezTo>
                  <a:cubicBezTo>
                    <a:pt x="381076" y="21618"/>
                    <a:pt x="48553" y="80665"/>
                    <a:pt x="0" y="74158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C5C75378-B4F6-47FF-98D5-C286C0E35848}"/>
                </a:ext>
              </a:extLst>
            </p:cNvPr>
            <p:cNvSpPr/>
            <p:nvPr/>
          </p:nvSpPr>
          <p:spPr>
            <a:xfrm rot="5400000">
              <a:off x="1752614" y="5832706"/>
              <a:ext cx="129965" cy="220069"/>
            </a:xfrm>
            <a:custGeom>
              <a:avLst/>
              <a:gdLst>
                <a:gd name="connsiteX0" fmla="*/ 1700 w 129965"/>
                <a:gd name="connsiteY0" fmla="*/ 0 h 220069"/>
                <a:gd name="connsiteX1" fmla="*/ 14923 w 129965"/>
                <a:gd name="connsiteY1" fmla="*/ 31272 h 220069"/>
                <a:gd name="connsiteX2" fmla="*/ 118535 w 129965"/>
                <a:gd name="connsiteY2" fmla="*/ 200578 h 220069"/>
                <a:gd name="connsiteX3" fmla="*/ 127839 w 129965"/>
                <a:gd name="connsiteY3" fmla="*/ 212471 h 220069"/>
                <a:gd name="connsiteX4" fmla="*/ 129309 w 129965"/>
                <a:gd name="connsiteY4" fmla="*/ 218627 h 220069"/>
                <a:gd name="connsiteX5" fmla="*/ 122942 w 129965"/>
                <a:gd name="connsiteY5" fmla="*/ 219817 h 220069"/>
                <a:gd name="connsiteX6" fmla="*/ 107481 w 129965"/>
                <a:gd name="connsiteY6" fmla="*/ 212401 h 220069"/>
                <a:gd name="connsiteX7" fmla="*/ 2120 w 129965"/>
                <a:gd name="connsiteY7" fmla="*/ 15042 h 220069"/>
                <a:gd name="connsiteX8" fmla="*/ 21 w 129965"/>
                <a:gd name="connsiteY8" fmla="*/ 5667 h 220069"/>
                <a:gd name="connsiteX9" fmla="*/ 1630 w 129965"/>
                <a:gd name="connsiteY9" fmla="*/ 0 h 22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965" h="220069">
                  <a:moveTo>
                    <a:pt x="1700" y="0"/>
                  </a:moveTo>
                  <a:cubicBezTo>
                    <a:pt x="6807" y="12103"/>
                    <a:pt x="10865" y="21758"/>
                    <a:pt x="14923" y="31272"/>
                  </a:cubicBezTo>
                  <a:cubicBezTo>
                    <a:pt x="41158" y="92768"/>
                    <a:pt x="77468" y="148177"/>
                    <a:pt x="118535" y="200578"/>
                  </a:cubicBezTo>
                  <a:cubicBezTo>
                    <a:pt x="121613" y="204565"/>
                    <a:pt x="124761" y="208483"/>
                    <a:pt x="127839" y="212471"/>
                  </a:cubicBezTo>
                  <a:cubicBezTo>
                    <a:pt x="129239" y="214290"/>
                    <a:pt x="130918" y="216389"/>
                    <a:pt x="129309" y="218627"/>
                  </a:cubicBezTo>
                  <a:cubicBezTo>
                    <a:pt x="127839" y="220726"/>
                    <a:pt x="125251" y="219957"/>
                    <a:pt x="122942" y="219817"/>
                  </a:cubicBezTo>
                  <a:cubicBezTo>
                    <a:pt x="116786" y="219397"/>
                    <a:pt x="111469" y="217648"/>
                    <a:pt x="107481" y="212401"/>
                  </a:cubicBezTo>
                  <a:cubicBezTo>
                    <a:pt x="61237" y="152514"/>
                    <a:pt x="22618" y="88640"/>
                    <a:pt x="2120" y="15042"/>
                  </a:cubicBezTo>
                  <a:cubicBezTo>
                    <a:pt x="1280" y="11963"/>
                    <a:pt x="581" y="8815"/>
                    <a:pt x="21" y="5667"/>
                  </a:cubicBezTo>
                  <a:cubicBezTo>
                    <a:pt x="-119" y="4897"/>
                    <a:pt x="441" y="3988"/>
                    <a:pt x="1630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7AAFBA2F-DF86-4818-9FC6-1B735A1BDAEB}"/>
                </a:ext>
              </a:extLst>
            </p:cNvPr>
            <p:cNvSpPr/>
            <p:nvPr/>
          </p:nvSpPr>
          <p:spPr>
            <a:xfrm rot="5400000">
              <a:off x="4153600" y="6698865"/>
              <a:ext cx="54768" cy="58494"/>
            </a:xfrm>
            <a:custGeom>
              <a:avLst/>
              <a:gdLst>
                <a:gd name="connsiteX0" fmla="*/ 70 w 54768"/>
                <a:gd name="connsiteY0" fmla="*/ 31123 h 58494"/>
                <a:gd name="connsiteX1" fmla="*/ 24626 w 54768"/>
                <a:gd name="connsiteY1" fmla="*/ 620 h 58494"/>
                <a:gd name="connsiteX2" fmla="*/ 52680 w 54768"/>
                <a:gd name="connsiteY2" fmla="*/ 14892 h 58494"/>
                <a:gd name="connsiteX3" fmla="*/ 40507 w 54768"/>
                <a:gd name="connsiteY3" fmla="*/ 47773 h 58494"/>
                <a:gd name="connsiteX4" fmla="*/ 13782 w 54768"/>
                <a:gd name="connsiteY4" fmla="*/ 56239 h 58494"/>
                <a:gd name="connsiteX5" fmla="*/ 0 w 54768"/>
                <a:gd name="connsiteY5" fmla="*/ 31123 h 5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68" h="58494">
                  <a:moveTo>
                    <a:pt x="70" y="31123"/>
                  </a:moveTo>
                  <a:cubicBezTo>
                    <a:pt x="-140" y="15591"/>
                    <a:pt x="10004" y="3698"/>
                    <a:pt x="24626" y="620"/>
                  </a:cubicBezTo>
                  <a:cubicBezTo>
                    <a:pt x="36729" y="-1969"/>
                    <a:pt x="47853" y="3698"/>
                    <a:pt x="52680" y="14892"/>
                  </a:cubicBezTo>
                  <a:cubicBezTo>
                    <a:pt x="57788" y="26645"/>
                    <a:pt x="53450" y="39658"/>
                    <a:pt x="40507" y="47773"/>
                  </a:cubicBezTo>
                  <a:cubicBezTo>
                    <a:pt x="32532" y="52810"/>
                    <a:pt x="25466" y="63025"/>
                    <a:pt x="13782" y="56239"/>
                  </a:cubicBezTo>
                  <a:cubicBezTo>
                    <a:pt x="3638" y="50362"/>
                    <a:pt x="839" y="40287"/>
                    <a:pt x="0" y="31123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5" name="Forma libre: forma 124">
              <a:extLst>
                <a:ext uri="{FF2B5EF4-FFF2-40B4-BE49-F238E27FC236}">
                  <a16:creationId xmlns:a16="http://schemas.microsoft.com/office/drawing/2014/main" id="{9E396770-11E8-410C-8EF3-45F55E273A7B}"/>
                </a:ext>
              </a:extLst>
            </p:cNvPr>
            <p:cNvSpPr/>
            <p:nvPr/>
          </p:nvSpPr>
          <p:spPr>
            <a:xfrm rot="5400000">
              <a:off x="1255484" y="6364462"/>
              <a:ext cx="154123" cy="174342"/>
            </a:xfrm>
            <a:custGeom>
              <a:avLst/>
              <a:gdLst>
                <a:gd name="connsiteX0" fmla="*/ 0 w 154123"/>
                <a:gd name="connsiteY0" fmla="*/ 0 h 174342"/>
                <a:gd name="connsiteX1" fmla="*/ 154124 w 154123"/>
                <a:gd name="connsiteY1" fmla="*/ 174342 h 174342"/>
                <a:gd name="connsiteX2" fmla="*/ 0 w 154123"/>
                <a:gd name="connsiteY2" fmla="*/ 0 h 17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23" h="174342">
                  <a:moveTo>
                    <a:pt x="0" y="0"/>
                  </a:moveTo>
                  <a:cubicBezTo>
                    <a:pt x="56179" y="53870"/>
                    <a:pt x="110468" y="109419"/>
                    <a:pt x="154124" y="174342"/>
                  </a:cubicBezTo>
                  <a:cubicBezTo>
                    <a:pt x="97245" y="121102"/>
                    <a:pt x="49182" y="60026"/>
                    <a:pt x="0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6" name="Forma libre: forma 125">
              <a:extLst>
                <a:ext uri="{FF2B5EF4-FFF2-40B4-BE49-F238E27FC236}">
                  <a16:creationId xmlns:a16="http://schemas.microsoft.com/office/drawing/2014/main" id="{E63CCC1C-FD2D-441B-B8E9-55318A031B94}"/>
                </a:ext>
              </a:extLst>
            </p:cNvPr>
            <p:cNvSpPr/>
            <p:nvPr/>
          </p:nvSpPr>
          <p:spPr>
            <a:xfrm rot="5400000">
              <a:off x="1211478" y="6165143"/>
              <a:ext cx="275715" cy="119353"/>
            </a:xfrm>
            <a:custGeom>
              <a:avLst/>
              <a:gdLst>
                <a:gd name="connsiteX0" fmla="*/ 275715 w 275715"/>
                <a:gd name="connsiteY0" fmla="*/ 119353 h 119353"/>
                <a:gd name="connsiteX1" fmla="*/ 0 w 275715"/>
                <a:gd name="connsiteY1" fmla="*/ 3428 h 119353"/>
                <a:gd name="connsiteX2" fmla="*/ 1469 w 275715"/>
                <a:gd name="connsiteY2" fmla="*/ 0 h 119353"/>
                <a:gd name="connsiteX3" fmla="*/ 275715 w 275715"/>
                <a:gd name="connsiteY3" fmla="*/ 119283 h 11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715" h="119353">
                  <a:moveTo>
                    <a:pt x="275715" y="119353"/>
                  </a:moveTo>
                  <a:cubicBezTo>
                    <a:pt x="180849" y="86821"/>
                    <a:pt x="89060" y="48203"/>
                    <a:pt x="0" y="3428"/>
                  </a:cubicBezTo>
                  <a:cubicBezTo>
                    <a:pt x="490" y="2309"/>
                    <a:pt x="979" y="1189"/>
                    <a:pt x="1469" y="0"/>
                  </a:cubicBezTo>
                  <a:cubicBezTo>
                    <a:pt x="92908" y="39738"/>
                    <a:pt x="184277" y="79545"/>
                    <a:pt x="275715" y="119283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7" name="Forma libre: forma 126">
              <a:extLst>
                <a:ext uri="{FF2B5EF4-FFF2-40B4-BE49-F238E27FC236}">
                  <a16:creationId xmlns:a16="http://schemas.microsoft.com/office/drawing/2014/main" id="{414651B1-A8AD-442E-A56D-ED08C01957EF}"/>
                </a:ext>
              </a:extLst>
            </p:cNvPr>
            <p:cNvSpPr/>
            <p:nvPr/>
          </p:nvSpPr>
          <p:spPr>
            <a:xfrm rot="5400000">
              <a:off x="1150162" y="5604517"/>
              <a:ext cx="228491" cy="54979"/>
            </a:xfrm>
            <a:custGeom>
              <a:avLst/>
              <a:gdLst>
                <a:gd name="connsiteX0" fmla="*/ 228492 w 228491"/>
                <a:gd name="connsiteY0" fmla="*/ 54570 h 54979"/>
                <a:gd name="connsiteX1" fmla="*/ 0 w 228491"/>
                <a:gd name="connsiteY1" fmla="*/ 0 h 54979"/>
                <a:gd name="connsiteX2" fmla="*/ 228492 w 228491"/>
                <a:gd name="connsiteY2" fmla="*/ 54570 h 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491" h="54979">
                  <a:moveTo>
                    <a:pt x="228492" y="54570"/>
                  </a:moveTo>
                  <a:cubicBezTo>
                    <a:pt x="203306" y="59607"/>
                    <a:pt x="27984" y="16861"/>
                    <a:pt x="0" y="0"/>
                  </a:cubicBezTo>
                  <a:cubicBezTo>
                    <a:pt x="76187" y="18190"/>
                    <a:pt x="152305" y="36380"/>
                    <a:pt x="228492" y="5457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8" name="Forma libre: forma 127">
              <a:extLst>
                <a:ext uri="{FF2B5EF4-FFF2-40B4-BE49-F238E27FC236}">
                  <a16:creationId xmlns:a16="http://schemas.microsoft.com/office/drawing/2014/main" id="{40B44293-6EAA-4976-A331-E1D3A5195678}"/>
                </a:ext>
              </a:extLst>
            </p:cNvPr>
            <p:cNvSpPr/>
            <p:nvPr/>
          </p:nvSpPr>
          <p:spPr>
            <a:xfrm rot="5400000">
              <a:off x="4003915" y="6459573"/>
              <a:ext cx="41782" cy="45275"/>
            </a:xfrm>
            <a:custGeom>
              <a:avLst/>
              <a:gdLst>
                <a:gd name="connsiteX0" fmla="*/ 19942 w 41782"/>
                <a:gd name="connsiteY0" fmla="*/ 0 h 45275"/>
                <a:gd name="connsiteX1" fmla="*/ 41770 w 41782"/>
                <a:gd name="connsiteY1" fmla="*/ 26725 h 45275"/>
                <a:gd name="connsiteX2" fmla="*/ 21551 w 41782"/>
                <a:gd name="connsiteY2" fmla="*/ 45265 h 45275"/>
                <a:gd name="connsiteX3" fmla="*/ 3 w 41782"/>
                <a:gd name="connsiteY3" fmla="*/ 19939 h 45275"/>
                <a:gd name="connsiteX4" fmla="*/ 20012 w 41782"/>
                <a:gd name="connsiteY4" fmla="*/ 0 h 4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82" h="45275">
                  <a:moveTo>
                    <a:pt x="19942" y="0"/>
                  </a:moveTo>
                  <a:cubicBezTo>
                    <a:pt x="31975" y="0"/>
                    <a:pt x="42190" y="12523"/>
                    <a:pt x="41770" y="26725"/>
                  </a:cubicBezTo>
                  <a:cubicBezTo>
                    <a:pt x="41490" y="36589"/>
                    <a:pt x="32395" y="44845"/>
                    <a:pt x="21551" y="45265"/>
                  </a:cubicBezTo>
                  <a:cubicBezTo>
                    <a:pt x="10008" y="45684"/>
                    <a:pt x="-207" y="33721"/>
                    <a:pt x="3" y="19939"/>
                  </a:cubicBezTo>
                  <a:cubicBezTo>
                    <a:pt x="143" y="8605"/>
                    <a:pt x="8748" y="0"/>
                    <a:pt x="20012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9" name="Forma libre: forma 128">
              <a:extLst>
                <a:ext uri="{FF2B5EF4-FFF2-40B4-BE49-F238E27FC236}">
                  <a16:creationId xmlns:a16="http://schemas.microsoft.com/office/drawing/2014/main" id="{FE1E1B0C-3E30-490A-A947-B042268684A8}"/>
                </a:ext>
              </a:extLst>
            </p:cNvPr>
            <p:cNvSpPr/>
            <p:nvPr/>
          </p:nvSpPr>
          <p:spPr>
            <a:xfrm rot="5400000">
              <a:off x="3876979" y="6413779"/>
              <a:ext cx="42888" cy="43245"/>
            </a:xfrm>
            <a:custGeom>
              <a:avLst/>
              <a:gdLst>
                <a:gd name="connsiteX0" fmla="*/ 20220 w 42888"/>
                <a:gd name="connsiteY0" fmla="*/ 43236 h 43245"/>
                <a:gd name="connsiteX1" fmla="*/ 2 w 42888"/>
                <a:gd name="connsiteY1" fmla="*/ 18260 h 43245"/>
                <a:gd name="connsiteX2" fmla="*/ 18611 w 42888"/>
                <a:gd name="connsiteY2" fmla="*/ 0 h 43245"/>
                <a:gd name="connsiteX3" fmla="*/ 42888 w 42888"/>
                <a:gd name="connsiteY3" fmla="*/ 23787 h 43245"/>
                <a:gd name="connsiteX4" fmla="*/ 20220 w 42888"/>
                <a:gd name="connsiteY4" fmla="*/ 43236 h 4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8" h="43245">
                  <a:moveTo>
                    <a:pt x="20220" y="43236"/>
                  </a:moveTo>
                  <a:cubicBezTo>
                    <a:pt x="9306" y="42886"/>
                    <a:pt x="-138" y="31203"/>
                    <a:pt x="2" y="18260"/>
                  </a:cubicBezTo>
                  <a:cubicBezTo>
                    <a:pt x="72" y="8466"/>
                    <a:pt x="8747" y="-69"/>
                    <a:pt x="18611" y="0"/>
                  </a:cubicBezTo>
                  <a:cubicBezTo>
                    <a:pt x="29945" y="0"/>
                    <a:pt x="42818" y="12593"/>
                    <a:pt x="42888" y="23787"/>
                  </a:cubicBezTo>
                  <a:cubicBezTo>
                    <a:pt x="43027" y="33861"/>
                    <a:pt x="31624" y="43586"/>
                    <a:pt x="20220" y="43236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0" name="Forma libre: forma 129">
              <a:extLst>
                <a:ext uri="{FF2B5EF4-FFF2-40B4-BE49-F238E27FC236}">
                  <a16:creationId xmlns:a16="http://schemas.microsoft.com/office/drawing/2014/main" id="{95DF589B-8972-418E-91B1-260AB5939E3E}"/>
                </a:ext>
              </a:extLst>
            </p:cNvPr>
            <p:cNvSpPr/>
            <p:nvPr/>
          </p:nvSpPr>
          <p:spPr>
            <a:xfrm rot="5400000">
              <a:off x="3911512" y="6576410"/>
              <a:ext cx="67896" cy="161011"/>
            </a:xfrm>
            <a:custGeom>
              <a:avLst/>
              <a:gdLst>
                <a:gd name="connsiteX0" fmla="*/ 67826 w 67896"/>
                <a:gd name="connsiteY0" fmla="*/ 160910 h 161011"/>
                <a:gd name="connsiteX1" fmla="*/ 54604 w 67896"/>
                <a:gd name="connsiteY1" fmla="*/ 152794 h 161011"/>
                <a:gd name="connsiteX2" fmla="*/ 34 w 67896"/>
                <a:gd name="connsiteY2" fmla="*/ 5037 h 161011"/>
                <a:gd name="connsiteX3" fmla="*/ 1853 w 67896"/>
                <a:gd name="connsiteY3" fmla="*/ 0 h 161011"/>
                <a:gd name="connsiteX4" fmla="*/ 67896 w 67896"/>
                <a:gd name="connsiteY4" fmla="*/ 160910 h 16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96" h="161011">
                  <a:moveTo>
                    <a:pt x="67826" y="160910"/>
                  </a:moveTo>
                  <a:cubicBezTo>
                    <a:pt x="59291" y="161749"/>
                    <a:pt x="56493" y="157272"/>
                    <a:pt x="54604" y="152794"/>
                  </a:cubicBezTo>
                  <a:cubicBezTo>
                    <a:pt x="34315" y="104312"/>
                    <a:pt x="15915" y="55129"/>
                    <a:pt x="34" y="5037"/>
                  </a:cubicBezTo>
                  <a:cubicBezTo>
                    <a:pt x="-176" y="4408"/>
                    <a:pt x="594" y="3428"/>
                    <a:pt x="1853" y="0"/>
                  </a:cubicBezTo>
                  <a:cubicBezTo>
                    <a:pt x="25640" y="54080"/>
                    <a:pt x="48027" y="106550"/>
                    <a:pt x="67896" y="16091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1" name="Forma libre: forma 130">
              <a:extLst>
                <a:ext uri="{FF2B5EF4-FFF2-40B4-BE49-F238E27FC236}">
                  <a16:creationId xmlns:a16="http://schemas.microsoft.com/office/drawing/2014/main" id="{13A79C14-0507-4124-B443-7D94F29E0DAF}"/>
                </a:ext>
              </a:extLst>
            </p:cNvPr>
            <p:cNvSpPr/>
            <p:nvPr/>
          </p:nvSpPr>
          <p:spPr>
            <a:xfrm rot="5400000">
              <a:off x="4080689" y="6823822"/>
              <a:ext cx="40976" cy="43524"/>
            </a:xfrm>
            <a:custGeom>
              <a:avLst/>
              <a:gdLst>
                <a:gd name="connsiteX0" fmla="*/ 20590 w 40976"/>
                <a:gd name="connsiteY0" fmla="*/ 9 h 43524"/>
                <a:gd name="connsiteX1" fmla="*/ 40949 w 40976"/>
                <a:gd name="connsiteY1" fmla="*/ 20297 h 43524"/>
                <a:gd name="connsiteX2" fmla="*/ 20450 w 40976"/>
                <a:gd name="connsiteY2" fmla="*/ 43524 h 43524"/>
                <a:gd name="connsiteX3" fmla="*/ 22 w 40976"/>
                <a:gd name="connsiteY3" fmla="*/ 23376 h 43524"/>
                <a:gd name="connsiteX4" fmla="*/ 20590 w 40976"/>
                <a:gd name="connsiteY4" fmla="*/ 9 h 4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76" h="43524">
                  <a:moveTo>
                    <a:pt x="20590" y="9"/>
                  </a:moveTo>
                  <a:cubicBezTo>
                    <a:pt x="30035" y="-341"/>
                    <a:pt x="40319" y="9943"/>
                    <a:pt x="40949" y="20297"/>
                  </a:cubicBezTo>
                  <a:cubicBezTo>
                    <a:pt x="41578" y="31701"/>
                    <a:pt x="31224" y="43454"/>
                    <a:pt x="20450" y="43524"/>
                  </a:cubicBezTo>
                  <a:cubicBezTo>
                    <a:pt x="10236" y="43524"/>
                    <a:pt x="581" y="34080"/>
                    <a:pt x="22" y="23376"/>
                  </a:cubicBezTo>
                  <a:cubicBezTo>
                    <a:pt x="-538" y="12182"/>
                    <a:pt x="9816" y="428"/>
                    <a:pt x="20590" y="9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2" name="Forma libre: forma 131">
              <a:extLst>
                <a:ext uri="{FF2B5EF4-FFF2-40B4-BE49-F238E27FC236}">
                  <a16:creationId xmlns:a16="http://schemas.microsoft.com/office/drawing/2014/main" id="{4C96629B-2D99-4FA7-8FBB-B302765BF485}"/>
                </a:ext>
              </a:extLst>
            </p:cNvPr>
            <p:cNvSpPr/>
            <p:nvPr/>
          </p:nvSpPr>
          <p:spPr>
            <a:xfrm rot="5400000">
              <a:off x="3998625" y="6658733"/>
              <a:ext cx="27519" cy="162466"/>
            </a:xfrm>
            <a:custGeom>
              <a:avLst/>
              <a:gdLst>
                <a:gd name="connsiteX0" fmla="*/ 1876 w 27519"/>
                <a:gd name="connsiteY0" fmla="*/ 0 h 162466"/>
                <a:gd name="connsiteX1" fmla="*/ 19926 w 27519"/>
                <a:gd name="connsiteY1" fmla="*/ 113756 h 162466"/>
                <a:gd name="connsiteX2" fmla="*/ 26922 w 27519"/>
                <a:gd name="connsiteY2" fmla="*/ 152864 h 162466"/>
                <a:gd name="connsiteX3" fmla="*/ 24124 w 27519"/>
                <a:gd name="connsiteY3" fmla="*/ 162239 h 162466"/>
                <a:gd name="connsiteX4" fmla="*/ 18457 w 27519"/>
                <a:gd name="connsiteY4" fmla="*/ 155033 h 162466"/>
                <a:gd name="connsiteX5" fmla="*/ 2436 w 27519"/>
                <a:gd name="connsiteY5" fmla="*/ 38269 h 162466"/>
                <a:gd name="connsiteX6" fmla="*/ 1876 w 27519"/>
                <a:gd name="connsiteY6" fmla="*/ 0 h 16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19" h="162466">
                  <a:moveTo>
                    <a:pt x="1876" y="0"/>
                  </a:moveTo>
                  <a:cubicBezTo>
                    <a:pt x="8172" y="39948"/>
                    <a:pt x="13979" y="76887"/>
                    <a:pt x="19926" y="113756"/>
                  </a:cubicBezTo>
                  <a:cubicBezTo>
                    <a:pt x="22025" y="126839"/>
                    <a:pt x="24613" y="139852"/>
                    <a:pt x="26922" y="152864"/>
                  </a:cubicBezTo>
                  <a:cubicBezTo>
                    <a:pt x="27552" y="156502"/>
                    <a:pt x="28671" y="161050"/>
                    <a:pt x="24124" y="162239"/>
                  </a:cubicBezTo>
                  <a:cubicBezTo>
                    <a:pt x="18597" y="163638"/>
                    <a:pt x="19156" y="158251"/>
                    <a:pt x="18457" y="155033"/>
                  </a:cubicBezTo>
                  <a:cubicBezTo>
                    <a:pt x="10411" y="116485"/>
                    <a:pt x="4884" y="77587"/>
                    <a:pt x="2436" y="38269"/>
                  </a:cubicBezTo>
                  <a:cubicBezTo>
                    <a:pt x="1736" y="26655"/>
                    <a:pt x="-2322" y="15042"/>
                    <a:pt x="1876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3" name="Forma libre: forma 132">
              <a:extLst>
                <a:ext uri="{FF2B5EF4-FFF2-40B4-BE49-F238E27FC236}">
                  <a16:creationId xmlns:a16="http://schemas.microsoft.com/office/drawing/2014/main" id="{B595529E-7942-4DAC-83AC-BDCC03FF7248}"/>
                </a:ext>
              </a:extLst>
            </p:cNvPr>
            <p:cNvSpPr/>
            <p:nvPr/>
          </p:nvSpPr>
          <p:spPr>
            <a:xfrm rot="5400000">
              <a:off x="4067911" y="6580681"/>
              <a:ext cx="34960" cy="39399"/>
            </a:xfrm>
            <a:custGeom>
              <a:avLst/>
              <a:gdLst>
                <a:gd name="connsiteX0" fmla="*/ 14286 w 34960"/>
                <a:gd name="connsiteY0" fmla="*/ 0 h 39399"/>
                <a:gd name="connsiteX1" fmla="*/ 34924 w 34960"/>
                <a:gd name="connsiteY1" fmla="*/ 21058 h 39399"/>
                <a:gd name="connsiteX2" fmla="*/ 16734 w 34960"/>
                <a:gd name="connsiteY2" fmla="*/ 39388 h 39399"/>
                <a:gd name="connsiteX3" fmla="*/ 83 w 34960"/>
                <a:gd name="connsiteY3" fmla="*/ 18190 h 39399"/>
                <a:gd name="connsiteX4" fmla="*/ 14216 w 34960"/>
                <a:gd name="connsiteY4" fmla="*/ 0 h 3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60" h="39399">
                  <a:moveTo>
                    <a:pt x="14286" y="0"/>
                  </a:moveTo>
                  <a:cubicBezTo>
                    <a:pt x="27998" y="560"/>
                    <a:pt x="35554" y="9165"/>
                    <a:pt x="34924" y="21058"/>
                  </a:cubicBezTo>
                  <a:cubicBezTo>
                    <a:pt x="34364" y="31762"/>
                    <a:pt x="26459" y="39738"/>
                    <a:pt x="16734" y="39388"/>
                  </a:cubicBezTo>
                  <a:cubicBezTo>
                    <a:pt x="6870" y="39038"/>
                    <a:pt x="-896" y="29593"/>
                    <a:pt x="83" y="18190"/>
                  </a:cubicBezTo>
                  <a:cubicBezTo>
                    <a:pt x="923" y="8325"/>
                    <a:pt x="4981" y="630"/>
                    <a:pt x="14216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4" name="Forma libre: forma 133">
              <a:extLst>
                <a:ext uri="{FF2B5EF4-FFF2-40B4-BE49-F238E27FC236}">
                  <a16:creationId xmlns:a16="http://schemas.microsoft.com/office/drawing/2014/main" id="{D5B73946-AC89-4300-AD11-A4A6D93238D1}"/>
                </a:ext>
              </a:extLst>
            </p:cNvPr>
            <p:cNvSpPr/>
            <p:nvPr/>
          </p:nvSpPr>
          <p:spPr>
            <a:xfrm rot="5400000">
              <a:off x="3880968" y="6499421"/>
              <a:ext cx="67311" cy="105150"/>
            </a:xfrm>
            <a:custGeom>
              <a:avLst/>
              <a:gdLst>
                <a:gd name="connsiteX0" fmla="*/ 3498 w 67311"/>
                <a:gd name="connsiteY0" fmla="*/ 0 h 105150"/>
                <a:gd name="connsiteX1" fmla="*/ 65343 w 67311"/>
                <a:gd name="connsiteY1" fmla="*/ 93538 h 105150"/>
                <a:gd name="connsiteX2" fmla="*/ 64294 w 67311"/>
                <a:gd name="connsiteY2" fmla="*/ 104451 h 105150"/>
                <a:gd name="connsiteX3" fmla="*/ 57928 w 67311"/>
                <a:gd name="connsiteY3" fmla="*/ 101163 h 105150"/>
                <a:gd name="connsiteX4" fmla="*/ 0 w 67311"/>
                <a:gd name="connsiteY4" fmla="*/ 2029 h 105150"/>
                <a:gd name="connsiteX5" fmla="*/ 3428 w 67311"/>
                <a:gd name="connsiteY5" fmla="*/ 0 h 10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11" h="105150">
                  <a:moveTo>
                    <a:pt x="3498" y="0"/>
                  </a:moveTo>
                  <a:cubicBezTo>
                    <a:pt x="25326" y="30363"/>
                    <a:pt x="45894" y="61566"/>
                    <a:pt x="65343" y="93538"/>
                  </a:cubicBezTo>
                  <a:cubicBezTo>
                    <a:pt x="67652" y="97385"/>
                    <a:pt x="68632" y="101583"/>
                    <a:pt x="64294" y="104451"/>
                  </a:cubicBezTo>
                  <a:cubicBezTo>
                    <a:pt x="61216" y="106550"/>
                    <a:pt x="59257" y="103472"/>
                    <a:pt x="57928" y="101163"/>
                  </a:cubicBezTo>
                  <a:cubicBezTo>
                    <a:pt x="38548" y="68142"/>
                    <a:pt x="19309" y="35050"/>
                    <a:pt x="0" y="2029"/>
                  </a:cubicBezTo>
                  <a:cubicBezTo>
                    <a:pt x="1119" y="1329"/>
                    <a:pt x="2309" y="630"/>
                    <a:pt x="3428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5" name="Forma libre: forma 134">
              <a:extLst>
                <a:ext uri="{FF2B5EF4-FFF2-40B4-BE49-F238E27FC236}">
                  <a16:creationId xmlns:a16="http://schemas.microsoft.com/office/drawing/2014/main" id="{56B38FAF-E891-4195-B89D-3852B520EB3B}"/>
                </a:ext>
              </a:extLst>
            </p:cNvPr>
            <p:cNvSpPr/>
            <p:nvPr/>
          </p:nvSpPr>
          <p:spPr>
            <a:xfrm rot="5400000">
              <a:off x="3749060" y="5597533"/>
              <a:ext cx="183156" cy="146605"/>
            </a:xfrm>
            <a:custGeom>
              <a:avLst/>
              <a:gdLst>
                <a:gd name="connsiteX0" fmla="*/ 183156 w 183156"/>
                <a:gd name="connsiteY0" fmla="*/ 962 h 146605"/>
                <a:gd name="connsiteX1" fmla="*/ 146217 w 183156"/>
                <a:gd name="connsiteY1" fmla="*/ 50144 h 146605"/>
                <a:gd name="connsiteX2" fmla="*/ 96335 w 183156"/>
                <a:gd name="connsiteY2" fmla="*/ 113878 h 146605"/>
                <a:gd name="connsiteX3" fmla="*/ 47782 w 183156"/>
                <a:gd name="connsiteY3" fmla="*/ 145570 h 146605"/>
                <a:gd name="connsiteX4" fmla="*/ 4476 w 183156"/>
                <a:gd name="connsiteY4" fmla="*/ 126331 h 146605"/>
                <a:gd name="connsiteX5" fmla="*/ 11193 w 183156"/>
                <a:gd name="connsiteY5" fmla="*/ 87643 h 146605"/>
                <a:gd name="connsiteX6" fmla="*/ 68351 w 183156"/>
                <a:gd name="connsiteY6" fmla="*/ 43848 h 146605"/>
                <a:gd name="connsiteX7" fmla="*/ 166995 w 183156"/>
                <a:gd name="connsiteY7" fmla="*/ 2501 h 146605"/>
                <a:gd name="connsiteX8" fmla="*/ 183156 w 183156"/>
                <a:gd name="connsiteY8" fmla="*/ 1032 h 14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156" h="146605">
                  <a:moveTo>
                    <a:pt x="183156" y="962"/>
                  </a:moveTo>
                  <a:cubicBezTo>
                    <a:pt x="170214" y="18242"/>
                    <a:pt x="158390" y="34333"/>
                    <a:pt x="146217" y="50144"/>
                  </a:cubicBezTo>
                  <a:cubicBezTo>
                    <a:pt x="129776" y="71552"/>
                    <a:pt x="113545" y="93100"/>
                    <a:pt x="96335" y="113878"/>
                  </a:cubicBezTo>
                  <a:cubicBezTo>
                    <a:pt x="83602" y="129270"/>
                    <a:pt x="67651" y="140883"/>
                    <a:pt x="47782" y="145570"/>
                  </a:cubicBezTo>
                  <a:cubicBezTo>
                    <a:pt x="30782" y="149558"/>
                    <a:pt x="13921" y="141793"/>
                    <a:pt x="4476" y="126331"/>
                  </a:cubicBezTo>
                  <a:cubicBezTo>
                    <a:pt x="-2869" y="114298"/>
                    <a:pt x="-1540" y="101565"/>
                    <a:pt x="11193" y="87643"/>
                  </a:cubicBezTo>
                  <a:cubicBezTo>
                    <a:pt x="27563" y="69733"/>
                    <a:pt x="45473" y="53572"/>
                    <a:pt x="68351" y="43848"/>
                  </a:cubicBezTo>
                  <a:cubicBezTo>
                    <a:pt x="101162" y="29925"/>
                    <a:pt x="132715" y="12925"/>
                    <a:pt x="166995" y="2501"/>
                  </a:cubicBezTo>
                  <a:cubicBezTo>
                    <a:pt x="171193" y="1241"/>
                    <a:pt x="175251" y="-1487"/>
                    <a:pt x="183156" y="1032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6" name="Forma libre: forma 135">
              <a:extLst>
                <a:ext uri="{FF2B5EF4-FFF2-40B4-BE49-F238E27FC236}">
                  <a16:creationId xmlns:a16="http://schemas.microsoft.com/office/drawing/2014/main" id="{32F2AF42-09D3-40D4-9E2F-86AAB080147D}"/>
                </a:ext>
              </a:extLst>
            </p:cNvPr>
            <p:cNvSpPr/>
            <p:nvPr/>
          </p:nvSpPr>
          <p:spPr>
            <a:xfrm rot="5400000">
              <a:off x="3749675" y="5623596"/>
              <a:ext cx="95962" cy="202660"/>
            </a:xfrm>
            <a:custGeom>
              <a:avLst/>
              <a:gdLst>
                <a:gd name="connsiteX0" fmla="*/ 95963 w 95962"/>
                <a:gd name="connsiteY0" fmla="*/ 0 h 202660"/>
                <a:gd name="connsiteX1" fmla="*/ 85049 w 95962"/>
                <a:gd name="connsiteY1" fmla="*/ 85562 h 202660"/>
                <a:gd name="connsiteX2" fmla="*/ 74974 w 95962"/>
                <a:gd name="connsiteY2" fmla="*/ 158601 h 202660"/>
                <a:gd name="connsiteX3" fmla="*/ 64200 w 95962"/>
                <a:gd name="connsiteY3" fmla="*/ 185186 h 202660"/>
                <a:gd name="connsiteX4" fmla="*/ 7952 w 95962"/>
                <a:gd name="connsiteY4" fmla="*/ 184557 h 202660"/>
                <a:gd name="connsiteX5" fmla="*/ 256 w 95962"/>
                <a:gd name="connsiteY5" fmla="*/ 147547 h 202660"/>
                <a:gd name="connsiteX6" fmla="*/ 23553 w 95962"/>
                <a:gd name="connsiteY6" fmla="*/ 83463 h 202660"/>
                <a:gd name="connsiteX7" fmla="*/ 83230 w 95962"/>
                <a:gd name="connsiteY7" fmla="*/ 10284 h 202660"/>
                <a:gd name="connsiteX8" fmla="*/ 95963 w 95962"/>
                <a:gd name="connsiteY8" fmla="*/ 0 h 20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62" h="202660">
                  <a:moveTo>
                    <a:pt x="95963" y="0"/>
                  </a:moveTo>
                  <a:cubicBezTo>
                    <a:pt x="92185" y="29733"/>
                    <a:pt x="89106" y="57718"/>
                    <a:pt x="85049" y="85562"/>
                  </a:cubicBezTo>
                  <a:cubicBezTo>
                    <a:pt x="81551" y="109908"/>
                    <a:pt x="82320" y="134814"/>
                    <a:pt x="74974" y="158601"/>
                  </a:cubicBezTo>
                  <a:cubicBezTo>
                    <a:pt x="72106" y="167766"/>
                    <a:pt x="69308" y="176861"/>
                    <a:pt x="64200" y="185186"/>
                  </a:cubicBezTo>
                  <a:cubicBezTo>
                    <a:pt x="49858" y="208693"/>
                    <a:pt x="21874" y="208483"/>
                    <a:pt x="7952" y="184557"/>
                  </a:cubicBezTo>
                  <a:cubicBezTo>
                    <a:pt x="1306" y="173153"/>
                    <a:pt x="-793" y="160350"/>
                    <a:pt x="256" y="147547"/>
                  </a:cubicBezTo>
                  <a:cubicBezTo>
                    <a:pt x="2075" y="124180"/>
                    <a:pt x="6413" y="102213"/>
                    <a:pt x="23553" y="83463"/>
                  </a:cubicBezTo>
                  <a:cubicBezTo>
                    <a:pt x="44751" y="60236"/>
                    <a:pt x="63361" y="34701"/>
                    <a:pt x="83230" y="10284"/>
                  </a:cubicBezTo>
                  <a:cubicBezTo>
                    <a:pt x="86028" y="6856"/>
                    <a:pt x="88197" y="2589"/>
                    <a:pt x="95963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7" name="Forma libre: forma 136">
              <a:extLst>
                <a:ext uri="{FF2B5EF4-FFF2-40B4-BE49-F238E27FC236}">
                  <a16:creationId xmlns:a16="http://schemas.microsoft.com/office/drawing/2014/main" id="{F473A0AF-5BB1-4B5D-A5E5-1B9697AA7E43}"/>
                </a:ext>
              </a:extLst>
            </p:cNvPr>
            <p:cNvSpPr/>
            <p:nvPr/>
          </p:nvSpPr>
          <p:spPr>
            <a:xfrm rot="5400000">
              <a:off x="3742185" y="5773222"/>
              <a:ext cx="129746" cy="187914"/>
            </a:xfrm>
            <a:custGeom>
              <a:avLst/>
              <a:gdLst>
                <a:gd name="connsiteX0" fmla="*/ 824 w 129746"/>
                <a:gd name="connsiteY0" fmla="*/ 0 h 187914"/>
                <a:gd name="connsiteX1" fmla="*/ 43570 w 129746"/>
                <a:gd name="connsiteY1" fmla="*/ 41277 h 187914"/>
                <a:gd name="connsiteX2" fmla="*/ 99609 w 129746"/>
                <a:gd name="connsiteY2" fmla="*/ 95706 h 187914"/>
                <a:gd name="connsiteX3" fmla="*/ 129622 w 129746"/>
                <a:gd name="connsiteY3" fmla="*/ 161889 h 187914"/>
                <a:gd name="connsiteX4" fmla="*/ 98630 w 129746"/>
                <a:gd name="connsiteY4" fmla="*/ 187355 h 187914"/>
                <a:gd name="connsiteX5" fmla="*/ 83868 w 129746"/>
                <a:gd name="connsiteY5" fmla="*/ 180429 h 187914"/>
                <a:gd name="connsiteX6" fmla="*/ 21533 w 129746"/>
                <a:gd name="connsiteY6" fmla="*/ 86542 h 187914"/>
                <a:gd name="connsiteX7" fmla="*/ 1804 w 129746"/>
                <a:gd name="connsiteY7" fmla="*/ 9585 h 187914"/>
                <a:gd name="connsiteX8" fmla="*/ 824 w 129746"/>
                <a:gd name="connsiteY8" fmla="*/ 70 h 18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746" h="187914">
                  <a:moveTo>
                    <a:pt x="824" y="0"/>
                  </a:moveTo>
                  <a:cubicBezTo>
                    <a:pt x="15446" y="14062"/>
                    <a:pt x="30068" y="27075"/>
                    <a:pt x="43570" y="41277"/>
                  </a:cubicBezTo>
                  <a:cubicBezTo>
                    <a:pt x="61550" y="60236"/>
                    <a:pt x="81349" y="77237"/>
                    <a:pt x="99609" y="95706"/>
                  </a:cubicBezTo>
                  <a:cubicBezTo>
                    <a:pt x="117309" y="113616"/>
                    <a:pt x="127174" y="136773"/>
                    <a:pt x="129622" y="161889"/>
                  </a:cubicBezTo>
                  <a:cubicBezTo>
                    <a:pt x="131301" y="179100"/>
                    <a:pt x="115770" y="190643"/>
                    <a:pt x="98630" y="187355"/>
                  </a:cubicBezTo>
                  <a:cubicBezTo>
                    <a:pt x="93103" y="186306"/>
                    <a:pt x="87926" y="184137"/>
                    <a:pt x="83868" y="180429"/>
                  </a:cubicBezTo>
                  <a:cubicBezTo>
                    <a:pt x="55324" y="154334"/>
                    <a:pt x="29298" y="126559"/>
                    <a:pt x="21533" y="86542"/>
                  </a:cubicBezTo>
                  <a:cubicBezTo>
                    <a:pt x="16496" y="60516"/>
                    <a:pt x="9849" y="34840"/>
                    <a:pt x="1804" y="9585"/>
                  </a:cubicBezTo>
                  <a:cubicBezTo>
                    <a:pt x="894" y="6646"/>
                    <a:pt x="-1134" y="3778"/>
                    <a:pt x="824" y="7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8" name="Forma libre: forma 137">
              <a:extLst>
                <a:ext uri="{FF2B5EF4-FFF2-40B4-BE49-F238E27FC236}">
                  <a16:creationId xmlns:a16="http://schemas.microsoft.com/office/drawing/2014/main" id="{26487429-8BF8-49A3-9E63-FCF8BE284357}"/>
                </a:ext>
              </a:extLst>
            </p:cNvPr>
            <p:cNvSpPr/>
            <p:nvPr/>
          </p:nvSpPr>
          <p:spPr>
            <a:xfrm rot="5400000">
              <a:off x="3962854" y="5798069"/>
              <a:ext cx="143181" cy="162959"/>
            </a:xfrm>
            <a:custGeom>
              <a:avLst/>
              <a:gdLst>
                <a:gd name="connsiteX0" fmla="*/ 0 w 143181"/>
                <a:gd name="connsiteY0" fmla="*/ 161879 h 162959"/>
                <a:gd name="connsiteX1" fmla="*/ 25186 w 143181"/>
                <a:gd name="connsiteY1" fmla="*/ 120323 h 162959"/>
                <a:gd name="connsiteX2" fmla="*/ 62335 w 143181"/>
                <a:gd name="connsiteY2" fmla="*/ 45395 h 162959"/>
                <a:gd name="connsiteX3" fmla="*/ 92558 w 143181"/>
                <a:gd name="connsiteY3" fmla="*/ 7126 h 162959"/>
                <a:gd name="connsiteX4" fmla="*/ 125929 w 143181"/>
                <a:gd name="connsiteY4" fmla="*/ 4188 h 162959"/>
                <a:gd name="connsiteX5" fmla="*/ 142720 w 143181"/>
                <a:gd name="connsiteY5" fmla="*/ 36230 h 162959"/>
                <a:gd name="connsiteX6" fmla="*/ 96266 w 143181"/>
                <a:gd name="connsiteY6" fmla="*/ 111927 h 162959"/>
                <a:gd name="connsiteX7" fmla="*/ 8745 w 143181"/>
                <a:gd name="connsiteY7" fmla="*/ 160690 h 162959"/>
                <a:gd name="connsiteX8" fmla="*/ 0 w 143181"/>
                <a:gd name="connsiteY8" fmla="*/ 161879 h 16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81" h="162959">
                  <a:moveTo>
                    <a:pt x="0" y="161879"/>
                  </a:moveTo>
                  <a:cubicBezTo>
                    <a:pt x="8395" y="148027"/>
                    <a:pt x="16861" y="134175"/>
                    <a:pt x="25186" y="120323"/>
                  </a:cubicBezTo>
                  <a:cubicBezTo>
                    <a:pt x="39598" y="96326"/>
                    <a:pt x="52401" y="71630"/>
                    <a:pt x="62335" y="45395"/>
                  </a:cubicBezTo>
                  <a:cubicBezTo>
                    <a:pt x="68282" y="29653"/>
                    <a:pt x="79056" y="17061"/>
                    <a:pt x="92558" y="7126"/>
                  </a:cubicBezTo>
                  <a:cubicBezTo>
                    <a:pt x="102912" y="-500"/>
                    <a:pt x="114106" y="-2808"/>
                    <a:pt x="125929" y="4188"/>
                  </a:cubicBezTo>
                  <a:cubicBezTo>
                    <a:pt x="138103" y="11464"/>
                    <a:pt x="145099" y="22378"/>
                    <a:pt x="142720" y="36230"/>
                  </a:cubicBezTo>
                  <a:cubicBezTo>
                    <a:pt x="137333" y="67292"/>
                    <a:pt x="124670" y="94297"/>
                    <a:pt x="96266" y="111927"/>
                  </a:cubicBezTo>
                  <a:cubicBezTo>
                    <a:pt x="67862" y="129627"/>
                    <a:pt x="38408" y="145299"/>
                    <a:pt x="8745" y="160690"/>
                  </a:cubicBezTo>
                  <a:cubicBezTo>
                    <a:pt x="6506" y="161879"/>
                    <a:pt x="4477" y="164398"/>
                    <a:pt x="0" y="161879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9" name="Forma libre: forma 138">
              <a:extLst>
                <a:ext uri="{FF2B5EF4-FFF2-40B4-BE49-F238E27FC236}">
                  <a16:creationId xmlns:a16="http://schemas.microsoft.com/office/drawing/2014/main" id="{8853F964-2A12-400C-8D4C-B6BF99F3A8C9}"/>
                </a:ext>
              </a:extLst>
            </p:cNvPr>
            <p:cNvSpPr/>
            <p:nvPr/>
          </p:nvSpPr>
          <p:spPr>
            <a:xfrm rot="5400000">
              <a:off x="4009578" y="5642222"/>
              <a:ext cx="81361" cy="193443"/>
            </a:xfrm>
            <a:custGeom>
              <a:avLst/>
              <a:gdLst>
                <a:gd name="connsiteX0" fmla="*/ 81222 w 81361"/>
                <a:gd name="connsiteY0" fmla="*/ 127872 h 193443"/>
                <a:gd name="connsiteX1" fmla="*/ 81222 w 81361"/>
                <a:gd name="connsiteY1" fmla="*/ 186779 h 193443"/>
                <a:gd name="connsiteX2" fmla="*/ 78213 w 81361"/>
                <a:gd name="connsiteY2" fmla="*/ 193425 h 193443"/>
                <a:gd name="connsiteX3" fmla="*/ 74016 w 81361"/>
                <a:gd name="connsiteY3" fmla="*/ 190627 h 193443"/>
                <a:gd name="connsiteX4" fmla="*/ 1117 w 81361"/>
                <a:gd name="connsiteY4" fmla="*/ 48326 h 193443"/>
                <a:gd name="connsiteX5" fmla="*/ 1676 w 81361"/>
                <a:gd name="connsiteY5" fmla="*/ 21182 h 193443"/>
                <a:gd name="connsiteX6" fmla="*/ 45402 w 81361"/>
                <a:gd name="connsiteY6" fmla="*/ 6210 h 193443"/>
                <a:gd name="connsiteX7" fmla="*/ 81152 w 81361"/>
                <a:gd name="connsiteY7" fmla="*/ 81418 h 193443"/>
                <a:gd name="connsiteX8" fmla="*/ 81152 w 81361"/>
                <a:gd name="connsiteY8" fmla="*/ 127942 h 193443"/>
                <a:gd name="connsiteX9" fmla="*/ 81362 w 81361"/>
                <a:gd name="connsiteY9" fmla="*/ 127942 h 19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361" h="193443">
                  <a:moveTo>
                    <a:pt x="81222" y="127872"/>
                  </a:moveTo>
                  <a:cubicBezTo>
                    <a:pt x="81222" y="147531"/>
                    <a:pt x="81222" y="167120"/>
                    <a:pt x="81222" y="186779"/>
                  </a:cubicBezTo>
                  <a:cubicBezTo>
                    <a:pt x="81222" y="189297"/>
                    <a:pt x="81851" y="192795"/>
                    <a:pt x="78213" y="193425"/>
                  </a:cubicBezTo>
                  <a:cubicBezTo>
                    <a:pt x="76954" y="193635"/>
                    <a:pt x="74785" y="192026"/>
                    <a:pt x="74016" y="190627"/>
                  </a:cubicBezTo>
                  <a:cubicBezTo>
                    <a:pt x="48130" y="144033"/>
                    <a:pt x="7693" y="104855"/>
                    <a:pt x="1117" y="48326"/>
                  </a:cubicBezTo>
                  <a:cubicBezTo>
                    <a:pt x="67" y="39161"/>
                    <a:pt x="-982" y="30137"/>
                    <a:pt x="1676" y="21182"/>
                  </a:cubicBezTo>
                  <a:cubicBezTo>
                    <a:pt x="7413" y="1802"/>
                    <a:pt x="30010" y="-6803"/>
                    <a:pt x="45402" y="6210"/>
                  </a:cubicBezTo>
                  <a:cubicBezTo>
                    <a:pt x="68209" y="25589"/>
                    <a:pt x="81292" y="50565"/>
                    <a:pt x="81152" y="81418"/>
                  </a:cubicBezTo>
                  <a:cubicBezTo>
                    <a:pt x="81082" y="96949"/>
                    <a:pt x="81152" y="112480"/>
                    <a:pt x="81152" y="127942"/>
                  </a:cubicBezTo>
                  <a:cubicBezTo>
                    <a:pt x="81152" y="127942"/>
                    <a:pt x="81292" y="127942"/>
                    <a:pt x="81362" y="127942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0" name="Forma libre: forma 139">
              <a:extLst>
                <a:ext uri="{FF2B5EF4-FFF2-40B4-BE49-F238E27FC236}">
                  <a16:creationId xmlns:a16="http://schemas.microsoft.com/office/drawing/2014/main" id="{A680BA50-454E-4C75-A457-270160F5E65E}"/>
                </a:ext>
              </a:extLst>
            </p:cNvPr>
            <p:cNvSpPr/>
            <p:nvPr/>
          </p:nvSpPr>
          <p:spPr>
            <a:xfrm rot="5400000">
              <a:off x="3882447" y="5863648"/>
              <a:ext cx="196152" cy="100865"/>
            </a:xfrm>
            <a:custGeom>
              <a:avLst/>
              <a:gdLst>
                <a:gd name="connsiteX0" fmla="*/ 0 w 196152"/>
                <a:gd name="connsiteY0" fmla="*/ 92091 h 100865"/>
                <a:gd name="connsiteX1" fmla="*/ 53660 w 196152"/>
                <a:gd name="connsiteY1" fmla="*/ 61938 h 100865"/>
                <a:gd name="connsiteX2" fmla="*/ 118793 w 196152"/>
                <a:gd name="connsiteY2" fmla="*/ 19542 h 100865"/>
                <a:gd name="connsiteX3" fmla="*/ 171684 w 196152"/>
                <a:gd name="connsiteY3" fmla="*/ 23 h 100865"/>
                <a:gd name="connsiteX4" fmla="*/ 192742 w 196152"/>
                <a:gd name="connsiteY4" fmla="*/ 35213 h 100865"/>
                <a:gd name="connsiteX5" fmla="*/ 167346 w 196152"/>
                <a:gd name="connsiteY5" fmla="*/ 63547 h 100865"/>
                <a:gd name="connsiteX6" fmla="*/ 118164 w 196152"/>
                <a:gd name="connsiteY6" fmla="*/ 93001 h 100865"/>
                <a:gd name="connsiteX7" fmla="*/ 79755 w 196152"/>
                <a:gd name="connsiteY7" fmla="*/ 100137 h 100865"/>
                <a:gd name="connsiteX8" fmla="*/ 16930 w 196152"/>
                <a:gd name="connsiteY8" fmla="*/ 96639 h 100865"/>
                <a:gd name="connsiteX9" fmla="*/ 0 w 196152"/>
                <a:gd name="connsiteY9" fmla="*/ 92021 h 10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152" h="100865">
                  <a:moveTo>
                    <a:pt x="0" y="92091"/>
                  </a:moveTo>
                  <a:cubicBezTo>
                    <a:pt x="18330" y="81807"/>
                    <a:pt x="36030" y="71943"/>
                    <a:pt x="53660" y="61938"/>
                  </a:cubicBezTo>
                  <a:cubicBezTo>
                    <a:pt x="76187" y="49135"/>
                    <a:pt x="98995" y="37172"/>
                    <a:pt x="118793" y="19542"/>
                  </a:cubicBezTo>
                  <a:cubicBezTo>
                    <a:pt x="132925" y="6949"/>
                    <a:pt x="151605" y="-467"/>
                    <a:pt x="171684" y="23"/>
                  </a:cubicBezTo>
                  <a:cubicBezTo>
                    <a:pt x="192042" y="513"/>
                    <a:pt x="201837" y="17023"/>
                    <a:pt x="192742" y="35213"/>
                  </a:cubicBezTo>
                  <a:cubicBezTo>
                    <a:pt x="186865" y="46967"/>
                    <a:pt x="177281" y="55572"/>
                    <a:pt x="167346" y="63547"/>
                  </a:cubicBezTo>
                  <a:cubicBezTo>
                    <a:pt x="152305" y="75581"/>
                    <a:pt x="135794" y="85375"/>
                    <a:pt x="118164" y="93001"/>
                  </a:cubicBezTo>
                  <a:cubicBezTo>
                    <a:pt x="105991" y="98248"/>
                    <a:pt x="93608" y="102655"/>
                    <a:pt x="79755" y="100137"/>
                  </a:cubicBezTo>
                  <a:cubicBezTo>
                    <a:pt x="58977" y="96429"/>
                    <a:pt x="37919" y="97268"/>
                    <a:pt x="16930" y="96639"/>
                  </a:cubicBezTo>
                  <a:cubicBezTo>
                    <a:pt x="11683" y="96499"/>
                    <a:pt x="5877" y="97968"/>
                    <a:pt x="0" y="92021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1" name="Forma libre: forma 140">
              <a:extLst>
                <a:ext uri="{FF2B5EF4-FFF2-40B4-BE49-F238E27FC236}">
                  <a16:creationId xmlns:a16="http://schemas.microsoft.com/office/drawing/2014/main" id="{BFD06F4A-0A9D-4C56-A267-233A1208B15F}"/>
                </a:ext>
              </a:extLst>
            </p:cNvPr>
            <p:cNvSpPr/>
            <p:nvPr/>
          </p:nvSpPr>
          <p:spPr>
            <a:xfrm rot="5400000">
              <a:off x="4014706" y="5733531"/>
              <a:ext cx="75528" cy="185374"/>
            </a:xfrm>
            <a:custGeom>
              <a:avLst/>
              <a:gdLst>
                <a:gd name="connsiteX0" fmla="*/ 2923 w 75528"/>
                <a:gd name="connsiteY0" fmla="*/ 185375 h 185374"/>
                <a:gd name="connsiteX1" fmla="*/ 6771 w 75528"/>
                <a:gd name="connsiteY1" fmla="*/ 38177 h 185374"/>
                <a:gd name="connsiteX2" fmla="*/ 17685 w 75528"/>
                <a:gd name="connsiteY2" fmla="*/ 13132 h 185374"/>
                <a:gd name="connsiteX3" fmla="*/ 46089 w 75528"/>
                <a:gd name="connsiteY3" fmla="*/ 329 h 185374"/>
                <a:gd name="connsiteX4" fmla="*/ 71975 w 75528"/>
                <a:gd name="connsiteY4" fmla="*/ 21597 h 185374"/>
                <a:gd name="connsiteX5" fmla="*/ 67567 w 75528"/>
                <a:gd name="connsiteY5" fmla="*/ 81763 h 185374"/>
                <a:gd name="connsiteX6" fmla="*/ 9010 w 75528"/>
                <a:gd name="connsiteY6" fmla="*/ 180967 h 185374"/>
                <a:gd name="connsiteX7" fmla="*/ 2853 w 75528"/>
                <a:gd name="connsiteY7" fmla="*/ 185375 h 18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528" h="185374">
                  <a:moveTo>
                    <a:pt x="2923" y="185375"/>
                  </a:moveTo>
                  <a:cubicBezTo>
                    <a:pt x="1174" y="134374"/>
                    <a:pt x="-4353" y="86101"/>
                    <a:pt x="6771" y="38177"/>
                  </a:cubicBezTo>
                  <a:cubicBezTo>
                    <a:pt x="8870" y="29222"/>
                    <a:pt x="12298" y="20687"/>
                    <a:pt x="17685" y="13132"/>
                  </a:cubicBezTo>
                  <a:cubicBezTo>
                    <a:pt x="24611" y="3477"/>
                    <a:pt x="33986" y="-1350"/>
                    <a:pt x="46089" y="329"/>
                  </a:cubicBezTo>
                  <a:cubicBezTo>
                    <a:pt x="58962" y="2148"/>
                    <a:pt x="68546" y="8584"/>
                    <a:pt x="71975" y="21597"/>
                  </a:cubicBezTo>
                  <a:cubicBezTo>
                    <a:pt x="77431" y="42025"/>
                    <a:pt x="77082" y="62244"/>
                    <a:pt x="67567" y="81763"/>
                  </a:cubicBezTo>
                  <a:cubicBezTo>
                    <a:pt x="50706" y="116394"/>
                    <a:pt x="28599" y="147946"/>
                    <a:pt x="9010" y="180967"/>
                  </a:cubicBezTo>
                  <a:cubicBezTo>
                    <a:pt x="8380" y="182017"/>
                    <a:pt x="6981" y="182507"/>
                    <a:pt x="2853" y="185375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2" name="Forma libre: forma 141">
              <a:extLst>
                <a:ext uri="{FF2B5EF4-FFF2-40B4-BE49-F238E27FC236}">
                  <a16:creationId xmlns:a16="http://schemas.microsoft.com/office/drawing/2014/main" id="{97E4CD1E-1F33-4D1D-9158-397807540168}"/>
                </a:ext>
              </a:extLst>
            </p:cNvPr>
            <p:cNvSpPr/>
            <p:nvPr/>
          </p:nvSpPr>
          <p:spPr>
            <a:xfrm rot="5400000">
              <a:off x="3874707" y="5622185"/>
              <a:ext cx="192491" cy="69075"/>
            </a:xfrm>
            <a:custGeom>
              <a:avLst/>
              <a:gdLst>
                <a:gd name="connsiteX0" fmla="*/ 192492 w 192491"/>
                <a:gd name="connsiteY0" fmla="*/ 69076 h 69075"/>
                <a:gd name="connsiteX1" fmla="*/ 137573 w 192491"/>
                <a:gd name="connsiteY1" fmla="*/ 65787 h 69075"/>
                <a:gd name="connsiteX2" fmla="*/ 67752 w 192491"/>
                <a:gd name="connsiteY2" fmla="*/ 63479 h 69075"/>
                <a:gd name="connsiteX3" fmla="*/ 22347 w 192491"/>
                <a:gd name="connsiteY3" fmla="*/ 54244 h 69075"/>
                <a:gd name="connsiteX4" fmla="*/ 2199 w 192491"/>
                <a:gd name="connsiteY4" fmla="*/ 35005 h 69075"/>
                <a:gd name="connsiteX5" fmla="*/ 17310 w 192491"/>
                <a:gd name="connsiteY5" fmla="*/ 4152 h 69075"/>
                <a:gd name="connsiteX6" fmla="*/ 88250 w 192491"/>
                <a:gd name="connsiteY6" fmla="*/ 11988 h 69075"/>
                <a:gd name="connsiteX7" fmla="*/ 177800 w 192491"/>
                <a:gd name="connsiteY7" fmla="*/ 56343 h 69075"/>
                <a:gd name="connsiteX8" fmla="*/ 192492 w 192491"/>
                <a:gd name="connsiteY8" fmla="*/ 69076 h 6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491" h="69075">
                  <a:moveTo>
                    <a:pt x="192492" y="69076"/>
                  </a:moveTo>
                  <a:cubicBezTo>
                    <a:pt x="172623" y="67956"/>
                    <a:pt x="154993" y="67676"/>
                    <a:pt x="137573" y="65787"/>
                  </a:cubicBezTo>
                  <a:cubicBezTo>
                    <a:pt x="114346" y="63199"/>
                    <a:pt x="91049" y="63339"/>
                    <a:pt x="67752" y="63479"/>
                  </a:cubicBezTo>
                  <a:cubicBezTo>
                    <a:pt x="51871" y="63549"/>
                    <a:pt x="37039" y="59421"/>
                    <a:pt x="22347" y="54244"/>
                  </a:cubicBezTo>
                  <a:cubicBezTo>
                    <a:pt x="12973" y="50956"/>
                    <a:pt x="5767" y="44659"/>
                    <a:pt x="2199" y="35005"/>
                  </a:cubicBezTo>
                  <a:cubicBezTo>
                    <a:pt x="-3398" y="19893"/>
                    <a:pt x="1709" y="8000"/>
                    <a:pt x="17310" y="4152"/>
                  </a:cubicBezTo>
                  <a:cubicBezTo>
                    <a:pt x="41657" y="-1795"/>
                    <a:pt x="65163" y="-3054"/>
                    <a:pt x="88250" y="11988"/>
                  </a:cubicBezTo>
                  <a:cubicBezTo>
                    <a:pt x="116165" y="30247"/>
                    <a:pt x="149256" y="38853"/>
                    <a:pt x="177800" y="56343"/>
                  </a:cubicBezTo>
                  <a:cubicBezTo>
                    <a:pt x="182348" y="59141"/>
                    <a:pt x="188084" y="60330"/>
                    <a:pt x="192492" y="69076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3" name="Forma libre: forma 142">
              <a:extLst>
                <a:ext uri="{FF2B5EF4-FFF2-40B4-BE49-F238E27FC236}">
                  <a16:creationId xmlns:a16="http://schemas.microsoft.com/office/drawing/2014/main" id="{83D030DF-51D2-415B-9480-103206FE176B}"/>
                </a:ext>
              </a:extLst>
            </p:cNvPr>
            <p:cNvSpPr/>
            <p:nvPr/>
          </p:nvSpPr>
          <p:spPr>
            <a:xfrm rot="5400000">
              <a:off x="3962584" y="5623744"/>
              <a:ext cx="125655" cy="133636"/>
            </a:xfrm>
            <a:custGeom>
              <a:avLst/>
              <a:gdLst>
                <a:gd name="connsiteX0" fmla="*/ 125585 w 125655"/>
                <a:gd name="connsiteY0" fmla="*/ 133637 h 133636"/>
                <a:gd name="connsiteX1" fmla="*/ 81930 w 125655"/>
                <a:gd name="connsiteY1" fmla="*/ 113978 h 133636"/>
                <a:gd name="connsiteX2" fmla="*/ 30928 w 125655"/>
                <a:gd name="connsiteY2" fmla="*/ 90191 h 133636"/>
                <a:gd name="connsiteX3" fmla="*/ 5532 w 125655"/>
                <a:gd name="connsiteY3" fmla="*/ 12185 h 133636"/>
                <a:gd name="connsiteX4" fmla="*/ 40093 w 125655"/>
                <a:gd name="connsiteY4" fmla="*/ 4139 h 133636"/>
                <a:gd name="connsiteX5" fmla="*/ 71925 w 125655"/>
                <a:gd name="connsiteY5" fmla="*/ 39190 h 133636"/>
                <a:gd name="connsiteX6" fmla="*/ 113132 w 125655"/>
                <a:gd name="connsiteY6" fmla="*/ 106842 h 133636"/>
                <a:gd name="connsiteX7" fmla="*/ 125655 w 125655"/>
                <a:gd name="connsiteY7" fmla="*/ 133567 h 13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655" h="133636">
                  <a:moveTo>
                    <a:pt x="125585" y="133637"/>
                  </a:moveTo>
                  <a:cubicBezTo>
                    <a:pt x="109774" y="126501"/>
                    <a:pt x="95782" y="120344"/>
                    <a:pt x="81930" y="113978"/>
                  </a:cubicBezTo>
                  <a:cubicBezTo>
                    <a:pt x="64859" y="106142"/>
                    <a:pt x="47999" y="97957"/>
                    <a:pt x="30928" y="90191"/>
                  </a:cubicBezTo>
                  <a:cubicBezTo>
                    <a:pt x="5393" y="78578"/>
                    <a:pt x="-8390" y="36391"/>
                    <a:pt x="5532" y="12185"/>
                  </a:cubicBezTo>
                  <a:cubicBezTo>
                    <a:pt x="12668" y="-198"/>
                    <a:pt x="26451" y="-3626"/>
                    <a:pt x="40093" y="4139"/>
                  </a:cubicBezTo>
                  <a:cubicBezTo>
                    <a:pt x="54435" y="12325"/>
                    <a:pt x="66398" y="24358"/>
                    <a:pt x="71925" y="39190"/>
                  </a:cubicBezTo>
                  <a:cubicBezTo>
                    <a:pt x="81370" y="64725"/>
                    <a:pt x="97811" y="85294"/>
                    <a:pt x="113132" y="106842"/>
                  </a:cubicBezTo>
                  <a:cubicBezTo>
                    <a:pt x="118309" y="114118"/>
                    <a:pt x="123906" y="121324"/>
                    <a:pt x="125655" y="133567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4" name="Forma libre: forma 143">
              <a:extLst>
                <a:ext uri="{FF2B5EF4-FFF2-40B4-BE49-F238E27FC236}">
                  <a16:creationId xmlns:a16="http://schemas.microsoft.com/office/drawing/2014/main" id="{C07266A5-E41D-44ED-B65A-EDC8E9C849D6}"/>
                </a:ext>
              </a:extLst>
            </p:cNvPr>
            <p:cNvSpPr/>
            <p:nvPr/>
          </p:nvSpPr>
          <p:spPr>
            <a:xfrm rot="5400000">
              <a:off x="3804847" y="5613393"/>
              <a:ext cx="190147" cy="64797"/>
            </a:xfrm>
            <a:custGeom>
              <a:avLst/>
              <a:gdLst>
                <a:gd name="connsiteX0" fmla="*/ 190148 w 190147"/>
                <a:gd name="connsiteY0" fmla="*/ 7028 h 64797"/>
                <a:gd name="connsiteX1" fmla="*/ 66177 w 190147"/>
                <a:gd name="connsiteY1" fmla="*/ 60408 h 64797"/>
                <a:gd name="connsiteX2" fmla="*/ 18744 w 190147"/>
                <a:gd name="connsiteY2" fmla="*/ 62717 h 64797"/>
                <a:gd name="connsiteX3" fmla="*/ 9159 w 190147"/>
                <a:gd name="connsiteY3" fmla="*/ 29135 h 64797"/>
                <a:gd name="connsiteX4" fmla="*/ 75202 w 190147"/>
                <a:gd name="connsiteY4" fmla="*/ 172 h 64797"/>
                <a:gd name="connsiteX5" fmla="*/ 180493 w 190147"/>
                <a:gd name="connsiteY5" fmla="*/ 2480 h 64797"/>
                <a:gd name="connsiteX6" fmla="*/ 190078 w 190147"/>
                <a:gd name="connsiteY6" fmla="*/ 6888 h 6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47" h="64797">
                  <a:moveTo>
                    <a:pt x="190148" y="7028"/>
                  </a:moveTo>
                  <a:cubicBezTo>
                    <a:pt x="146702" y="22559"/>
                    <a:pt x="110182" y="50124"/>
                    <a:pt x="66177" y="60408"/>
                  </a:cubicBezTo>
                  <a:cubicBezTo>
                    <a:pt x="50786" y="64046"/>
                    <a:pt x="34835" y="66914"/>
                    <a:pt x="18744" y="62717"/>
                  </a:cubicBezTo>
                  <a:cubicBezTo>
                    <a:pt x="-1685" y="57470"/>
                    <a:pt x="-6232" y="43547"/>
                    <a:pt x="9159" y="29135"/>
                  </a:cubicBezTo>
                  <a:cubicBezTo>
                    <a:pt x="27559" y="11925"/>
                    <a:pt x="49107" y="102"/>
                    <a:pt x="75202" y="172"/>
                  </a:cubicBezTo>
                  <a:cubicBezTo>
                    <a:pt x="110322" y="381"/>
                    <a:pt x="145513" y="-1228"/>
                    <a:pt x="180493" y="2480"/>
                  </a:cubicBezTo>
                  <a:cubicBezTo>
                    <a:pt x="183082" y="2760"/>
                    <a:pt x="186020" y="2131"/>
                    <a:pt x="190078" y="6888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5" name="Forma libre: forma 144">
              <a:extLst>
                <a:ext uri="{FF2B5EF4-FFF2-40B4-BE49-F238E27FC236}">
                  <a16:creationId xmlns:a16="http://schemas.microsoft.com/office/drawing/2014/main" id="{2583B7E0-6767-46C9-94A7-AF0023ADAC1A}"/>
                </a:ext>
              </a:extLst>
            </p:cNvPr>
            <p:cNvSpPr/>
            <p:nvPr/>
          </p:nvSpPr>
          <p:spPr>
            <a:xfrm rot="5400000">
              <a:off x="3765884" y="5699747"/>
              <a:ext cx="56671" cy="196800"/>
            </a:xfrm>
            <a:custGeom>
              <a:avLst/>
              <a:gdLst>
                <a:gd name="connsiteX0" fmla="*/ 17229 w 56671"/>
                <a:gd name="connsiteY0" fmla="*/ 70 h 196800"/>
                <a:gd name="connsiteX1" fmla="*/ 22756 w 56671"/>
                <a:gd name="connsiteY1" fmla="*/ 11753 h 196800"/>
                <a:gd name="connsiteX2" fmla="*/ 52349 w 56671"/>
                <a:gd name="connsiteY2" fmla="*/ 110188 h 196800"/>
                <a:gd name="connsiteX3" fmla="*/ 48292 w 56671"/>
                <a:gd name="connsiteY3" fmla="*/ 182808 h 196800"/>
                <a:gd name="connsiteX4" fmla="*/ 31361 w 56671"/>
                <a:gd name="connsiteY4" fmla="*/ 196800 h 196800"/>
                <a:gd name="connsiteX5" fmla="*/ 15270 w 56671"/>
                <a:gd name="connsiteY5" fmla="*/ 182038 h 196800"/>
                <a:gd name="connsiteX6" fmla="*/ 2048 w 56671"/>
                <a:gd name="connsiteY6" fmla="*/ 84093 h 196800"/>
                <a:gd name="connsiteX7" fmla="*/ 13311 w 56671"/>
                <a:gd name="connsiteY7" fmla="*/ 8115 h 196800"/>
                <a:gd name="connsiteX8" fmla="*/ 17229 w 56671"/>
                <a:gd name="connsiteY8" fmla="*/ 0 h 19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71" h="196800">
                  <a:moveTo>
                    <a:pt x="17229" y="70"/>
                  </a:moveTo>
                  <a:cubicBezTo>
                    <a:pt x="21986" y="2519"/>
                    <a:pt x="21497" y="7766"/>
                    <a:pt x="22756" y="11753"/>
                  </a:cubicBezTo>
                  <a:cubicBezTo>
                    <a:pt x="32900" y="44495"/>
                    <a:pt x="43534" y="77097"/>
                    <a:pt x="52349" y="110188"/>
                  </a:cubicBezTo>
                  <a:cubicBezTo>
                    <a:pt x="58786" y="134465"/>
                    <a:pt x="58506" y="159161"/>
                    <a:pt x="48292" y="182808"/>
                  </a:cubicBezTo>
                  <a:cubicBezTo>
                    <a:pt x="45073" y="190223"/>
                    <a:pt x="40316" y="196870"/>
                    <a:pt x="31361" y="196800"/>
                  </a:cubicBezTo>
                  <a:cubicBezTo>
                    <a:pt x="22126" y="196800"/>
                    <a:pt x="17579" y="189454"/>
                    <a:pt x="15270" y="182038"/>
                  </a:cubicBezTo>
                  <a:cubicBezTo>
                    <a:pt x="5546" y="150206"/>
                    <a:pt x="-4389" y="118444"/>
                    <a:pt x="2048" y="84093"/>
                  </a:cubicBezTo>
                  <a:cubicBezTo>
                    <a:pt x="6735" y="58977"/>
                    <a:pt x="9533" y="33441"/>
                    <a:pt x="13311" y="8115"/>
                  </a:cubicBezTo>
                  <a:cubicBezTo>
                    <a:pt x="13731" y="5247"/>
                    <a:pt x="13031" y="1469"/>
                    <a:pt x="17229" y="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6" name="Forma libre: forma 145">
              <a:extLst>
                <a:ext uri="{FF2B5EF4-FFF2-40B4-BE49-F238E27FC236}">
                  <a16:creationId xmlns:a16="http://schemas.microsoft.com/office/drawing/2014/main" id="{71BCD5E6-89DA-4776-92F2-2EAF2CC4BB9F}"/>
                </a:ext>
              </a:extLst>
            </p:cNvPr>
            <p:cNvSpPr/>
            <p:nvPr/>
          </p:nvSpPr>
          <p:spPr>
            <a:xfrm rot="5400000">
              <a:off x="3793951" y="5896555"/>
              <a:ext cx="208071" cy="55503"/>
            </a:xfrm>
            <a:custGeom>
              <a:avLst/>
              <a:gdLst>
                <a:gd name="connsiteX0" fmla="*/ 0 w 208071"/>
                <a:gd name="connsiteY0" fmla="*/ 1706 h 55503"/>
                <a:gd name="connsiteX1" fmla="*/ 31482 w 208071"/>
                <a:gd name="connsiteY1" fmla="*/ 1846 h 55503"/>
                <a:gd name="connsiteX2" fmla="*/ 121592 w 208071"/>
                <a:gd name="connsiteY2" fmla="*/ 2126 h 55503"/>
                <a:gd name="connsiteX3" fmla="*/ 182178 w 208071"/>
                <a:gd name="connsiteY3" fmla="*/ 11711 h 55503"/>
                <a:gd name="connsiteX4" fmla="*/ 207784 w 208071"/>
                <a:gd name="connsiteY4" fmla="*/ 39625 h 55503"/>
                <a:gd name="connsiteX5" fmla="*/ 175042 w 208071"/>
                <a:gd name="connsiteY5" fmla="*/ 55436 h 55503"/>
                <a:gd name="connsiteX6" fmla="*/ 45335 w 208071"/>
                <a:gd name="connsiteY6" fmla="*/ 24374 h 55503"/>
                <a:gd name="connsiteX7" fmla="*/ 0 w 208071"/>
                <a:gd name="connsiteY7" fmla="*/ 1776 h 5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071" h="55503">
                  <a:moveTo>
                    <a:pt x="0" y="1706"/>
                  </a:moveTo>
                  <a:cubicBezTo>
                    <a:pt x="12803" y="-2002"/>
                    <a:pt x="22178" y="1426"/>
                    <a:pt x="31482" y="1846"/>
                  </a:cubicBezTo>
                  <a:cubicBezTo>
                    <a:pt x="61565" y="3385"/>
                    <a:pt x="91579" y="2406"/>
                    <a:pt x="121592" y="2126"/>
                  </a:cubicBezTo>
                  <a:cubicBezTo>
                    <a:pt x="142160" y="1916"/>
                    <a:pt x="162589" y="4784"/>
                    <a:pt x="182178" y="11711"/>
                  </a:cubicBezTo>
                  <a:cubicBezTo>
                    <a:pt x="200438" y="18217"/>
                    <a:pt x="209882" y="28921"/>
                    <a:pt x="207784" y="39625"/>
                  </a:cubicBezTo>
                  <a:cubicBezTo>
                    <a:pt x="205685" y="50329"/>
                    <a:pt x="195121" y="56206"/>
                    <a:pt x="175042" y="55436"/>
                  </a:cubicBezTo>
                  <a:cubicBezTo>
                    <a:pt x="129847" y="53687"/>
                    <a:pt x="86751" y="41934"/>
                    <a:pt x="45335" y="24374"/>
                  </a:cubicBezTo>
                  <a:cubicBezTo>
                    <a:pt x="30853" y="18217"/>
                    <a:pt x="15881" y="12480"/>
                    <a:pt x="0" y="1776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7" name="Forma libre: forma 146">
              <a:extLst>
                <a:ext uri="{FF2B5EF4-FFF2-40B4-BE49-F238E27FC236}">
                  <a16:creationId xmlns:a16="http://schemas.microsoft.com/office/drawing/2014/main" id="{609AF906-4876-41C5-8534-E692130E4D83}"/>
                </a:ext>
              </a:extLst>
            </p:cNvPr>
            <p:cNvSpPr/>
            <p:nvPr/>
          </p:nvSpPr>
          <p:spPr>
            <a:xfrm rot="5400000">
              <a:off x="3767859" y="5849394"/>
              <a:ext cx="157241" cy="112149"/>
            </a:xfrm>
            <a:custGeom>
              <a:avLst/>
              <a:gdLst>
                <a:gd name="connsiteX0" fmla="*/ 1889 w 157241"/>
                <a:gd name="connsiteY0" fmla="*/ 0 h 112149"/>
                <a:gd name="connsiteX1" fmla="*/ 56458 w 157241"/>
                <a:gd name="connsiteY1" fmla="*/ 20638 h 112149"/>
                <a:gd name="connsiteX2" fmla="*/ 144609 w 157241"/>
                <a:gd name="connsiteY2" fmla="*/ 70870 h 112149"/>
                <a:gd name="connsiteX3" fmla="*/ 154893 w 157241"/>
                <a:gd name="connsiteY3" fmla="*/ 98925 h 112149"/>
                <a:gd name="connsiteX4" fmla="*/ 122991 w 157241"/>
                <a:gd name="connsiteY4" fmla="*/ 110678 h 112149"/>
                <a:gd name="connsiteX5" fmla="*/ 82134 w 157241"/>
                <a:gd name="connsiteY5" fmla="*/ 87031 h 112149"/>
                <a:gd name="connsiteX6" fmla="*/ 9025 w 157241"/>
                <a:gd name="connsiteY6" fmla="*/ 13013 h 112149"/>
                <a:gd name="connsiteX7" fmla="*/ 0 w 157241"/>
                <a:gd name="connsiteY7" fmla="*/ 3218 h 112149"/>
                <a:gd name="connsiteX8" fmla="*/ 1959 w 157241"/>
                <a:gd name="connsiteY8" fmla="*/ 70 h 11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241" h="112149">
                  <a:moveTo>
                    <a:pt x="1889" y="0"/>
                  </a:moveTo>
                  <a:cubicBezTo>
                    <a:pt x="19939" y="7276"/>
                    <a:pt x="37359" y="16651"/>
                    <a:pt x="56458" y="20638"/>
                  </a:cubicBezTo>
                  <a:cubicBezTo>
                    <a:pt x="91439" y="27984"/>
                    <a:pt x="117114" y="51001"/>
                    <a:pt x="144609" y="70870"/>
                  </a:cubicBezTo>
                  <a:cubicBezTo>
                    <a:pt x="153424" y="77307"/>
                    <a:pt x="161330" y="86052"/>
                    <a:pt x="154893" y="98925"/>
                  </a:cubicBezTo>
                  <a:cubicBezTo>
                    <a:pt x="149296" y="110048"/>
                    <a:pt x="137333" y="114806"/>
                    <a:pt x="122991" y="110678"/>
                  </a:cubicBezTo>
                  <a:cubicBezTo>
                    <a:pt x="107530" y="106200"/>
                    <a:pt x="94097" y="98575"/>
                    <a:pt x="82134" y="87031"/>
                  </a:cubicBezTo>
                  <a:cubicBezTo>
                    <a:pt x="57158" y="62965"/>
                    <a:pt x="33161" y="37919"/>
                    <a:pt x="9025" y="13013"/>
                  </a:cubicBezTo>
                  <a:cubicBezTo>
                    <a:pt x="5947" y="9795"/>
                    <a:pt x="3008" y="6506"/>
                    <a:pt x="0" y="3218"/>
                  </a:cubicBezTo>
                  <a:cubicBezTo>
                    <a:pt x="630" y="2169"/>
                    <a:pt x="1259" y="1119"/>
                    <a:pt x="1959" y="70"/>
                  </a:cubicBezTo>
                  <a:close/>
                </a:path>
              </a:pathLst>
            </a:custGeom>
            <a:grpFill/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F2D9E5-338E-4BBB-BF28-A08CB533546B}"/>
              </a:ext>
            </a:extLst>
          </p:cNvPr>
          <p:cNvCxnSpPr>
            <a:cxnSpLocks/>
          </p:cNvCxnSpPr>
          <p:nvPr/>
        </p:nvCxnSpPr>
        <p:spPr>
          <a:xfrm flipH="1">
            <a:off x="0" y="334750"/>
            <a:ext cx="12192001" cy="801034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5D10C54-5E85-4E08-A815-55391CB1EA14}"/>
              </a:ext>
            </a:extLst>
          </p:cNvPr>
          <p:cNvSpPr/>
          <p:nvPr/>
        </p:nvSpPr>
        <p:spPr>
          <a:xfrm>
            <a:off x="0" y="4895850"/>
            <a:ext cx="12192000" cy="1685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6B1E1284-E0BD-49CC-8906-9DEAC2AAD263}"/>
              </a:ext>
            </a:extLst>
          </p:cNvPr>
          <p:cNvSpPr/>
          <p:nvPr/>
        </p:nvSpPr>
        <p:spPr>
          <a:xfrm>
            <a:off x="6879977" y="5001578"/>
            <a:ext cx="491197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F511CC56-6435-407F-92E0-229787020539}"/>
              </a:ext>
            </a:extLst>
          </p:cNvPr>
          <p:cNvSpPr/>
          <p:nvPr/>
        </p:nvSpPr>
        <p:spPr>
          <a:xfrm>
            <a:off x="6879978" y="5726412"/>
            <a:ext cx="491197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E5B0E4-0727-40D1-B28D-1851943BE768}"/>
              </a:ext>
            </a:extLst>
          </p:cNvPr>
          <p:cNvGrpSpPr/>
          <p:nvPr/>
        </p:nvGrpSpPr>
        <p:grpSpPr>
          <a:xfrm rot="10800000">
            <a:off x="7501767" y="3751494"/>
            <a:ext cx="599323" cy="448301"/>
            <a:chOff x="8512593" y="1202677"/>
            <a:chExt cx="872029" cy="652287"/>
          </a:xfrm>
          <a:solidFill>
            <a:schemeClr val="accent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2E9A628-53DF-4FF9-B3F7-7BC8A7A0E219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3909E5-2EE3-47DA-9D84-57A4E5AA5FAE}"/>
                </a:ext>
              </a:extLst>
            </p:cNvPr>
            <p:cNvSpPr/>
            <p:nvPr/>
          </p:nvSpPr>
          <p:spPr>
            <a:xfrm>
              <a:off x="8512593" y="1202682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30EFC68-ACD6-4ACA-97BF-0A1431566B33}"/>
              </a:ext>
            </a:extLst>
          </p:cNvPr>
          <p:cNvGrpSpPr/>
          <p:nvPr/>
        </p:nvGrpSpPr>
        <p:grpSpPr>
          <a:xfrm>
            <a:off x="10704699" y="567273"/>
            <a:ext cx="599324" cy="448300"/>
            <a:chOff x="8512592" y="1202677"/>
            <a:chExt cx="872030" cy="652286"/>
          </a:xfrm>
          <a:solidFill>
            <a:schemeClr val="accent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0CB7DD5-C123-49BE-BB6B-4AC27B65237A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0FF176-F0C7-4D65-9D09-FFCFE01DD12F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340971E-8100-4707-B3FE-0D7AE5339252}"/>
              </a:ext>
            </a:extLst>
          </p:cNvPr>
          <p:cNvSpPr txBox="1"/>
          <p:nvPr/>
        </p:nvSpPr>
        <p:spPr>
          <a:xfrm>
            <a:off x="8263836" y="928969"/>
            <a:ext cx="27405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6CC51E3-3099-AC3F-0F2A-3D1731742F8C}"/>
              </a:ext>
            </a:extLst>
          </p:cNvPr>
          <p:cNvGrpSpPr/>
          <p:nvPr/>
        </p:nvGrpSpPr>
        <p:grpSpPr>
          <a:xfrm>
            <a:off x="2461446" y="668113"/>
            <a:ext cx="3230625" cy="4787231"/>
            <a:chOff x="2461446" y="668113"/>
            <a:chExt cx="3230625" cy="4787231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345F4DB7-BB3B-43E1-A4C9-8C195043C3A6}"/>
                </a:ext>
              </a:extLst>
            </p:cNvPr>
            <p:cNvSpPr/>
            <p:nvPr/>
          </p:nvSpPr>
          <p:spPr>
            <a:xfrm>
              <a:off x="2815242" y="668113"/>
              <a:ext cx="2527415" cy="2464462"/>
            </a:xfrm>
            <a:custGeom>
              <a:avLst/>
              <a:gdLst>
                <a:gd name="connsiteX0" fmla="*/ 1643094 w 2527415"/>
                <a:gd name="connsiteY0" fmla="*/ 2460467 h 2464462"/>
                <a:gd name="connsiteX1" fmla="*/ 1316010 w 2527415"/>
                <a:gd name="connsiteY1" fmla="*/ 2369261 h 2464462"/>
                <a:gd name="connsiteX2" fmla="*/ 1216512 w 2527415"/>
                <a:gd name="connsiteY2" fmla="*/ 2366116 h 2464462"/>
                <a:gd name="connsiteX3" fmla="*/ 510593 w 2527415"/>
                <a:gd name="connsiteY3" fmla="*/ 2339526 h 2464462"/>
                <a:gd name="connsiteX4" fmla="*/ 254129 w 2527415"/>
                <a:gd name="connsiteY4" fmla="*/ 1674778 h 2464462"/>
                <a:gd name="connsiteX5" fmla="*/ 221535 w 2527415"/>
                <a:gd name="connsiteY5" fmla="*/ 1573851 h 2464462"/>
                <a:gd name="connsiteX6" fmla="*/ 29401 w 2527415"/>
                <a:gd name="connsiteY6" fmla="*/ 911390 h 2464462"/>
                <a:gd name="connsiteX7" fmla="*/ 560628 w 2527415"/>
                <a:gd name="connsiteY7" fmla="*/ 453358 h 2464462"/>
                <a:gd name="connsiteX8" fmla="*/ 687859 w 2527415"/>
                <a:gd name="connsiteY8" fmla="*/ 360150 h 2464462"/>
                <a:gd name="connsiteX9" fmla="*/ 1281414 w 2527415"/>
                <a:gd name="connsiteY9" fmla="*/ 185 h 2464462"/>
                <a:gd name="connsiteX10" fmla="*/ 1848094 w 2527415"/>
                <a:gd name="connsiteY10" fmla="*/ 372158 h 2464462"/>
                <a:gd name="connsiteX11" fmla="*/ 1955026 w 2527415"/>
                <a:gd name="connsiteY11" fmla="*/ 451070 h 2464462"/>
                <a:gd name="connsiteX12" fmla="*/ 2522849 w 2527415"/>
                <a:gd name="connsiteY12" fmla="*/ 1032903 h 2464462"/>
                <a:gd name="connsiteX13" fmla="*/ 2321280 w 2527415"/>
                <a:gd name="connsiteY13" fmla="*/ 1558984 h 2464462"/>
                <a:gd name="connsiteX14" fmla="*/ 2277821 w 2527415"/>
                <a:gd name="connsiteY14" fmla="*/ 1690503 h 2464462"/>
                <a:gd name="connsiteX15" fmla="*/ 1643094 w 2527415"/>
                <a:gd name="connsiteY15" fmla="*/ 2460467 h 2464462"/>
                <a:gd name="connsiteX16" fmla="*/ 1271979 w 2527415"/>
                <a:gd name="connsiteY16" fmla="*/ 1712805 h 2464462"/>
                <a:gd name="connsiteX17" fmla="*/ 1752027 w 2527415"/>
                <a:gd name="connsiteY17" fmla="*/ 1223322 h 2464462"/>
                <a:gd name="connsiteX18" fmla="*/ 1260543 w 2527415"/>
                <a:gd name="connsiteY18" fmla="*/ 740986 h 2464462"/>
                <a:gd name="connsiteX19" fmla="*/ 779923 w 2527415"/>
                <a:gd name="connsiteY19" fmla="*/ 1238475 h 2464462"/>
                <a:gd name="connsiteX20" fmla="*/ 1272265 w 2527415"/>
                <a:gd name="connsiteY20" fmla="*/ 1712805 h 246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27415" h="2464462">
                  <a:moveTo>
                    <a:pt x="1643094" y="2460467"/>
                  </a:moveTo>
                  <a:cubicBezTo>
                    <a:pt x="1525870" y="2459896"/>
                    <a:pt x="1415794" y="2430733"/>
                    <a:pt x="1316010" y="2369261"/>
                  </a:cubicBezTo>
                  <a:cubicBezTo>
                    <a:pt x="1281129" y="2347818"/>
                    <a:pt x="1254825" y="2344387"/>
                    <a:pt x="1216512" y="2366116"/>
                  </a:cubicBezTo>
                  <a:cubicBezTo>
                    <a:pt x="976631" y="2501925"/>
                    <a:pt x="735035" y="2500781"/>
                    <a:pt x="510593" y="2339526"/>
                  </a:cubicBezTo>
                  <a:cubicBezTo>
                    <a:pt x="284722" y="2177414"/>
                    <a:pt x="199520" y="1949255"/>
                    <a:pt x="254129" y="1674778"/>
                  </a:cubicBezTo>
                  <a:cubicBezTo>
                    <a:pt x="262992" y="1630462"/>
                    <a:pt x="254129" y="1604730"/>
                    <a:pt x="221535" y="1573851"/>
                  </a:cubicBezTo>
                  <a:cubicBezTo>
                    <a:pt x="28258" y="1391438"/>
                    <a:pt x="-46937" y="1167854"/>
                    <a:pt x="29401" y="911390"/>
                  </a:cubicBezTo>
                  <a:cubicBezTo>
                    <a:pt x="106884" y="650352"/>
                    <a:pt x="290726" y="496245"/>
                    <a:pt x="560628" y="453358"/>
                  </a:cubicBezTo>
                  <a:cubicBezTo>
                    <a:pt x="623529" y="443351"/>
                    <a:pt x="657838" y="417904"/>
                    <a:pt x="687859" y="360150"/>
                  </a:cubicBezTo>
                  <a:cubicBezTo>
                    <a:pt x="810802" y="121127"/>
                    <a:pt x="1009797" y="-5533"/>
                    <a:pt x="1281414" y="185"/>
                  </a:cubicBezTo>
                  <a:cubicBezTo>
                    <a:pt x="1545312" y="6190"/>
                    <a:pt x="1731442" y="141141"/>
                    <a:pt x="1848094" y="372158"/>
                  </a:cubicBezTo>
                  <a:cubicBezTo>
                    <a:pt x="1873254" y="422193"/>
                    <a:pt x="1902703" y="442779"/>
                    <a:pt x="1955026" y="451070"/>
                  </a:cubicBezTo>
                  <a:cubicBezTo>
                    <a:pt x="2277249" y="501391"/>
                    <a:pt x="2484536" y="709536"/>
                    <a:pt x="2522849" y="1032903"/>
                  </a:cubicBezTo>
                  <a:cubicBezTo>
                    <a:pt x="2547437" y="1239619"/>
                    <a:pt x="2471670" y="1416599"/>
                    <a:pt x="2321280" y="1558984"/>
                  </a:cubicBezTo>
                  <a:cubicBezTo>
                    <a:pt x="2280109" y="1597868"/>
                    <a:pt x="2266671" y="1632749"/>
                    <a:pt x="2277821" y="1690503"/>
                  </a:cubicBezTo>
                  <a:cubicBezTo>
                    <a:pt x="2355590" y="2093927"/>
                    <a:pt x="2050520" y="2461611"/>
                    <a:pt x="1643094" y="2460467"/>
                  </a:cubicBezTo>
                  <a:close/>
                  <a:moveTo>
                    <a:pt x="1271979" y="1712805"/>
                  </a:moveTo>
                  <a:cubicBezTo>
                    <a:pt x="1543597" y="1708802"/>
                    <a:pt x="1755744" y="1492366"/>
                    <a:pt x="1752027" y="1223322"/>
                  </a:cubicBezTo>
                  <a:cubicBezTo>
                    <a:pt x="1748310" y="955421"/>
                    <a:pt x="1522153" y="733552"/>
                    <a:pt x="1260543" y="740986"/>
                  </a:cubicBezTo>
                  <a:cubicBezTo>
                    <a:pt x="983493" y="748706"/>
                    <a:pt x="776778" y="962569"/>
                    <a:pt x="779923" y="1238475"/>
                  </a:cubicBezTo>
                  <a:cubicBezTo>
                    <a:pt x="783068" y="1511236"/>
                    <a:pt x="996645" y="1717093"/>
                    <a:pt x="1272265" y="1712805"/>
                  </a:cubicBezTo>
                  <a:close/>
                </a:path>
              </a:pathLst>
            </a:custGeom>
            <a:solidFill>
              <a:srgbClr val="DD9967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2632AC25-22A8-4162-9629-5C5093DC2FF6}"/>
                </a:ext>
              </a:extLst>
            </p:cNvPr>
            <p:cNvSpPr/>
            <p:nvPr/>
          </p:nvSpPr>
          <p:spPr>
            <a:xfrm>
              <a:off x="2461446" y="3148538"/>
              <a:ext cx="3230625" cy="2306806"/>
            </a:xfrm>
            <a:custGeom>
              <a:avLst/>
              <a:gdLst>
                <a:gd name="connsiteX0" fmla="*/ 1521416 w 3230625"/>
                <a:gd name="connsiteY0" fmla="*/ 1609461 h 2306806"/>
                <a:gd name="connsiteX1" fmla="*/ 1531137 w 3230625"/>
                <a:gd name="connsiteY1" fmla="*/ 1528548 h 2306806"/>
                <a:gd name="connsiteX2" fmla="*/ 1531423 w 3230625"/>
                <a:gd name="connsiteY2" fmla="*/ 102985 h 2306806"/>
                <a:gd name="connsiteX3" fmla="*/ 1575454 w 3230625"/>
                <a:gd name="connsiteY3" fmla="*/ 10921 h 2306806"/>
                <a:gd name="connsiteX4" fmla="*/ 1672092 w 3230625"/>
                <a:gd name="connsiteY4" fmla="*/ 17497 h 2306806"/>
                <a:gd name="connsiteX5" fmla="*/ 1700398 w 3230625"/>
                <a:gd name="connsiteY5" fmla="*/ 110419 h 2306806"/>
                <a:gd name="connsiteX6" fmla="*/ 1700684 w 3230625"/>
                <a:gd name="connsiteY6" fmla="*/ 1542844 h 2306806"/>
                <a:gd name="connsiteX7" fmla="*/ 1700684 w 3230625"/>
                <a:gd name="connsiteY7" fmla="*/ 1616323 h 2306806"/>
                <a:gd name="connsiteX8" fmla="*/ 1690963 w 3230625"/>
                <a:gd name="connsiteY8" fmla="*/ 1600598 h 2306806"/>
                <a:gd name="connsiteX9" fmla="*/ 1967155 w 3230625"/>
                <a:gd name="connsiteY9" fmla="*/ 1355571 h 2306806"/>
                <a:gd name="connsiteX10" fmla="*/ 2000034 w 3230625"/>
                <a:gd name="connsiteY10" fmla="*/ 1320403 h 2306806"/>
                <a:gd name="connsiteX11" fmla="*/ 2059218 w 3230625"/>
                <a:gd name="connsiteY11" fmla="*/ 1085669 h 2306806"/>
                <a:gd name="connsiteX12" fmla="*/ 2112970 w 3230625"/>
                <a:gd name="connsiteY12" fmla="*/ 689965 h 2306806"/>
                <a:gd name="connsiteX13" fmla="*/ 2759705 w 3230625"/>
                <a:gd name="connsiteY13" fmla="*/ 221353 h 2306806"/>
                <a:gd name="connsiteX14" fmla="*/ 3147975 w 3230625"/>
                <a:gd name="connsiteY14" fmla="*/ 169031 h 2306806"/>
                <a:gd name="connsiteX15" fmla="*/ 3230604 w 3230625"/>
                <a:gd name="connsiteY15" fmla="*/ 220782 h 2306806"/>
                <a:gd name="connsiteX16" fmla="*/ 3033896 w 3230625"/>
                <a:gd name="connsiteY16" fmla="*/ 1004183 h 2306806"/>
                <a:gd name="connsiteX17" fmla="*/ 2499811 w 3230625"/>
                <a:gd name="connsiteY17" fmla="*/ 1361289 h 2306806"/>
                <a:gd name="connsiteX18" fmla="*/ 2247063 w 3230625"/>
                <a:gd name="connsiteY18" fmla="*/ 1318116 h 2306806"/>
                <a:gd name="connsiteX19" fmla="*/ 2152712 w 3230625"/>
                <a:gd name="connsiteY19" fmla="*/ 1331268 h 2306806"/>
                <a:gd name="connsiteX20" fmla="*/ 1734136 w 3230625"/>
                <a:gd name="connsiteY20" fmla="*/ 1730116 h 2306806"/>
                <a:gd name="connsiteX21" fmla="*/ 1700398 w 3230625"/>
                <a:gd name="connsiteY21" fmla="*/ 1815605 h 2306806"/>
                <a:gd name="connsiteX22" fmla="*/ 1701827 w 3230625"/>
                <a:gd name="connsiteY22" fmla="*/ 2228749 h 2306806"/>
                <a:gd name="connsiteX23" fmla="*/ 1620056 w 3230625"/>
                <a:gd name="connsiteY23" fmla="*/ 2306803 h 2306806"/>
                <a:gd name="connsiteX24" fmla="*/ 1530851 w 3230625"/>
                <a:gd name="connsiteY24" fmla="*/ 2227034 h 2306806"/>
                <a:gd name="connsiteX25" fmla="*/ 1531995 w 3230625"/>
                <a:gd name="connsiteY25" fmla="*/ 1820751 h 2306806"/>
                <a:gd name="connsiteX26" fmla="*/ 1487964 w 3230625"/>
                <a:gd name="connsiteY26" fmla="*/ 1718108 h 2306806"/>
                <a:gd name="connsiteX27" fmla="*/ 1080538 w 3230625"/>
                <a:gd name="connsiteY27" fmla="*/ 1327265 h 2306806"/>
                <a:gd name="connsiteX28" fmla="*/ 1010490 w 3230625"/>
                <a:gd name="connsiteY28" fmla="*/ 1306679 h 2306806"/>
                <a:gd name="connsiteX29" fmla="*/ 519577 w 3230625"/>
                <a:gd name="connsiteY29" fmla="*/ 1287809 h 2306806"/>
                <a:gd name="connsiteX30" fmla="*/ 111865 w 3230625"/>
                <a:gd name="connsiteY30" fmla="*/ 830634 h 2306806"/>
                <a:gd name="connsiteX31" fmla="*/ 359 w 3230625"/>
                <a:gd name="connsiteY31" fmla="*/ 238508 h 2306806"/>
                <a:gd name="connsiteX32" fmla="*/ 66405 w 3230625"/>
                <a:gd name="connsiteY32" fmla="*/ 167888 h 2306806"/>
                <a:gd name="connsiteX33" fmla="*/ 783761 w 3230625"/>
                <a:gd name="connsiteY33" fmla="*/ 336862 h 2306806"/>
                <a:gd name="connsiteX34" fmla="*/ 1182323 w 3230625"/>
                <a:gd name="connsiteY34" fmla="*/ 842357 h 2306806"/>
                <a:gd name="connsiteX35" fmla="*/ 1148872 w 3230625"/>
                <a:gd name="connsiteY35" fmla="*/ 1162007 h 2306806"/>
                <a:gd name="connsiteX36" fmla="*/ 1148586 w 3230625"/>
                <a:gd name="connsiteY36" fmla="*/ 1235487 h 2306806"/>
                <a:gd name="connsiteX37" fmla="*/ 1503118 w 3230625"/>
                <a:gd name="connsiteY37" fmla="*/ 1601170 h 2306806"/>
                <a:gd name="connsiteX38" fmla="*/ 1521416 w 3230625"/>
                <a:gd name="connsiteY38" fmla="*/ 1609747 h 2306806"/>
                <a:gd name="connsiteX39" fmla="*/ 436948 w 3230625"/>
                <a:gd name="connsiteY39" fmla="*/ 615341 h 2306806"/>
                <a:gd name="connsiteX40" fmla="*/ 493559 w 3230625"/>
                <a:gd name="connsiteY40" fmla="*/ 687963 h 2306806"/>
                <a:gd name="connsiteX41" fmla="*/ 996766 w 3230625"/>
                <a:gd name="connsiteY41" fmla="*/ 1222621 h 2306806"/>
                <a:gd name="connsiteX42" fmla="*/ 1074534 w 3230625"/>
                <a:gd name="connsiteY42" fmla="*/ 1236345 h 2306806"/>
                <a:gd name="connsiteX43" fmla="*/ 1056522 w 3230625"/>
                <a:gd name="connsiteY43" fmla="*/ 1164295 h 2306806"/>
                <a:gd name="connsiteX44" fmla="*/ 639660 w 3230625"/>
                <a:gd name="connsiteY44" fmla="*/ 766018 h 2306806"/>
                <a:gd name="connsiteX45" fmla="*/ 437234 w 3230625"/>
                <a:gd name="connsiteY45" fmla="*/ 615341 h 2306806"/>
                <a:gd name="connsiteX46" fmla="*/ 2804594 w 3230625"/>
                <a:gd name="connsiteY46" fmla="*/ 597043 h 2306806"/>
                <a:gd name="connsiteX47" fmla="*/ 2168723 w 3230625"/>
                <a:gd name="connsiteY47" fmla="*/ 1176875 h 2306806"/>
                <a:gd name="connsiteX48" fmla="*/ 2167294 w 3230625"/>
                <a:gd name="connsiteY48" fmla="*/ 1240919 h 2306806"/>
                <a:gd name="connsiteX49" fmla="*/ 2230766 w 3230625"/>
                <a:gd name="connsiteY49" fmla="*/ 1233771 h 2306806"/>
                <a:gd name="connsiteX50" fmla="*/ 2615891 w 3230625"/>
                <a:gd name="connsiteY50" fmla="*/ 830920 h 2306806"/>
                <a:gd name="connsiteX51" fmla="*/ 2804594 w 3230625"/>
                <a:gd name="connsiteY51" fmla="*/ 597043 h 230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230625" h="2306806">
                  <a:moveTo>
                    <a:pt x="1521416" y="1609461"/>
                  </a:moveTo>
                  <a:cubicBezTo>
                    <a:pt x="1539143" y="1583157"/>
                    <a:pt x="1531137" y="1554852"/>
                    <a:pt x="1531137" y="1528548"/>
                  </a:cubicBezTo>
                  <a:cubicBezTo>
                    <a:pt x="1531709" y="1053360"/>
                    <a:pt x="1531709" y="578173"/>
                    <a:pt x="1531423" y="102985"/>
                  </a:cubicBezTo>
                  <a:cubicBezTo>
                    <a:pt x="1531423" y="64959"/>
                    <a:pt x="1533996" y="31507"/>
                    <a:pt x="1575454" y="10921"/>
                  </a:cubicBezTo>
                  <a:cubicBezTo>
                    <a:pt x="1611479" y="-7091"/>
                    <a:pt x="1640642" y="-1373"/>
                    <a:pt x="1672092" y="17497"/>
                  </a:cubicBezTo>
                  <a:cubicBezTo>
                    <a:pt x="1710119" y="40371"/>
                    <a:pt x="1700112" y="77253"/>
                    <a:pt x="1700398" y="110419"/>
                  </a:cubicBezTo>
                  <a:cubicBezTo>
                    <a:pt x="1700970" y="587894"/>
                    <a:pt x="1700684" y="1065369"/>
                    <a:pt x="1700684" y="1542844"/>
                  </a:cubicBezTo>
                  <a:cubicBezTo>
                    <a:pt x="1700684" y="1567432"/>
                    <a:pt x="1700684" y="1592020"/>
                    <a:pt x="1700684" y="1616323"/>
                  </a:cubicBezTo>
                  <a:cubicBezTo>
                    <a:pt x="1697539" y="1611177"/>
                    <a:pt x="1694108" y="1605745"/>
                    <a:pt x="1690963" y="1600598"/>
                  </a:cubicBezTo>
                  <a:cubicBezTo>
                    <a:pt x="1783027" y="1518827"/>
                    <a:pt x="1875376" y="1437342"/>
                    <a:pt x="1967155" y="1355571"/>
                  </a:cubicBezTo>
                  <a:cubicBezTo>
                    <a:pt x="1979163" y="1344992"/>
                    <a:pt x="1987454" y="1329838"/>
                    <a:pt x="2000034" y="1320403"/>
                  </a:cubicBezTo>
                  <a:cubicBezTo>
                    <a:pt x="2082949" y="1257788"/>
                    <a:pt x="2110111" y="1195173"/>
                    <a:pt x="2059218" y="1085669"/>
                  </a:cubicBezTo>
                  <a:cubicBezTo>
                    <a:pt x="1998033" y="953291"/>
                    <a:pt x="2046352" y="814909"/>
                    <a:pt x="2112970" y="689965"/>
                  </a:cubicBezTo>
                  <a:cubicBezTo>
                    <a:pt x="2251924" y="428926"/>
                    <a:pt x="2475794" y="283968"/>
                    <a:pt x="2759705" y="221353"/>
                  </a:cubicBezTo>
                  <a:cubicBezTo>
                    <a:pt x="2887795" y="193048"/>
                    <a:pt x="3017599" y="178181"/>
                    <a:pt x="3147975" y="169031"/>
                  </a:cubicBezTo>
                  <a:cubicBezTo>
                    <a:pt x="3186002" y="166458"/>
                    <a:pt x="3231748" y="158739"/>
                    <a:pt x="3230604" y="220782"/>
                  </a:cubicBezTo>
                  <a:cubicBezTo>
                    <a:pt x="3226315" y="497545"/>
                    <a:pt x="3189719" y="768877"/>
                    <a:pt x="3033896" y="1004183"/>
                  </a:cubicBezTo>
                  <a:cubicBezTo>
                    <a:pt x="2908094" y="1194029"/>
                    <a:pt x="2730542" y="1320403"/>
                    <a:pt x="2499811" y="1361289"/>
                  </a:cubicBezTo>
                  <a:cubicBezTo>
                    <a:pt x="2409462" y="1377300"/>
                    <a:pt x="2325404" y="1360145"/>
                    <a:pt x="2247063" y="1318116"/>
                  </a:cubicBezTo>
                  <a:cubicBezTo>
                    <a:pt x="2207893" y="1296958"/>
                    <a:pt x="2184735" y="1299818"/>
                    <a:pt x="2152712" y="1331268"/>
                  </a:cubicBezTo>
                  <a:cubicBezTo>
                    <a:pt x="2014902" y="1466219"/>
                    <a:pt x="1874805" y="1598597"/>
                    <a:pt x="1734136" y="1730116"/>
                  </a:cubicBezTo>
                  <a:cubicBezTo>
                    <a:pt x="1707831" y="1754705"/>
                    <a:pt x="1700398" y="1781867"/>
                    <a:pt x="1700398" y="1815605"/>
                  </a:cubicBezTo>
                  <a:cubicBezTo>
                    <a:pt x="1701255" y="1953415"/>
                    <a:pt x="1698110" y="2091225"/>
                    <a:pt x="1701827" y="2228749"/>
                  </a:cubicBezTo>
                  <a:cubicBezTo>
                    <a:pt x="1703543" y="2291364"/>
                    <a:pt x="1677525" y="2307089"/>
                    <a:pt x="1620056" y="2306803"/>
                  </a:cubicBezTo>
                  <a:cubicBezTo>
                    <a:pt x="1562016" y="2306803"/>
                    <a:pt x="1529422" y="2294223"/>
                    <a:pt x="1530851" y="2227034"/>
                  </a:cubicBezTo>
                  <a:cubicBezTo>
                    <a:pt x="1533996" y="2091797"/>
                    <a:pt x="1530851" y="1956274"/>
                    <a:pt x="1531995" y="1820751"/>
                  </a:cubicBezTo>
                  <a:cubicBezTo>
                    <a:pt x="1532567" y="1778722"/>
                    <a:pt x="1518843" y="1747271"/>
                    <a:pt x="1487964" y="1718108"/>
                  </a:cubicBezTo>
                  <a:cubicBezTo>
                    <a:pt x="1351012" y="1588876"/>
                    <a:pt x="1216061" y="1457928"/>
                    <a:pt x="1080538" y="1327265"/>
                  </a:cubicBezTo>
                  <a:cubicBezTo>
                    <a:pt x="1060524" y="1308109"/>
                    <a:pt x="1043941" y="1286951"/>
                    <a:pt x="1010490" y="1306679"/>
                  </a:cubicBezTo>
                  <a:cubicBezTo>
                    <a:pt x="843231" y="1405605"/>
                    <a:pt x="678545" y="1373583"/>
                    <a:pt x="519577" y="1287809"/>
                  </a:cubicBezTo>
                  <a:cubicBezTo>
                    <a:pt x="329445" y="1185166"/>
                    <a:pt x="189633" y="1035920"/>
                    <a:pt x="111865" y="830634"/>
                  </a:cubicBezTo>
                  <a:cubicBezTo>
                    <a:pt x="39243" y="639644"/>
                    <a:pt x="14083" y="440363"/>
                    <a:pt x="359" y="238508"/>
                  </a:cubicBezTo>
                  <a:cubicBezTo>
                    <a:pt x="-2786" y="189331"/>
                    <a:pt x="14369" y="164457"/>
                    <a:pt x="66405" y="167888"/>
                  </a:cubicBezTo>
                  <a:cubicBezTo>
                    <a:pt x="315149" y="183899"/>
                    <a:pt x="561606" y="212490"/>
                    <a:pt x="783761" y="336862"/>
                  </a:cubicBezTo>
                  <a:cubicBezTo>
                    <a:pt x="985043" y="449512"/>
                    <a:pt x="1116277" y="621346"/>
                    <a:pt x="1182323" y="842357"/>
                  </a:cubicBezTo>
                  <a:cubicBezTo>
                    <a:pt x="1215489" y="953291"/>
                    <a:pt x="1204339" y="1060222"/>
                    <a:pt x="1148872" y="1162007"/>
                  </a:cubicBezTo>
                  <a:cubicBezTo>
                    <a:pt x="1135148" y="1186882"/>
                    <a:pt x="1121996" y="1208325"/>
                    <a:pt x="1148586" y="1235487"/>
                  </a:cubicBezTo>
                  <a:cubicBezTo>
                    <a:pt x="1267526" y="1356714"/>
                    <a:pt x="1385036" y="1479371"/>
                    <a:pt x="1503118" y="1601170"/>
                  </a:cubicBezTo>
                  <a:cubicBezTo>
                    <a:pt x="1507121" y="1605458"/>
                    <a:pt x="1514554" y="1606602"/>
                    <a:pt x="1521416" y="1609747"/>
                  </a:cubicBezTo>
                  <a:close/>
                  <a:moveTo>
                    <a:pt x="436948" y="615341"/>
                  </a:moveTo>
                  <a:cubicBezTo>
                    <a:pt x="455818" y="639644"/>
                    <a:pt x="473545" y="664805"/>
                    <a:pt x="493559" y="687963"/>
                  </a:cubicBezTo>
                  <a:cubicBezTo>
                    <a:pt x="653670" y="873235"/>
                    <a:pt x="823788" y="1049358"/>
                    <a:pt x="996766" y="1222621"/>
                  </a:cubicBezTo>
                  <a:cubicBezTo>
                    <a:pt x="1019353" y="1245208"/>
                    <a:pt x="1039081" y="1274371"/>
                    <a:pt x="1074534" y="1236345"/>
                  </a:cubicBezTo>
                  <a:cubicBezTo>
                    <a:pt x="1107986" y="1200320"/>
                    <a:pt x="1076250" y="1183451"/>
                    <a:pt x="1056522" y="1164295"/>
                  </a:cubicBezTo>
                  <a:cubicBezTo>
                    <a:pt x="918140" y="1030773"/>
                    <a:pt x="780616" y="896680"/>
                    <a:pt x="639660" y="766018"/>
                  </a:cubicBezTo>
                  <a:cubicBezTo>
                    <a:pt x="578761" y="709693"/>
                    <a:pt x="519577" y="649651"/>
                    <a:pt x="437234" y="615341"/>
                  </a:cubicBezTo>
                  <a:close/>
                  <a:moveTo>
                    <a:pt x="2804594" y="597043"/>
                  </a:moveTo>
                  <a:cubicBezTo>
                    <a:pt x="2575006" y="772308"/>
                    <a:pt x="2372007" y="975020"/>
                    <a:pt x="2168723" y="1176875"/>
                  </a:cubicBezTo>
                  <a:cubicBezTo>
                    <a:pt x="2146994" y="1198318"/>
                    <a:pt x="2142991" y="1217760"/>
                    <a:pt x="2167294" y="1240919"/>
                  </a:cubicBezTo>
                  <a:cubicBezTo>
                    <a:pt x="2192740" y="1264936"/>
                    <a:pt x="2210753" y="1254929"/>
                    <a:pt x="2230766" y="1233771"/>
                  </a:cubicBezTo>
                  <a:cubicBezTo>
                    <a:pt x="2359141" y="1099392"/>
                    <a:pt x="2489518" y="967015"/>
                    <a:pt x="2615891" y="830920"/>
                  </a:cubicBezTo>
                  <a:cubicBezTo>
                    <a:pt x="2683939" y="757440"/>
                    <a:pt x="2753701" y="684533"/>
                    <a:pt x="2804594" y="597043"/>
                  </a:cubicBezTo>
                  <a:close/>
                </a:path>
              </a:pathLst>
            </a:custGeom>
            <a:solidFill>
              <a:srgbClr val="DD9967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064103E5-F619-451A-AF5F-F23272C6812A}"/>
                </a:ext>
              </a:extLst>
            </p:cNvPr>
            <p:cNvSpPr/>
            <p:nvPr/>
          </p:nvSpPr>
          <p:spPr>
            <a:xfrm>
              <a:off x="3700943" y="1521746"/>
              <a:ext cx="756822" cy="752526"/>
            </a:xfrm>
            <a:custGeom>
              <a:avLst/>
              <a:gdLst>
                <a:gd name="connsiteX0" fmla="*/ 378844 w 756822"/>
                <a:gd name="connsiteY0" fmla="*/ 752241 h 752526"/>
                <a:gd name="connsiteX1" fmla="*/ 9 w 756822"/>
                <a:gd name="connsiteY1" fmla="*/ 377980 h 752526"/>
                <a:gd name="connsiteX2" fmla="*/ 381417 w 756822"/>
                <a:gd name="connsiteY2" fmla="*/ 3 h 752526"/>
                <a:gd name="connsiteX3" fmla="*/ 756821 w 756822"/>
                <a:gd name="connsiteY3" fmla="*/ 377123 h 752526"/>
                <a:gd name="connsiteX4" fmla="*/ 379130 w 756822"/>
                <a:gd name="connsiteY4" fmla="*/ 752526 h 75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822" h="752526">
                  <a:moveTo>
                    <a:pt x="378844" y="752241"/>
                  </a:moveTo>
                  <a:cubicBezTo>
                    <a:pt x="171271" y="752241"/>
                    <a:pt x="1439" y="584410"/>
                    <a:pt x="9" y="377980"/>
                  </a:cubicBezTo>
                  <a:cubicBezTo>
                    <a:pt x="-1421" y="168406"/>
                    <a:pt x="169269" y="-855"/>
                    <a:pt x="381417" y="3"/>
                  </a:cubicBezTo>
                  <a:cubicBezTo>
                    <a:pt x="587846" y="575"/>
                    <a:pt x="757392" y="170979"/>
                    <a:pt x="756821" y="377123"/>
                  </a:cubicBezTo>
                  <a:cubicBezTo>
                    <a:pt x="755963" y="582980"/>
                    <a:pt x="585559" y="752526"/>
                    <a:pt x="379130" y="752526"/>
                  </a:cubicBezTo>
                  <a:close/>
                </a:path>
              </a:pathLst>
            </a:custGeom>
            <a:solidFill>
              <a:srgbClr val="DD9967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2836C8E9-C955-421B-81C4-F815E1C4E48A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50C716B7-97BB-400B-8CB8-2EE20180CDC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7" name="Rectangle 8">
            <a:extLst>
              <a:ext uri="{FF2B5EF4-FFF2-40B4-BE49-F238E27FC236}">
                <a16:creationId xmlns:a16="http://schemas.microsoft.com/office/drawing/2014/main" id="{9385E205-2DAC-4C4D-A9EA-410CDCAA4737}"/>
              </a:ext>
            </a:extLst>
          </p:cNvPr>
          <p:cNvSpPr/>
          <p:nvPr/>
        </p:nvSpPr>
        <p:spPr>
          <a:xfrm>
            <a:off x="5159895" y="0"/>
            <a:ext cx="2346893" cy="33912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F209EF5E-C629-47DA-A530-496EDF7FBFA0}"/>
              </a:ext>
            </a:extLst>
          </p:cNvPr>
          <p:cNvSpPr/>
          <p:nvPr/>
        </p:nvSpPr>
        <p:spPr>
          <a:xfrm>
            <a:off x="5159895" y="3466800"/>
            <a:ext cx="2346893" cy="3391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FA0121-DCF2-49D9-A489-512E4E9EFE97}"/>
              </a:ext>
            </a:extLst>
          </p:cNvPr>
          <p:cNvSpPr txBox="1"/>
          <p:nvPr/>
        </p:nvSpPr>
        <p:spPr>
          <a:xfrm>
            <a:off x="7927369" y="3995680"/>
            <a:ext cx="30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Chevron 2">
            <a:extLst>
              <a:ext uri="{FF2B5EF4-FFF2-40B4-BE49-F238E27FC236}">
                <a16:creationId xmlns:a16="http://schemas.microsoft.com/office/drawing/2014/main" id="{2A6B74DB-1AB5-4241-8B0C-8BE3E167165F}"/>
              </a:ext>
            </a:extLst>
          </p:cNvPr>
          <p:cNvSpPr/>
          <p:nvPr/>
        </p:nvSpPr>
        <p:spPr>
          <a:xfrm rot="5400000">
            <a:off x="11226968" y="4129360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DCAB395-E491-4761-857F-196702E7C629}"/>
              </a:ext>
            </a:extLst>
          </p:cNvPr>
          <p:cNvSpPr txBox="1"/>
          <p:nvPr/>
        </p:nvSpPr>
        <p:spPr>
          <a:xfrm>
            <a:off x="5530404" y="1003103"/>
            <a:ext cx="1605874" cy="138499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</a:rPr>
              <a:t>Professional PPT 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</a:rPr>
              <a:t>Designed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7379E2-724A-4BF8-A265-9D1BBD4008F6}"/>
              </a:ext>
            </a:extLst>
          </p:cNvPr>
          <p:cNvSpPr txBox="1"/>
          <p:nvPr/>
        </p:nvSpPr>
        <p:spPr>
          <a:xfrm>
            <a:off x="5530404" y="4469903"/>
            <a:ext cx="1605874" cy="138499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</a:rPr>
              <a:t>Professional PPT 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</a:rPr>
              <a:t>Designed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84247F4-8A18-4ADB-949F-50A91C63E33D}"/>
              </a:ext>
            </a:extLst>
          </p:cNvPr>
          <p:cNvSpPr txBox="1"/>
          <p:nvPr/>
        </p:nvSpPr>
        <p:spPr>
          <a:xfrm>
            <a:off x="8054440" y="447926"/>
            <a:ext cx="365336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F763BE9-DC8D-4CCB-BCB2-66986325EFF6}"/>
              </a:ext>
            </a:extLst>
          </p:cNvPr>
          <p:cNvSpPr txBox="1"/>
          <p:nvPr/>
        </p:nvSpPr>
        <p:spPr>
          <a:xfrm>
            <a:off x="8832305" y="2931003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cs typeface="Arial" pitchFamily="34" charset="0"/>
              </a:rPr>
              <a:t>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12FF68-DDEC-4E39-BBE0-AFFA5F50372A}"/>
              </a:ext>
            </a:extLst>
          </p:cNvPr>
          <p:cNvSpPr txBox="1"/>
          <p:nvPr/>
        </p:nvSpPr>
        <p:spPr>
          <a:xfrm>
            <a:off x="8832304" y="2100006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7D82E8E-6541-471B-B8A2-75B291B911BB}"/>
              </a:ext>
            </a:extLst>
          </p:cNvPr>
          <p:cNvSpPr txBox="1"/>
          <p:nvPr/>
        </p:nvSpPr>
        <p:spPr>
          <a:xfrm>
            <a:off x="7927369" y="4778982"/>
            <a:ext cx="30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Chevron 2">
            <a:extLst>
              <a:ext uri="{FF2B5EF4-FFF2-40B4-BE49-F238E27FC236}">
                <a16:creationId xmlns:a16="http://schemas.microsoft.com/office/drawing/2014/main" id="{8B7E94CE-9D92-4E32-89B2-61E279A150EF}"/>
              </a:ext>
            </a:extLst>
          </p:cNvPr>
          <p:cNvSpPr/>
          <p:nvPr/>
        </p:nvSpPr>
        <p:spPr>
          <a:xfrm rot="5400000">
            <a:off x="11226968" y="4912662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FE03578-7957-4370-9CA2-D07089E3859D}"/>
              </a:ext>
            </a:extLst>
          </p:cNvPr>
          <p:cNvSpPr txBox="1"/>
          <p:nvPr/>
        </p:nvSpPr>
        <p:spPr>
          <a:xfrm>
            <a:off x="7927369" y="5562284"/>
            <a:ext cx="30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Chevron 2">
            <a:extLst>
              <a:ext uri="{FF2B5EF4-FFF2-40B4-BE49-F238E27FC236}">
                <a16:creationId xmlns:a16="http://schemas.microsoft.com/office/drawing/2014/main" id="{189A187B-843E-4DB2-96EA-33DD84E0C765}"/>
              </a:ext>
            </a:extLst>
          </p:cNvPr>
          <p:cNvSpPr/>
          <p:nvPr/>
        </p:nvSpPr>
        <p:spPr>
          <a:xfrm rot="5400000">
            <a:off x="11226968" y="5695964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0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795E2745-2547-4141-9601-62E17D33ED5D}"/>
              </a:ext>
            </a:extLst>
          </p:cNvPr>
          <p:cNvSpPr txBox="1"/>
          <p:nvPr/>
        </p:nvSpPr>
        <p:spPr>
          <a:xfrm>
            <a:off x="5702238" y="568506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54CC3C-2F9B-44F3-BFF5-B15D38474BAB}"/>
              </a:ext>
            </a:extLst>
          </p:cNvPr>
          <p:cNvSpPr txBox="1"/>
          <p:nvPr/>
        </p:nvSpPr>
        <p:spPr>
          <a:xfrm>
            <a:off x="511449" y="402050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159C77-8A8A-479C-B006-81103331AF8D}"/>
              </a:ext>
            </a:extLst>
          </p:cNvPr>
          <p:cNvSpPr txBox="1"/>
          <p:nvPr/>
        </p:nvSpPr>
        <p:spPr>
          <a:xfrm>
            <a:off x="497929" y="1673845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DC7D2B-981D-4068-B0D6-FB563BA9D3A9}"/>
              </a:ext>
            </a:extLst>
          </p:cNvPr>
          <p:cNvGrpSpPr/>
          <p:nvPr/>
        </p:nvGrpSpPr>
        <p:grpSpPr>
          <a:xfrm>
            <a:off x="723900" y="5154258"/>
            <a:ext cx="5107230" cy="1191037"/>
            <a:chOff x="4822352" y="1916832"/>
            <a:chExt cx="3422056" cy="1191037"/>
          </a:xfrm>
        </p:grpSpPr>
        <p:sp>
          <p:nvSpPr>
            <p:cNvPr id="38" name="Text Placeholder 10">
              <a:extLst>
                <a:ext uri="{FF2B5EF4-FFF2-40B4-BE49-F238E27FC236}">
                  <a16:creationId xmlns:a16="http://schemas.microsoft.com/office/drawing/2014/main" id="{B8EEDADF-ED5F-4C5E-AF15-0206510346E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540D089-7392-4BD8-83A7-000D4FBD4EBD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/>
                <a:t>Get a modern PowerPoint  Presentation that is beautifully designed.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7268B9D-F256-4260-B484-211604274660}"/>
              </a:ext>
            </a:extLst>
          </p:cNvPr>
          <p:cNvSpPr txBox="1"/>
          <p:nvPr/>
        </p:nvSpPr>
        <p:spPr>
          <a:xfrm>
            <a:off x="3888100" y="3429000"/>
            <a:ext cx="1943030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/>
              <a:t>We Create </a:t>
            </a:r>
            <a:r>
              <a:rPr lang="en-US" altLang="ko-KR" sz="2000" dirty="0">
                <a:solidFill>
                  <a:schemeClr val="accent2"/>
                </a:solidFill>
              </a:rPr>
              <a:t>Quality </a:t>
            </a:r>
          </a:p>
          <a:p>
            <a:pPr algn="r"/>
            <a:r>
              <a:rPr lang="en-US" altLang="ko-KR" sz="2000" dirty="0"/>
              <a:t>Professional PPT </a:t>
            </a:r>
          </a:p>
          <a:p>
            <a:pPr algn="r"/>
            <a:r>
              <a:rPr lang="en-US" altLang="ko-KR" sz="2000" dirty="0"/>
              <a:t>Designed</a:t>
            </a:r>
            <a:endParaRPr lang="ko-KR" altLang="en-US" sz="20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5924915-7741-46D5-9593-90CDEB2ABC7E}"/>
              </a:ext>
            </a:extLst>
          </p:cNvPr>
          <p:cNvGrpSpPr/>
          <p:nvPr/>
        </p:nvGrpSpPr>
        <p:grpSpPr>
          <a:xfrm>
            <a:off x="4771143" y="2199722"/>
            <a:ext cx="3172422" cy="1191037"/>
            <a:chOff x="4822352" y="1916832"/>
            <a:chExt cx="3422056" cy="1191037"/>
          </a:xfrm>
        </p:grpSpPr>
        <p:sp>
          <p:nvSpPr>
            <p:cNvPr id="42" name="Text Placeholder 10">
              <a:extLst>
                <a:ext uri="{FF2B5EF4-FFF2-40B4-BE49-F238E27FC236}">
                  <a16:creationId xmlns:a16="http://schemas.microsoft.com/office/drawing/2014/main" id="{B6B4CC92-6D7D-4326-9BAF-AAAC5FF29AA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05104AF-5700-48B6-BE60-D7007C32439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</p:grp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4F3E35B7-043F-4D74-9B9D-87596ABE40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DE4310FF-B44E-4343-B676-DE82F362365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Gráfico 8">
            <a:extLst>
              <a:ext uri="{FF2B5EF4-FFF2-40B4-BE49-F238E27FC236}">
                <a16:creationId xmlns:a16="http://schemas.microsoft.com/office/drawing/2014/main" id="{1EC9E978-26CB-49BC-B4B2-182EFBE06A44}"/>
              </a:ext>
            </a:extLst>
          </p:cNvPr>
          <p:cNvSpPr/>
          <p:nvPr/>
        </p:nvSpPr>
        <p:spPr>
          <a:xfrm>
            <a:off x="773766" y="2578136"/>
            <a:ext cx="2655050" cy="2653428"/>
          </a:xfrm>
          <a:custGeom>
            <a:avLst/>
            <a:gdLst>
              <a:gd name="connsiteX0" fmla="*/ 1562385 w 2655050"/>
              <a:gd name="connsiteY0" fmla="*/ 753920 h 2653428"/>
              <a:gd name="connsiteX1" fmla="*/ 1703718 w 2655050"/>
              <a:gd name="connsiteY1" fmla="*/ 583658 h 2653428"/>
              <a:gd name="connsiteX2" fmla="*/ 1966796 w 2655050"/>
              <a:gd name="connsiteY2" fmla="*/ 377836 h 2653428"/>
              <a:gd name="connsiteX3" fmla="*/ 2147605 w 2655050"/>
              <a:gd name="connsiteY3" fmla="*/ 339263 h 2653428"/>
              <a:gd name="connsiteX4" fmla="*/ 2313649 w 2655050"/>
              <a:gd name="connsiteY4" fmla="*/ 505608 h 2653428"/>
              <a:gd name="connsiteX5" fmla="*/ 2139469 w 2655050"/>
              <a:gd name="connsiteY5" fmla="*/ 882596 h 2653428"/>
              <a:gd name="connsiteX6" fmla="*/ 1920388 w 2655050"/>
              <a:gd name="connsiteY6" fmla="*/ 1085705 h 2653428"/>
              <a:gd name="connsiteX7" fmla="*/ 2051475 w 2655050"/>
              <a:gd name="connsiteY7" fmla="*/ 1071843 h 2653428"/>
              <a:gd name="connsiteX8" fmla="*/ 2451968 w 2655050"/>
              <a:gd name="connsiteY8" fmla="*/ 1108307 h 2653428"/>
              <a:gd name="connsiteX9" fmla="*/ 2625545 w 2655050"/>
              <a:gd name="connsiteY9" fmla="*/ 1235175 h 2653428"/>
              <a:gd name="connsiteX10" fmla="*/ 2620723 w 2655050"/>
              <a:gd name="connsiteY10" fmla="*/ 1424422 h 2653428"/>
              <a:gd name="connsiteX11" fmla="*/ 2459200 w 2655050"/>
              <a:gd name="connsiteY11" fmla="*/ 1542250 h 2653428"/>
              <a:gd name="connsiteX12" fmla="*/ 2032188 w 2655050"/>
              <a:gd name="connsiteY12" fmla="*/ 1578713 h 2653428"/>
              <a:gd name="connsiteX13" fmla="*/ 1901101 w 2655050"/>
              <a:gd name="connsiteY13" fmla="*/ 1563043 h 2653428"/>
              <a:gd name="connsiteX14" fmla="*/ 2131935 w 2655050"/>
              <a:gd name="connsiteY14" fmla="*/ 1761029 h 2653428"/>
              <a:gd name="connsiteX15" fmla="*/ 2290445 w 2655050"/>
              <a:gd name="connsiteY15" fmla="*/ 1999698 h 2653428"/>
              <a:gd name="connsiteX16" fmla="*/ 2304608 w 2655050"/>
              <a:gd name="connsiteY16" fmla="*/ 2045503 h 2653428"/>
              <a:gd name="connsiteX17" fmla="*/ 2046955 w 2655050"/>
              <a:gd name="connsiteY17" fmla="*/ 2303759 h 2653428"/>
              <a:gd name="connsiteX18" fmla="*/ 1682623 w 2655050"/>
              <a:gd name="connsiteY18" fmla="*/ 2045201 h 2653428"/>
              <a:gd name="connsiteX19" fmla="*/ 1567207 w 2655050"/>
              <a:gd name="connsiteY19" fmla="*/ 1917731 h 2653428"/>
              <a:gd name="connsiteX20" fmla="*/ 1581370 w 2655050"/>
              <a:gd name="connsiteY20" fmla="*/ 2041585 h 2653428"/>
              <a:gd name="connsiteX21" fmla="*/ 1555755 w 2655050"/>
              <a:gd name="connsiteY21" fmla="*/ 2422491 h 2653428"/>
              <a:gd name="connsiteX22" fmla="*/ 1446667 w 2655050"/>
              <a:gd name="connsiteY22" fmla="*/ 2602999 h 2653428"/>
              <a:gd name="connsiteX23" fmla="*/ 1202574 w 2655050"/>
              <a:gd name="connsiteY23" fmla="*/ 2597574 h 2653428"/>
              <a:gd name="connsiteX24" fmla="*/ 1069679 w 2655050"/>
              <a:gd name="connsiteY24" fmla="*/ 2252228 h 2653428"/>
              <a:gd name="connsiteX25" fmla="*/ 1082938 w 2655050"/>
              <a:gd name="connsiteY25" fmla="*/ 1908087 h 2653428"/>
              <a:gd name="connsiteX26" fmla="*/ 1016039 w 2655050"/>
              <a:gd name="connsiteY26" fmla="*/ 1992164 h 2653428"/>
              <a:gd name="connsiteX27" fmla="*/ 743920 w 2655050"/>
              <a:gd name="connsiteY27" fmla="*/ 2245599 h 2653428"/>
              <a:gd name="connsiteX28" fmla="*/ 500732 w 2655050"/>
              <a:gd name="connsiteY28" fmla="*/ 2311293 h 2653428"/>
              <a:gd name="connsiteX29" fmla="*/ 341318 w 2655050"/>
              <a:gd name="connsiteY29" fmla="*/ 2150071 h 2653428"/>
              <a:gd name="connsiteX30" fmla="*/ 435339 w 2655050"/>
              <a:gd name="connsiteY30" fmla="*/ 1867104 h 2653428"/>
              <a:gd name="connsiteX31" fmla="*/ 700526 w 2655050"/>
              <a:gd name="connsiteY31" fmla="*/ 1605834 h 2653428"/>
              <a:gd name="connsiteX32" fmla="*/ 746633 w 2655050"/>
              <a:gd name="connsiteY32" fmla="*/ 1561235 h 2653428"/>
              <a:gd name="connsiteX33" fmla="*/ 403697 w 2655050"/>
              <a:gd name="connsiteY33" fmla="*/ 1583534 h 2653428"/>
              <a:gd name="connsiteX34" fmla="*/ 114703 w 2655050"/>
              <a:gd name="connsiteY34" fmla="*/ 1500965 h 2653428"/>
              <a:gd name="connsiteX35" fmla="*/ 116511 w 2655050"/>
              <a:gd name="connsiteY35" fmla="*/ 1150496 h 2653428"/>
              <a:gd name="connsiteX36" fmla="*/ 421778 w 2655050"/>
              <a:gd name="connsiteY36" fmla="*/ 1066721 h 2653428"/>
              <a:gd name="connsiteX37" fmla="*/ 698417 w 2655050"/>
              <a:gd name="connsiteY37" fmla="*/ 1083897 h 2653428"/>
              <a:gd name="connsiteX38" fmla="*/ 739400 w 2655050"/>
              <a:gd name="connsiteY38" fmla="*/ 1078774 h 2653428"/>
              <a:gd name="connsiteX39" fmla="*/ 608313 w 2655050"/>
              <a:gd name="connsiteY39" fmla="*/ 971494 h 2653428"/>
              <a:gd name="connsiteX40" fmla="*/ 379891 w 2655050"/>
              <a:gd name="connsiteY40" fmla="*/ 692445 h 2653428"/>
              <a:gd name="connsiteX41" fmla="*/ 341318 w 2655050"/>
              <a:gd name="connsiteY41" fmla="*/ 501088 h 2653428"/>
              <a:gd name="connsiteX42" fmla="*/ 500732 w 2655050"/>
              <a:gd name="connsiteY42" fmla="*/ 339565 h 2653428"/>
              <a:gd name="connsiteX43" fmla="*/ 710772 w 2655050"/>
              <a:gd name="connsiteY43" fmla="*/ 388986 h 2653428"/>
              <a:gd name="connsiteX44" fmla="*/ 1045571 w 2655050"/>
              <a:gd name="connsiteY44" fmla="*/ 697869 h 2653428"/>
              <a:gd name="connsiteX45" fmla="*/ 1090472 w 2655050"/>
              <a:gd name="connsiteY45" fmla="*/ 744277 h 2653428"/>
              <a:gd name="connsiteX46" fmla="*/ 1068172 w 2655050"/>
              <a:gd name="connsiteY46" fmla="*/ 412491 h 2653428"/>
              <a:gd name="connsiteX47" fmla="*/ 1136277 w 2655050"/>
              <a:gd name="connsiteY47" fmla="*/ 140373 h 2653428"/>
              <a:gd name="connsiteX48" fmla="*/ 1152249 w 2655050"/>
              <a:gd name="connsiteY48" fmla="*/ 112649 h 2653428"/>
              <a:gd name="connsiteX49" fmla="*/ 1497293 w 2655050"/>
              <a:gd name="connsiteY49" fmla="*/ 107526 h 2653428"/>
              <a:gd name="connsiteX50" fmla="*/ 1586191 w 2655050"/>
              <a:gd name="connsiteY50" fmla="*/ 416409 h 2653428"/>
              <a:gd name="connsiteX51" fmla="*/ 1562084 w 2655050"/>
              <a:gd name="connsiteY51" fmla="*/ 753920 h 2653428"/>
              <a:gd name="connsiteX52" fmla="*/ 1262844 w 2655050"/>
              <a:gd name="connsiteY52" fmla="*/ 1207752 h 2653428"/>
              <a:gd name="connsiteX53" fmla="*/ 1162193 w 2655050"/>
              <a:gd name="connsiteY53" fmla="*/ 1024532 h 2653428"/>
              <a:gd name="connsiteX54" fmla="*/ 1233613 w 2655050"/>
              <a:gd name="connsiteY54" fmla="*/ 1231558 h 2653428"/>
              <a:gd name="connsiteX55" fmla="*/ 1018450 w 2655050"/>
              <a:gd name="connsiteY55" fmla="*/ 1160440 h 2653428"/>
              <a:gd name="connsiteX56" fmla="*/ 1203478 w 2655050"/>
              <a:gd name="connsiteY56" fmla="*/ 1254461 h 2653428"/>
              <a:gd name="connsiteX57" fmla="*/ 1255310 w 2655050"/>
              <a:gd name="connsiteY57" fmla="*/ 1250242 h 2653428"/>
              <a:gd name="connsiteX58" fmla="*/ 1399958 w 2655050"/>
              <a:gd name="connsiteY58" fmla="*/ 1250242 h 2653428"/>
              <a:gd name="connsiteX59" fmla="*/ 1442147 w 2655050"/>
              <a:gd name="connsiteY59" fmla="*/ 1259885 h 2653428"/>
              <a:gd name="connsiteX60" fmla="*/ 1636818 w 2655050"/>
              <a:gd name="connsiteY60" fmla="*/ 1159837 h 2653428"/>
              <a:gd name="connsiteX61" fmla="*/ 1424970 w 2655050"/>
              <a:gd name="connsiteY61" fmla="*/ 1231257 h 2653428"/>
              <a:gd name="connsiteX62" fmla="*/ 1490965 w 2655050"/>
              <a:gd name="connsiteY62" fmla="*/ 1026038 h 2653428"/>
              <a:gd name="connsiteX63" fmla="*/ 1433106 w 2655050"/>
              <a:gd name="connsiteY63" fmla="*/ 1146277 h 2653428"/>
              <a:gd name="connsiteX64" fmla="*/ 1392123 w 2655050"/>
              <a:gd name="connsiteY64" fmla="*/ 1193589 h 2653428"/>
              <a:gd name="connsiteX65" fmla="*/ 1379767 w 2655050"/>
              <a:gd name="connsiteY65" fmla="*/ 1140551 h 2653428"/>
              <a:gd name="connsiteX66" fmla="*/ 1374042 w 2655050"/>
              <a:gd name="connsiteY66" fmla="*/ 1114635 h 2653428"/>
              <a:gd name="connsiteX67" fmla="*/ 1330949 w 2655050"/>
              <a:gd name="connsiteY67" fmla="*/ 1072145 h 2653428"/>
              <a:gd name="connsiteX68" fmla="*/ 1282432 w 2655050"/>
              <a:gd name="connsiteY68" fmla="*/ 1113731 h 2653428"/>
              <a:gd name="connsiteX69" fmla="*/ 1263145 w 2655050"/>
              <a:gd name="connsiteY69" fmla="*/ 1207752 h 2653428"/>
              <a:gd name="connsiteX70" fmla="*/ 1629586 w 2655050"/>
              <a:gd name="connsiteY70" fmla="*/ 1491020 h 2653428"/>
              <a:gd name="connsiteX71" fmla="*/ 1492773 w 2655050"/>
              <a:gd name="connsiteY71" fmla="*/ 1381932 h 2653428"/>
              <a:gd name="connsiteX72" fmla="*/ 1472884 w 2655050"/>
              <a:gd name="connsiteY72" fmla="*/ 1364755 h 2653428"/>
              <a:gd name="connsiteX73" fmla="*/ 1432202 w 2655050"/>
              <a:gd name="connsiteY73" fmla="*/ 1359331 h 2653428"/>
              <a:gd name="connsiteX74" fmla="*/ 1388506 w 2655050"/>
              <a:gd name="connsiteY74" fmla="*/ 1435271 h 2653428"/>
              <a:gd name="connsiteX75" fmla="*/ 1502416 w 2655050"/>
              <a:gd name="connsiteY75" fmla="*/ 1656762 h 2653428"/>
              <a:gd name="connsiteX76" fmla="*/ 1470172 w 2655050"/>
              <a:gd name="connsiteY76" fmla="*/ 1539236 h 2653428"/>
              <a:gd name="connsiteX77" fmla="*/ 1495787 w 2655050"/>
              <a:gd name="connsiteY77" fmla="*/ 1493130 h 2653428"/>
              <a:gd name="connsiteX78" fmla="*/ 1629586 w 2655050"/>
              <a:gd name="connsiteY78" fmla="*/ 1491020 h 2653428"/>
              <a:gd name="connsiteX79" fmla="*/ 1158878 w 2655050"/>
              <a:gd name="connsiteY79" fmla="*/ 1623614 h 2653428"/>
              <a:gd name="connsiteX80" fmla="*/ 1246571 w 2655050"/>
              <a:gd name="connsiteY80" fmla="*/ 1464501 h 2653428"/>
              <a:gd name="connsiteX81" fmla="*/ 1217039 w 2655050"/>
              <a:gd name="connsiteY81" fmla="*/ 1342756 h 2653428"/>
              <a:gd name="connsiteX82" fmla="*/ 1145016 w 2655050"/>
              <a:gd name="connsiteY82" fmla="*/ 1383137 h 2653428"/>
              <a:gd name="connsiteX83" fmla="*/ 1028394 w 2655050"/>
              <a:gd name="connsiteY83" fmla="*/ 1490417 h 2653428"/>
              <a:gd name="connsiteX84" fmla="*/ 1160385 w 2655050"/>
              <a:gd name="connsiteY84" fmla="*/ 1477459 h 2653428"/>
              <a:gd name="connsiteX85" fmla="*/ 1191424 w 2655050"/>
              <a:gd name="connsiteY85" fmla="*/ 1523867 h 2653428"/>
              <a:gd name="connsiteX86" fmla="*/ 1158878 w 2655050"/>
              <a:gd name="connsiteY86" fmla="*/ 1623915 h 265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655050" h="2653428">
                <a:moveTo>
                  <a:pt x="1562385" y="753920"/>
                </a:moveTo>
                <a:cubicBezTo>
                  <a:pt x="1616025" y="689130"/>
                  <a:pt x="1658817" y="635490"/>
                  <a:pt x="1703718" y="583658"/>
                </a:cubicBezTo>
                <a:cubicBezTo>
                  <a:pt x="1777850" y="498075"/>
                  <a:pt x="1864035" y="426956"/>
                  <a:pt x="1966796" y="377836"/>
                </a:cubicBezTo>
                <a:cubicBezTo>
                  <a:pt x="2023751" y="350715"/>
                  <a:pt x="2083418" y="335346"/>
                  <a:pt x="2147605" y="339263"/>
                </a:cubicBezTo>
                <a:cubicBezTo>
                  <a:pt x="2247352" y="345592"/>
                  <a:pt x="2309430" y="406163"/>
                  <a:pt x="2313649" y="505608"/>
                </a:cubicBezTo>
                <a:cubicBezTo>
                  <a:pt x="2320580" y="661104"/>
                  <a:pt x="2236202" y="775014"/>
                  <a:pt x="2139469" y="882596"/>
                </a:cubicBezTo>
                <a:cubicBezTo>
                  <a:pt x="2073775" y="955523"/>
                  <a:pt x="1994821" y="1013683"/>
                  <a:pt x="1920388" y="1085705"/>
                </a:cubicBezTo>
                <a:cubicBezTo>
                  <a:pt x="1964084" y="1081185"/>
                  <a:pt x="2007779" y="1075761"/>
                  <a:pt x="2051475" y="1071843"/>
                </a:cubicBezTo>
                <a:cubicBezTo>
                  <a:pt x="2187082" y="1059187"/>
                  <a:pt x="2321785" y="1060694"/>
                  <a:pt x="2451968" y="1108307"/>
                </a:cubicBezTo>
                <a:cubicBezTo>
                  <a:pt x="2521580" y="1133921"/>
                  <a:pt x="2583959" y="1170385"/>
                  <a:pt x="2625545" y="1235175"/>
                </a:cubicBezTo>
                <a:cubicBezTo>
                  <a:pt x="2666529" y="1299362"/>
                  <a:pt x="2664720" y="1362645"/>
                  <a:pt x="2620723" y="1424422"/>
                </a:cubicBezTo>
                <a:cubicBezTo>
                  <a:pt x="2580041" y="1481678"/>
                  <a:pt x="2523990" y="1517840"/>
                  <a:pt x="2459200" y="1542250"/>
                </a:cubicBezTo>
                <a:cubicBezTo>
                  <a:pt x="2320278" y="1594986"/>
                  <a:pt x="2176233" y="1589561"/>
                  <a:pt x="2032188" y="1578713"/>
                </a:cubicBezTo>
                <a:cubicBezTo>
                  <a:pt x="1992410" y="1575699"/>
                  <a:pt x="1952632" y="1569371"/>
                  <a:pt x="1901101" y="1563043"/>
                </a:cubicBezTo>
                <a:cubicBezTo>
                  <a:pt x="1985178" y="1632956"/>
                  <a:pt x="2065035" y="1689911"/>
                  <a:pt x="2131935" y="1761029"/>
                </a:cubicBezTo>
                <a:cubicBezTo>
                  <a:pt x="2198232" y="1831545"/>
                  <a:pt x="2255488" y="1908389"/>
                  <a:pt x="2290445" y="1999698"/>
                </a:cubicBezTo>
                <a:cubicBezTo>
                  <a:pt x="2296170" y="2014464"/>
                  <a:pt x="2300389" y="2030134"/>
                  <a:pt x="2304608" y="2045503"/>
                </a:cubicBezTo>
                <a:cubicBezTo>
                  <a:pt x="2354029" y="2234147"/>
                  <a:pt x="2236202" y="2353482"/>
                  <a:pt x="2046955" y="2303759"/>
                </a:cubicBezTo>
                <a:cubicBezTo>
                  <a:pt x="1893568" y="2263680"/>
                  <a:pt x="1783274" y="2160317"/>
                  <a:pt x="1682623" y="2045201"/>
                </a:cubicBezTo>
                <a:cubicBezTo>
                  <a:pt x="1645557" y="2003013"/>
                  <a:pt x="1611505" y="1958112"/>
                  <a:pt x="1567207" y="1917731"/>
                </a:cubicBezTo>
                <a:cubicBezTo>
                  <a:pt x="1572028" y="1959016"/>
                  <a:pt x="1578055" y="2000300"/>
                  <a:pt x="1581370" y="2041585"/>
                </a:cubicBezTo>
                <a:cubicBezTo>
                  <a:pt x="1591616" y="2169659"/>
                  <a:pt x="1594931" y="2297732"/>
                  <a:pt x="1555755" y="2422491"/>
                </a:cubicBezTo>
                <a:cubicBezTo>
                  <a:pt x="1534058" y="2491198"/>
                  <a:pt x="1502718" y="2554783"/>
                  <a:pt x="1446667" y="2602999"/>
                </a:cubicBezTo>
                <a:cubicBezTo>
                  <a:pt x="1366508" y="2671707"/>
                  <a:pt x="1278514" y="2670501"/>
                  <a:pt x="1202574" y="2597574"/>
                </a:cubicBezTo>
                <a:cubicBezTo>
                  <a:pt x="1104937" y="2503554"/>
                  <a:pt x="1077815" y="2380603"/>
                  <a:pt x="1069679" y="2252228"/>
                </a:cubicBezTo>
                <a:cubicBezTo>
                  <a:pt x="1062447" y="2138620"/>
                  <a:pt x="1069980" y="2025011"/>
                  <a:pt x="1082938" y="1908087"/>
                </a:cubicBezTo>
                <a:cubicBezTo>
                  <a:pt x="1060639" y="1936113"/>
                  <a:pt x="1038339" y="1964138"/>
                  <a:pt x="1016039" y="1992164"/>
                </a:cubicBezTo>
                <a:cubicBezTo>
                  <a:pt x="938291" y="2090705"/>
                  <a:pt x="851502" y="2179302"/>
                  <a:pt x="743920" y="2245599"/>
                </a:cubicBezTo>
                <a:cubicBezTo>
                  <a:pt x="669487" y="2291404"/>
                  <a:pt x="590232" y="2318525"/>
                  <a:pt x="500732" y="2311293"/>
                </a:cubicBezTo>
                <a:cubicBezTo>
                  <a:pt x="405807" y="2303759"/>
                  <a:pt x="348249" y="2245297"/>
                  <a:pt x="341318" y="2150071"/>
                </a:cubicBezTo>
                <a:cubicBezTo>
                  <a:pt x="333483" y="2042188"/>
                  <a:pt x="377178" y="1952084"/>
                  <a:pt x="435339" y="1867104"/>
                </a:cubicBezTo>
                <a:cubicBezTo>
                  <a:pt x="506457" y="1762837"/>
                  <a:pt x="601684" y="1682377"/>
                  <a:pt x="700526" y="1605834"/>
                </a:cubicBezTo>
                <a:cubicBezTo>
                  <a:pt x="715594" y="1594383"/>
                  <a:pt x="734277" y="1586247"/>
                  <a:pt x="746633" y="1561235"/>
                </a:cubicBezTo>
                <a:cubicBezTo>
                  <a:pt x="630010" y="1584137"/>
                  <a:pt x="517004" y="1588356"/>
                  <a:pt x="403697" y="1583534"/>
                </a:cubicBezTo>
                <a:cubicBezTo>
                  <a:pt x="301238" y="1579014"/>
                  <a:pt x="202095" y="1557920"/>
                  <a:pt x="114703" y="1500965"/>
                </a:cubicBezTo>
                <a:cubicBezTo>
                  <a:pt x="-38985" y="1400314"/>
                  <a:pt x="-38081" y="1248434"/>
                  <a:pt x="116511" y="1150496"/>
                </a:cubicBezTo>
                <a:cubicBezTo>
                  <a:pt x="209327" y="1091431"/>
                  <a:pt x="314196" y="1071843"/>
                  <a:pt x="421778" y="1066721"/>
                </a:cubicBezTo>
                <a:cubicBezTo>
                  <a:pt x="514292" y="1062200"/>
                  <a:pt x="606807" y="1068227"/>
                  <a:pt x="698417" y="1083897"/>
                </a:cubicBezTo>
                <a:cubicBezTo>
                  <a:pt x="710169" y="1086007"/>
                  <a:pt x="722525" y="1090226"/>
                  <a:pt x="739400" y="1078774"/>
                </a:cubicBezTo>
                <a:cubicBezTo>
                  <a:pt x="694801" y="1042311"/>
                  <a:pt x="650804" y="1007656"/>
                  <a:pt x="608313" y="971494"/>
                </a:cubicBezTo>
                <a:cubicBezTo>
                  <a:pt x="515498" y="892239"/>
                  <a:pt x="434736" y="803040"/>
                  <a:pt x="379891" y="692445"/>
                </a:cubicBezTo>
                <a:cubicBezTo>
                  <a:pt x="350057" y="632175"/>
                  <a:pt x="336798" y="568590"/>
                  <a:pt x="341318" y="501088"/>
                </a:cubicBezTo>
                <a:cubicBezTo>
                  <a:pt x="347646" y="406163"/>
                  <a:pt x="405505" y="347400"/>
                  <a:pt x="500732" y="339565"/>
                </a:cubicBezTo>
                <a:cubicBezTo>
                  <a:pt x="576370" y="333237"/>
                  <a:pt x="645078" y="354331"/>
                  <a:pt x="710772" y="388986"/>
                </a:cubicBezTo>
                <a:cubicBezTo>
                  <a:pt x="849694" y="462214"/>
                  <a:pt x="951249" y="576124"/>
                  <a:pt x="1045571" y="697869"/>
                </a:cubicBezTo>
                <a:cubicBezTo>
                  <a:pt x="1057022" y="712937"/>
                  <a:pt x="1065159" y="731319"/>
                  <a:pt x="1090472" y="744277"/>
                </a:cubicBezTo>
                <a:cubicBezTo>
                  <a:pt x="1071788" y="631271"/>
                  <a:pt x="1063049" y="522182"/>
                  <a:pt x="1068172" y="412491"/>
                </a:cubicBezTo>
                <a:cubicBezTo>
                  <a:pt x="1072391" y="317265"/>
                  <a:pt x="1090472" y="225353"/>
                  <a:pt x="1136277" y="140373"/>
                </a:cubicBezTo>
                <a:cubicBezTo>
                  <a:pt x="1141400" y="131031"/>
                  <a:pt x="1146523" y="121689"/>
                  <a:pt x="1152249" y="112649"/>
                </a:cubicBezTo>
                <a:cubicBezTo>
                  <a:pt x="1245968" y="-35314"/>
                  <a:pt x="1399958" y="-38026"/>
                  <a:pt x="1497293" y="107526"/>
                </a:cubicBezTo>
                <a:cubicBezTo>
                  <a:pt x="1559673" y="200643"/>
                  <a:pt x="1581370" y="306416"/>
                  <a:pt x="1586191" y="416409"/>
                </a:cubicBezTo>
                <a:cubicBezTo>
                  <a:pt x="1590712" y="524593"/>
                  <a:pt x="1582274" y="632476"/>
                  <a:pt x="1562084" y="753920"/>
                </a:cubicBezTo>
                <a:close/>
                <a:moveTo>
                  <a:pt x="1262844" y="1207752"/>
                </a:moveTo>
                <a:cubicBezTo>
                  <a:pt x="1212217" y="1148989"/>
                  <a:pt x="1196246" y="1081788"/>
                  <a:pt x="1162193" y="1024532"/>
                </a:cubicBezTo>
                <a:cubicBezTo>
                  <a:pt x="1174247" y="1092034"/>
                  <a:pt x="1200766" y="1155016"/>
                  <a:pt x="1233613" y="1231558"/>
                </a:cubicBezTo>
                <a:cubicBezTo>
                  <a:pt x="1153153" y="1200520"/>
                  <a:pt x="1089568" y="1167974"/>
                  <a:pt x="1018450" y="1160440"/>
                </a:cubicBezTo>
                <a:cubicBezTo>
                  <a:pt x="1081733" y="1189068"/>
                  <a:pt x="1146222" y="1214683"/>
                  <a:pt x="1203478" y="1254461"/>
                </a:cubicBezTo>
                <a:cubicBezTo>
                  <a:pt x="1223066" y="1268022"/>
                  <a:pt x="1236626" y="1264406"/>
                  <a:pt x="1255310" y="1250242"/>
                </a:cubicBezTo>
                <a:cubicBezTo>
                  <a:pt x="1309553" y="1209259"/>
                  <a:pt x="1345112" y="1210163"/>
                  <a:pt x="1399958" y="1250242"/>
                </a:cubicBezTo>
                <a:cubicBezTo>
                  <a:pt x="1413518" y="1260187"/>
                  <a:pt x="1424970" y="1271638"/>
                  <a:pt x="1442147" y="1259885"/>
                </a:cubicBezTo>
                <a:cubicBezTo>
                  <a:pt x="1503019" y="1218902"/>
                  <a:pt x="1570521" y="1190876"/>
                  <a:pt x="1636818" y="1159837"/>
                </a:cubicBezTo>
                <a:cubicBezTo>
                  <a:pt x="1566302" y="1170083"/>
                  <a:pt x="1501814" y="1198410"/>
                  <a:pt x="1424970" y="1231257"/>
                </a:cubicBezTo>
                <a:cubicBezTo>
                  <a:pt x="1450283" y="1154413"/>
                  <a:pt x="1484938" y="1094143"/>
                  <a:pt x="1490965" y="1026038"/>
                </a:cubicBezTo>
                <a:cubicBezTo>
                  <a:pt x="1470172" y="1065816"/>
                  <a:pt x="1453598" y="1107101"/>
                  <a:pt x="1433106" y="1146277"/>
                </a:cubicBezTo>
                <a:cubicBezTo>
                  <a:pt x="1423162" y="1164960"/>
                  <a:pt x="1418039" y="1198410"/>
                  <a:pt x="1392123" y="1193589"/>
                </a:cubicBezTo>
                <a:cubicBezTo>
                  <a:pt x="1373138" y="1189972"/>
                  <a:pt x="1384589" y="1158933"/>
                  <a:pt x="1379767" y="1140551"/>
                </a:cubicBezTo>
                <a:cubicBezTo>
                  <a:pt x="1377356" y="1132113"/>
                  <a:pt x="1377055" y="1122771"/>
                  <a:pt x="1374042" y="1114635"/>
                </a:cubicBezTo>
                <a:cubicBezTo>
                  <a:pt x="1365905" y="1094445"/>
                  <a:pt x="1355961" y="1073953"/>
                  <a:pt x="1330949" y="1072145"/>
                </a:cubicBezTo>
                <a:cubicBezTo>
                  <a:pt x="1302622" y="1070035"/>
                  <a:pt x="1289363" y="1091431"/>
                  <a:pt x="1282432" y="1113731"/>
                </a:cubicBezTo>
                <a:cubicBezTo>
                  <a:pt x="1274295" y="1140551"/>
                  <a:pt x="1270679" y="1168878"/>
                  <a:pt x="1263145" y="1207752"/>
                </a:cubicBezTo>
                <a:close/>
                <a:moveTo>
                  <a:pt x="1629586" y="1491020"/>
                </a:moveTo>
                <a:cubicBezTo>
                  <a:pt x="1568111" y="1472035"/>
                  <a:pt x="1524716" y="1434366"/>
                  <a:pt x="1492773" y="1381932"/>
                </a:cubicBezTo>
                <a:cubicBezTo>
                  <a:pt x="1488253" y="1374699"/>
                  <a:pt x="1480117" y="1369275"/>
                  <a:pt x="1472884" y="1364755"/>
                </a:cubicBezTo>
                <a:cubicBezTo>
                  <a:pt x="1459926" y="1356618"/>
                  <a:pt x="1440037" y="1340647"/>
                  <a:pt x="1432202" y="1359331"/>
                </a:cubicBezTo>
                <a:cubicBezTo>
                  <a:pt x="1420148" y="1387959"/>
                  <a:pt x="1369220" y="1407848"/>
                  <a:pt x="1388506" y="1435271"/>
                </a:cubicBezTo>
                <a:cubicBezTo>
                  <a:pt x="1437626" y="1504280"/>
                  <a:pt x="1466255" y="1582028"/>
                  <a:pt x="1502416" y="1656762"/>
                </a:cubicBezTo>
                <a:cubicBezTo>
                  <a:pt x="1493677" y="1616683"/>
                  <a:pt x="1483130" y="1577507"/>
                  <a:pt x="1470172" y="1539236"/>
                </a:cubicBezTo>
                <a:cubicBezTo>
                  <a:pt x="1461433" y="1512717"/>
                  <a:pt x="1461734" y="1502170"/>
                  <a:pt x="1495787" y="1493130"/>
                </a:cubicBezTo>
                <a:cubicBezTo>
                  <a:pt x="1541291" y="1481076"/>
                  <a:pt x="1583178" y="1474145"/>
                  <a:pt x="1629586" y="1491020"/>
                </a:cubicBezTo>
                <a:close/>
                <a:moveTo>
                  <a:pt x="1158878" y="1623614"/>
                </a:moveTo>
                <a:cubicBezTo>
                  <a:pt x="1192027" y="1571179"/>
                  <a:pt x="1214025" y="1515430"/>
                  <a:pt x="1246571" y="1464501"/>
                </a:cubicBezTo>
                <a:cubicBezTo>
                  <a:pt x="1264049" y="1437380"/>
                  <a:pt x="1247776" y="1355413"/>
                  <a:pt x="1217039" y="1342756"/>
                </a:cubicBezTo>
                <a:cubicBezTo>
                  <a:pt x="1183288" y="1329196"/>
                  <a:pt x="1159782" y="1360536"/>
                  <a:pt x="1145016" y="1383137"/>
                </a:cubicBezTo>
                <a:cubicBezTo>
                  <a:pt x="1114881" y="1428942"/>
                  <a:pt x="1088061" y="1475350"/>
                  <a:pt x="1028394" y="1490417"/>
                </a:cubicBezTo>
                <a:cubicBezTo>
                  <a:pt x="1073597" y="1481076"/>
                  <a:pt x="1116087" y="1478665"/>
                  <a:pt x="1160385" y="1477459"/>
                </a:cubicBezTo>
                <a:cubicBezTo>
                  <a:pt x="1212217" y="1475953"/>
                  <a:pt x="1203177" y="1492527"/>
                  <a:pt x="1191424" y="1523867"/>
                </a:cubicBezTo>
                <a:cubicBezTo>
                  <a:pt x="1179370" y="1556714"/>
                  <a:pt x="1169727" y="1590465"/>
                  <a:pt x="1158878" y="1623915"/>
                </a:cubicBezTo>
                <a:close/>
              </a:path>
            </a:pathLst>
          </a:custGeom>
          <a:solidFill>
            <a:srgbClr val="FFC000"/>
          </a:solidFill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232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BD2E33ED-FD6A-45C6-9384-2670186B2233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8" name="Group 9">
            <a:extLst>
              <a:ext uri="{FF2B5EF4-FFF2-40B4-BE49-F238E27FC236}">
                <a16:creationId xmlns:a16="http://schemas.microsoft.com/office/drawing/2014/main" id="{08EDC034-A991-4699-858B-A280F31DDBE4}"/>
              </a:ext>
            </a:extLst>
          </p:cNvPr>
          <p:cNvGrpSpPr/>
          <p:nvPr/>
        </p:nvGrpSpPr>
        <p:grpSpPr>
          <a:xfrm rot="10800000">
            <a:off x="143338" y="144392"/>
            <a:ext cx="11905323" cy="1936765"/>
            <a:chOff x="107504" y="3517096"/>
            <a:chExt cx="8928992" cy="1936765"/>
          </a:xfrm>
          <a:solidFill>
            <a:schemeClr val="accent1">
              <a:alpha val="70000"/>
            </a:schemeClr>
          </a:solidFill>
        </p:grpSpPr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8A418106-E41C-4EA5-B3C3-BABC6C12802C}"/>
                </a:ext>
              </a:extLst>
            </p:cNvPr>
            <p:cNvSpPr/>
            <p:nvPr userDrawn="1"/>
          </p:nvSpPr>
          <p:spPr>
            <a:xfrm>
              <a:off x="107504" y="4431498"/>
              <a:ext cx="8928992" cy="10223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Isosceles Triangle 11">
              <a:extLst>
                <a:ext uri="{FF2B5EF4-FFF2-40B4-BE49-F238E27FC236}">
                  <a16:creationId xmlns:a16="http://schemas.microsoft.com/office/drawing/2014/main" id="{D57AB529-7BBC-48C5-89D5-422DA60C4BAC}"/>
                </a:ext>
              </a:extLst>
            </p:cNvPr>
            <p:cNvSpPr/>
            <p:nvPr userDrawn="1"/>
          </p:nvSpPr>
          <p:spPr>
            <a:xfrm>
              <a:off x="3874776" y="35170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Group 6">
            <a:extLst>
              <a:ext uri="{FF2B5EF4-FFF2-40B4-BE49-F238E27FC236}">
                <a16:creationId xmlns:a16="http://schemas.microsoft.com/office/drawing/2014/main" id="{EA1B1993-0940-458F-962F-F1DFD5AE98FE}"/>
              </a:ext>
            </a:extLst>
          </p:cNvPr>
          <p:cNvGrpSpPr/>
          <p:nvPr/>
        </p:nvGrpSpPr>
        <p:grpSpPr>
          <a:xfrm>
            <a:off x="143338" y="3368531"/>
            <a:ext cx="11905323" cy="1936800"/>
            <a:chOff x="107504" y="3378696"/>
            <a:chExt cx="8928992" cy="1936800"/>
          </a:xfrm>
          <a:solidFill>
            <a:schemeClr val="accent1">
              <a:alpha val="70000"/>
            </a:schemeClr>
          </a:solidFill>
        </p:grpSpPr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BA9540B7-AA4A-4628-801D-8F22FEB0E691}"/>
                </a:ext>
              </a:extLst>
            </p:cNvPr>
            <p:cNvSpPr/>
            <p:nvPr userDrawn="1"/>
          </p:nvSpPr>
          <p:spPr>
            <a:xfrm>
              <a:off x="107504" y="4293096"/>
              <a:ext cx="8928992" cy="10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Isosceles Triangle 8">
              <a:extLst>
                <a:ext uri="{FF2B5EF4-FFF2-40B4-BE49-F238E27FC236}">
                  <a16:creationId xmlns:a16="http://schemas.microsoft.com/office/drawing/2014/main" id="{E01233EC-9E5B-43B2-B42A-9E096CB3215C}"/>
                </a:ext>
              </a:extLst>
            </p:cNvPr>
            <p:cNvSpPr/>
            <p:nvPr userDrawn="1"/>
          </p:nvSpPr>
          <p:spPr>
            <a:xfrm>
              <a:off x="3874776" y="33786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5">
            <a:extLst>
              <a:ext uri="{FF2B5EF4-FFF2-40B4-BE49-F238E27FC236}">
                <a16:creationId xmlns:a16="http://schemas.microsoft.com/office/drawing/2014/main" id="{E637CDF8-58B2-4551-A7A0-9B3967E257C0}"/>
              </a:ext>
            </a:extLst>
          </p:cNvPr>
          <p:cNvGrpSpPr/>
          <p:nvPr/>
        </p:nvGrpSpPr>
        <p:grpSpPr>
          <a:xfrm>
            <a:off x="657219" y="5392446"/>
            <a:ext cx="2393794" cy="1151796"/>
            <a:chOff x="601944" y="5162525"/>
            <a:chExt cx="1737808" cy="11517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3DBA151-EB57-4730-ADF3-EF7B3A99EBDA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8E6AF2E-4F8A-43C7-9B74-B79DCDD8FD54}"/>
                </a:ext>
              </a:extLst>
            </p:cNvPr>
            <p:cNvSpPr txBox="1"/>
            <p:nvPr/>
          </p:nvSpPr>
          <p:spPr>
            <a:xfrm>
              <a:off x="608263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5" name="Group 4">
            <a:extLst>
              <a:ext uri="{FF2B5EF4-FFF2-40B4-BE49-F238E27FC236}">
                <a16:creationId xmlns:a16="http://schemas.microsoft.com/office/drawing/2014/main" id="{9023505F-D3CF-43DE-BA85-D9A744CDF848}"/>
              </a:ext>
            </a:extLst>
          </p:cNvPr>
          <p:cNvGrpSpPr/>
          <p:nvPr/>
        </p:nvGrpSpPr>
        <p:grpSpPr>
          <a:xfrm>
            <a:off x="3480810" y="5392446"/>
            <a:ext cx="2393794" cy="1151796"/>
            <a:chOff x="2598653" y="5162525"/>
            <a:chExt cx="1737808" cy="11517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A68B53-7C88-45A9-9C70-F253B0E529A0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314B24-3794-4F53-A3FB-44D55C3B7A9E}"/>
                </a:ext>
              </a:extLst>
            </p:cNvPr>
            <p:cNvSpPr txBox="1"/>
            <p:nvPr/>
          </p:nvSpPr>
          <p:spPr>
            <a:xfrm>
              <a:off x="2604972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8" name="Group 3">
            <a:extLst>
              <a:ext uri="{FF2B5EF4-FFF2-40B4-BE49-F238E27FC236}">
                <a16:creationId xmlns:a16="http://schemas.microsoft.com/office/drawing/2014/main" id="{4CFC53CA-6889-410A-8274-2C364C075E2B}"/>
              </a:ext>
            </a:extLst>
          </p:cNvPr>
          <p:cNvGrpSpPr/>
          <p:nvPr/>
        </p:nvGrpSpPr>
        <p:grpSpPr>
          <a:xfrm>
            <a:off x="6304401" y="5392446"/>
            <a:ext cx="2393794" cy="1151796"/>
            <a:chOff x="4595362" y="5162525"/>
            <a:chExt cx="1737808" cy="115179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D9843A7-DF03-42A5-B6E7-A21714C87827}"/>
                </a:ext>
              </a:extLst>
            </p:cNvPr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D56219-195D-4493-ACC0-D6D4CADA881E}"/>
                </a:ext>
              </a:extLst>
            </p:cNvPr>
            <p:cNvSpPr txBox="1"/>
            <p:nvPr/>
          </p:nvSpPr>
          <p:spPr>
            <a:xfrm>
              <a:off x="4601681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1" name="Group 2">
            <a:extLst>
              <a:ext uri="{FF2B5EF4-FFF2-40B4-BE49-F238E27FC236}">
                <a16:creationId xmlns:a16="http://schemas.microsoft.com/office/drawing/2014/main" id="{06BA93DE-6BCB-46AF-8C6A-27FD0118CEF3}"/>
              </a:ext>
            </a:extLst>
          </p:cNvPr>
          <p:cNvGrpSpPr/>
          <p:nvPr/>
        </p:nvGrpSpPr>
        <p:grpSpPr>
          <a:xfrm>
            <a:off x="9127992" y="5392446"/>
            <a:ext cx="2393794" cy="1151796"/>
            <a:chOff x="6592070" y="5162525"/>
            <a:chExt cx="1737808" cy="115179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16173A9-4DCE-4599-A4F9-22E20BD2F73E}"/>
                </a:ext>
              </a:extLst>
            </p:cNvPr>
            <p:cNvSpPr txBox="1"/>
            <p:nvPr/>
          </p:nvSpPr>
          <p:spPr>
            <a:xfrm>
              <a:off x="6592070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02B3614-B2EA-40A9-8FAD-A7D8B46464C6}"/>
                </a:ext>
              </a:extLst>
            </p:cNvPr>
            <p:cNvSpPr txBox="1"/>
            <p:nvPr/>
          </p:nvSpPr>
          <p:spPr>
            <a:xfrm>
              <a:off x="6598389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064"/>
            <a:ext cx="12192000" cy="71087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BFBB39-4CCB-46A0-8E57-39C5F3231E1E}"/>
              </a:ext>
            </a:extLst>
          </p:cNvPr>
          <p:cNvSpPr/>
          <p:nvPr/>
        </p:nvSpPr>
        <p:spPr>
          <a:xfrm>
            <a:off x="1506869" y="4447479"/>
            <a:ext cx="694494" cy="694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524967-38E3-4B6C-A897-2F008AD5F4A0}"/>
              </a:ext>
            </a:extLst>
          </p:cNvPr>
          <p:cNvSpPr/>
          <p:nvPr/>
        </p:nvSpPr>
        <p:spPr>
          <a:xfrm>
            <a:off x="4330460" y="4447479"/>
            <a:ext cx="694494" cy="694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8F38165-2E79-47B4-B5EF-24ADA0868AC1}"/>
              </a:ext>
            </a:extLst>
          </p:cNvPr>
          <p:cNvSpPr/>
          <p:nvPr/>
        </p:nvSpPr>
        <p:spPr>
          <a:xfrm>
            <a:off x="7154051" y="4447479"/>
            <a:ext cx="694494" cy="694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F7976E5-387A-4D8D-92F7-B40A967A57A5}"/>
              </a:ext>
            </a:extLst>
          </p:cNvPr>
          <p:cNvSpPr/>
          <p:nvPr/>
        </p:nvSpPr>
        <p:spPr>
          <a:xfrm>
            <a:off x="9977642" y="4447479"/>
            <a:ext cx="694494" cy="694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id="{188DA5BB-5433-49D4-B976-CFD04E5B9618}"/>
              </a:ext>
            </a:extLst>
          </p:cNvPr>
          <p:cNvSpPr/>
          <p:nvPr/>
        </p:nvSpPr>
        <p:spPr>
          <a:xfrm>
            <a:off x="7323068" y="4616496"/>
            <a:ext cx="356460" cy="3564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E21DAF24-4358-46E5-936E-C9322223A9F1}"/>
              </a:ext>
            </a:extLst>
          </p:cNvPr>
          <p:cNvSpPr/>
          <p:nvPr/>
        </p:nvSpPr>
        <p:spPr>
          <a:xfrm>
            <a:off x="1684330" y="4636676"/>
            <a:ext cx="356460" cy="2979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0" name="Teardrop 6">
            <a:extLst>
              <a:ext uri="{FF2B5EF4-FFF2-40B4-BE49-F238E27FC236}">
                <a16:creationId xmlns:a16="http://schemas.microsoft.com/office/drawing/2014/main" id="{9D1AF3B3-BF83-4924-9FE6-12287734DC11}"/>
              </a:ext>
            </a:extLst>
          </p:cNvPr>
          <p:cNvSpPr/>
          <p:nvPr/>
        </p:nvSpPr>
        <p:spPr>
          <a:xfrm rot="8100000">
            <a:off x="10178403" y="4624709"/>
            <a:ext cx="312022" cy="31202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35516313-6CE7-446C-B259-A962595E719D}"/>
              </a:ext>
            </a:extLst>
          </p:cNvPr>
          <p:cNvSpPr>
            <a:spLocks noChangeAspect="1"/>
          </p:cNvSpPr>
          <p:nvPr/>
        </p:nvSpPr>
        <p:spPr>
          <a:xfrm>
            <a:off x="4499477" y="4615008"/>
            <a:ext cx="356460" cy="35943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71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366B697-60ED-4369-8345-5411B540611B}"/>
              </a:ext>
            </a:extLst>
          </p:cNvPr>
          <p:cNvSpPr/>
          <p:nvPr/>
        </p:nvSpPr>
        <p:spPr>
          <a:xfrm>
            <a:off x="794922" y="926968"/>
            <a:ext cx="10779198" cy="1368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A38A10C-E514-47A8-89CA-188A54DACED2}"/>
              </a:ext>
            </a:extLst>
          </p:cNvPr>
          <p:cNvGrpSpPr/>
          <p:nvPr/>
        </p:nvGrpSpPr>
        <p:grpSpPr>
          <a:xfrm>
            <a:off x="11149485" y="248526"/>
            <a:ext cx="944037" cy="944213"/>
            <a:chOff x="4949645" y="699269"/>
            <a:chExt cx="1822167" cy="1822506"/>
          </a:xfrm>
        </p:grpSpPr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BC1312A8-7280-47C4-91E5-E45658BEE9A9}"/>
                </a:ext>
              </a:extLst>
            </p:cNvPr>
            <p:cNvSpPr/>
            <p:nvPr/>
          </p:nvSpPr>
          <p:spPr>
            <a:xfrm>
              <a:off x="6041733" y="1363435"/>
              <a:ext cx="730079" cy="489764"/>
            </a:xfrm>
            <a:custGeom>
              <a:avLst/>
              <a:gdLst>
                <a:gd name="connsiteX0" fmla="*/ 322406 w 730079"/>
                <a:gd name="connsiteY0" fmla="*/ 186 h 489764"/>
                <a:gd name="connsiteX1" fmla="*/ 719409 w 730079"/>
                <a:gd name="connsiteY1" fmla="*/ 217513 h 489764"/>
                <a:gd name="connsiteX2" fmla="*/ 719782 w 730079"/>
                <a:gd name="connsiteY2" fmla="*/ 273615 h 489764"/>
                <a:gd name="connsiteX3" fmla="*/ 18037 w 730079"/>
                <a:gd name="connsiteY3" fmla="*/ 394021 h 489764"/>
                <a:gd name="connsiteX4" fmla="*/ 7040 w 730079"/>
                <a:gd name="connsiteY4" fmla="*/ 345560 h 489764"/>
                <a:gd name="connsiteX5" fmla="*/ 7413 w 730079"/>
                <a:gd name="connsiteY5" fmla="*/ 146686 h 489764"/>
                <a:gd name="connsiteX6" fmla="*/ 20460 w 730079"/>
                <a:gd name="connsiteY6" fmla="*/ 95989 h 489764"/>
                <a:gd name="connsiteX7" fmla="*/ 322592 w 730079"/>
                <a:gd name="connsiteY7" fmla="*/ 0 h 48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079" h="489764">
                  <a:moveTo>
                    <a:pt x="322406" y="186"/>
                  </a:moveTo>
                  <a:cubicBezTo>
                    <a:pt x="483444" y="8015"/>
                    <a:pt x="619878" y="77909"/>
                    <a:pt x="719409" y="217513"/>
                  </a:cubicBezTo>
                  <a:cubicBezTo>
                    <a:pt x="733574" y="237456"/>
                    <a:pt x="733574" y="252926"/>
                    <a:pt x="719782" y="273615"/>
                  </a:cubicBezTo>
                  <a:cubicBezTo>
                    <a:pt x="567691" y="503616"/>
                    <a:pt x="237787" y="560277"/>
                    <a:pt x="18037" y="394021"/>
                  </a:cubicBezTo>
                  <a:cubicBezTo>
                    <a:pt x="-1347" y="379482"/>
                    <a:pt x="-5261" y="368299"/>
                    <a:pt x="7040" y="345560"/>
                  </a:cubicBezTo>
                  <a:cubicBezTo>
                    <a:pt x="42081" y="280139"/>
                    <a:pt x="43386" y="212108"/>
                    <a:pt x="7413" y="146686"/>
                  </a:cubicBezTo>
                  <a:cubicBezTo>
                    <a:pt x="-6193" y="121897"/>
                    <a:pt x="144" y="110341"/>
                    <a:pt x="20460" y="95989"/>
                  </a:cubicBezTo>
                  <a:cubicBezTo>
                    <a:pt x="108434" y="33736"/>
                    <a:pt x="205915" y="2050"/>
                    <a:pt x="322592" y="0"/>
                  </a:cubicBezTo>
                  <a:close/>
                </a:path>
              </a:pathLst>
            </a:custGeom>
            <a:solidFill>
              <a:srgbClr val="FFC000"/>
            </a:solidFill>
            <a:ln w="18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B0A59361-2899-4D5A-9FF6-537A6FC8C035}"/>
                </a:ext>
              </a:extLst>
            </p:cNvPr>
            <p:cNvSpPr/>
            <p:nvPr/>
          </p:nvSpPr>
          <p:spPr>
            <a:xfrm>
              <a:off x="4949645" y="1362898"/>
              <a:ext cx="730880" cy="490014"/>
            </a:xfrm>
            <a:custGeom>
              <a:avLst/>
              <a:gdLst>
                <a:gd name="connsiteX0" fmla="*/ 410804 w 730880"/>
                <a:gd name="connsiteY0" fmla="*/ 537 h 490014"/>
                <a:gd name="connsiteX1" fmla="*/ 716105 w 730880"/>
                <a:gd name="connsiteY1" fmla="*/ 101186 h 490014"/>
                <a:gd name="connsiteX2" fmla="*/ 724865 w 730880"/>
                <a:gd name="connsiteY2" fmla="*/ 142191 h 490014"/>
                <a:gd name="connsiteX3" fmla="*/ 725051 w 730880"/>
                <a:gd name="connsiteY3" fmla="*/ 350384 h 490014"/>
                <a:gd name="connsiteX4" fmla="*/ 715546 w 730880"/>
                <a:gd name="connsiteY4" fmla="*/ 391389 h 490014"/>
                <a:gd name="connsiteX5" fmla="*/ 8583 w 730880"/>
                <a:gd name="connsiteY5" fmla="*/ 271357 h 490014"/>
                <a:gd name="connsiteX6" fmla="*/ 12683 w 730880"/>
                <a:gd name="connsiteY6" fmla="*/ 214882 h 490014"/>
                <a:gd name="connsiteX7" fmla="*/ 345196 w 730880"/>
                <a:gd name="connsiteY7" fmla="*/ 7434 h 490014"/>
                <a:gd name="connsiteX8" fmla="*/ 410804 w 730880"/>
                <a:gd name="connsiteY8" fmla="*/ 351 h 49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880" h="490014">
                  <a:moveTo>
                    <a:pt x="410804" y="537"/>
                  </a:moveTo>
                  <a:cubicBezTo>
                    <a:pt x="529532" y="3706"/>
                    <a:pt x="627944" y="36883"/>
                    <a:pt x="716105" y="101186"/>
                  </a:cubicBezTo>
                  <a:cubicBezTo>
                    <a:pt x="732880" y="113488"/>
                    <a:pt x="734744" y="123925"/>
                    <a:pt x="724865" y="142191"/>
                  </a:cubicBezTo>
                  <a:cubicBezTo>
                    <a:pt x="687774" y="211154"/>
                    <a:pt x="687588" y="281608"/>
                    <a:pt x="725051" y="350384"/>
                  </a:cubicBezTo>
                  <a:cubicBezTo>
                    <a:pt x="735490" y="369582"/>
                    <a:pt x="730830" y="379088"/>
                    <a:pt x="715546" y="391389"/>
                  </a:cubicBezTo>
                  <a:cubicBezTo>
                    <a:pt x="500270" y="562306"/>
                    <a:pt x="158437" y="503967"/>
                    <a:pt x="8583" y="271357"/>
                  </a:cubicBezTo>
                  <a:cubicBezTo>
                    <a:pt x="-5769" y="248990"/>
                    <a:pt x="-550" y="233147"/>
                    <a:pt x="12683" y="214882"/>
                  </a:cubicBezTo>
                  <a:cubicBezTo>
                    <a:pt x="95252" y="100254"/>
                    <a:pt x="205780" y="30359"/>
                    <a:pt x="345196" y="7434"/>
                  </a:cubicBezTo>
                  <a:cubicBezTo>
                    <a:pt x="370172" y="3333"/>
                    <a:pt x="395148" y="-1326"/>
                    <a:pt x="410804" y="351"/>
                  </a:cubicBezTo>
                  <a:close/>
                </a:path>
              </a:pathLst>
            </a:custGeom>
            <a:solidFill>
              <a:srgbClr val="FFC000"/>
            </a:solidFill>
            <a:ln w="18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BDFA041-ACC7-4959-852E-F5E7F0928C00}"/>
                </a:ext>
              </a:extLst>
            </p:cNvPr>
            <p:cNvSpPr/>
            <p:nvPr/>
          </p:nvSpPr>
          <p:spPr>
            <a:xfrm>
              <a:off x="5616545" y="699269"/>
              <a:ext cx="488142" cy="732558"/>
            </a:xfrm>
            <a:custGeom>
              <a:avLst/>
              <a:gdLst>
                <a:gd name="connsiteX0" fmla="*/ 380226 w 488142"/>
                <a:gd name="connsiteY0" fmla="*/ 731825 h 732558"/>
                <a:gd name="connsiteX1" fmla="*/ 346118 w 488142"/>
                <a:gd name="connsiteY1" fmla="*/ 722506 h 732558"/>
                <a:gd name="connsiteX2" fmla="*/ 144262 w 488142"/>
                <a:gd name="connsiteY2" fmla="*/ 722133 h 732558"/>
                <a:gd name="connsiteX3" fmla="*/ 95428 w 488142"/>
                <a:gd name="connsiteY3" fmla="*/ 710577 h 732558"/>
                <a:gd name="connsiteX4" fmla="*/ 211360 w 488142"/>
                <a:gd name="connsiteY4" fmla="*/ 12560 h 732558"/>
                <a:gd name="connsiteX5" fmla="*/ 275664 w 488142"/>
                <a:gd name="connsiteY5" fmla="*/ 12187 h 732558"/>
                <a:gd name="connsiteX6" fmla="*/ 400729 w 488142"/>
                <a:gd name="connsiteY6" fmla="*/ 698834 h 732558"/>
                <a:gd name="connsiteX7" fmla="*/ 380040 w 488142"/>
                <a:gd name="connsiteY7" fmla="*/ 732198 h 732558"/>
                <a:gd name="connsiteX8" fmla="*/ 380040 w 488142"/>
                <a:gd name="connsiteY8" fmla="*/ 731825 h 73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142" h="732558">
                  <a:moveTo>
                    <a:pt x="380226" y="731825"/>
                  </a:moveTo>
                  <a:cubicBezTo>
                    <a:pt x="367180" y="734807"/>
                    <a:pt x="356742" y="728097"/>
                    <a:pt x="346118" y="722506"/>
                  </a:cubicBezTo>
                  <a:cubicBezTo>
                    <a:pt x="278833" y="687651"/>
                    <a:pt x="210988" y="686347"/>
                    <a:pt x="144262" y="722133"/>
                  </a:cubicBezTo>
                  <a:cubicBezTo>
                    <a:pt x="121895" y="734248"/>
                    <a:pt x="109780" y="730147"/>
                    <a:pt x="95428" y="710577"/>
                  </a:cubicBezTo>
                  <a:cubicBezTo>
                    <a:pt x="-68405" y="486727"/>
                    <a:pt x="-15844" y="171175"/>
                    <a:pt x="211360" y="12560"/>
                  </a:cubicBezTo>
                  <a:cubicBezTo>
                    <a:pt x="234845" y="-3842"/>
                    <a:pt x="251807" y="-4401"/>
                    <a:pt x="275664" y="12187"/>
                  </a:cubicBezTo>
                  <a:cubicBezTo>
                    <a:pt x="499327" y="167447"/>
                    <a:pt x="555430" y="472375"/>
                    <a:pt x="400729" y="698834"/>
                  </a:cubicBezTo>
                  <a:cubicBezTo>
                    <a:pt x="393274" y="709645"/>
                    <a:pt x="386937" y="721014"/>
                    <a:pt x="380040" y="732198"/>
                  </a:cubicBezTo>
                  <a:lnTo>
                    <a:pt x="380040" y="731825"/>
                  </a:lnTo>
                  <a:close/>
                </a:path>
              </a:pathLst>
            </a:custGeom>
            <a:solidFill>
              <a:srgbClr val="FFC000"/>
            </a:solidFill>
            <a:ln w="18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93406F79-D073-40D7-A86D-67BD78960508}"/>
                </a:ext>
              </a:extLst>
            </p:cNvPr>
            <p:cNvSpPr/>
            <p:nvPr/>
          </p:nvSpPr>
          <p:spPr>
            <a:xfrm>
              <a:off x="5617058" y="1790513"/>
              <a:ext cx="488285" cy="731262"/>
            </a:xfrm>
            <a:custGeom>
              <a:avLst/>
              <a:gdLst>
                <a:gd name="connsiteX0" fmla="*/ 45 w 488285"/>
                <a:gd name="connsiteY0" fmla="*/ 308775 h 731262"/>
                <a:gd name="connsiteX1" fmla="*/ 95102 w 488285"/>
                <a:gd name="connsiteY1" fmla="*/ 18758 h 731262"/>
                <a:gd name="connsiteX2" fmla="*/ 143935 w 488285"/>
                <a:gd name="connsiteY2" fmla="*/ 7016 h 731262"/>
                <a:gd name="connsiteX3" fmla="*/ 346351 w 488285"/>
                <a:gd name="connsiteY3" fmla="*/ 5898 h 731262"/>
                <a:gd name="connsiteX4" fmla="*/ 390338 w 488285"/>
                <a:gd name="connsiteY4" fmla="*/ 16149 h 731262"/>
                <a:gd name="connsiteX5" fmla="*/ 264714 w 488285"/>
                <a:gd name="connsiteY5" fmla="*/ 724044 h 731262"/>
                <a:gd name="connsiteX6" fmla="*/ 217372 w 488285"/>
                <a:gd name="connsiteY6" fmla="*/ 720503 h 731262"/>
                <a:gd name="connsiteX7" fmla="*/ 232 w 488285"/>
                <a:gd name="connsiteY7" fmla="*/ 308962 h 73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285" h="731262">
                  <a:moveTo>
                    <a:pt x="45" y="308775"/>
                  </a:moveTo>
                  <a:cubicBezTo>
                    <a:pt x="-1446" y="200858"/>
                    <a:pt x="33968" y="105801"/>
                    <a:pt x="95102" y="18758"/>
                  </a:cubicBezTo>
                  <a:cubicBezTo>
                    <a:pt x="108895" y="-999"/>
                    <a:pt x="121196" y="-4913"/>
                    <a:pt x="143935" y="7016"/>
                  </a:cubicBezTo>
                  <a:cubicBezTo>
                    <a:pt x="210848" y="42057"/>
                    <a:pt x="279625" y="40938"/>
                    <a:pt x="346351" y="5898"/>
                  </a:cubicBezTo>
                  <a:cubicBezTo>
                    <a:pt x="366481" y="-4726"/>
                    <a:pt x="377664" y="-812"/>
                    <a:pt x="390338" y="16149"/>
                  </a:cubicBezTo>
                  <a:cubicBezTo>
                    <a:pt x="567778" y="256774"/>
                    <a:pt x="491173" y="576426"/>
                    <a:pt x="264714" y="724044"/>
                  </a:cubicBezTo>
                  <a:cubicBezTo>
                    <a:pt x="246075" y="736159"/>
                    <a:pt x="232842" y="731686"/>
                    <a:pt x="217372" y="720503"/>
                  </a:cubicBezTo>
                  <a:cubicBezTo>
                    <a:pt x="75905" y="619481"/>
                    <a:pt x="2842" y="482860"/>
                    <a:pt x="232" y="308962"/>
                  </a:cubicBezTo>
                  <a:close/>
                </a:path>
              </a:pathLst>
            </a:custGeom>
            <a:solidFill>
              <a:srgbClr val="FFC000"/>
            </a:solidFill>
            <a:ln w="18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93463DB1-1DCD-4D2D-9106-E97B7B33B617}"/>
                </a:ext>
              </a:extLst>
            </p:cNvPr>
            <p:cNvSpPr/>
            <p:nvPr/>
          </p:nvSpPr>
          <p:spPr>
            <a:xfrm>
              <a:off x="5996399" y="944076"/>
              <a:ext cx="529367" cy="524942"/>
            </a:xfrm>
            <a:custGeom>
              <a:avLst/>
              <a:gdLst>
                <a:gd name="connsiteX0" fmla="*/ 187 w 529367"/>
                <a:gd name="connsiteY0" fmla="*/ 487204 h 524942"/>
                <a:gd name="connsiteX1" fmla="*/ 111086 w 529367"/>
                <a:gd name="connsiteY1" fmla="*/ 242106 h 524942"/>
                <a:gd name="connsiteX2" fmla="*/ 112018 w 529367"/>
                <a:gd name="connsiteY2" fmla="*/ 114245 h 524942"/>
                <a:gd name="connsiteX3" fmla="*/ 132894 w 529367"/>
                <a:gd name="connsiteY3" fmla="*/ 70630 h 524942"/>
                <a:gd name="connsiteX4" fmla="*/ 488332 w 529367"/>
                <a:gd name="connsiteY4" fmla="*/ 10241 h 524942"/>
                <a:gd name="connsiteX5" fmla="*/ 518527 w 529367"/>
                <a:gd name="connsiteY5" fmla="*/ 39877 h 524942"/>
                <a:gd name="connsiteX6" fmla="*/ 454969 w 529367"/>
                <a:gd name="connsiteY6" fmla="*/ 401280 h 524942"/>
                <a:gd name="connsiteX7" fmla="*/ 422165 w 529367"/>
                <a:gd name="connsiteY7" fmla="*/ 417122 h 524942"/>
                <a:gd name="connsiteX8" fmla="*/ 49579 w 529367"/>
                <a:gd name="connsiteY8" fmla="*/ 517957 h 524942"/>
                <a:gd name="connsiteX9" fmla="*/ 187 w 529367"/>
                <a:gd name="connsiteY9" fmla="*/ 487017 h 524942"/>
                <a:gd name="connsiteX10" fmla="*/ 0 w 529367"/>
                <a:gd name="connsiteY10" fmla="*/ 487390 h 52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367" h="524942">
                  <a:moveTo>
                    <a:pt x="187" y="487204"/>
                  </a:moveTo>
                  <a:cubicBezTo>
                    <a:pt x="66167" y="418614"/>
                    <a:pt x="96175" y="333808"/>
                    <a:pt x="111086" y="242106"/>
                  </a:cubicBezTo>
                  <a:cubicBezTo>
                    <a:pt x="117983" y="199610"/>
                    <a:pt x="120592" y="156927"/>
                    <a:pt x="112018" y="114245"/>
                  </a:cubicBezTo>
                  <a:cubicBezTo>
                    <a:pt x="108104" y="94674"/>
                    <a:pt x="115187" y="81068"/>
                    <a:pt x="132894" y="70630"/>
                  </a:cubicBezTo>
                  <a:cubicBezTo>
                    <a:pt x="243794" y="5209"/>
                    <a:pt x="362335" y="-14362"/>
                    <a:pt x="488332" y="10241"/>
                  </a:cubicBezTo>
                  <a:cubicBezTo>
                    <a:pt x="505293" y="13596"/>
                    <a:pt x="514799" y="21984"/>
                    <a:pt x="518527" y="39877"/>
                  </a:cubicBezTo>
                  <a:cubicBezTo>
                    <a:pt x="545366" y="168856"/>
                    <a:pt x="521695" y="288702"/>
                    <a:pt x="454969" y="401280"/>
                  </a:cubicBezTo>
                  <a:cubicBezTo>
                    <a:pt x="447327" y="414140"/>
                    <a:pt x="437449" y="418614"/>
                    <a:pt x="422165" y="417122"/>
                  </a:cubicBezTo>
                  <a:cubicBezTo>
                    <a:pt x="285171" y="403330"/>
                    <a:pt x="160106" y="433338"/>
                    <a:pt x="49579" y="517957"/>
                  </a:cubicBezTo>
                  <a:cubicBezTo>
                    <a:pt x="29076" y="533614"/>
                    <a:pt x="13606" y="522803"/>
                    <a:pt x="187" y="487017"/>
                  </a:cubicBezTo>
                  <a:cubicBezTo>
                    <a:pt x="187" y="487017"/>
                    <a:pt x="0" y="487390"/>
                    <a:pt x="0" y="487390"/>
                  </a:cubicBezTo>
                  <a:close/>
                </a:path>
              </a:pathLst>
            </a:custGeom>
            <a:solidFill>
              <a:srgbClr val="FFC000"/>
            </a:solidFill>
            <a:ln w="18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134EF2B3-167B-4ECE-89C8-A17A010E908B}"/>
                </a:ext>
              </a:extLst>
            </p:cNvPr>
            <p:cNvSpPr/>
            <p:nvPr/>
          </p:nvSpPr>
          <p:spPr>
            <a:xfrm>
              <a:off x="5194903" y="944280"/>
              <a:ext cx="525260" cy="523935"/>
            </a:xfrm>
            <a:custGeom>
              <a:avLst/>
              <a:gdLst>
                <a:gd name="connsiteX0" fmla="*/ 222 w 525260"/>
                <a:gd name="connsiteY0" fmla="*/ 128765 h 523935"/>
                <a:gd name="connsiteX1" fmla="*/ 9914 w 525260"/>
                <a:gd name="connsiteY1" fmla="*/ 44332 h 523935"/>
                <a:gd name="connsiteX2" fmla="*/ 43650 w 525260"/>
                <a:gd name="connsiteY2" fmla="*/ 9664 h 523935"/>
                <a:gd name="connsiteX3" fmla="*/ 393683 w 525260"/>
                <a:gd name="connsiteY3" fmla="*/ 68562 h 523935"/>
                <a:gd name="connsiteX4" fmla="*/ 418659 w 525260"/>
                <a:gd name="connsiteY4" fmla="*/ 109940 h 523935"/>
                <a:gd name="connsiteX5" fmla="*/ 512970 w 525260"/>
                <a:gd name="connsiteY5" fmla="*/ 470970 h 523935"/>
                <a:gd name="connsiteX6" fmla="*/ 513716 w 525260"/>
                <a:gd name="connsiteY6" fmla="*/ 515517 h 523935"/>
                <a:gd name="connsiteX7" fmla="*/ 479234 w 525260"/>
                <a:gd name="connsiteY7" fmla="*/ 517194 h 523935"/>
                <a:gd name="connsiteX8" fmla="*/ 109444 w 525260"/>
                <a:gd name="connsiteY8" fmla="*/ 416732 h 523935"/>
                <a:gd name="connsiteX9" fmla="*/ 70489 w 525260"/>
                <a:gd name="connsiteY9" fmla="*/ 394179 h 523935"/>
                <a:gd name="connsiteX10" fmla="*/ 408 w 525260"/>
                <a:gd name="connsiteY10" fmla="*/ 128579 h 52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260" h="523935">
                  <a:moveTo>
                    <a:pt x="222" y="128765"/>
                  </a:moveTo>
                  <a:cubicBezTo>
                    <a:pt x="-1269" y="107144"/>
                    <a:pt x="5068" y="75831"/>
                    <a:pt x="9914" y="44332"/>
                  </a:cubicBezTo>
                  <a:cubicBezTo>
                    <a:pt x="12896" y="24762"/>
                    <a:pt x="23147" y="13578"/>
                    <a:pt x="43650" y="9664"/>
                  </a:cubicBezTo>
                  <a:cubicBezTo>
                    <a:pt x="167596" y="-13820"/>
                    <a:pt x="284274" y="5377"/>
                    <a:pt x="393683" y="68562"/>
                  </a:cubicBezTo>
                  <a:cubicBezTo>
                    <a:pt x="409712" y="77882"/>
                    <a:pt x="421641" y="87760"/>
                    <a:pt x="418659" y="109940"/>
                  </a:cubicBezTo>
                  <a:cubicBezTo>
                    <a:pt x="400766" y="243020"/>
                    <a:pt x="434875" y="362866"/>
                    <a:pt x="512970" y="470970"/>
                  </a:cubicBezTo>
                  <a:cubicBezTo>
                    <a:pt x="523967" y="486254"/>
                    <a:pt x="533659" y="498928"/>
                    <a:pt x="513716" y="515517"/>
                  </a:cubicBezTo>
                  <a:cubicBezTo>
                    <a:pt x="501042" y="525954"/>
                    <a:pt x="491909" y="526886"/>
                    <a:pt x="479234" y="517194"/>
                  </a:cubicBezTo>
                  <a:cubicBezTo>
                    <a:pt x="369826" y="433320"/>
                    <a:pt x="245506" y="402753"/>
                    <a:pt x="109444" y="416732"/>
                  </a:cubicBezTo>
                  <a:cubicBezTo>
                    <a:pt x="89128" y="418782"/>
                    <a:pt x="79436" y="409836"/>
                    <a:pt x="70489" y="394179"/>
                  </a:cubicBezTo>
                  <a:cubicBezTo>
                    <a:pt x="24638" y="315338"/>
                    <a:pt x="1154" y="230532"/>
                    <a:pt x="408" y="128579"/>
                  </a:cubicBezTo>
                  <a:close/>
                </a:path>
              </a:pathLst>
            </a:custGeom>
            <a:solidFill>
              <a:srgbClr val="FFC000"/>
            </a:solidFill>
            <a:ln w="18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74FB8E2F-3DE5-400B-8D48-C41576A10E00}"/>
                </a:ext>
              </a:extLst>
            </p:cNvPr>
            <p:cNvSpPr/>
            <p:nvPr/>
          </p:nvSpPr>
          <p:spPr>
            <a:xfrm>
              <a:off x="6001108" y="1750275"/>
              <a:ext cx="524724" cy="522709"/>
            </a:xfrm>
            <a:custGeom>
              <a:avLst/>
              <a:gdLst>
                <a:gd name="connsiteX0" fmla="*/ 375146 w 524724"/>
                <a:gd name="connsiteY0" fmla="*/ 522352 h 522709"/>
                <a:gd name="connsiteX1" fmla="*/ 134708 w 524724"/>
                <a:gd name="connsiteY1" fmla="*/ 457676 h 522709"/>
                <a:gd name="connsiteX2" fmla="*/ 107495 w 524724"/>
                <a:gd name="connsiteY2" fmla="*/ 404370 h 522709"/>
                <a:gd name="connsiteX3" fmla="*/ 14861 w 524724"/>
                <a:gd name="connsiteY3" fmla="*/ 55828 h 522709"/>
                <a:gd name="connsiteX4" fmla="*/ 9083 w 524724"/>
                <a:gd name="connsiteY4" fmla="*/ 10722 h 522709"/>
                <a:gd name="connsiteX5" fmla="*/ 56798 w 524724"/>
                <a:gd name="connsiteY5" fmla="*/ 14636 h 522709"/>
                <a:gd name="connsiteX6" fmla="*/ 409254 w 524724"/>
                <a:gd name="connsiteY6" fmla="*/ 107270 h 522709"/>
                <a:gd name="connsiteX7" fmla="*/ 456410 w 524724"/>
                <a:gd name="connsiteY7" fmla="*/ 132060 h 522709"/>
                <a:gd name="connsiteX8" fmla="*/ 517731 w 524724"/>
                <a:gd name="connsiteY8" fmla="*/ 469419 h 522709"/>
                <a:gd name="connsiteX9" fmla="*/ 469457 w 524724"/>
                <a:gd name="connsiteY9" fmla="*/ 516947 h 522709"/>
                <a:gd name="connsiteX10" fmla="*/ 375146 w 524724"/>
                <a:gd name="connsiteY10" fmla="*/ 522352 h 52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4724" h="522709">
                  <a:moveTo>
                    <a:pt x="375146" y="522352"/>
                  </a:moveTo>
                  <a:cubicBezTo>
                    <a:pt x="294254" y="526080"/>
                    <a:pt x="212430" y="500359"/>
                    <a:pt x="134708" y="457676"/>
                  </a:cubicBezTo>
                  <a:cubicBezTo>
                    <a:pt x="112341" y="445375"/>
                    <a:pt x="104327" y="430091"/>
                    <a:pt x="107495" y="404370"/>
                  </a:cubicBezTo>
                  <a:cubicBezTo>
                    <a:pt x="122965" y="276136"/>
                    <a:pt x="88856" y="160577"/>
                    <a:pt x="14861" y="55828"/>
                  </a:cubicBezTo>
                  <a:cubicBezTo>
                    <a:pt x="4982" y="42035"/>
                    <a:pt x="-9742" y="30479"/>
                    <a:pt x="9083" y="10722"/>
                  </a:cubicBezTo>
                  <a:cubicBezTo>
                    <a:pt x="28654" y="-9780"/>
                    <a:pt x="41515" y="3453"/>
                    <a:pt x="56798" y="14636"/>
                  </a:cubicBezTo>
                  <a:cubicBezTo>
                    <a:pt x="162106" y="91614"/>
                    <a:pt x="280648" y="120131"/>
                    <a:pt x="409254" y="107270"/>
                  </a:cubicBezTo>
                  <a:cubicBezTo>
                    <a:pt x="433485" y="104847"/>
                    <a:pt x="445600" y="112862"/>
                    <a:pt x="456410" y="132060"/>
                  </a:cubicBezTo>
                  <a:cubicBezTo>
                    <a:pt x="516054" y="237554"/>
                    <a:pt x="537116" y="349572"/>
                    <a:pt x="517731" y="469419"/>
                  </a:cubicBezTo>
                  <a:cubicBezTo>
                    <a:pt x="513072" y="498681"/>
                    <a:pt x="500025" y="513033"/>
                    <a:pt x="469457" y="516947"/>
                  </a:cubicBezTo>
                  <a:cubicBezTo>
                    <a:pt x="440940" y="520489"/>
                    <a:pt x="412423" y="521607"/>
                    <a:pt x="375146" y="522352"/>
                  </a:cubicBezTo>
                  <a:close/>
                </a:path>
              </a:pathLst>
            </a:custGeom>
            <a:solidFill>
              <a:srgbClr val="FFC000"/>
            </a:solidFill>
            <a:ln w="18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E33005CB-0FC2-4FA7-968D-265A8EE40CDB}"/>
                </a:ext>
              </a:extLst>
            </p:cNvPr>
            <p:cNvSpPr/>
            <p:nvPr/>
          </p:nvSpPr>
          <p:spPr>
            <a:xfrm>
              <a:off x="5195469" y="1750190"/>
              <a:ext cx="524831" cy="522896"/>
            </a:xfrm>
            <a:custGeom>
              <a:avLst/>
              <a:gdLst>
                <a:gd name="connsiteX0" fmla="*/ 164049 w 524831"/>
                <a:gd name="connsiteY0" fmla="*/ 110337 h 522896"/>
                <a:gd name="connsiteX1" fmla="*/ 469722 w 524831"/>
                <a:gd name="connsiteY1" fmla="*/ 12857 h 522896"/>
                <a:gd name="connsiteX2" fmla="*/ 515014 w 524831"/>
                <a:gd name="connsiteY2" fmla="*/ 9875 h 522896"/>
                <a:gd name="connsiteX3" fmla="*/ 510727 w 524831"/>
                <a:gd name="connsiteY3" fmla="*/ 54794 h 522896"/>
                <a:gd name="connsiteX4" fmla="*/ 417720 w 524831"/>
                <a:gd name="connsiteY4" fmla="*/ 413028 h 522896"/>
                <a:gd name="connsiteX5" fmla="*/ 399641 w 524831"/>
                <a:gd name="connsiteY5" fmla="*/ 451238 h 522896"/>
                <a:gd name="connsiteX6" fmla="*/ 40474 w 524831"/>
                <a:gd name="connsiteY6" fmla="*/ 513677 h 522896"/>
                <a:gd name="connsiteX7" fmla="*/ 10466 w 524831"/>
                <a:gd name="connsiteY7" fmla="*/ 483296 h 522896"/>
                <a:gd name="connsiteX8" fmla="*/ 74770 w 524831"/>
                <a:gd name="connsiteY8" fmla="*/ 121520 h 522896"/>
                <a:gd name="connsiteX9" fmla="*/ 104778 w 524831"/>
                <a:gd name="connsiteY9" fmla="*/ 106609 h 522896"/>
                <a:gd name="connsiteX10" fmla="*/ 164049 w 524831"/>
                <a:gd name="connsiteY10" fmla="*/ 109778 h 5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4831" h="522896">
                  <a:moveTo>
                    <a:pt x="164049" y="110337"/>
                  </a:moveTo>
                  <a:cubicBezTo>
                    <a:pt x="277371" y="113319"/>
                    <a:pt x="378579" y="78838"/>
                    <a:pt x="469722" y="12857"/>
                  </a:cubicBezTo>
                  <a:cubicBezTo>
                    <a:pt x="484633" y="2047"/>
                    <a:pt x="496562" y="-8205"/>
                    <a:pt x="515014" y="9875"/>
                  </a:cubicBezTo>
                  <a:cubicBezTo>
                    <a:pt x="534398" y="28886"/>
                    <a:pt x="520792" y="40815"/>
                    <a:pt x="510727" y="54794"/>
                  </a:cubicBezTo>
                  <a:cubicBezTo>
                    <a:pt x="433750" y="162339"/>
                    <a:pt x="400759" y="281253"/>
                    <a:pt x="417720" y="413028"/>
                  </a:cubicBezTo>
                  <a:cubicBezTo>
                    <a:pt x="419957" y="430735"/>
                    <a:pt x="414738" y="441918"/>
                    <a:pt x="399641" y="451238"/>
                  </a:cubicBezTo>
                  <a:cubicBezTo>
                    <a:pt x="288181" y="519641"/>
                    <a:pt x="167776" y="535670"/>
                    <a:pt x="40474" y="513677"/>
                  </a:cubicBezTo>
                  <a:cubicBezTo>
                    <a:pt x="23327" y="510695"/>
                    <a:pt x="14007" y="500816"/>
                    <a:pt x="10466" y="483296"/>
                  </a:cubicBezTo>
                  <a:cubicBezTo>
                    <a:pt x="-15814" y="354130"/>
                    <a:pt x="8043" y="234097"/>
                    <a:pt x="74770" y="121520"/>
                  </a:cubicBezTo>
                  <a:cubicBezTo>
                    <a:pt x="81666" y="109778"/>
                    <a:pt x="90612" y="104932"/>
                    <a:pt x="104778" y="106609"/>
                  </a:cubicBezTo>
                  <a:cubicBezTo>
                    <a:pt x="124348" y="108846"/>
                    <a:pt x="144291" y="108846"/>
                    <a:pt x="164049" y="109778"/>
                  </a:cubicBezTo>
                  <a:close/>
                </a:path>
              </a:pathLst>
            </a:custGeom>
            <a:solidFill>
              <a:srgbClr val="FFC000"/>
            </a:solidFill>
            <a:ln w="18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4736824" y="197798"/>
            <a:ext cx="59375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6222637" y="2431053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1A18A-7559-4485-BC2C-6ACBBA9F87DF}"/>
              </a:ext>
            </a:extLst>
          </p:cNvPr>
          <p:cNvSpPr txBox="1"/>
          <p:nvPr/>
        </p:nvSpPr>
        <p:spPr>
          <a:xfrm>
            <a:off x="8165161" y="1874837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9912412" y="1680141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6222637" y="3502053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9CA3D-1245-4812-BE2C-A17717D31459}"/>
              </a:ext>
            </a:extLst>
          </p:cNvPr>
          <p:cNvSpPr txBox="1"/>
          <p:nvPr/>
        </p:nvSpPr>
        <p:spPr>
          <a:xfrm>
            <a:off x="8165161" y="3013829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9912412" y="2819133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6222637" y="4641045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757E4-1723-4073-9FC5-1D351F20A151}"/>
              </a:ext>
            </a:extLst>
          </p:cNvPr>
          <p:cNvSpPr txBox="1"/>
          <p:nvPr/>
        </p:nvSpPr>
        <p:spPr>
          <a:xfrm>
            <a:off x="8165161" y="4152821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3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9912412" y="395812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6222637" y="5780037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DF382-44DD-45C3-9704-34E8893BC3AC}"/>
              </a:ext>
            </a:extLst>
          </p:cNvPr>
          <p:cNvSpPr txBox="1"/>
          <p:nvPr/>
        </p:nvSpPr>
        <p:spPr>
          <a:xfrm>
            <a:off x="8165161" y="5291813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9912412" y="5097117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D65843-3729-41BD-BAE3-24132E813B77}"/>
              </a:ext>
            </a:extLst>
          </p:cNvPr>
          <p:cNvCxnSpPr>
            <a:cxnSpLocks/>
          </p:cNvCxnSpPr>
          <p:nvPr/>
        </p:nvCxnSpPr>
        <p:spPr>
          <a:xfrm flipH="1">
            <a:off x="6461851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A858AF9E-6A20-4B5B-A2AA-8A4488AAEF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2"/>
          <a:stretch/>
        </p:blipFill>
        <p:spPr>
          <a:xfrm>
            <a:off x="0" y="0"/>
            <a:ext cx="4023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64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n 57">
            <a:extLst>
              <a:ext uri="{FF2B5EF4-FFF2-40B4-BE49-F238E27FC236}">
                <a16:creationId xmlns:a16="http://schemas.microsoft.com/office/drawing/2014/main" id="{68B5539E-FEB2-48D6-9433-6D441EB73F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891756"/>
            <a:ext cx="12192000" cy="1982285"/>
          </a:xfrm>
          <a:prstGeom prst="rect">
            <a:avLst/>
          </a:prstGeom>
        </p:spPr>
      </p:pic>
      <p:grpSp>
        <p:nvGrpSpPr>
          <p:cNvPr id="56" name="Grupo 55">
            <a:extLst>
              <a:ext uri="{FF2B5EF4-FFF2-40B4-BE49-F238E27FC236}">
                <a16:creationId xmlns:a16="http://schemas.microsoft.com/office/drawing/2014/main" id="{5BB5A37C-ECA8-4027-89F4-BD7D6D7EF2CA}"/>
              </a:ext>
            </a:extLst>
          </p:cNvPr>
          <p:cNvGrpSpPr/>
          <p:nvPr/>
        </p:nvGrpSpPr>
        <p:grpSpPr>
          <a:xfrm>
            <a:off x="112410" y="248526"/>
            <a:ext cx="11981112" cy="971923"/>
            <a:chOff x="112410" y="68417"/>
            <a:chExt cx="11981112" cy="971923"/>
          </a:xfrm>
        </p:grpSpPr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7A94007A-A4E6-4FB9-A219-36E3D9548AB0}"/>
                </a:ext>
              </a:extLst>
            </p:cNvPr>
            <p:cNvSpPr/>
            <p:nvPr/>
          </p:nvSpPr>
          <p:spPr>
            <a:xfrm>
              <a:off x="794922" y="746859"/>
              <a:ext cx="10779198" cy="13687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FB7E9CFC-C1D4-4C77-9899-CEA3E678E243}"/>
                </a:ext>
              </a:extLst>
            </p:cNvPr>
            <p:cNvGrpSpPr/>
            <p:nvPr/>
          </p:nvGrpSpPr>
          <p:grpSpPr>
            <a:xfrm>
              <a:off x="11149485" y="68417"/>
              <a:ext cx="944037" cy="944213"/>
              <a:chOff x="4949645" y="699269"/>
              <a:chExt cx="1822167" cy="1822506"/>
            </a:xfrm>
          </p:grpSpPr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97A2D8B3-01A1-46F0-9930-2B8FEDD06D71}"/>
                  </a:ext>
                </a:extLst>
              </p:cNvPr>
              <p:cNvSpPr/>
              <p:nvPr/>
            </p:nvSpPr>
            <p:spPr>
              <a:xfrm>
                <a:off x="6041733" y="1363435"/>
                <a:ext cx="730079" cy="489764"/>
              </a:xfrm>
              <a:custGeom>
                <a:avLst/>
                <a:gdLst>
                  <a:gd name="connsiteX0" fmla="*/ 322406 w 730079"/>
                  <a:gd name="connsiteY0" fmla="*/ 186 h 489764"/>
                  <a:gd name="connsiteX1" fmla="*/ 719409 w 730079"/>
                  <a:gd name="connsiteY1" fmla="*/ 217513 h 489764"/>
                  <a:gd name="connsiteX2" fmla="*/ 719782 w 730079"/>
                  <a:gd name="connsiteY2" fmla="*/ 273615 h 489764"/>
                  <a:gd name="connsiteX3" fmla="*/ 18037 w 730079"/>
                  <a:gd name="connsiteY3" fmla="*/ 394021 h 489764"/>
                  <a:gd name="connsiteX4" fmla="*/ 7040 w 730079"/>
                  <a:gd name="connsiteY4" fmla="*/ 345560 h 489764"/>
                  <a:gd name="connsiteX5" fmla="*/ 7413 w 730079"/>
                  <a:gd name="connsiteY5" fmla="*/ 146686 h 489764"/>
                  <a:gd name="connsiteX6" fmla="*/ 20460 w 730079"/>
                  <a:gd name="connsiteY6" fmla="*/ 95989 h 489764"/>
                  <a:gd name="connsiteX7" fmla="*/ 322592 w 730079"/>
                  <a:gd name="connsiteY7" fmla="*/ 0 h 48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0079" h="489764">
                    <a:moveTo>
                      <a:pt x="322406" y="186"/>
                    </a:moveTo>
                    <a:cubicBezTo>
                      <a:pt x="483444" y="8015"/>
                      <a:pt x="619878" y="77909"/>
                      <a:pt x="719409" y="217513"/>
                    </a:cubicBezTo>
                    <a:cubicBezTo>
                      <a:pt x="733574" y="237456"/>
                      <a:pt x="733574" y="252926"/>
                      <a:pt x="719782" y="273615"/>
                    </a:cubicBezTo>
                    <a:cubicBezTo>
                      <a:pt x="567691" y="503616"/>
                      <a:pt x="237787" y="560277"/>
                      <a:pt x="18037" y="394021"/>
                    </a:cubicBezTo>
                    <a:cubicBezTo>
                      <a:pt x="-1347" y="379482"/>
                      <a:pt x="-5261" y="368299"/>
                      <a:pt x="7040" y="345560"/>
                    </a:cubicBezTo>
                    <a:cubicBezTo>
                      <a:pt x="42081" y="280139"/>
                      <a:pt x="43386" y="212108"/>
                      <a:pt x="7413" y="146686"/>
                    </a:cubicBezTo>
                    <a:cubicBezTo>
                      <a:pt x="-6193" y="121897"/>
                      <a:pt x="144" y="110341"/>
                      <a:pt x="20460" y="95989"/>
                    </a:cubicBezTo>
                    <a:cubicBezTo>
                      <a:pt x="108434" y="33736"/>
                      <a:pt x="205915" y="2050"/>
                      <a:pt x="32259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F5B697D7-DA23-4649-8C26-9722633658EF}"/>
                  </a:ext>
                </a:extLst>
              </p:cNvPr>
              <p:cNvSpPr/>
              <p:nvPr/>
            </p:nvSpPr>
            <p:spPr>
              <a:xfrm>
                <a:off x="4949645" y="1362898"/>
                <a:ext cx="730880" cy="490014"/>
              </a:xfrm>
              <a:custGeom>
                <a:avLst/>
                <a:gdLst>
                  <a:gd name="connsiteX0" fmla="*/ 410804 w 730880"/>
                  <a:gd name="connsiteY0" fmla="*/ 537 h 490014"/>
                  <a:gd name="connsiteX1" fmla="*/ 716105 w 730880"/>
                  <a:gd name="connsiteY1" fmla="*/ 101186 h 490014"/>
                  <a:gd name="connsiteX2" fmla="*/ 724865 w 730880"/>
                  <a:gd name="connsiteY2" fmla="*/ 142191 h 490014"/>
                  <a:gd name="connsiteX3" fmla="*/ 725051 w 730880"/>
                  <a:gd name="connsiteY3" fmla="*/ 350384 h 490014"/>
                  <a:gd name="connsiteX4" fmla="*/ 715546 w 730880"/>
                  <a:gd name="connsiteY4" fmla="*/ 391389 h 490014"/>
                  <a:gd name="connsiteX5" fmla="*/ 8583 w 730880"/>
                  <a:gd name="connsiteY5" fmla="*/ 271357 h 490014"/>
                  <a:gd name="connsiteX6" fmla="*/ 12683 w 730880"/>
                  <a:gd name="connsiteY6" fmla="*/ 214882 h 490014"/>
                  <a:gd name="connsiteX7" fmla="*/ 345196 w 730880"/>
                  <a:gd name="connsiteY7" fmla="*/ 7434 h 490014"/>
                  <a:gd name="connsiteX8" fmla="*/ 410804 w 730880"/>
                  <a:gd name="connsiteY8" fmla="*/ 351 h 49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880" h="490014">
                    <a:moveTo>
                      <a:pt x="410804" y="537"/>
                    </a:moveTo>
                    <a:cubicBezTo>
                      <a:pt x="529532" y="3706"/>
                      <a:pt x="627944" y="36883"/>
                      <a:pt x="716105" y="101186"/>
                    </a:cubicBezTo>
                    <a:cubicBezTo>
                      <a:pt x="732880" y="113488"/>
                      <a:pt x="734744" y="123925"/>
                      <a:pt x="724865" y="142191"/>
                    </a:cubicBezTo>
                    <a:cubicBezTo>
                      <a:pt x="687774" y="211154"/>
                      <a:pt x="687588" y="281608"/>
                      <a:pt x="725051" y="350384"/>
                    </a:cubicBezTo>
                    <a:cubicBezTo>
                      <a:pt x="735490" y="369582"/>
                      <a:pt x="730830" y="379088"/>
                      <a:pt x="715546" y="391389"/>
                    </a:cubicBezTo>
                    <a:cubicBezTo>
                      <a:pt x="500270" y="562306"/>
                      <a:pt x="158437" y="503967"/>
                      <a:pt x="8583" y="271357"/>
                    </a:cubicBezTo>
                    <a:cubicBezTo>
                      <a:pt x="-5769" y="248990"/>
                      <a:pt x="-550" y="233147"/>
                      <a:pt x="12683" y="214882"/>
                    </a:cubicBezTo>
                    <a:cubicBezTo>
                      <a:pt x="95252" y="100254"/>
                      <a:pt x="205780" y="30359"/>
                      <a:pt x="345196" y="7434"/>
                    </a:cubicBezTo>
                    <a:cubicBezTo>
                      <a:pt x="370172" y="3333"/>
                      <a:pt x="395148" y="-1326"/>
                      <a:pt x="410804" y="351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299152F8-84EC-4C0C-92D8-A189E66D58F2}"/>
                  </a:ext>
                </a:extLst>
              </p:cNvPr>
              <p:cNvSpPr/>
              <p:nvPr/>
            </p:nvSpPr>
            <p:spPr>
              <a:xfrm>
                <a:off x="5616545" y="699269"/>
                <a:ext cx="488142" cy="732558"/>
              </a:xfrm>
              <a:custGeom>
                <a:avLst/>
                <a:gdLst>
                  <a:gd name="connsiteX0" fmla="*/ 380226 w 488142"/>
                  <a:gd name="connsiteY0" fmla="*/ 731825 h 732558"/>
                  <a:gd name="connsiteX1" fmla="*/ 346118 w 488142"/>
                  <a:gd name="connsiteY1" fmla="*/ 722506 h 732558"/>
                  <a:gd name="connsiteX2" fmla="*/ 144262 w 488142"/>
                  <a:gd name="connsiteY2" fmla="*/ 722133 h 732558"/>
                  <a:gd name="connsiteX3" fmla="*/ 95428 w 488142"/>
                  <a:gd name="connsiteY3" fmla="*/ 710577 h 732558"/>
                  <a:gd name="connsiteX4" fmla="*/ 211360 w 488142"/>
                  <a:gd name="connsiteY4" fmla="*/ 12560 h 732558"/>
                  <a:gd name="connsiteX5" fmla="*/ 275664 w 488142"/>
                  <a:gd name="connsiteY5" fmla="*/ 12187 h 732558"/>
                  <a:gd name="connsiteX6" fmla="*/ 400729 w 488142"/>
                  <a:gd name="connsiteY6" fmla="*/ 698834 h 732558"/>
                  <a:gd name="connsiteX7" fmla="*/ 380040 w 488142"/>
                  <a:gd name="connsiteY7" fmla="*/ 732198 h 732558"/>
                  <a:gd name="connsiteX8" fmla="*/ 380040 w 488142"/>
                  <a:gd name="connsiteY8" fmla="*/ 731825 h 73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142" h="732558">
                    <a:moveTo>
                      <a:pt x="380226" y="731825"/>
                    </a:moveTo>
                    <a:cubicBezTo>
                      <a:pt x="367180" y="734807"/>
                      <a:pt x="356742" y="728097"/>
                      <a:pt x="346118" y="722506"/>
                    </a:cubicBezTo>
                    <a:cubicBezTo>
                      <a:pt x="278833" y="687651"/>
                      <a:pt x="210988" y="686347"/>
                      <a:pt x="144262" y="722133"/>
                    </a:cubicBezTo>
                    <a:cubicBezTo>
                      <a:pt x="121895" y="734248"/>
                      <a:pt x="109780" y="730147"/>
                      <a:pt x="95428" y="710577"/>
                    </a:cubicBezTo>
                    <a:cubicBezTo>
                      <a:pt x="-68405" y="486727"/>
                      <a:pt x="-15844" y="171175"/>
                      <a:pt x="211360" y="12560"/>
                    </a:cubicBezTo>
                    <a:cubicBezTo>
                      <a:pt x="234845" y="-3842"/>
                      <a:pt x="251807" y="-4401"/>
                      <a:pt x="275664" y="12187"/>
                    </a:cubicBezTo>
                    <a:cubicBezTo>
                      <a:pt x="499327" y="167447"/>
                      <a:pt x="555430" y="472375"/>
                      <a:pt x="400729" y="698834"/>
                    </a:cubicBezTo>
                    <a:cubicBezTo>
                      <a:pt x="393274" y="709645"/>
                      <a:pt x="386937" y="721014"/>
                      <a:pt x="380040" y="732198"/>
                    </a:cubicBezTo>
                    <a:lnTo>
                      <a:pt x="380040" y="731825"/>
                    </a:ln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2751CCBE-1D19-422D-887E-13D7EF84D043}"/>
                  </a:ext>
                </a:extLst>
              </p:cNvPr>
              <p:cNvSpPr/>
              <p:nvPr/>
            </p:nvSpPr>
            <p:spPr>
              <a:xfrm>
                <a:off x="5617058" y="1790513"/>
                <a:ext cx="488285" cy="731262"/>
              </a:xfrm>
              <a:custGeom>
                <a:avLst/>
                <a:gdLst>
                  <a:gd name="connsiteX0" fmla="*/ 45 w 488285"/>
                  <a:gd name="connsiteY0" fmla="*/ 308775 h 731262"/>
                  <a:gd name="connsiteX1" fmla="*/ 95102 w 488285"/>
                  <a:gd name="connsiteY1" fmla="*/ 18758 h 731262"/>
                  <a:gd name="connsiteX2" fmla="*/ 143935 w 488285"/>
                  <a:gd name="connsiteY2" fmla="*/ 7016 h 731262"/>
                  <a:gd name="connsiteX3" fmla="*/ 346351 w 488285"/>
                  <a:gd name="connsiteY3" fmla="*/ 5898 h 731262"/>
                  <a:gd name="connsiteX4" fmla="*/ 390338 w 488285"/>
                  <a:gd name="connsiteY4" fmla="*/ 16149 h 731262"/>
                  <a:gd name="connsiteX5" fmla="*/ 264714 w 488285"/>
                  <a:gd name="connsiteY5" fmla="*/ 724044 h 731262"/>
                  <a:gd name="connsiteX6" fmla="*/ 217372 w 488285"/>
                  <a:gd name="connsiteY6" fmla="*/ 720503 h 731262"/>
                  <a:gd name="connsiteX7" fmla="*/ 232 w 488285"/>
                  <a:gd name="connsiteY7" fmla="*/ 308962 h 73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285" h="731262">
                    <a:moveTo>
                      <a:pt x="45" y="308775"/>
                    </a:moveTo>
                    <a:cubicBezTo>
                      <a:pt x="-1446" y="200858"/>
                      <a:pt x="33968" y="105801"/>
                      <a:pt x="95102" y="18758"/>
                    </a:cubicBezTo>
                    <a:cubicBezTo>
                      <a:pt x="108895" y="-999"/>
                      <a:pt x="121196" y="-4913"/>
                      <a:pt x="143935" y="7016"/>
                    </a:cubicBezTo>
                    <a:cubicBezTo>
                      <a:pt x="210848" y="42057"/>
                      <a:pt x="279625" y="40938"/>
                      <a:pt x="346351" y="5898"/>
                    </a:cubicBezTo>
                    <a:cubicBezTo>
                      <a:pt x="366481" y="-4726"/>
                      <a:pt x="377664" y="-812"/>
                      <a:pt x="390338" y="16149"/>
                    </a:cubicBezTo>
                    <a:cubicBezTo>
                      <a:pt x="567778" y="256774"/>
                      <a:pt x="491173" y="576426"/>
                      <a:pt x="264714" y="724044"/>
                    </a:cubicBezTo>
                    <a:cubicBezTo>
                      <a:pt x="246075" y="736159"/>
                      <a:pt x="232842" y="731686"/>
                      <a:pt x="217372" y="720503"/>
                    </a:cubicBezTo>
                    <a:cubicBezTo>
                      <a:pt x="75905" y="619481"/>
                      <a:pt x="2842" y="482860"/>
                      <a:pt x="232" y="30896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F210D4BD-12A9-45B4-B623-BDBE0988A031}"/>
                  </a:ext>
                </a:extLst>
              </p:cNvPr>
              <p:cNvSpPr/>
              <p:nvPr/>
            </p:nvSpPr>
            <p:spPr>
              <a:xfrm>
                <a:off x="5996399" y="944076"/>
                <a:ext cx="529367" cy="524942"/>
              </a:xfrm>
              <a:custGeom>
                <a:avLst/>
                <a:gdLst>
                  <a:gd name="connsiteX0" fmla="*/ 187 w 529367"/>
                  <a:gd name="connsiteY0" fmla="*/ 487204 h 524942"/>
                  <a:gd name="connsiteX1" fmla="*/ 111086 w 529367"/>
                  <a:gd name="connsiteY1" fmla="*/ 242106 h 524942"/>
                  <a:gd name="connsiteX2" fmla="*/ 112018 w 529367"/>
                  <a:gd name="connsiteY2" fmla="*/ 114245 h 524942"/>
                  <a:gd name="connsiteX3" fmla="*/ 132894 w 529367"/>
                  <a:gd name="connsiteY3" fmla="*/ 70630 h 524942"/>
                  <a:gd name="connsiteX4" fmla="*/ 488332 w 529367"/>
                  <a:gd name="connsiteY4" fmla="*/ 10241 h 524942"/>
                  <a:gd name="connsiteX5" fmla="*/ 518527 w 529367"/>
                  <a:gd name="connsiteY5" fmla="*/ 39877 h 524942"/>
                  <a:gd name="connsiteX6" fmla="*/ 454969 w 529367"/>
                  <a:gd name="connsiteY6" fmla="*/ 401280 h 524942"/>
                  <a:gd name="connsiteX7" fmla="*/ 422165 w 529367"/>
                  <a:gd name="connsiteY7" fmla="*/ 417122 h 524942"/>
                  <a:gd name="connsiteX8" fmla="*/ 49579 w 529367"/>
                  <a:gd name="connsiteY8" fmla="*/ 517957 h 524942"/>
                  <a:gd name="connsiteX9" fmla="*/ 187 w 529367"/>
                  <a:gd name="connsiteY9" fmla="*/ 487017 h 524942"/>
                  <a:gd name="connsiteX10" fmla="*/ 0 w 529367"/>
                  <a:gd name="connsiteY10" fmla="*/ 487390 h 52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9367" h="524942">
                    <a:moveTo>
                      <a:pt x="187" y="487204"/>
                    </a:moveTo>
                    <a:cubicBezTo>
                      <a:pt x="66167" y="418614"/>
                      <a:pt x="96175" y="333808"/>
                      <a:pt x="111086" y="242106"/>
                    </a:cubicBezTo>
                    <a:cubicBezTo>
                      <a:pt x="117983" y="199610"/>
                      <a:pt x="120592" y="156927"/>
                      <a:pt x="112018" y="114245"/>
                    </a:cubicBezTo>
                    <a:cubicBezTo>
                      <a:pt x="108104" y="94674"/>
                      <a:pt x="115187" y="81068"/>
                      <a:pt x="132894" y="70630"/>
                    </a:cubicBezTo>
                    <a:cubicBezTo>
                      <a:pt x="243794" y="5209"/>
                      <a:pt x="362335" y="-14362"/>
                      <a:pt x="488332" y="10241"/>
                    </a:cubicBezTo>
                    <a:cubicBezTo>
                      <a:pt x="505293" y="13596"/>
                      <a:pt x="514799" y="21984"/>
                      <a:pt x="518527" y="39877"/>
                    </a:cubicBezTo>
                    <a:cubicBezTo>
                      <a:pt x="545366" y="168856"/>
                      <a:pt x="521695" y="288702"/>
                      <a:pt x="454969" y="401280"/>
                    </a:cubicBezTo>
                    <a:cubicBezTo>
                      <a:pt x="447327" y="414140"/>
                      <a:pt x="437449" y="418614"/>
                      <a:pt x="422165" y="417122"/>
                    </a:cubicBezTo>
                    <a:cubicBezTo>
                      <a:pt x="285171" y="403330"/>
                      <a:pt x="160106" y="433338"/>
                      <a:pt x="49579" y="517957"/>
                    </a:cubicBezTo>
                    <a:cubicBezTo>
                      <a:pt x="29076" y="533614"/>
                      <a:pt x="13606" y="522803"/>
                      <a:pt x="187" y="487017"/>
                    </a:cubicBezTo>
                    <a:cubicBezTo>
                      <a:pt x="187" y="487017"/>
                      <a:pt x="0" y="487390"/>
                      <a:pt x="0" y="48739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A50D4003-5F3A-41E8-9077-EDE434115410}"/>
                  </a:ext>
                </a:extLst>
              </p:cNvPr>
              <p:cNvSpPr/>
              <p:nvPr/>
            </p:nvSpPr>
            <p:spPr>
              <a:xfrm>
                <a:off x="5194903" y="944280"/>
                <a:ext cx="525260" cy="523935"/>
              </a:xfrm>
              <a:custGeom>
                <a:avLst/>
                <a:gdLst>
                  <a:gd name="connsiteX0" fmla="*/ 222 w 525260"/>
                  <a:gd name="connsiteY0" fmla="*/ 128765 h 523935"/>
                  <a:gd name="connsiteX1" fmla="*/ 9914 w 525260"/>
                  <a:gd name="connsiteY1" fmla="*/ 44332 h 523935"/>
                  <a:gd name="connsiteX2" fmla="*/ 43650 w 525260"/>
                  <a:gd name="connsiteY2" fmla="*/ 9664 h 523935"/>
                  <a:gd name="connsiteX3" fmla="*/ 393683 w 525260"/>
                  <a:gd name="connsiteY3" fmla="*/ 68562 h 523935"/>
                  <a:gd name="connsiteX4" fmla="*/ 418659 w 525260"/>
                  <a:gd name="connsiteY4" fmla="*/ 109940 h 523935"/>
                  <a:gd name="connsiteX5" fmla="*/ 512970 w 525260"/>
                  <a:gd name="connsiteY5" fmla="*/ 470970 h 523935"/>
                  <a:gd name="connsiteX6" fmla="*/ 513716 w 525260"/>
                  <a:gd name="connsiteY6" fmla="*/ 515517 h 523935"/>
                  <a:gd name="connsiteX7" fmla="*/ 479234 w 525260"/>
                  <a:gd name="connsiteY7" fmla="*/ 517194 h 523935"/>
                  <a:gd name="connsiteX8" fmla="*/ 109444 w 525260"/>
                  <a:gd name="connsiteY8" fmla="*/ 416732 h 523935"/>
                  <a:gd name="connsiteX9" fmla="*/ 70489 w 525260"/>
                  <a:gd name="connsiteY9" fmla="*/ 394179 h 523935"/>
                  <a:gd name="connsiteX10" fmla="*/ 408 w 525260"/>
                  <a:gd name="connsiteY10" fmla="*/ 128579 h 52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260" h="523935">
                    <a:moveTo>
                      <a:pt x="222" y="128765"/>
                    </a:moveTo>
                    <a:cubicBezTo>
                      <a:pt x="-1269" y="107144"/>
                      <a:pt x="5068" y="75831"/>
                      <a:pt x="9914" y="44332"/>
                    </a:cubicBezTo>
                    <a:cubicBezTo>
                      <a:pt x="12896" y="24762"/>
                      <a:pt x="23147" y="13578"/>
                      <a:pt x="43650" y="9664"/>
                    </a:cubicBezTo>
                    <a:cubicBezTo>
                      <a:pt x="167596" y="-13820"/>
                      <a:pt x="284274" y="5377"/>
                      <a:pt x="393683" y="68562"/>
                    </a:cubicBezTo>
                    <a:cubicBezTo>
                      <a:pt x="409712" y="77882"/>
                      <a:pt x="421641" y="87760"/>
                      <a:pt x="418659" y="109940"/>
                    </a:cubicBezTo>
                    <a:cubicBezTo>
                      <a:pt x="400766" y="243020"/>
                      <a:pt x="434875" y="362866"/>
                      <a:pt x="512970" y="470970"/>
                    </a:cubicBezTo>
                    <a:cubicBezTo>
                      <a:pt x="523967" y="486254"/>
                      <a:pt x="533659" y="498928"/>
                      <a:pt x="513716" y="515517"/>
                    </a:cubicBezTo>
                    <a:cubicBezTo>
                      <a:pt x="501042" y="525954"/>
                      <a:pt x="491909" y="526886"/>
                      <a:pt x="479234" y="517194"/>
                    </a:cubicBezTo>
                    <a:cubicBezTo>
                      <a:pt x="369826" y="433320"/>
                      <a:pt x="245506" y="402753"/>
                      <a:pt x="109444" y="416732"/>
                    </a:cubicBezTo>
                    <a:cubicBezTo>
                      <a:pt x="89128" y="418782"/>
                      <a:pt x="79436" y="409836"/>
                      <a:pt x="70489" y="394179"/>
                    </a:cubicBezTo>
                    <a:cubicBezTo>
                      <a:pt x="24638" y="315338"/>
                      <a:pt x="1154" y="230532"/>
                      <a:pt x="408" y="128579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E98BA016-4120-4233-B4FD-14F674B157D2}"/>
                  </a:ext>
                </a:extLst>
              </p:cNvPr>
              <p:cNvSpPr/>
              <p:nvPr/>
            </p:nvSpPr>
            <p:spPr>
              <a:xfrm>
                <a:off x="6001108" y="1750275"/>
                <a:ext cx="524724" cy="522709"/>
              </a:xfrm>
              <a:custGeom>
                <a:avLst/>
                <a:gdLst>
                  <a:gd name="connsiteX0" fmla="*/ 375146 w 524724"/>
                  <a:gd name="connsiteY0" fmla="*/ 522352 h 522709"/>
                  <a:gd name="connsiteX1" fmla="*/ 134708 w 524724"/>
                  <a:gd name="connsiteY1" fmla="*/ 457676 h 522709"/>
                  <a:gd name="connsiteX2" fmla="*/ 107495 w 524724"/>
                  <a:gd name="connsiteY2" fmla="*/ 404370 h 522709"/>
                  <a:gd name="connsiteX3" fmla="*/ 14861 w 524724"/>
                  <a:gd name="connsiteY3" fmla="*/ 55828 h 522709"/>
                  <a:gd name="connsiteX4" fmla="*/ 9083 w 524724"/>
                  <a:gd name="connsiteY4" fmla="*/ 10722 h 522709"/>
                  <a:gd name="connsiteX5" fmla="*/ 56798 w 524724"/>
                  <a:gd name="connsiteY5" fmla="*/ 14636 h 522709"/>
                  <a:gd name="connsiteX6" fmla="*/ 409254 w 524724"/>
                  <a:gd name="connsiteY6" fmla="*/ 107270 h 522709"/>
                  <a:gd name="connsiteX7" fmla="*/ 456410 w 524724"/>
                  <a:gd name="connsiteY7" fmla="*/ 132060 h 522709"/>
                  <a:gd name="connsiteX8" fmla="*/ 517731 w 524724"/>
                  <a:gd name="connsiteY8" fmla="*/ 469419 h 522709"/>
                  <a:gd name="connsiteX9" fmla="*/ 469457 w 524724"/>
                  <a:gd name="connsiteY9" fmla="*/ 516947 h 522709"/>
                  <a:gd name="connsiteX10" fmla="*/ 375146 w 524724"/>
                  <a:gd name="connsiteY10" fmla="*/ 522352 h 52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724" h="522709">
                    <a:moveTo>
                      <a:pt x="375146" y="522352"/>
                    </a:moveTo>
                    <a:cubicBezTo>
                      <a:pt x="294254" y="526080"/>
                      <a:pt x="212430" y="500359"/>
                      <a:pt x="134708" y="457676"/>
                    </a:cubicBezTo>
                    <a:cubicBezTo>
                      <a:pt x="112341" y="445375"/>
                      <a:pt x="104327" y="430091"/>
                      <a:pt x="107495" y="404370"/>
                    </a:cubicBezTo>
                    <a:cubicBezTo>
                      <a:pt x="122965" y="276136"/>
                      <a:pt x="88856" y="160577"/>
                      <a:pt x="14861" y="55828"/>
                    </a:cubicBezTo>
                    <a:cubicBezTo>
                      <a:pt x="4982" y="42035"/>
                      <a:pt x="-9742" y="30479"/>
                      <a:pt x="9083" y="10722"/>
                    </a:cubicBezTo>
                    <a:cubicBezTo>
                      <a:pt x="28654" y="-9780"/>
                      <a:pt x="41515" y="3453"/>
                      <a:pt x="56798" y="14636"/>
                    </a:cubicBezTo>
                    <a:cubicBezTo>
                      <a:pt x="162106" y="91614"/>
                      <a:pt x="280648" y="120131"/>
                      <a:pt x="409254" y="107270"/>
                    </a:cubicBezTo>
                    <a:cubicBezTo>
                      <a:pt x="433485" y="104847"/>
                      <a:pt x="445600" y="112862"/>
                      <a:pt x="456410" y="132060"/>
                    </a:cubicBezTo>
                    <a:cubicBezTo>
                      <a:pt x="516054" y="237554"/>
                      <a:pt x="537116" y="349572"/>
                      <a:pt x="517731" y="469419"/>
                    </a:cubicBezTo>
                    <a:cubicBezTo>
                      <a:pt x="513072" y="498681"/>
                      <a:pt x="500025" y="513033"/>
                      <a:pt x="469457" y="516947"/>
                    </a:cubicBezTo>
                    <a:cubicBezTo>
                      <a:pt x="440940" y="520489"/>
                      <a:pt x="412423" y="521607"/>
                      <a:pt x="375146" y="52235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2F741BE2-7346-4235-80F1-7166817D93E9}"/>
                  </a:ext>
                </a:extLst>
              </p:cNvPr>
              <p:cNvSpPr/>
              <p:nvPr/>
            </p:nvSpPr>
            <p:spPr>
              <a:xfrm>
                <a:off x="5195469" y="1750190"/>
                <a:ext cx="524831" cy="522896"/>
              </a:xfrm>
              <a:custGeom>
                <a:avLst/>
                <a:gdLst>
                  <a:gd name="connsiteX0" fmla="*/ 164049 w 524831"/>
                  <a:gd name="connsiteY0" fmla="*/ 110337 h 522896"/>
                  <a:gd name="connsiteX1" fmla="*/ 469722 w 524831"/>
                  <a:gd name="connsiteY1" fmla="*/ 12857 h 522896"/>
                  <a:gd name="connsiteX2" fmla="*/ 515014 w 524831"/>
                  <a:gd name="connsiteY2" fmla="*/ 9875 h 522896"/>
                  <a:gd name="connsiteX3" fmla="*/ 510727 w 524831"/>
                  <a:gd name="connsiteY3" fmla="*/ 54794 h 522896"/>
                  <a:gd name="connsiteX4" fmla="*/ 417720 w 524831"/>
                  <a:gd name="connsiteY4" fmla="*/ 413028 h 522896"/>
                  <a:gd name="connsiteX5" fmla="*/ 399641 w 524831"/>
                  <a:gd name="connsiteY5" fmla="*/ 451238 h 522896"/>
                  <a:gd name="connsiteX6" fmla="*/ 40474 w 524831"/>
                  <a:gd name="connsiteY6" fmla="*/ 513677 h 522896"/>
                  <a:gd name="connsiteX7" fmla="*/ 10466 w 524831"/>
                  <a:gd name="connsiteY7" fmla="*/ 483296 h 522896"/>
                  <a:gd name="connsiteX8" fmla="*/ 74770 w 524831"/>
                  <a:gd name="connsiteY8" fmla="*/ 121520 h 522896"/>
                  <a:gd name="connsiteX9" fmla="*/ 104778 w 524831"/>
                  <a:gd name="connsiteY9" fmla="*/ 106609 h 522896"/>
                  <a:gd name="connsiteX10" fmla="*/ 164049 w 524831"/>
                  <a:gd name="connsiteY10" fmla="*/ 109778 h 522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831" h="522896">
                    <a:moveTo>
                      <a:pt x="164049" y="110337"/>
                    </a:moveTo>
                    <a:cubicBezTo>
                      <a:pt x="277371" y="113319"/>
                      <a:pt x="378579" y="78838"/>
                      <a:pt x="469722" y="12857"/>
                    </a:cubicBezTo>
                    <a:cubicBezTo>
                      <a:pt x="484633" y="2047"/>
                      <a:pt x="496562" y="-8205"/>
                      <a:pt x="515014" y="9875"/>
                    </a:cubicBezTo>
                    <a:cubicBezTo>
                      <a:pt x="534398" y="28886"/>
                      <a:pt x="520792" y="40815"/>
                      <a:pt x="510727" y="54794"/>
                    </a:cubicBezTo>
                    <a:cubicBezTo>
                      <a:pt x="433750" y="162339"/>
                      <a:pt x="400759" y="281253"/>
                      <a:pt x="417720" y="413028"/>
                    </a:cubicBezTo>
                    <a:cubicBezTo>
                      <a:pt x="419957" y="430735"/>
                      <a:pt x="414738" y="441918"/>
                      <a:pt x="399641" y="451238"/>
                    </a:cubicBezTo>
                    <a:cubicBezTo>
                      <a:pt x="288181" y="519641"/>
                      <a:pt x="167776" y="535670"/>
                      <a:pt x="40474" y="513677"/>
                    </a:cubicBezTo>
                    <a:cubicBezTo>
                      <a:pt x="23327" y="510695"/>
                      <a:pt x="14007" y="500816"/>
                      <a:pt x="10466" y="483296"/>
                    </a:cubicBezTo>
                    <a:cubicBezTo>
                      <a:pt x="-15814" y="354130"/>
                      <a:pt x="8043" y="234097"/>
                      <a:pt x="74770" y="121520"/>
                    </a:cubicBezTo>
                    <a:cubicBezTo>
                      <a:pt x="81666" y="109778"/>
                      <a:pt x="90612" y="104932"/>
                      <a:pt x="104778" y="106609"/>
                    </a:cubicBezTo>
                    <a:cubicBezTo>
                      <a:pt x="124348" y="108846"/>
                      <a:pt x="144291" y="108846"/>
                      <a:pt x="164049" y="10977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683B7A08-37E9-4BBA-88AE-D26F662EDF21}"/>
                </a:ext>
              </a:extLst>
            </p:cNvPr>
            <p:cNvGrpSpPr/>
            <p:nvPr/>
          </p:nvGrpSpPr>
          <p:grpSpPr>
            <a:xfrm>
              <a:off x="112410" y="96127"/>
              <a:ext cx="944037" cy="944213"/>
              <a:chOff x="4949645" y="699269"/>
              <a:chExt cx="1822167" cy="1822506"/>
            </a:xfrm>
          </p:grpSpPr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84D1418C-0D46-4960-A6DE-AA72FE659762}"/>
                  </a:ext>
                </a:extLst>
              </p:cNvPr>
              <p:cNvSpPr/>
              <p:nvPr/>
            </p:nvSpPr>
            <p:spPr>
              <a:xfrm>
                <a:off x="6041733" y="1363435"/>
                <a:ext cx="730079" cy="489764"/>
              </a:xfrm>
              <a:custGeom>
                <a:avLst/>
                <a:gdLst>
                  <a:gd name="connsiteX0" fmla="*/ 322406 w 730079"/>
                  <a:gd name="connsiteY0" fmla="*/ 186 h 489764"/>
                  <a:gd name="connsiteX1" fmla="*/ 719409 w 730079"/>
                  <a:gd name="connsiteY1" fmla="*/ 217513 h 489764"/>
                  <a:gd name="connsiteX2" fmla="*/ 719782 w 730079"/>
                  <a:gd name="connsiteY2" fmla="*/ 273615 h 489764"/>
                  <a:gd name="connsiteX3" fmla="*/ 18037 w 730079"/>
                  <a:gd name="connsiteY3" fmla="*/ 394021 h 489764"/>
                  <a:gd name="connsiteX4" fmla="*/ 7040 w 730079"/>
                  <a:gd name="connsiteY4" fmla="*/ 345560 h 489764"/>
                  <a:gd name="connsiteX5" fmla="*/ 7413 w 730079"/>
                  <a:gd name="connsiteY5" fmla="*/ 146686 h 489764"/>
                  <a:gd name="connsiteX6" fmla="*/ 20460 w 730079"/>
                  <a:gd name="connsiteY6" fmla="*/ 95989 h 489764"/>
                  <a:gd name="connsiteX7" fmla="*/ 322592 w 730079"/>
                  <a:gd name="connsiteY7" fmla="*/ 0 h 48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0079" h="489764">
                    <a:moveTo>
                      <a:pt x="322406" y="186"/>
                    </a:moveTo>
                    <a:cubicBezTo>
                      <a:pt x="483444" y="8015"/>
                      <a:pt x="619878" y="77909"/>
                      <a:pt x="719409" y="217513"/>
                    </a:cubicBezTo>
                    <a:cubicBezTo>
                      <a:pt x="733574" y="237456"/>
                      <a:pt x="733574" y="252926"/>
                      <a:pt x="719782" y="273615"/>
                    </a:cubicBezTo>
                    <a:cubicBezTo>
                      <a:pt x="567691" y="503616"/>
                      <a:pt x="237787" y="560277"/>
                      <a:pt x="18037" y="394021"/>
                    </a:cubicBezTo>
                    <a:cubicBezTo>
                      <a:pt x="-1347" y="379482"/>
                      <a:pt x="-5261" y="368299"/>
                      <a:pt x="7040" y="345560"/>
                    </a:cubicBezTo>
                    <a:cubicBezTo>
                      <a:pt x="42081" y="280139"/>
                      <a:pt x="43386" y="212108"/>
                      <a:pt x="7413" y="146686"/>
                    </a:cubicBezTo>
                    <a:cubicBezTo>
                      <a:pt x="-6193" y="121897"/>
                      <a:pt x="144" y="110341"/>
                      <a:pt x="20460" y="95989"/>
                    </a:cubicBezTo>
                    <a:cubicBezTo>
                      <a:pt x="108434" y="33736"/>
                      <a:pt x="205915" y="2050"/>
                      <a:pt x="32259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DB6C8E56-D85D-42FD-898D-59AF1431FEEA}"/>
                  </a:ext>
                </a:extLst>
              </p:cNvPr>
              <p:cNvSpPr/>
              <p:nvPr/>
            </p:nvSpPr>
            <p:spPr>
              <a:xfrm>
                <a:off x="4949645" y="1362898"/>
                <a:ext cx="730880" cy="490014"/>
              </a:xfrm>
              <a:custGeom>
                <a:avLst/>
                <a:gdLst>
                  <a:gd name="connsiteX0" fmla="*/ 410804 w 730880"/>
                  <a:gd name="connsiteY0" fmla="*/ 537 h 490014"/>
                  <a:gd name="connsiteX1" fmla="*/ 716105 w 730880"/>
                  <a:gd name="connsiteY1" fmla="*/ 101186 h 490014"/>
                  <a:gd name="connsiteX2" fmla="*/ 724865 w 730880"/>
                  <a:gd name="connsiteY2" fmla="*/ 142191 h 490014"/>
                  <a:gd name="connsiteX3" fmla="*/ 725051 w 730880"/>
                  <a:gd name="connsiteY3" fmla="*/ 350384 h 490014"/>
                  <a:gd name="connsiteX4" fmla="*/ 715546 w 730880"/>
                  <a:gd name="connsiteY4" fmla="*/ 391389 h 490014"/>
                  <a:gd name="connsiteX5" fmla="*/ 8583 w 730880"/>
                  <a:gd name="connsiteY5" fmla="*/ 271357 h 490014"/>
                  <a:gd name="connsiteX6" fmla="*/ 12683 w 730880"/>
                  <a:gd name="connsiteY6" fmla="*/ 214882 h 490014"/>
                  <a:gd name="connsiteX7" fmla="*/ 345196 w 730880"/>
                  <a:gd name="connsiteY7" fmla="*/ 7434 h 490014"/>
                  <a:gd name="connsiteX8" fmla="*/ 410804 w 730880"/>
                  <a:gd name="connsiteY8" fmla="*/ 351 h 49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880" h="490014">
                    <a:moveTo>
                      <a:pt x="410804" y="537"/>
                    </a:moveTo>
                    <a:cubicBezTo>
                      <a:pt x="529532" y="3706"/>
                      <a:pt x="627944" y="36883"/>
                      <a:pt x="716105" y="101186"/>
                    </a:cubicBezTo>
                    <a:cubicBezTo>
                      <a:pt x="732880" y="113488"/>
                      <a:pt x="734744" y="123925"/>
                      <a:pt x="724865" y="142191"/>
                    </a:cubicBezTo>
                    <a:cubicBezTo>
                      <a:pt x="687774" y="211154"/>
                      <a:pt x="687588" y="281608"/>
                      <a:pt x="725051" y="350384"/>
                    </a:cubicBezTo>
                    <a:cubicBezTo>
                      <a:pt x="735490" y="369582"/>
                      <a:pt x="730830" y="379088"/>
                      <a:pt x="715546" y="391389"/>
                    </a:cubicBezTo>
                    <a:cubicBezTo>
                      <a:pt x="500270" y="562306"/>
                      <a:pt x="158437" y="503967"/>
                      <a:pt x="8583" y="271357"/>
                    </a:cubicBezTo>
                    <a:cubicBezTo>
                      <a:pt x="-5769" y="248990"/>
                      <a:pt x="-550" y="233147"/>
                      <a:pt x="12683" y="214882"/>
                    </a:cubicBezTo>
                    <a:cubicBezTo>
                      <a:pt x="95252" y="100254"/>
                      <a:pt x="205780" y="30359"/>
                      <a:pt x="345196" y="7434"/>
                    </a:cubicBezTo>
                    <a:cubicBezTo>
                      <a:pt x="370172" y="3333"/>
                      <a:pt x="395148" y="-1326"/>
                      <a:pt x="410804" y="351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04D49956-1E47-49D8-9C08-F2DD9A326697}"/>
                  </a:ext>
                </a:extLst>
              </p:cNvPr>
              <p:cNvSpPr/>
              <p:nvPr/>
            </p:nvSpPr>
            <p:spPr>
              <a:xfrm>
                <a:off x="5616545" y="699269"/>
                <a:ext cx="488142" cy="732558"/>
              </a:xfrm>
              <a:custGeom>
                <a:avLst/>
                <a:gdLst>
                  <a:gd name="connsiteX0" fmla="*/ 380226 w 488142"/>
                  <a:gd name="connsiteY0" fmla="*/ 731825 h 732558"/>
                  <a:gd name="connsiteX1" fmla="*/ 346118 w 488142"/>
                  <a:gd name="connsiteY1" fmla="*/ 722506 h 732558"/>
                  <a:gd name="connsiteX2" fmla="*/ 144262 w 488142"/>
                  <a:gd name="connsiteY2" fmla="*/ 722133 h 732558"/>
                  <a:gd name="connsiteX3" fmla="*/ 95428 w 488142"/>
                  <a:gd name="connsiteY3" fmla="*/ 710577 h 732558"/>
                  <a:gd name="connsiteX4" fmla="*/ 211360 w 488142"/>
                  <a:gd name="connsiteY4" fmla="*/ 12560 h 732558"/>
                  <a:gd name="connsiteX5" fmla="*/ 275664 w 488142"/>
                  <a:gd name="connsiteY5" fmla="*/ 12187 h 732558"/>
                  <a:gd name="connsiteX6" fmla="*/ 400729 w 488142"/>
                  <a:gd name="connsiteY6" fmla="*/ 698834 h 732558"/>
                  <a:gd name="connsiteX7" fmla="*/ 380040 w 488142"/>
                  <a:gd name="connsiteY7" fmla="*/ 732198 h 732558"/>
                  <a:gd name="connsiteX8" fmla="*/ 380040 w 488142"/>
                  <a:gd name="connsiteY8" fmla="*/ 731825 h 73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142" h="732558">
                    <a:moveTo>
                      <a:pt x="380226" y="731825"/>
                    </a:moveTo>
                    <a:cubicBezTo>
                      <a:pt x="367180" y="734807"/>
                      <a:pt x="356742" y="728097"/>
                      <a:pt x="346118" y="722506"/>
                    </a:cubicBezTo>
                    <a:cubicBezTo>
                      <a:pt x="278833" y="687651"/>
                      <a:pt x="210988" y="686347"/>
                      <a:pt x="144262" y="722133"/>
                    </a:cubicBezTo>
                    <a:cubicBezTo>
                      <a:pt x="121895" y="734248"/>
                      <a:pt x="109780" y="730147"/>
                      <a:pt x="95428" y="710577"/>
                    </a:cubicBezTo>
                    <a:cubicBezTo>
                      <a:pt x="-68405" y="486727"/>
                      <a:pt x="-15844" y="171175"/>
                      <a:pt x="211360" y="12560"/>
                    </a:cubicBezTo>
                    <a:cubicBezTo>
                      <a:pt x="234845" y="-3842"/>
                      <a:pt x="251807" y="-4401"/>
                      <a:pt x="275664" y="12187"/>
                    </a:cubicBezTo>
                    <a:cubicBezTo>
                      <a:pt x="499327" y="167447"/>
                      <a:pt x="555430" y="472375"/>
                      <a:pt x="400729" y="698834"/>
                    </a:cubicBezTo>
                    <a:cubicBezTo>
                      <a:pt x="393274" y="709645"/>
                      <a:pt x="386937" y="721014"/>
                      <a:pt x="380040" y="732198"/>
                    </a:cubicBezTo>
                    <a:lnTo>
                      <a:pt x="380040" y="731825"/>
                    </a:ln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547C59C7-FA3E-44D9-9F20-F227F4169CDC}"/>
                  </a:ext>
                </a:extLst>
              </p:cNvPr>
              <p:cNvSpPr/>
              <p:nvPr/>
            </p:nvSpPr>
            <p:spPr>
              <a:xfrm>
                <a:off x="5617058" y="1790513"/>
                <a:ext cx="488285" cy="731262"/>
              </a:xfrm>
              <a:custGeom>
                <a:avLst/>
                <a:gdLst>
                  <a:gd name="connsiteX0" fmla="*/ 45 w 488285"/>
                  <a:gd name="connsiteY0" fmla="*/ 308775 h 731262"/>
                  <a:gd name="connsiteX1" fmla="*/ 95102 w 488285"/>
                  <a:gd name="connsiteY1" fmla="*/ 18758 h 731262"/>
                  <a:gd name="connsiteX2" fmla="*/ 143935 w 488285"/>
                  <a:gd name="connsiteY2" fmla="*/ 7016 h 731262"/>
                  <a:gd name="connsiteX3" fmla="*/ 346351 w 488285"/>
                  <a:gd name="connsiteY3" fmla="*/ 5898 h 731262"/>
                  <a:gd name="connsiteX4" fmla="*/ 390338 w 488285"/>
                  <a:gd name="connsiteY4" fmla="*/ 16149 h 731262"/>
                  <a:gd name="connsiteX5" fmla="*/ 264714 w 488285"/>
                  <a:gd name="connsiteY5" fmla="*/ 724044 h 731262"/>
                  <a:gd name="connsiteX6" fmla="*/ 217372 w 488285"/>
                  <a:gd name="connsiteY6" fmla="*/ 720503 h 731262"/>
                  <a:gd name="connsiteX7" fmla="*/ 232 w 488285"/>
                  <a:gd name="connsiteY7" fmla="*/ 308962 h 73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285" h="731262">
                    <a:moveTo>
                      <a:pt x="45" y="308775"/>
                    </a:moveTo>
                    <a:cubicBezTo>
                      <a:pt x="-1446" y="200858"/>
                      <a:pt x="33968" y="105801"/>
                      <a:pt x="95102" y="18758"/>
                    </a:cubicBezTo>
                    <a:cubicBezTo>
                      <a:pt x="108895" y="-999"/>
                      <a:pt x="121196" y="-4913"/>
                      <a:pt x="143935" y="7016"/>
                    </a:cubicBezTo>
                    <a:cubicBezTo>
                      <a:pt x="210848" y="42057"/>
                      <a:pt x="279625" y="40938"/>
                      <a:pt x="346351" y="5898"/>
                    </a:cubicBezTo>
                    <a:cubicBezTo>
                      <a:pt x="366481" y="-4726"/>
                      <a:pt x="377664" y="-812"/>
                      <a:pt x="390338" y="16149"/>
                    </a:cubicBezTo>
                    <a:cubicBezTo>
                      <a:pt x="567778" y="256774"/>
                      <a:pt x="491173" y="576426"/>
                      <a:pt x="264714" y="724044"/>
                    </a:cubicBezTo>
                    <a:cubicBezTo>
                      <a:pt x="246075" y="736159"/>
                      <a:pt x="232842" y="731686"/>
                      <a:pt x="217372" y="720503"/>
                    </a:cubicBezTo>
                    <a:cubicBezTo>
                      <a:pt x="75905" y="619481"/>
                      <a:pt x="2842" y="482860"/>
                      <a:pt x="232" y="30896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031F1C1A-5E15-4B0C-86A2-9613F3CC5C3B}"/>
                  </a:ext>
                </a:extLst>
              </p:cNvPr>
              <p:cNvSpPr/>
              <p:nvPr/>
            </p:nvSpPr>
            <p:spPr>
              <a:xfrm>
                <a:off x="5996399" y="944076"/>
                <a:ext cx="529367" cy="524942"/>
              </a:xfrm>
              <a:custGeom>
                <a:avLst/>
                <a:gdLst>
                  <a:gd name="connsiteX0" fmla="*/ 187 w 529367"/>
                  <a:gd name="connsiteY0" fmla="*/ 487204 h 524942"/>
                  <a:gd name="connsiteX1" fmla="*/ 111086 w 529367"/>
                  <a:gd name="connsiteY1" fmla="*/ 242106 h 524942"/>
                  <a:gd name="connsiteX2" fmla="*/ 112018 w 529367"/>
                  <a:gd name="connsiteY2" fmla="*/ 114245 h 524942"/>
                  <a:gd name="connsiteX3" fmla="*/ 132894 w 529367"/>
                  <a:gd name="connsiteY3" fmla="*/ 70630 h 524942"/>
                  <a:gd name="connsiteX4" fmla="*/ 488332 w 529367"/>
                  <a:gd name="connsiteY4" fmla="*/ 10241 h 524942"/>
                  <a:gd name="connsiteX5" fmla="*/ 518527 w 529367"/>
                  <a:gd name="connsiteY5" fmla="*/ 39877 h 524942"/>
                  <a:gd name="connsiteX6" fmla="*/ 454969 w 529367"/>
                  <a:gd name="connsiteY6" fmla="*/ 401280 h 524942"/>
                  <a:gd name="connsiteX7" fmla="*/ 422165 w 529367"/>
                  <a:gd name="connsiteY7" fmla="*/ 417122 h 524942"/>
                  <a:gd name="connsiteX8" fmla="*/ 49579 w 529367"/>
                  <a:gd name="connsiteY8" fmla="*/ 517957 h 524942"/>
                  <a:gd name="connsiteX9" fmla="*/ 187 w 529367"/>
                  <a:gd name="connsiteY9" fmla="*/ 487017 h 524942"/>
                  <a:gd name="connsiteX10" fmla="*/ 0 w 529367"/>
                  <a:gd name="connsiteY10" fmla="*/ 487390 h 52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9367" h="524942">
                    <a:moveTo>
                      <a:pt x="187" y="487204"/>
                    </a:moveTo>
                    <a:cubicBezTo>
                      <a:pt x="66167" y="418614"/>
                      <a:pt x="96175" y="333808"/>
                      <a:pt x="111086" y="242106"/>
                    </a:cubicBezTo>
                    <a:cubicBezTo>
                      <a:pt x="117983" y="199610"/>
                      <a:pt x="120592" y="156927"/>
                      <a:pt x="112018" y="114245"/>
                    </a:cubicBezTo>
                    <a:cubicBezTo>
                      <a:pt x="108104" y="94674"/>
                      <a:pt x="115187" y="81068"/>
                      <a:pt x="132894" y="70630"/>
                    </a:cubicBezTo>
                    <a:cubicBezTo>
                      <a:pt x="243794" y="5209"/>
                      <a:pt x="362335" y="-14362"/>
                      <a:pt x="488332" y="10241"/>
                    </a:cubicBezTo>
                    <a:cubicBezTo>
                      <a:pt x="505293" y="13596"/>
                      <a:pt x="514799" y="21984"/>
                      <a:pt x="518527" y="39877"/>
                    </a:cubicBezTo>
                    <a:cubicBezTo>
                      <a:pt x="545366" y="168856"/>
                      <a:pt x="521695" y="288702"/>
                      <a:pt x="454969" y="401280"/>
                    </a:cubicBezTo>
                    <a:cubicBezTo>
                      <a:pt x="447327" y="414140"/>
                      <a:pt x="437449" y="418614"/>
                      <a:pt x="422165" y="417122"/>
                    </a:cubicBezTo>
                    <a:cubicBezTo>
                      <a:pt x="285171" y="403330"/>
                      <a:pt x="160106" y="433338"/>
                      <a:pt x="49579" y="517957"/>
                    </a:cubicBezTo>
                    <a:cubicBezTo>
                      <a:pt x="29076" y="533614"/>
                      <a:pt x="13606" y="522803"/>
                      <a:pt x="187" y="487017"/>
                    </a:cubicBezTo>
                    <a:cubicBezTo>
                      <a:pt x="187" y="487017"/>
                      <a:pt x="0" y="487390"/>
                      <a:pt x="0" y="48739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0AA79B91-EFD2-4CA7-931A-B07F8BDEACA6}"/>
                  </a:ext>
                </a:extLst>
              </p:cNvPr>
              <p:cNvSpPr/>
              <p:nvPr/>
            </p:nvSpPr>
            <p:spPr>
              <a:xfrm>
                <a:off x="5194903" y="944280"/>
                <a:ext cx="525260" cy="523935"/>
              </a:xfrm>
              <a:custGeom>
                <a:avLst/>
                <a:gdLst>
                  <a:gd name="connsiteX0" fmla="*/ 222 w 525260"/>
                  <a:gd name="connsiteY0" fmla="*/ 128765 h 523935"/>
                  <a:gd name="connsiteX1" fmla="*/ 9914 w 525260"/>
                  <a:gd name="connsiteY1" fmla="*/ 44332 h 523935"/>
                  <a:gd name="connsiteX2" fmla="*/ 43650 w 525260"/>
                  <a:gd name="connsiteY2" fmla="*/ 9664 h 523935"/>
                  <a:gd name="connsiteX3" fmla="*/ 393683 w 525260"/>
                  <a:gd name="connsiteY3" fmla="*/ 68562 h 523935"/>
                  <a:gd name="connsiteX4" fmla="*/ 418659 w 525260"/>
                  <a:gd name="connsiteY4" fmla="*/ 109940 h 523935"/>
                  <a:gd name="connsiteX5" fmla="*/ 512970 w 525260"/>
                  <a:gd name="connsiteY5" fmla="*/ 470970 h 523935"/>
                  <a:gd name="connsiteX6" fmla="*/ 513716 w 525260"/>
                  <a:gd name="connsiteY6" fmla="*/ 515517 h 523935"/>
                  <a:gd name="connsiteX7" fmla="*/ 479234 w 525260"/>
                  <a:gd name="connsiteY7" fmla="*/ 517194 h 523935"/>
                  <a:gd name="connsiteX8" fmla="*/ 109444 w 525260"/>
                  <a:gd name="connsiteY8" fmla="*/ 416732 h 523935"/>
                  <a:gd name="connsiteX9" fmla="*/ 70489 w 525260"/>
                  <a:gd name="connsiteY9" fmla="*/ 394179 h 523935"/>
                  <a:gd name="connsiteX10" fmla="*/ 408 w 525260"/>
                  <a:gd name="connsiteY10" fmla="*/ 128579 h 52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260" h="523935">
                    <a:moveTo>
                      <a:pt x="222" y="128765"/>
                    </a:moveTo>
                    <a:cubicBezTo>
                      <a:pt x="-1269" y="107144"/>
                      <a:pt x="5068" y="75831"/>
                      <a:pt x="9914" y="44332"/>
                    </a:cubicBezTo>
                    <a:cubicBezTo>
                      <a:pt x="12896" y="24762"/>
                      <a:pt x="23147" y="13578"/>
                      <a:pt x="43650" y="9664"/>
                    </a:cubicBezTo>
                    <a:cubicBezTo>
                      <a:pt x="167596" y="-13820"/>
                      <a:pt x="284274" y="5377"/>
                      <a:pt x="393683" y="68562"/>
                    </a:cubicBezTo>
                    <a:cubicBezTo>
                      <a:pt x="409712" y="77882"/>
                      <a:pt x="421641" y="87760"/>
                      <a:pt x="418659" y="109940"/>
                    </a:cubicBezTo>
                    <a:cubicBezTo>
                      <a:pt x="400766" y="243020"/>
                      <a:pt x="434875" y="362866"/>
                      <a:pt x="512970" y="470970"/>
                    </a:cubicBezTo>
                    <a:cubicBezTo>
                      <a:pt x="523967" y="486254"/>
                      <a:pt x="533659" y="498928"/>
                      <a:pt x="513716" y="515517"/>
                    </a:cubicBezTo>
                    <a:cubicBezTo>
                      <a:pt x="501042" y="525954"/>
                      <a:pt x="491909" y="526886"/>
                      <a:pt x="479234" y="517194"/>
                    </a:cubicBezTo>
                    <a:cubicBezTo>
                      <a:pt x="369826" y="433320"/>
                      <a:pt x="245506" y="402753"/>
                      <a:pt x="109444" y="416732"/>
                    </a:cubicBezTo>
                    <a:cubicBezTo>
                      <a:pt x="89128" y="418782"/>
                      <a:pt x="79436" y="409836"/>
                      <a:pt x="70489" y="394179"/>
                    </a:cubicBezTo>
                    <a:cubicBezTo>
                      <a:pt x="24638" y="315338"/>
                      <a:pt x="1154" y="230532"/>
                      <a:pt x="408" y="128579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D6937E7E-7F29-4F61-9DAE-4A3E5CB9BC47}"/>
                  </a:ext>
                </a:extLst>
              </p:cNvPr>
              <p:cNvSpPr/>
              <p:nvPr/>
            </p:nvSpPr>
            <p:spPr>
              <a:xfrm>
                <a:off x="6001108" y="1750275"/>
                <a:ext cx="524724" cy="522709"/>
              </a:xfrm>
              <a:custGeom>
                <a:avLst/>
                <a:gdLst>
                  <a:gd name="connsiteX0" fmla="*/ 375146 w 524724"/>
                  <a:gd name="connsiteY0" fmla="*/ 522352 h 522709"/>
                  <a:gd name="connsiteX1" fmla="*/ 134708 w 524724"/>
                  <a:gd name="connsiteY1" fmla="*/ 457676 h 522709"/>
                  <a:gd name="connsiteX2" fmla="*/ 107495 w 524724"/>
                  <a:gd name="connsiteY2" fmla="*/ 404370 h 522709"/>
                  <a:gd name="connsiteX3" fmla="*/ 14861 w 524724"/>
                  <a:gd name="connsiteY3" fmla="*/ 55828 h 522709"/>
                  <a:gd name="connsiteX4" fmla="*/ 9083 w 524724"/>
                  <a:gd name="connsiteY4" fmla="*/ 10722 h 522709"/>
                  <a:gd name="connsiteX5" fmla="*/ 56798 w 524724"/>
                  <a:gd name="connsiteY5" fmla="*/ 14636 h 522709"/>
                  <a:gd name="connsiteX6" fmla="*/ 409254 w 524724"/>
                  <a:gd name="connsiteY6" fmla="*/ 107270 h 522709"/>
                  <a:gd name="connsiteX7" fmla="*/ 456410 w 524724"/>
                  <a:gd name="connsiteY7" fmla="*/ 132060 h 522709"/>
                  <a:gd name="connsiteX8" fmla="*/ 517731 w 524724"/>
                  <a:gd name="connsiteY8" fmla="*/ 469419 h 522709"/>
                  <a:gd name="connsiteX9" fmla="*/ 469457 w 524724"/>
                  <a:gd name="connsiteY9" fmla="*/ 516947 h 522709"/>
                  <a:gd name="connsiteX10" fmla="*/ 375146 w 524724"/>
                  <a:gd name="connsiteY10" fmla="*/ 522352 h 52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724" h="522709">
                    <a:moveTo>
                      <a:pt x="375146" y="522352"/>
                    </a:moveTo>
                    <a:cubicBezTo>
                      <a:pt x="294254" y="526080"/>
                      <a:pt x="212430" y="500359"/>
                      <a:pt x="134708" y="457676"/>
                    </a:cubicBezTo>
                    <a:cubicBezTo>
                      <a:pt x="112341" y="445375"/>
                      <a:pt x="104327" y="430091"/>
                      <a:pt x="107495" y="404370"/>
                    </a:cubicBezTo>
                    <a:cubicBezTo>
                      <a:pt x="122965" y="276136"/>
                      <a:pt x="88856" y="160577"/>
                      <a:pt x="14861" y="55828"/>
                    </a:cubicBezTo>
                    <a:cubicBezTo>
                      <a:pt x="4982" y="42035"/>
                      <a:pt x="-9742" y="30479"/>
                      <a:pt x="9083" y="10722"/>
                    </a:cubicBezTo>
                    <a:cubicBezTo>
                      <a:pt x="28654" y="-9780"/>
                      <a:pt x="41515" y="3453"/>
                      <a:pt x="56798" y="14636"/>
                    </a:cubicBezTo>
                    <a:cubicBezTo>
                      <a:pt x="162106" y="91614"/>
                      <a:pt x="280648" y="120131"/>
                      <a:pt x="409254" y="107270"/>
                    </a:cubicBezTo>
                    <a:cubicBezTo>
                      <a:pt x="433485" y="104847"/>
                      <a:pt x="445600" y="112862"/>
                      <a:pt x="456410" y="132060"/>
                    </a:cubicBezTo>
                    <a:cubicBezTo>
                      <a:pt x="516054" y="237554"/>
                      <a:pt x="537116" y="349572"/>
                      <a:pt x="517731" y="469419"/>
                    </a:cubicBezTo>
                    <a:cubicBezTo>
                      <a:pt x="513072" y="498681"/>
                      <a:pt x="500025" y="513033"/>
                      <a:pt x="469457" y="516947"/>
                    </a:cubicBezTo>
                    <a:cubicBezTo>
                      <a:pt x="440940" y="520489"/>
                      <a:pt x="412423" y="521607"/>
                      <a:pt x="375146" y="52235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6ED9174B-6750-4219-8310-6F6BD78503F2}"/>
                  </a:ext>
                </a:extLst>
              </p:cNvPr>
              <p:cNvSpPr/>
              <p:nvPr/>
            </p:nvSpPr>
            <p:spPr>
              <a:xfrm>
                <a:off x="5195469" y="1750190"/>
                <a:ext cx="524831" cy="522896"/>
              </a:xfrm>
              <a:custGeom>
                <a:avLst/>
                <a:gdLst>
                  <a:gd name="connsiteX0" fmla="*/ 164049 w 524831"/>
                  <a:gd name="connsiteY0" fmla="*/ 110337 h 522896"/>
                  <a:gd name="connsiteX1" fmla="*/ 469722 w 524831"/>
                  <a:gd name="connsiteY1" fmla="*/ 12857 h 522896"/>
                  <a:gd name="connsiteX2" fmla="*/ 515014 w 524831"/>
                  <a:gd name="connsiteY2" fmla="*/ 9875 h 522896"/>
                  <a:gd name="connsiteX3" fmla="*/ 510727 w 524831"/>
                  <a:gd name="connsiteY3" fmla="*/ 54794 h 522896"/>
                  <a:gd name="connsiteX4" fmla="*/ 417720 w 524831"/>
                  <a:gd name="connsiteY4" fmla="*/ 413028 h 522896"/>
                  <a:gd name="connsiteX5" fmla="*/ 399641 w 524831"/>
                  <a:gd name="connsiteY5" fmla="*/ 451238 h 522896"/>
                  <a:gd name="connsiteX6" fmla="*/ 40474 w 524831"/>
                  <a:gd name="connsiteY6" fmla="*/ 513677 h 522896"/>
                  <a:gd name="connsiteX7" fmla="*/ 10466 w 524831"/>
                  <a:gd name="connsiteY7" fmla="*/ 483296 h 522896"/>
                  <a:gd name="connsiteX8" fmla="*/ 74770 w 524831"/>
                  <a:gd name="connsiteY8" fmla="*/ 121520 h 522896"/>
                  <a:gd name="connsiteX9" fmla="*/ 104778 w 524831"/>
                  <a:gd name="connsiteY9" fmla="*/ 106609 h 522896"/>
                  <a:gd name="connsiteX10" fmla="*/ 164049 w 524831"/>
                  <a:gd name="connsiteY10" fmla="*/ 109778 h 522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831" h="522896">
                    <a:moveTo>
                      <a:pt x="164049" y="110337"/>
                    </a:moveTo>
                    <a:cubicBezTo>
                      <a:pt x="277371" y="113319"/>
                      <a:pt x="378579" y="78838"/>
                      <a:pt x="469722" y="12857"/>
                    </a:cubicBezTo>
                    <a:cubicBezTo>
                      <a:pt x="484633" y="2047"/>
                      <a:pt x="496562" y="-8205"/>
                      <a:pt x="515014" y="9875"/>
                    </a:cubicBezTo>
                    <a:cubicBezTo>
                      <a:pt x="534398" y="28886"/>
                      <a:pt x="520792" y="40815"/>
                      <a:pt x="510727" y="54794"/>
                    </a:cubicBezTo>
                    <a:cubicBezTo>
                      <a:pt x="433750" y="162339"/>
                      <a:pt x="400759" y="281253"/>
                      <a:pt x="417720" y="413028"/>
                    </a:cubicBezTo>
                    <a:cubicBezTo>
                      <a:pt x="419957" y="430735"/>
                      <a:pt x="414738" y="441918"/>
                      <a:pt x="399641" y="451238"/>
                    </a:cubicBezTo>
                    <a:cubicBezTo>
                      <a:pt x="288181" y="519641"/>
                      <a:pt x="167776" y="535670"/>
                      <a:pt x="40474" y="513677"/>
                    </a:cubicBezTo>
                    <a:cubicBezTo>
                      <a:pt x="23327" y="510695"/>
                      <a:pt x="14007" y="500816"/>
                      <a:pt x="10466" y="483296"/>
                    </a:cubicBezTo>
                    <a:cubicBezTo>
                      <a:pt x="-15814" y="354130"/>
                      <a:pt x="8043" y="234097"/>
                      <a:pt x="74770" y="121520"/>
                    </a:cubicBezTo>
                    <a:cubicBezTo>
                      <a:pt x="81666" y="109778"/>
                      <a:pt x="90612" y="104932"/>
                      <a:pt x="104778" y="106609"/>
                    </a:cubicBezTo>
                    <a:cubicBezTo>
                      <a:pt x="124348" y="108846"/>
                      <a:pt x="144291" y="108846"/>
                      <a:pt x="164049" y="10977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C632064-F465-488A-A069-7D416FC5FDCB}"/>
              </a:ext>
            </a:extLst>
          </p:cNvPr>
          <p:cNvCxnSpPr>
            <a:cxnSpLocks/>
          </p:cNvCxnSpPr>
          <p:nvPr/>
        </p:nvCxnSpPr>
        <p:spPr>
          <a:xfrm>
            <a:off x="-19050" y="3457351"/>
            <a:ext cx="12192000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2CFA4FC-039A-401A-B2FD-806B82C6359D}"/>
              </a:ext>
            </a:extLst>
          </p:cNvPr>
          <p:cNvSpPr/>
          <p:nvPr/>
        </p:nvSpPr>
        <p:spPr>
          <a:xfrm>
            <a:off x="1249538" y="2889000"/>
            <a:ext cx="1080000" cy="1080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21CE89-CC5E-462D-8F29-D458B219C44E}"/>
              </a:ext>
            </a:extLst>
          </p:cNvPr>
          <p:cNvSpPr/>
          <p:nvPr/>
        </p:nvSpPr>
        <p:spPr>
          <a:xfrm>
            <a:off x="6951604" y="2889000"/>
            <a:ext cx="1080000" cy="1080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6AE455-DA30-43B6-AA00-3495FB1C4858}"/>
              </a:ext>
            </a:extLst>
          </p:cNvPr>
          <p:cNvSpPr/>
          <p:nvPr/>
        </p:nvSpPr>
        <p:spPr>
          <a:xfrm>
            <a:off x="9802638" y="2889000"/>
            <a:ext cx="1080000" cy="1080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090167-3AEF-4486-91F3-21F21F42C6CB}"/>
              </a:ext>
            </a:extLst>
          </p:cNvPr>
          <p:cNvSpPr/>
          <p:nvPr/>
        </p:nvSpPr>
        <p:spPr>
          <a:xfrm>
            <a:off x="4100571" y="2889000"/>
            <a:ext cx="1080000" cy="10800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6263C7-4F27-45BF-A47B-7D1B95C30968}"/>
              </a:ext>
            </a:extLst>
          </p:cNvPr>
          <p:cNvGrpSpPr/>
          <p:nvPr/>
        </p:nvGrpSpPr>
        <p:grpSpPr>
          <a:xfrm>
            <a:off x="867723" y="4314304"/>
            <a:ext cx="1843633" cy="1872208"/>
            <a:chOff x="2079598" y="4199174"/>
            <a:chExt cx="3303211" cy="18722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F42356-6CF7-48C5-BB4A-3D645F34B613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DAAFEA-8A48-4204-93CB-400655B7076C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635856-DEF8-4EC1-BD04-5A78176202F5}"/>
              </a:ext>
            </a:extLst>
          </p:cNvPr>
          <p:cNvGrpSpPr/>
          <p:nvPr/>
        </p:nvGrpSpPr>
        <p:grpSpPr>
          <a:xfrm>
            <a:off x="6569789" y="4314304"/>
            <a:ext cx="1843633" cy="1872208"/>
            <a:chOff x="2079598" y="4199174"/>
            <a:chExt cx="3303211" cy="187220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6B8AFD-FD39-4CB6-90D8-E8949AF80AE8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A762F3-05FA-483F-93AC-CB577A12ACE5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820EA4-BCE4-4D37-8295-7695F43AB296}"/>
              </a:ext>
            </a:extLst>
          </p:cNvPr>
          <p:cNvGrpSpPr/>
          <p:nvPr/>
        </p:nvGrpSpPr>
        <p:grpSpPr>
          <a:xfrm>
            <a:off x="3718756" y="4314304"/>
            <a:ext cx="1843633" cy="1872208"/>
            <a:chOff x="2079598" y="4199174"/>
            <a:chExt cx="3303211" cy="18722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146C7B-31F3-4278-AF16-9EE38C41039B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6C3EB9-7FD8-4D94-AA7E-D7567438B7A1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05208F-02B4-4C6E-B888-980B0B28B644}"/>
              </a:ext>
            </a:extLst>
          </p:cNvPr>
          <p:cNvGrpSpPr/>
          <p:nvPr/>
        </p:nvGrpSpPr>
        <p:grpSpPr>
          <a:xfrm>
            <a:off x="9420823" y="4314304"/>
            <a:ext cx="1843633" cy="1872208"/>
            <a:chOff x="2079598" y="4199174"/>
            <a:chExt cx="3303211" cy="187220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843D24-6AAA-4C2A-B715-713767727991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2283D8-E31C-4049-9618-41452A54CE4C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Isosceles Triangle 8">
            <a:extLst>
              <a:ext uri="{FF2B5EF4-FFF2-40B4-BE49-F238E27FC236}">
                <a16:creationId xmlns:a16="http://schemas.microsoft.com/office/drawing/2014/main" id="{40F4E8A9-778E-4867-B563-6E7A72F264F9}"/>
              </a:ext>
            </a:extLst>
          </p:cNvPr>
          <p:cNvSpPr/>
          <p:nvPr/>
        </p:nvSpPr>
        <p:spPr>
          <a:xfrm rot="16200000">
            <a:off x="4446622" y="3177055"/>
            <a:ext cx="438067" cy="52229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C65CF161-7C0B-4F2F-9C70-2ADFBD149509}"/>
              </a:ext>
            </a:extLst>
          </p:cNvPr>
          <p:cNvSpPr/>
          <p:nvPr/>
        </p:nvSpPr>
        <p:spPr>
          <a:xfrm>
            <a:off x="7272515" y="3225807"/>
            <a:ext cx="463089" cy="4630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D119038E-F6E2-4D8F-9071-5B0CC0AD73D0}"/>
              </a:ext>
            </a:extLst>
          </p:cNvPr>
          <p:cNvSpPr/>
          <p:nvPr/>
        </p:nvSpPr>
        <p:spPr>
          <a:xfrm>
            <a:off x="1555324" y="3291344"/>
            <a:ext cx="505185" cy="33201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Donut 24">
            <a:extLst>
              <a:ext uri="{FF2B5EF4-FFF2-40B4-BE49-F238E27FC236}">
                <a16:creationId xmlns:a16="http://schemas.microsoft.com/office/drawing/2014/main" id="{B576415E-5885-45EA-9084-0906DEDB9A35}"/>
              </a:ext>
            </a:extLst>
          </p:cNvPr>
          <p:cNvSpPr/>
          <p:nvPr/>
        </p:nvSpPr>
        <p:spPr>
          <a:xfrm>
            <a:off x="10086605" y="3169062"/>
            <a:ext cx="506594" cy="51071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6D5E75-F0E7-4A42-9293-FBF4F3A15FFF}"/>
              </a:ext>
            </a:extLst>
          </p:cNvPr>
          <p:cNvGrpSpPr/>
          <p:nvPr/>
        </p:nvGrpSpPr>
        <p:grpSpPr>
          <a:xfrm>
            <a:off x="834714" y="1920727"/>
            <a:ext cx="1968598" cy="640424"/>
            <a:chOff x="847725" y="1655025"/>
            <a:chExt cx="1968598" cy="6404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3E55EE-1F5F-42E2-9C21-BA5112ACDB6F}"/>
                </a:ext>
              </a:extLst>
            </p:cNvPr>
            <p:cNvSpPr/>
            <p:nvPr/>
          </p:nvSpPr>
          <p:spPr>
            <a:xfrm>
              <a:off x="847725" y="1655025"/>
              <a:ext cx="1968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</a:rPr>
                <a:t>Add to Text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1B4075-26F2-4408-8E09-790B3B251EBD}"/>
                </a:ext>
              </a:extLst>
            </p:cNvPr>
            <p:cNvSpPr/>
            <p:nvPr/>
          </p:nvSpPr>
          <p:spPr>
            <a:xfrm>
              <a:off x="847725" y="1987672"/>
              <a:ext cx="1968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/>
                <a:t>Modern</a:t>
              </a:r>
              <a:r>
                <a:rPr lang="ko-KR" altLang="en-US" sz="1400" b="1" dirty="0"/>
                <a:t> </a:t>
              </a:r>
              <a:r>
                <a:rPr lang="en-US" altLang="ko-KR" sz="1400" b="1" dirty="0"/>
                <a:t>PowerPoint</a:t>
              </a:r>
              <a:endParaRPr lang="ko-KR" altLang="en-US" sz="1400" b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4F6439-BAC3-4F2C-80FF-322D190DBC5D}"/>
              </a:ext>
            </a:extLst>
          </p:cNvPr>
          <p:cNvGrpSpPr/>
          <p:nvPr/>
        </p:nvGrpSpPr>
        <p:grpSpPr>
          <a:xfrm>
            <a:off x="3686039" y="1920727"/>
            <a:ext cx="1968598" cy="640424"/>
            <a:chOff x="847725" y="1655025"/>
            <a:chExt cx="1968598" cy="6404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D5219BD-4D8F-4B6F-ACB4-43F896664AFB}"/>
                </a:ext>
              </a:extLst>
            </p:cNvPr>
            <p:cNvSpPr/>
            <p:nvPr/>
          </p:nvSpPr>
          <p:spPr>
            <a:xfrm>
              <a:off x="847725" y="1655025"/>
              <a:ext cx="1968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</a:rPr>
                <a:t>Add to Text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D2E5E15-FBCB-413C-A008-36ECF896A5A6}"/>
                </a:ext>
              </a:extLst>
            </p:cNvPr>
            <p:cNvSpPr/>
            <p:nvPr/>
          </p:nvSpPr>
          <p:spPr>
            <a:xfrm>
              <a:off x="847725" y="1987672"/>
              <a:ext cx="1968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/>
                <a:t>Modern</a:t>
              </a:r>
              <a:r>
                <a:rPr lang="ko-KR" altLang="en-US" sz="1400" b="1" dirty="0"/>
                <a:t> </a:t>
              </a:r>
              <a:r>
                <a:rPr lang="en-US" altLang="ko-KR" sz="1400" b="1" dirty="0"/>
                <a:t>PowerPoint</a:t>
              </a:r>
              <a:endParaRPr lang="ko-KR" altLang="en-US" sz="1400" b="1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375F71-EFA7-4424-BA61-1B20AECD6D4D}"/>
              </a:ext>
            </a:extLst>
          </p:cNvPr>
          <p:cNvGrpSpPr/>
          <p:nvPr/>
        </p:nvGrpSpPr>
        <p:grpSpPr>
          <a:xfrm>
            <a:off x="6537364" y="1920727"/>
            <a:ext cx="1968598" cy="640424"/>
            <a:chOff x="847725" y="1655025"/>
            <a:chExt cx="1968598" cy="6404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AA44F88-4B81-44F5-B5FD-D170309FF830}"/>
                </a:ext>
              </a:extLst>
            </p:cNvPr>
            <p:cNvSpPr/>
            <p:nvPr/>
          </p:nvSpPr>
          <p:spPr>
            <a:xfrm>
              <a:off x="847725" y="1655025"/>
              <a:ext cx="1968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</a:rPr>
                <a:t>Add to Text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1E735E5-F39C-4777-8FE8-63FF3603F177}"/>
                </a:ext>
              </a:extLst>
            </p:cNvPr>
            <p:cNvSpPr/>
            <p:nvPr/>
          </p:nvSpPr>
          <p:spPr>
            <a:xfrm>
              <a:off x="847725" y="1987672"/>
              <a:ext cx="1968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/>
                <a:t>Modern</a:t>
              </a:r>
              <a:r>
                <a:rPr lang="ko-KR" altLang="en-US" sz="1400" b="1" dirty="0"/>
                <a:t> </a:t>
              </a:r>
              <a:r>
                <a:rPr lang="en-US" altLang="ko-KR" sz="1400" b="1" dirty="0"/>
                <a:t>PowerPoint</a:t>
              </a:r>
              <a:endParaRPr lang="ko-KR" altLang="en-US" sz="1400" b="1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6E4877-CF8D-4D66-AE96-DCEAF3C7A897}"/>
              </a:ext>
            </a:extLst>
          </p:cNvPr>
          <p:cNvGrpSpPr/>
          <p:nvPr/>
        </p:nvGrpSpPr>
        <p:grpSpPr>
          <a:xfrm>
            <a:off x="9388688" y="1920727"/>
            <a:ext cx="1968598" cy="640424"/>
            <a:chOff x="847725" y="1655025"/>
            <a:chExt cx="1968598" cy="64042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7A22D07-5AC0-4305-A1D9-0D989B734503}"/>
                </a:ext>
              </a:extLst>
            </p:cNvPr>
            <p:cNvSpPr/>
            <p:nvPr/>
          </p:nvSpPr>
          <p:spPr>
            <a:xfrm>
              <a:off x="847725" y="1655025"/>
              <a:ext cx="1968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</a:rPr>
                <a:t>Add to Text</a:t>
              </a:r>
              <a:endParaRPr lang="ko-KR" altLang="en-US" b="1" dirty="0">
                <a:solidFill>
                  <a:schemeClr val="accent4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634DA6D-115E-4477-9EB8-558B4966C927}"/>
                </a:ext>
              </a:extLst>
            </p:cNvPr>
            <p:cNvSpPr/>
            <p:nvPr/>
          </p:nvSpPr>
          <p:spPr>
            <a:xfrm>
              <a:off x="847725" y="1987672"/>
              <a:ext cx="1968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/>
                <a:t>Modern</a:t>
              </a:r>
              <a:r>
                <a:rPr lang="ko-KR" altLang="en-US" sz="1400" b="1" dirty="0"/>
                <a:t> </a:t>
              </a:r>
              <a:r>
                <a:rPr lang="en-US" altLang="ko-KR" sz="1400" b="1" dirty="0"/>
                <a:t>PowerPoint</a:t>
              </a:r>
              <a:endParaRPr lang="ko-KR" alt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3219792" y="4920249"/>
            <a:ext cx="61007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3229316" y="5746084"/>
            <a:ext cx="61006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074361-685C-484B-AC02-EA181C23544A}"/>
              </a:ext>
            </a:extLst>
          </p:cNvPr>
          <p:cNvCxnSpPr>
            <a:cxnSpLocks/>
          </p:cNvCxnSpPr>
          <p:nvPr/>
        </p:nvCxnSpPr>
        <p:spPr>
          <a:xfrm flipH="1">
            <a:off x="4764" y="5728855"/>
            <a:ext cx="12191850" cy="0"/>
          </a:xfrm>
          <a:prstGeom prst="line">
            <a:avLst/>
          </a:prstGeom>
          <a:ln w="254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o 16">
            <a:extLst>
              <a:ext uri="{FF2B5EF4-FFF2-40B4-BE49-F238E27FC236}">
                <a16:creationId xmlns:a16="http://schemas.microsoft.com/office/drawing/2014/main" id="{B0BDFA61-8285-41C7-B8A1-CDDA5A5478BD}"/>
              </a:ext>
            </a:extLst>
          </p:cNvPr>
          <p:cNvGrpSpPr/>
          <p:nvPr/>
        </p:nvGrpSpPr>
        <p:grpSpPr>
          <a:xfrm>
            <a:off x="6765834" y="1609907"/>
            <a:ext cx="2761001" cy="2740223"/>
            <a:chOff x="3830129" y="510666"/>
            <a:chExt cx="4564088" cy="4529741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08F4BC7D-A0BA-48CF-8EF0-42F20FC9C6BD}"/>
                </a:ext>
              </a:extLst>
            </p:cNvPr>
            <p:cNvSpPr/>
            <p:nvPr/>
          </p:nvSpPr>
          <p:spPr>
            <a:xfrm>
              <a:off x="3938049" y="1212135"/>
              <a:ext cx="1973168" cy="1618111"/>
            </a:xfrm>
            <a:custGeom>
              <a:avLst/>
              <a:gdLst>
                <a:gd name="connsiteX0" fmla="*/ 1639801 w 1973168"/>
                <a:gd name="connsiteY0" fmla="*/ 645701 h 1618111"/>
                <a:gd name="connsiteX1" fmla="*/ 1874123 w 1973168"/>
                <a:gd name="connsiteY1" fmla="*/ 948152 h 1618111"/>
                <a:gd name="connsiteX2" fmla="*/ 1933478 w 1973168"/>
                <a:gd name="connsiteY2" fmla="*/ 1040023 h 1618111"/>
                <a:gd name="connsiteX3" fmla="*/ 1955671 w 1973168"/>
                <a:gd name="connsiteY3" fmla="*/ 1142732 h 1618111"/>
                <a:gd name="connsiteX4" fmla="*/ 1856575 w 1973168"/>
                <a:gd name="connsiteY4" fmla="*/ 1103506 h 1618111"/>
                <a:gd name="connsiteX5" fmla="*/ 1776575 w 1973168"/>
                <a:gd name="connsiteY5" fmla="*/ 1054474 h 1618111"/>
                <a:gd name="connsiteX6" fmla="*/ 1825607 w 1973168"/>
                <a:gd name="connsiteY6" fmla="*/ 1108152 h 1618111"/>
                <a:gd name="connsiteX7" fmla="*/ 1867414 w 1973168"/>
                <a:gd name="connsiteY7" fmla="*/ 1218603 h 1618111"/>
                <a:gd name="connsiteX8" fmla="*/ 1707414 w 1973168"/>
                <a:gd name="connsiteY8" fmla="*/ 1259893 h 1618111"/>
                <a:gd name="connsiteX9" fmla="*/ 1556189 w 1973168"/>
                <a:gd name="connsiteY9" fmla="*/ 1201054 h 1618111"/>
                <a:gd name="connsiteX10" fmla="*/ 1713608 w 1973168"/>
                <a:gd name="connsiteY10" fmla="*/ 1302215 h 1618111"/>
                <a:gd name="connsiteX11" fmla="*/ 1732704 w 1973168"/>
                <a:gd name="connsiteY11" fmla="*/ 1444150 h 1618111"/>
                <a:gd name="connsiteX12" fmla="*/ 1636188 w 1973168"/>
                <a:gd name="connsiteY12" fmla="*/ 1472537 h 1618111"/>
                <a:gd name="connsiteX13" fmla="*/ 1473608 w 1973168"/>
                <a:gd name="connsiteY13" fmla="*/ 1437441 h 1618111"/>
                <a:gd name="connsiteX14" fmla="*/ 1640834 w 1973168"/>
                <a:gd name="connsiteY14" fmla="*/ 1507634 h 1618111"/>
                <a:gd name="connsiteX15" fmla="*/ 1712059 w 1973168"/>
                <a:gd name="connsiteY15" fmla="*/ 1582989 h 1618111"/>
                <a:gd name="connsiteX16" fmla="*/ 1617608 w 1973168"/>
                <a:gd name="connsiteY16" fmla="*/ 1615505 h 1618111"/>
                <a:gd name="connsiteX17" fmla="*/ 679288 w 1973168"/>
                <a:gd name="connsiteY17" fmla="*/ 1397183 h 1618111"/>
                <a:gd name="connsiteX18" fmla="*/ 91419 w 1973168"/>
                <a:gd name="connsiteY18" fmla="*/ 1034861 h 1618111"/>
                <a:gd name="connsiteX19" fmla="*/ 107419 w 1973168"/>
                <a:gd name="connsiteY19" fmla="*/ 721056 h 1618111"/>
                <a:gd name="connsiteX20" fmla="*/ 175032 w 1973168"/>
                <a:gd name="connsiteY20" fmla="*/ 581185 h 1618111"/>
                <a:gd name="connsiteX21" fmla="*/ 330902 w 1973168"/>
                <a:gd name="connsiteY21" fmla="*/ 314864 h 1618111"/>
                <a:gd name="connsiteX22" fmla="*/ 414515 w 1973168"/>
                <a:gd name="connsiteY22" fmla="*/ 184799 h 1618111"/>
                <a:gd name="connsiteX23" fmla="*/ 665869 w 1973168"/>
                <a:gd name="connsiteY23" fmla="*/ 12929 h 1618111"/>
                <a:gd name="connsiteX24" fmla="*/ 1259932 w 1973168"/>
                <a:gd name="connsiteY24" fmla="*/ 327767 h 1618111"/>
                <a:gd name="connsiteX25" fmla="*/ 1554124 w 1973168"/>
                <a:gd name="connsiteY25" fmla="*/ 557960 h 1618111"/>
                <a:gd name="connsiteX26" fmla="*/ 1639801 w 1973168"/>
                <a:gd name="connsiteY26" fmla="*/ 645185 h 161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73168" h="1618111">
                  <a:moveTo>
                    <a:pt x="1639801" y="645701"/>
                  </a:moveTo>
                  <a:cubicBezTo>
                    <a:pt x="1718253" y="746346"/>
                    <a:pt x="1796704" y="846991"/>
                    <a:pt x="1874123" y="948152"/>
                  </a:cubicBezTo>
                  <a:cubicBezTo>
                    <a:pt x="1896317" y="977055"/>
                    <a:pt x="1917478" y="1007507"/>
                    <a:pt x="1933478" y="1040023"/>
                  </a:cubicBezTo>
                  <a:cubicBezTo>
                    <a:pt x="1948962" y="1072023"/>
                    <a:pt x="1999542" y="1106603"/>
                    <a:pt x="1955671" y="1142732"/>
                  </a:cubicBezTo>
                  <a:cubicBezTo>
                    <a:pt x="1912833" y="1177829"/>
                    <a:pt x="1887542" y="1122087"/>
                    <a:pt x="1856575" y="1103506"/>
                  </a:cubicBezTo>
                  <a:cubicBezTo>
                    <a:pt x="1830769" y="1087506"/>
                    <a:pt x="1808575" y="1066861"/>
                    <a:pt x="1776575" y="1054474"/>
                  </a:cubicBezTo>
                  <a:cubicBezTo>
                    <a:pt x="1793091" y="1072023"/>
                    <a:pt x="1811672" y="1088539"/>
                    <a:pt x="1825607" y="1108152"/>
                  </a:cubicBezTo>
                  <a:cubicBezTo>
                    <a:pt x="1848317" y="1141184"/>
                    <a:pt x="1913349" y="1159764"/>
                    <a:pt x="1867414" y="1218603"/>
                  </a:cubicBezTo>
                  <a:cubicBezTo>
                    <a:pt x="1825091" y="1273312"/>
                    <a:pt x="1780704" y="1310990"/>
                    <a:pt x="1707414" y="1259893"/>
                  </a:cubicBezTo>
                  <a:cubicBezTo>
                    <a:pt x="1664059" y="1229441"/>
                    <a:pt x="1611931" y="1211377"/>
                    <a:pt x="1556189" y="1201054"/>
                  </a:cubicBezTo>
                  <a:cubicBezTo>
                    <a:pt x="1608318" y="1235119"/>
                    <a:pt x="1658898" y="1272796"/>
                    <a:pt x="1713608" y="1302215"/>
                  </a:cubicBezTo>
                  <a:cubicBezTo>
                    <a:pt x="1788446" y="1342989"/>
                    <a:pt x="1745607" y="1395634"/>
                    <a:pt x="1732704" y="1444150"/>
                  </a:cubicBezTo>
                  <a:cubicBezTo>
                    <a:pt x="1717220" y="1503505"/>
                    <a:pt x="1672317" y="1482344"/>
                    <a:pt x="1636188" y="1472537"/>
                  </a:cubicBezTo>
                  <a:cubicBezTo>
                    <a:pt x="1583543" y="1458602"/>
                    <a:pt x="1531415" y="1441054"/>
                    <a:pt x="1473608" y="1437441"/>
                  </a:cubicBezTo>
                  <a:cubicBezTo>
                    <a:pt x="1529350" y="1460666"/>
                    <a:pt x="1585092" y="1483892"/>
                    <a:pt x="1640834" y="1507634"/>
                  </a:cubicBezTo>
                  <a:cubicBezTo>
                    <a:pt x="1675414" y="1522602"/>
                    <a:pt x="1728059" y="1527763"/>
                    <a:pt x="1712059" y="1582989"/>
                  </a:cubicBezTo>
                  <a:cubicBezTo>
                    <a:pt x="1699156" y="1628408"/>
                    <a:pt x="1652189" y="1617569"/>
                    <a:pt x="1617608" y="1615505"/>
                  </a:cubicBezTo>
                  <a:cubicBezTo>
                    <a:pt x="1291932" y="1598989"/>
                    <a:pt x="978642" y="1526731"/>
                    <a:pt x="679288" y="1397183"/>
                  </a:cubicBezTo>
                  <a:cubicBezTo>
                    <a:pt x="466128" y="1304796"/>
                    <a:pt x="258128" y="1203119"/>
                    <a:pt x="91419" y="1034861"/>
                  </a:cubicBezTo>
                  <a:cubicBezTo>
                    <a:pt x="-34516" y="907894"/>
                    <a:pt x="-31419" y="832539"/>
                    <a:pt x="107419" y="721056"/>
                  </a:cubicBezTo>
                  <a:cubicBezTo>
                    <a:pt x="153871" y="683895"/>
                    <a:pt x="178129" y="643121"/>
                    <a:pt x="175032" y="581185"/>
                  </a:cubicBezTo>
                  <a:cubicBezTo>
                    <a:pt x="168838" y="459895"/>
                    <a:pt x="219935" y="368025"/>
                    <a:pt x="330902" y="314864"/>
                  </a:cubicBezTo>
                  <a:cubicBezTo>
                    <a:pt x="387676" y="287509"/>
                    <a:pt x="406773" y="244670"/>
                    <a:pt x="414515" y="184799"/>
                  </a:cubicBezTo>
                  <a:cubicBezTo>
                    <a:pt x="436708" y="21703"/>
                    <a:pt x="506386" y="-26297"/>
                    <a:pt x="665869" y="12929"/>
                  </a:cubicBezTo>
                  <a:cubicBezTo>
                    <a:pt x="889868" y="67639"/>
                    <a:pt x="1076706" y="195122"/>
                    <a:pt x="1259932" y="327767"/>
                  </a:cubicBezTo>
                  <a:cubicBezTo>
                    <a:pt x="1360576" y="400541"/>
                    <a:pt x="1456060" y="481057"/>
                    <a:pt x="1554124" y="557960"/>
                  </a:cubicBezTo>
                  <a:cubicBezTo>
                    <a:pt x="1582511" y="586863"/>
                    <a:pt x="1611414" y="616282"/>
                    <a:pt x="1639801" y="645185"/>
                  </a:cubicBezTo>
                  <a:close/>
                </a:path>
              </a:pathLst>
            </a:custGeom>
            <a:solidFill>
              <a:srgbClr val="FFC000"/>
            </a:solidFill>
            <a:ln w="5152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C0D0B369-25A5-45E0-AA61-D955210C295C}"/>
                </a:ext>
              </a:extLst>
            </p:cNvPr>
            <p:cNvSpPr/>
            <p:nvPr/>
          </p:nvSpPr>
          <p:spPr>
            <a:xfrm>
              <a:off x="6313680" y="1212625"/>
              <a:ext cx="1969473" cy="1617064"/>
            </a:xfrm>
            <a:custGeom>
              <a:avLst/>
              <a:gdLst>
                <a:gd name="connsiteX0" fmla="*/ 435263 w 1969473"/>
                <a:gd name="connsiteY0" fmla="*/ 540437 h 1617064"/>
                <a:gd name="connsiteX1" fmla="*/ 813584 w 1969473"/>
                <a:gd name="connsiteY1" fmla="*/ 255019 h 1617064"/>
                <a:gd name="connsiteX2" fmla="*/ 1275518 w 1969473"/>
                <a:gd name="connsiteY2" fmla="*/ 19665 h 1617064"/>
                <a:gd name="connsiteX3" fmla="*/ 1557324 w 1969473"/>
                <a:gd name="connsiteY3" fmla="*/ 201342 h 1617064"/>
                <a:gd name="connsiteX4" fmla="*/ 1636807 w 1969473"/>
                <a:gd name="connsiteY4" fmla="*/ 313857 h 1617064"/>
                <a:gd name="connsiteX5" fmla="*/ 1794743 w 1969473"/>
                <a:gd name="connsiteY5" fmla="*/ 570373 h 1617064"/>
                <a:gd name="connsiteX6" fmla="*/ 1875258 w 1969473"/>
                <a:gd name="connsiteY6" fmla="*/ 731921 h 1617064"/>
                <a:gd name="connsiteX7" fmla="*/ 1898484 w 1969473"/>
                <a:gd name="connsiteY7" fmla="*/ 1014758 h 1617064"/>
                <a:gd name="connsiteX8" fmla="*/ 1547001 w 1969473"/>
                <a:gd name="connsiteY8" fmla="*/ 1273854 h 1617064"/>
                <a:gd name="connsiteX9" fmla="*/ 363521 w 1969473"/>
                <a:gd name="connsiteY9" fmla="*/ 1615015 h 1617064"/>
                <a:gd name="connsiteX10" fmla="*/ 278360 w 1969473"/>
                <a:gd name="connsiteY10" fmla="*/ 1583531 h 1617064"/>
                <a:gd name="connsiteX11" fmla="*/ 343392 w 1969473"/>
                <a:gd name="connsiteY11" fmla="*/ 1510757 h 1617064"/>
                <a:gd name="connsiteX12" fmla="*/ 436295 w 1969473"/>
                <a:gd name="connsiteY12" fmla="*/ 1473596 h 1617064"/>
                <a:gd name="connsiteX13" fmla="*/ 440940 w 1969473"/>
                <a:gd name="connsiteY13" fmla="*/ 1465338 h 1617064"/>
                <a:gd name="connsiteX14" fmla="*/ 371263 w 1969473"/>
                <a:gd name="connsiteY14" fmla="*/ 1477209 h 1617064"/>
                <a:gd name="connsiteX15" fmla="*/ 257199 w 1969473"/>
                <a:gd name="connsiteY15" fmla="*/ 1447789 h 1617064"/>
                <a:gd name="connsiteX16" fmla="*/ 295908 w 1969473"/>
                <a:gd name="connsiteY16" fmla="*/ 1302758 h 1617064"/>
                <a:gd name="connsiteX17" fmla="*/ 440940 w 1969473"/>
                <a:gd name="connsiteY17" fmla="*/ 1189209 h 1617064"/>
                <a:gd name="connsiteX18" fmla="*/ 263392 w 1969473"/>
                <a:gd name="connsiteY18" fmla="*/ 1279532 h 1617064"/>
                <a:gd name="connsiteX19" fmla="*/ 130232 w 1969473"/>
                <a:gd name="connsiteY19" fmla="*/ 1225338 h 1617064"/>
                <a:gd name="connsiteX20" fmla="*/ 152425 w 1969473"/>
                <a:gd name="connsiteY20" fmla="*/ 1127274 h 1617064"/>
                <a:gd name="connsiteX21" fmla="*/ 240683 w 1969473"/>
                <a:gd name="connsiteY21" fmla="*/ 1024565 h 1617064"/>
                <a:gd name="connsiteX22" fmla="*/ 100296 w 1969473"/>
                <a:gd name="connsiteY22" fmla="*/ 1133468 h 1617064"/>
                <a:gd name="connsiteX23" fmla="*/ 18232 w 1969473"/>
                <a:gd name="connsiteY23" fmla="*/ 1141210 h 1617064"/>
                <a:gd name="connsiteX24" fmla="*/ 21845 w 1969473"/>
                <a:gd name="connsiteY24" fmla="*/ 1061210 h 1617064"/>
                <a:gd name="connsiteX25" fmla="*/ 253586 w 1969473"/>
                <a:gd name="connsiteY25" fmla="*/ 744824 h 1617064"/>
                <a:gd name="connsiteX26" fmla="*/ 312425 w 1969473"/>
                <a:gd name="connsiteY26" fmla="*/ 664308 h 1617064"/>
                <a:gd name="connsiteX27" fmla="*/ 435263 w 1969473"/>
                <a:gd name="connsiteY27" fmla="*/ 541470 h 161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69473" h="1617064">
                  <a:moveTo>
                    <a:pt x="435263" y="540437"/>
                  </a:moveTo>
                  <a:cubicBezTo>
                    <a:pt x="561198" y="444954"/>
                    <a:pt x="684552" y="345857"/>
                    <a:pt x="813584" y="255019"/>
                  </a:cubicBezTo>
                  <a:cubicBezTo>
                    <a:pt x="955519" y="154890"/>
                    <a:pt x="1105196" y="65600"/>
                    <a:pt x="1275518" y="19665"/>
                  </a:cubicBezTo>
                  <a:cubicBezTo>
                    <a:pt x="1462356" y="-30916"/>
                    <a:pt x="1528421" y="11407"/>
                    <a:pt x="1557324" y="201342"/>
                  </a:cubicBezTo>
                  <a:cubicBezTo>
                    <a:pt x="1565582" y="255019"/>
                    <a:pt x="1589324" y="289083"/>
                    <a:pt x="1636807" y="313857"/>
                  </a:cubicBezTo>
                  <a:cubicBezTo>
                    <a:pt x="1739001" y="367535"/>
                    <a:pt x="1801452" y="451147"/>
                    <a:pt x="1794743" y="570373"/>
                  </a:cubicBezTo>
                  <a:cubicBezTo>
                    <a:pt x="1790613" y="643147"/>
                    <a:pt x="1820549" y="689598"/>
                    <a:pt x="1875258" y="731921"/>
                  </a:cubicBezTo>
                  <a:cubicBezTo>
                    <a:pt x="1993968" y="823791"/>
                    <a:pt x="1999129" y="904823"/>
                    <a:pt x="1898484" y="1014758"/>
                  </a:cubicBezTo>
                  <a:cubicBezTo>
                    <a:pt x="1798355" y="1124178"/>
                    <a:pt x="1676033" y="1204177"/>
                    <a:pt x="1547001" y="1273854"/>
                  </a:cubicBezTo>
                  <a:cubicBezTo>
                    <a:pt x="1177454" y="1473596"/>
                    <a:pt x="784681" y="1592821"/>
                    <a:pt x="363521" y="1615015"/>
                  </a:cubicBezTo>
                  <a:cubicBezTo>
                    <a:pt x="331521" y="1616563"/>
                    <a:pt x="289199" y="1626369"/>
                    <a:pt x="278360" y="1583531"/>
                  </a:cubicBezTo>
                  <a:cubicBezTo>
                    <a:pt x="265973" y="1535015"/>
                    <a:pt x="309844" y="1524692"/>
                    <a:pt x="343392" y="1510757"/>
                  </a:cubicBezTo>
                  <a:cubicBezTo>
                    <a:pt x="374360" y="1497854"/>
                    <a:pt x="405327" y="1485983"/>
                    <a:pt x="436295" y="1473596"/>
                  </a:cubicBezTo>
                  <a:cubicBezTo>
                    <a:pt x="438360" y="1472563"/>
                    <a:pt x="439392" y="1468951"/>
                    <a:pt x="440940" y="1465338"/>
                  </a:cubicBezTo>
                  <a:cubicBezTo>
                    <a:pt x="415134" y="1455015"/>
                    <a:pt x="394489" y="1475144"/>
                    <a:pt x="371263" y="1477209"/>
                  </a:cubicBezTo>
                  <a:cubicBezTo>
                    <a:pt x="329457" y="1481854"/>
                    <a:pt x="281973" y="1515918"/>
                    <a:pt x="257199" y="1447789"/>
                  </a:cubicBezTo>
                  <a:cubicBezTo>
                    <a:pt x="236038" y="1388951"/>
                    <a:pt x="225199" y="1339403"/>
                    <a:pt x="295908" y="1302758"/>
                  </a:cubicBezTo>
                  <a:cubicBezTo>
                    <a:pt x="349586" y="1275403"/>
                    <a:pt x="397586" y="1236693"/>
                    <a:pt x="440940" y="1189209"/>
                  </a:cubicBezTo>
                  <a:cubicBezTo>
                    <a:pt x="381586" y="1219145"/>
                    <a:pt x="320167" y="1245467"/>
                    <a:pt x="263392" y="1279532"/>
                  </a:cubicBezTo>
                  <a:cubicBezTo>
                    <a:pt x="191651" y="1322370"/>
                    <a:pt x="166877" y="1261983"/>
                    <a:pt x="130232" y="1225338"/>
                  </a:cubicBezTo>
                  <a:cubicBezTo>
                    <a:pt x="87393" y="1181984"/>
                    <a:pt x="124554" y="1154629"/>
                    <a:pt x="152425" y="1127274"/>
                  </a:cubicBezTo>
                  <a:cubicBezTo>
                    <a:pt x="183909" y="1095791"/>
                    <a:pt x="217457" y="1066887"/>
                    <a:pt x="240683" y="1024565"/>
                  </a:cubicBezTo>
                  <a:cubicBezTo>
                    <a:pt x="193715" y="1060694"/>
                    <a:pt x="146231" y="1096307"/>
                    <a:pt x="100296" y="1133468"/>
                  </a:cubicBezTo>
                  <a:cubicBezTo>
                    <a:pt x="73974" y="1154629"/>
                    <a:pt x="47135" y="1163919"/>
                    <a:pt x="18232" y="1141210"/>
                  </a:cubicBezTo>
                  <a:cubicBezTo>
                    <a:pt x="-16865" y="1113339"/>
                    <a:pt x="6877" y="1085468"/>
                    <a:pt x="21845" y="1061210"/>
                  </a:cubicBezTo>
                  <a:cubicBezTo>
                    <a:pt x="89974" y="949210"/>
                    <a:pt x="168425" y="844436"/>
                    <a:pt x="253586" y="744824"/>
                  </a:cubicBezTo>
                  <a:cubicBezTo>
                    <a:pt x="275263" y="719534"/>
                    <a:pt x="292812" y="691147"/>
                    <a:pt x="312425" y="664308"/>
                  </a:cubicBezTo>
                  <a:cubicBezTo>
                    <a:pt x="348037" y="617856"/>
                    <a:pt x="388811" y="576566"/>
                    <a:pt x="435263" y="541470"/>
                  </a:cubicBezTo>
                  <a:close/>
                </a:path>
              </a:pathLst>
            </a:custGeom>
            <a:solidFill>
              <a:srgbClr val="FFC000"/>
            </a:solidFill>
            <a:ln w="5152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133A4B30-96B9-408D-819A-A5FE1A2B6EFE}"/>
                </a:ext>
              </a:extLst>
            </p:cNvPr>
            <p:cNvSpPr/>
            <p:nvPr/>
          </p:nvSpPr>
          <p:spPr>
            <a:xfrm>
              <a:off x="5480062" y="3158088"/>
              <a:ext cx="1259861" cy="1882319"/>
            </a:xfrm>
            <a:custGeom>
              <a:avLst/>
              <a:gdLst>
                <a:gd name="connsiteX0" fmla="*/ 405400 w 1259861"/>
                <a:gd name="connsiteY0" fmla="*/ 235227 h 1882319"/>
                <a:gd name="connsiteX1" fmla="*/ 430174 w 1259861"/>
                <a:gd name="connsiteY1" fmla="*/ 138711 h 1882319"/>
                <a:gd name="connsiteX2" fmla="*/ 516884 w 1259861"/>
                <a:gd name="connsiteY2" fmla="*/ 60776 h 1882319"/>
                <a:gd name="connsiteX3" fmla="*/ 618561 w 1259861"/>
                <a:gd name="connsiteY3" fmla="*/ 161937 h 1882319"/>
                <a:gd name="connsiteX4" fmla="*/ 652109 w 1259861"/>
                <a:gd name="connsiteY4" fmla="*/ 471097 h 1882319"/>
                <a:gd name="connsiteX5" fmla="*/ 652109 w 1259861"/>
                <a:gd name="connsiteY5" fmla="*/ 162453 h 1882319"/>
                <a:gd name="connsiteX6" fmla="*/ 765657 w 1259861"/>
                <a:gd name="connsiteY6" fmla="*/ 61292 h 1882319"/>
                <a:gd name="connsiteX7" fmla="*/ 843592 w 1259861"/>
                <a:gd name="connsiteY7" fmla="*/ 148001 h 1882319"/>
                <a:gd name="connsiteX8" fmla="*/ 878689 w 1259861"/>
                <a:gd name="connsiteY8" fmla="*/ 287356 h 1882319"/>
                <a:gd name="connsiteX9" fmla="*/ 868883 w 1259861"/>
                <a:gd name="connsiteY9" fmla="*/ 114453 h 1882319"/>
                <a:gd name="connsiteX10" fmla="*/ 886431 w 1259861"/>
                <a:gd name="connsiteY10" fmla="*/ 16389 h 1882319"/>
                <a:gd name="connsiteX11" fmla="*/ 959205 w 1259861"/>
                <a:gd name="connsiteY11" fmla="*/ 78324 h 1882319"/>
                <a:gd name="connsiteX12" fmla="*/ 1239462 w 1259861"/>
                <a:gd name="connsiteY12" fmla="*/ 999095 h 1882319"/>
                <a:gd name="connsiteX13" fmla="*/ 1239462 w 1259861"/>
                <a:gd name="connsiteY13" fmla="*/ 1581803 h 1882319"/>
                <a:gd name="connsiteX14" fmla="*/ 1216236 w 1259861"/>
                <a:gd name="connsiteY14" fmla="*/ 1688642 h 1882319"/>
                <a:gd name="connsiteX15" fmla="*/ 944237 w 1259861"/>
                <a:gd name="connsiteY15" fmla="*/ 1822319 h 1882319"/>
                <a:gd name="connsiteX16" fmla="*/ 773399 w 1259861"/>
                <a:gd name="connsiteY16" fmla="*/ 1835738 h 1882319"/>
                <a:gd name="connsiteX17" fmla="*/ 490045 w 1259861"/>
                <a:gd name="connsiteY17" fmla="*/ 1836770 h 1882319"/>
                <a:gd name="connsiteX18" fmla="*/ 319207 w 1259861"/>
                <a:gd name="connsiteY18" fmla="*/ 1821802 h 1882319"/>
                <a:gd name="connsiteX19" fmla="*/ 41014 w 1259861"/>
                <a:gd name="connsiteY19" fmla="*/ 1673158 h 1882319"/>
                <a:gd name="connsiteX20" fmla="*/ 66821 w 1259861"/>
                <a:gd name="connsiteY20" fmla="*/ 731225 h 1882319"/>
                <a:gd name="connsiteX21" fmla="*/ 304239 w 1259861"/>
                <a:gd name="connsiteY21" fmla="*/ 71614 h 1882319"/>
                <a:gd name="connsiteX22" fmla="*/ 384239 w 1259861"/>
                <a:gd name="connsiteY22" fmla="*/ 4002 h 1882319"/>
                <a:gd name="connsiteX23" fmla="*/ 412626 w 1259861"/>
                <a:gd name="connsiteY23" fmla="*/ 114453 h 1882319"/>
                <a:gd name="connsiteX24" fmla="*/ 394045 w 1259861"/>
                <a:gd name="connsiteY24" fmla="*/ 231098 h 1882319"/>
                <a:gd name="connsiteX25" fmla="*/ 405400 w 1259861"/>
                <a:gd name="connsiteY25" fmla="*/ 235743 h 188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59861" h="1882319">
                  <a:moveTo>
                    <a:pt x="405400" y="235227"/>
                  </a:moveTo>
                  <a:cubicBezTo>
                    <a:pt x="413658" y="202711"/>
                    <a:pt x="419852" y="170195"/>
                    <a:pt x="430174" y="138711"/>
                  </a:cubicBezTo>
                  <a:cubicBezTo>
                    <a:pt x="444110" y="97421"/>
                    <a:pt x="445658" y="44776"/>
                    <a:pt x="516884" y="60776"/>
                  </a:cubicBezTo>
                  <a:cubicBezTo>
                    <a:pt x="574690" y="73679"/>
                    <a:pt x="618561" y="86066"/>
                    <a:pt x="618561" y="161937"/>
                  </a:cubicBezTo>
                  <a:cubicBezTo>
                    <a:pt x="618561" y="265162"/>
                    <a:pt x="631464" y="367872"/>
                    <a:pt x="652109" y="471097"/>
                  </a:cubicBezTo>
                  <a:cubicBezTo>
                    <a:pt x="652109" y="368388"/>
                    <a:pt x="652109" y="265162"/>
                    <a:pt x="652109" y="162453"/>
                  </a:cubicBezTo>
                  <a:cubicBezTo>
                    <a:pt x="652109" y="84518"/>
                    <a:pt x="704238" y="71098"/>
                    <a:pt x="765657" y="61292"/>
                  </a:cubicBezTo>
                  <a:cubicBezTo>
                    <a:pt x="839463" y="49937"/>
                    <a:pt x="830689" y="109292"/>
                    <a:pt x="843592" y="148001"/>
                  </a:cubicBezTo>
                  <a:cubicBezTo>
                    <a:pt x="857012" y="188259"/>
                    <a:pt x="864754" y="230066"/>
                    <a:pt x="878689" y="287356"/>
                  </a:cubicBezTo>
                  <a:cubicBezTo>
                    <a:pt x="888495" y="217678"/>
                    <a:pt x="877141" y="166582"/>
                    <a:pt x="868883" y="114453"/>
                  </a:cubicBezTo>
                  <a:cubicBezTo>
                    <a:pt x="863721" y="80905"/>
                    <a:pt x="841528" y="34969"/>
                    <a:pt x="886431" y="16389"/>
                  </a:cubicBezTo>
                  <a:cubicBezTo>
                    <a:pt x="937528" y="-5289"/>
                    <a:pt x="944237" y="50453"/>
                    <a:pt x="959205" y="78324"/>
                  </a:cubicBezTo>
                  <a:cubicBezTo>
                    <a:pt x="1113011" y="366839"/>
                    <a:pt x="1200236" y="676000"/>
                    <a:pt x="1239462" y="999095"/>
                  </a:cubicBezTo>
                  <a:cubicBezTo>
                    <a:pt x="1263204" y="1193160"/>
                    <a:pt x="1269914" y="1387739"/>
                    <a:pt x="1239462" y="1581803"/>
                  </a:cubicBezTo>
                  <a:cubicBezTo>
                    <a:pt x="1233785" y="1617932"/>
                    <a:pt x="1226559" y="1654061"/>
                    <a:pt x="1216236" y="1688642"/>
                  </a:cubicBezTo>
                  <a:cubicBezTo>
                    <a:pt x="1168237" y="1848641"/>
                    <a:pt x="1098043" y="1884770"/>
                    <a:pt x="944237" y="1822319"/>
                  </a:cubicBezTo>
                  <a:cubicBezTo>
                    <a:pt x="881786" y="1797028"/>
                    <a:pt x="830689" y="1797028"/>
                    <a:pt x="773399" y="1835738"/>
                  </a:cubicBezTo>
                  <a:cubicBezTo>
                    <a:pt x="681528" y="1897673"/>
                    <a:pt x="582432" y="1897673"/>
                    <a:pt x="490045" y="1836770"/>
                  </a:cubicBezTo>
                  <a:cubicBezTo>
                    <a:pt x="433271" y="1799093"/>
                    <a:pt x="382175" y="1795996"/>
                    <a:pt x="319207" y="1821802"/>
                  </a:cubicBezTo>
                  <a:cubicBezTo>
                    <a:pt x="161272" y="1885802"/>
                    <a:pt x="80756" y="1843996"/>
                    <a:pt x="41014" y="1673158"/>
                  </a:cubicBezTo>
                  <a:cubicBezTo>
                    <a:pt x="-32276" y="1357288"/>
                    <a:pt x="2821" y="1043482"/>
                    <a:pt x="66821" y="731225"/>
                  </a:cubicBezTo>
                  <a:cubicBezTo>
                    <a:pt x="114304" y="500000"/>
                    <a:pt x="193272" y="279614"/>
                    <a:pt x="304239" y="71614"/>
                  </a:cubicBezTo>
                  <a:cubicBezTo>
                    <a:pt x="320239" y="41679"/>
                    <a:pt x="327465" y="-15611"/>
                    <a:pt x="384239" y="4002"/>
                  </a:cubicBezTo>
                  <a:cubicBezTo>
                    <a:pt x="441529" y="24131"/>
                    <a:pt x="417271" y="74711"/>
                    <a:pt x="412626" y="114453"/>
                  </a:cubicBezTo>
                  <a:cubicBezTo>
                    <a:pt x="408497" y="153679"/>
                    <a:pt x="400755" y="192388"/>
                    <a:pt x="394045" y="231098"/>
                  </a:cubicBezTo>
                  <a:cubicBezTo>
                    <a:pt x="397658" y="232646"/>
                    <a:pt x="401787" y="234195"/>
                    <a:pt x="405400" y="235743"/>
                  </a:cubicBezTo>
                  <a:close/>
                </a:path>
              </a:pathLst>
            </a:custGeom>
            <a:solidFill>
              <a:srgbClr val="FFC000"/>
            </a:solidFill>
            <a:ln w="5152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CD21BB48-8607-457D-BF9F-87A31AB8C2F2}"/>
                </a:ext>
              </a:extLst>
            </p:cNvPr>
            <p:cNvSpPr/>
            <p:nvPr/>
          </p:nvSpPr>
          <p:spPr>
            <a:xfrm>
              <a:off x="4847258" y="511962"/>
              <a:ext cx="1437883" cy="1801033"/>
            </a:xfrm>
            <a:custGeom>
              <a:avLst/>
              <a:gdLst>
                <a:gd name="connsiteX0" fmla="*/ 730592 w 1437883"/>
                <a:gd name="connsiteY0" fmla="*/ 1345874 h 1801033"/>
                <a:gd name="connsiteX1" fmla="*/ 644915 w 1437883"/>
                <a:gd name="connsiteY1" fmla="*/ 1258649 h 1801033"/>
                <a:gd name="connsiteX2" fmla="*/ 159755 w 1437883"/>
                <a:gd name="connsiteY2" fmla="*/ 875166 h 1801033"/>
                <a:gd name="connsiteX3" fmla="*/ 37433 w 1437883"/>
                <a:gd name="connsiteY3" fmla="*/ 705876 h 1801033"/>
                <a:gd name="connsiteX4" fmla="*/ 788 w 1437883"/>
                <a:gd name="connsiteY4" fmla="*/ 490135 h 1801033"/>
                <a:gd name="connsiteX5" fmla="*/ 194852 w 1437883"/>
                <a:gd name="connsiteY5" fmla="*/ 286781 h 1801033"/>
                <a:gd name="connsiteX6" fmla="*/ 382206 w 1437883"/>
                <a:gd name="connsiteY6" fmla="*/ 204716 h 1801033"/>
                <a:gd name="connsiteX7" fmla="*/ 645947 w 1437883"/>
                <a:gd name="connsiteY7" fmla="*/ 123168 h 1801033"/>
                <a:gd name="connsiteX8" fmla="*/ 801817 w 1437883"/>
                <a:gd name="connsiteY8" fmla="*/ 77233 h 1801033"/>
                <a:gd name="connsiteX9" fmla="*/ 1108913 w 1437883"/>
                <a:gd name="connsiteY9" fmla="*/ 114394 h 1801033"/>
                <a:gd name="connsiteX10" fmla="*/ 1390719 w 1437883"/>
                <a:gd name="connsiteY10" fmla="*/ 880843 h 1801033"/>
                <a:gd name="connsiteX11" fmla="*/ 1414977 w 1437883"/>
                <a:gd name="connsiteY11" fmla="*/ 1716970 h 1801033"/>
                <a:gd name="connsiteX12" fmla="*/ 1371622 w 1437883"/>
                <a:gd name="connsiteY12" fmla="*/ 1796453 h 1801033"/>
                <a:gd name="connsiteX13" fmla="*/ 1321042 w 1437883"/>
                <a:gd name="connsiteY13" fmla="*/ 1722647 h 1801033"/>
                <a:gd name="connsiteX14" fmla="*/ 1290590 w 1437883"/>
                <a:gd name="connsiteY14" fmla="*/ 1626648 h 1801033"/>
                <a:gd name="connsiteX15" fmla="*/ 1290590 w 1437883"/>
                <a:gd name="connsiteY15" fmla="*/ 1692196 h 1801033"/>
                <a:gd name="connsiteX16" fmla="*/ 1239494 w 1437883"/>
                <a:gd name="connsiteY16" fmla="*/ 1795421 h 1801033"/>
                <a:gd name="connsiteX17" fmla="*/ 1109946 w 1437883"/>
                <a:gd name="connsiteY17" fmla="*/ 1738131 h 1801033"/>
                <a:gd name="connsiteX18" fmla="*/ 1046978 w 1437883"/>
                <a:gd name="connsiteY18" fmla="*/ 1591035 h 1801033"/>
                <a:gd name="connsiteX19" fmla="*/ 1038720 w 1437883"/>
                <a:gd name="connsiteY19" fmla="*/ 1704583 h 1801033"/>
                <a:gd name="connsiteX20" fmla="*/ 732140 w 1437883"/>
                <a:gd name="connsiteY20" fmla="*/ 1346906 h 180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37883" h="1801033">
                  <a:moveTo>
                    <a:pt x="730592" y="1345874"/>
                  </a:moveTo>
                  <a:cubicBezTo>
                    <a:pt x="702205" y="1316455"/>
                    <a:pt x="673302" y="1287552"/>
                    <a:pt x="644915" y="1258649"/>
                  </a:cubicBezTo>
                  <a:cubicBezTo>
                    <a:pt x="507109" y="1100714"/>
                    <a:pt x="337303" y="982004"/>
                    <a:pt x="159755" y="875166"/>
                  </a:cubicBezTo>
                  <a:cubicBezTo>
                    <a:pt x="90594" y="833360"/>
                    <a:pt x="50336" y="782779"/>
                    <a:pt x="37433" y="705876"/>
                  </a:cubicBezTo>
                  <a:cubicBezTo>
                    <a:pt x="25562" y="634134"/>
                    <a:pt x="5433" y="562393"/>
                    <a:pt x="788" y="490135"/>
                  </a:cubicBezTo>
                  <a:cubicBezTo>
                    <a:pt x="-7986" y="350264"/>
                    <a:pt x="56529" y="281619"/>
                    <a:pt x="194852" y="286781"/>
                  </a:cubicBezTo>
                  <a:cubicBezTo>
                    <a:pt x="274335" y="289877"/>
                    <a:pt x="332658" y="273361"/>
                    <a:pt x="382206" y="204716"/>
                  </a:cubicBezTo>
                  <a:cubicBezTo>
                    <a:pt x="446206" y="115426"/>
                    <a:pt x="545818" y="99943"/>
                    <a:pt x="645947" y="123168"/>
                  </a:cubicBezTo>
                  <a:cubicBezTo>
                    <a:pt x="712011" y="138136"/>
                    <a:pt x="755366" y="119039"/>
                    <a:pt x="801817" y="77233"/>
                  </a:cubicBezTo>
                  <a:cubicBezTo>
                    <a:pt x="926720" y="-35283"/>
                    <a:pt x="1014462" y="-26509"/>
                    <a:pt x="1108913" y="114394"/>
                  </a:cubicBezTo>
                  <a:cubicBezTo>
                    <a:pt x="1264268" y="346651"/>
                    <a:pt x="1339106" y="610393"/>
                    <a:pt x="1390719" y="880843"/>
                  </a:cubicBezTo>
                  <a:cubicBezTo>
                    <a:pt x="1443364" y="1158004"/>
                    <a:pt x="1452654" y="1437229"/>
                    <a:pt x="1414977" y="1716970"/>
                  </a:cubicBezTo>
                  <a:cubicBezTo>
                    <a:pt x="1410848" y="1748454"/>
                    <a:pt x="1416009" y="1793357"/>
                    <a:pt x="1371622" y="1796453"/>
                  </a:cubicBezTo>
                  <a:cubicBezTo>
                    <a:pt x="1325171" y="1799550"/>
                    <a:pt x="1329300" y="1752583"/>
                    <a:pt x="1321042" y="1722647"/>
                  </a:cubicBezTo>
                  <a:cubicBezTo>
                    <a:pt x="1311751" y="1691163"/>
                    <a:pt x="1307622" y="1658131"/>
                    <a:pt x="1290590" y="1626648"/>
                  </a:cubicBezTo>
                  <a:cubicBezTo>
                    <a:pt x="1290590" y="1648325"/>
                    <a:pt x="1289042" y="1670518"/>
                    <a:pt x="1290590" y="1692196"/>
                  </a:cubicBezTo>
                  <a:cubicBezTo>
                    <a:pt x="1294203" y="1737099"/>
                    <a:pt x="1311235" y="1783550"/>
                    <a:pt x="1239494" y="1795421"/>
                  </a:cubicBezTo>
                  <a:cubicBezTo>
                    <a:pt x="1180139" y="1805228"/>
                    <a:pt x="1132655" y="1810389"/>
                    <a:pt x="1109946" y="1738131"/>
                  </a:cubicBezTo>
                  <a:cubicBezTo>
                    <a:pt x="1094978" y="1689615"/>
                    <a:pt x="1070204" y="1644196"/>
                    <a:pt x="1046978" y="1591035"/>
                  </a:cubicBezTo>
                  <a:cubicBezTo>
                    <a:pt x="1018591" y="1632841"/>
                    <a:pt x="1069172" y="1665873"/>
                    <a:pt x="1038720" y="1704583"/>
                  </a:cubicBezTo>
                  <a:cubicBezTo>
                    <a:pt x="934978" y="1584841"/>
                    <a:pt x="860140" y="1442390"/>
                    <a:pt x="732140" y="1346906"/>
                  </a:cubicBezTo>
                  <a:close/>
                </a:path>
              </a:pathLst>
            </a:custGeom>
            <a:solidFill>
              <a:srgbClr val="FFC000"/>
            </a:solidFill>
            <a:ln w="5152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608B4850-B584-442E-8C75-C7830193389C}"/>
                </a:ext>
              </a:extLst>
            </p:cNvPr>
            <p:cNvSpPr/>
            <p:nvPr/>
          </p:nvSpPr>
          <p:spPr>
            <a:xfrm>
              <a:off x="3830129" y="2465155"/>
              <a:ext cx="1945518" cy="1248398"/>
            </a:xfrm>
            <a:custGeom>
              <a:avLst/>
              <a:gdLst>
                <a:gd name="connsiteX0" fmla="*/ 1618173 w 1945518"/>
                <a:gd name="connsiteY0" fmla="*/ 386226 h 1248398"/>
                <a:gd name="connsiteX1" fmla="*/ 1568625 w 1945518"/>
                <a:gd name="connsiteY1" fmla="*/ 436290 h 1248398"/>
                <a:gd name="connsiteX2" fmla="*/ 1770431 w 1945518"/>
                <a:gd name="connsiteY2" fmla="*/ 413581 h 1248398"/>
                <a:gd name="connsiteX3" fmla="*/ 1870559 w 1945518"/>
                <a:gd name="connsiteY3" fmla="*/ 505968 h 1248398"/>
                <a:gd name="connsiteX4" fmla="*/ 1816366 w 1945518"/>
                <a:gd name="connsiteY4" fmla="*/ 591645 h 1248398"/>
                <a:gd name="connsiteX5" fmla="*/ 1713657 w 1945518"/>
                <a:gd name="connsiteY5" fmla="*/ 654612 h 1248398"/>
                <a:gd name="connsiteX6" fmla="*/ 1853527 w 1945518"/>
                <a:gd name="connsiteY6" fmla="*/ 611774 h 1248398"/>
                <a:gd name="connsiteX7" fmla="*/ 1941269 w 1945518"/>
                <a:gd name="connsiteY7" fmla="*/ 625709 h 1248398"/>
                <a:gd name="connsiteX8" fmla="*/ 1897914 w 1945518"/>
                <a:gd name="connsiteY8" fmla="*/ 696419 h 1248398"/>
                <a:gd name="connsiteX9" fmla="*/ 919337 w 1945518"/>
                <a:gd name="connsiteY9" fmla="*/ 1174353 h 1248398"/>
                <a:gd name="connsiteX10" fmla="*/ 387209 w 1945518"/>
                <a:gd name="connsiteY10" fmla="*/ 1247643 h 1248398"/>
                <a:gd name="connsiteX11" fmla="*/ 164758 w 1945518"/>
                <a:gd name="connsiteY11" fmla="*/ 975127 h 1248398"/>
                <a:gd name="connsiteX12" fmla="*/ 120888 w 1945518"/>
                <a:gd name="connsiteY12" fmla="*/ 836289 h 1248398"/>
                <a:gd name="connsiteX13" fmla="*/ 67726 w 1945518"/>
                <a:gd name="connsiteY13" fmla="*/ 549839 h 1248398"/>
                <a:gd name="connsiteX14" fmla="*/ 50694 w 1945518"/>
                <a:gd name="connsiteY14" fmla="*/ 380549 h 1248398"/>
                <a:gd name="connsiteX15" fmla="*/ 134307 w 1945518"/>
                <a:gd name="connsiteY15" fmla="*/ 89453 h 1248398"/>
                <a:gd name="connsiteX16" fmla="*/ 384629 w 1945518"/>
                <a:gd name="connsiteY16" fmla="*/ 4292 h 1248398"/>
                <a:gd name="connsiteX17" fmla="*/ 472886 w 1945518"/>
                <a:gd name="connsiteY17" fmla="*/ 14098 h 1248398"/>
                <a:gd name="connsiteX18" fmla="*/ 1586689 w 1945518"/>
                <a:gd name="connsiteY18" fmla="*/ 375904 h 1248398"/>
                <a:gd name="connsiteX19" fmla="*/ 1618689 w 1945518"/>
                <a:gd name="connsiteY19" fmla="*/ 385710 h 124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5518" h="1248398">
                  <a:moveTo>
                    <a:pt x="1618173" y="386226"/>
                  </a:moveTo>
                  <a:cubicBezTo>
                    <a:pt x="1617141" y="420807"/>
                    <a:pt x="1575851" y="406871"/>
                    <a:pt x="1568625" y="436290"/>
                  </a:cubicBezTo>
                  <a:cubicBezTo>
                    <a:pt x="1637786" y="428548"/>
                    <a:pt x="1704366" y="423903"/>
                    <a:pt x="1770431" y="413581"/>
                  </a:cubicBezTo>
                  <a:cubicBezTo>
                    <a:pt x="1846301" y="401710"/>
                    <a:pt x="1850947" y="459516"/>
                    <a:pt x="1870559" y="505968"/>
                  </a:cubicBezTo>
                  <a:cubicBezTo>
                    <a:pt x="1893785" y="561193"/>
                    <a:pt x="1851979" y="574613"/>
                    <a:pt x="1816366" y="591645"/>
                  </a:cubicBezTo>
                  <a:cubicBezTo>
                    <a:pt x="1780753" y="608161"/>
                    <a:pt x="1745140" y="624161"/>
                    <a:pt x="1713657" y="654612"/>
                  </a:cubicBezTo>
                  <a:cubicBezTo>
                    <a:pt x="1760108" y="640161"/>
                    <a:pt x="1806560" y="626225"/>
                    <a:pt x="1853527" y="611774"/>
                  </a:cubicBezTo>
                  <a:cubicBezTo>
                    <a:pt x="1885527" y="601967"/>
                    <a:pt x="1922172" y="583903"/>
                    <a:pt x="1941269" y="625709"/>
                  </a:cubicBezTo>
                  <a:cubicBezTo>
                    <a:pt x="1958301" y="663387"/>
                    <a:pt x="1920108" y="678354"/>
                    <a:pt x="1897914" y="696419"/>
                  </a:cubicBezTo>
                  <a:cubicBezTo>
                    <a:pt x="1607851" y="929192"/>
                    <a:pt x="1275981" y="1078353"/>
                    <a:pt x="919337" y="1174353"/>
                  </a:cubicBezTo>
                  <a:cubicBezTo>
                    <a:pt x="745402" y="1221320"/>
                    <a:pt x="568886" y="1253836"/>
                    <a:pt x="387209" y="1247643"/>
                  </a:cubicBezTo>
                  <a:cubicBezTo>
                    <a:pt x="180758" y="1240417"/>
                    <a:pt x="123984" y="1174869"/>
                    <a:pt x="164758" y="975127"/>
                  </a:cubicBezTo>
                  <a:cubicBezTo>
                    <a:pt x="176629" y="916805"/>
                    <a:pt x="160629" y="877063"/>
                    <a:pt x="120888" y="836289"/>
                  </a:cubicBezTo>
                  <a:cubicBezTo>
                    <a:pt x="40372" y="753709"/>
                    <a:pt x="20243" y="653580"/>
                    <a:pt x="67726" y="549839"/>
                  </a:cubicBezTo>
                  <a:cubicBezTo>
                    <a:pt x="97146" y="484806"/>
                    <a:pt x="85791" y="436807"/>
                    <a:pt x="50694" y="380549"/>
                  </a:cubicBezTo>
                  <a:cubicBezTo>
                    <a:pt x="-36531" y="242227"/>
                    <a:pt x="-12789" y="163259"/>
                    <a:pt x="134307" y="89453"/>
                  </a:cubicBezTo>
                  <a:cubicBezTo>
                    <a:pt x="213790" y="49711"/>
                    <a:pt x="298435" y="24937"/>
                    <a:pt x="384629" y="4292"/>
                  </a:cubicBezTo>
                  <a:cubicBezTo>
                    <a:pt x="416112" y="-2934"/>
                    <a:pt x="444499" y="-1902"/>
                    <a:pt x="472886" y="14098"/>
                  </a:cubicBezTo>
                  <a:cubicBezTo>
                    <a:pt x="820240" y="208162"/>
                    <a:pt x="1190820" y="331517"/>
                    <a:pt x="1586689" y="375904"/>
                  </a:cubicBezTo>
                  <a:cubicBezTo>
                    <a:pt x="1598044" y="376936"/>
                    <a:pt x="1608367" y="382613"/>
                    <a:pt x="1618689" y="385710"/>
                  </a:cubicBezTo>
                  <a:close/>
                </a:path>
              </a:pathLst>
            </a:custGeom>
            <a:solidFill>
              <a:srgbClr val="FFC000"/>
            </a:solidFill>
            <a:ln w="5152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D47800DE-0F99-4E14-9E64-8FCE25CEDD90}"/>
                </a:ext>
              </a:extLst>
            </p:cNvPr>
            <p:cNvSpPr/>
            <p:nvPr/>
          </p:nvSpPr>
          <p:spPr>
            <a:xfrm>
              <a:off x="6455046" y="2469647"/>
              <a:ext cx="1939171" cy="1243343"/>
            </a:xfrm>
            <a:custGeom>
              <a:avLst/>
              <a:gdLst>
                <a:gd name="connsiteX0" fmla="*/ 166929 w 1939171"/>
                <a:gd name="connsiteY0" fmla="*/ 629476 h 1243343"/>
                <a:gd name="connsiteX1" fmla="*/ 92091 w 1939171"/>
                <a:gd name="connsiteY1" fmla="*/ 480831 h 1243343"/>
                <a:gd name="connsiteX2" fmla="*/ 204091 w 1939171"/>
                <a:gd name="connsiteY2" fmla="*/ 418379 h 1243343"/>
                <a:gd name="connsiteX3" fmla="*/ 446154 w 1939171"/>
                <a:gd name="connsiteY3" fmla="*/ 447282 h 1243343"/>
                <a:gd name="connsiteX4" fmla="*/ 297510 w 1939171"/>
                <a:gd name="connsiteY4" fmla="*/ 386379 h 1243343"/>
                <a:gd name="connsiteX5" fmla="*/ 529251 w 1939171"/>
                <a:gd name="connsiteY5" fmla="*/ 344573 h 1243343"/>
                <a:gd name="connsiteX6" fmla="*/ 1412861 w 1939171"/>
                <a:gd name="connsiteY6" fmla="*/ 33864 h 1243343"/>
                <a:gd name="connsiteX7" fmla="*/ 1603312 w 1939171"/>
                <a:gd name="connsiteY7" fmla="*/ 11671 h 1243343"/>
                <a:gd name="connsiteX8" fmla="*/ 1847956 w 1939171"/>
                <a:gd name="connsiteY8" fmla="*/ 111284 h 1243343"/>
                <a:gd name="connsiteX9" fmla="*/ 1904214 w 1939171"/>
                <a:gd name="connsiteY9" fmla="*/ 344057 h 1243343"/>
                <a:gd name="connsiteX10" fmla="*/ 1875827 w 1939171"/>
                <a:gd name="connsiteY10" fmla="*/ 571153 h 1243343"/>
                <a:gd name="connsiteX11" fmla="*/ 1815957 w 1939171"/>
                <a:gd name="connsiteY11" fmla="*/ 831281 h 1243343"/>
                <a:gd name="connsiteX12" fmla="*/ 1773634 w 1939171"/>
                <a:gd name="connsiteY12" fmla="*/ 979410 h 1243343"/>
                <a:gd name="connsiteX13" fmla="*/ 1567699 w 1939171"/>
                <a:gd name="connsiteY13" fmla="*/ 1242119 h 1243343"/>
                <a:gd name="connsiteX14" fmla="*/ 730540 w 1939171"/>
                <a:gd name="connsiteY14" fmla="*/ 1078506 h 1243343"/>
                <a:gd name="connsiteX15" fmla="*/ 67833 w 1939171"/>
                <a:gd name="connsiteY15" fmla="*/ 715669 h 1243343"/>
                <a:gd name="connsiteX16" fmla="*/ 8994 w 1939171"/>
                <a:gd name="connsiteY16" fmla="*/ 621734 h 1243343"/>
                <a:gd name="connsiteX17" fmla="*/ 124091 w 1939171"/>
                <a:gd name="connsiteY17" fmla="*/ 615024 h 1243343"/>
                <a:gd name="connsiteX18" fmla="*/ 166929 w 1939171"/>
                <a:gd name="connsiteY18" fmla="*/ 629476 h 124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9171" h="1243343">
                  <a:moveTo>
                    <a:pt x="166929" y="629476"/>
                  </a:moveTo>
                  <a:cubicBezTo>
                    <a:pt x="134413" y="581992"/>
                    <a:pt x="43059" y="577863"/>
                    <a:pt x="92091" y="480831"/>
                  </a:cubicBezTo>
                  <a:cubicBezTo>
                    <a:pt x="118413" y="428702"/>
                    <a:pt x="145252" y="407541"/>
                    <a:pt x="204091" y="418379"/>
                  </a:cubicBezTo>
                  <a:cubicBezTo>
                    <a:pt x="281510" y="432315"/>
                    <a:pt x="360477" y="437476"/>
                    <a:pt x="446154" y="447282"/>
                  </a:cubicBezTo>
                  <a:cubicBezTo>
                    <a:pt x="399703" y="410637"/>
                    <a:pt x="338800" y="431799"/>
                    <a:pt x="297510" y="386379"/>
                  </a:cubicBezTo>
                  <a:cubicBezTo>
                    <a:pt x="374413" y="354380"/>
                    <a:pt x="453896" y="356960"/>
                    <a:pt x="529251" y="344573"/>
                  </a:cubicBezTo>
                  <a:cubicBezTo>
                    <a:pt x="842024" y="292960"/>
                    <a:pt x="1136216" y="187154"/>
                    <a:pt x="1412861" y="33864"/>
                  </a:cubicBezTo>
                  <a:cubicBezTo>
                    <a:pt x="1477377" y="-1748"/>
                    <a:pt x="1535183" y="-9490"/>
                    <a:pt x="1603312" y="11671"/>
                  </a:cubicBezTo>
                  <a:cubicBezTo>
                    <a:pt x="1687957" y="37993"/>
                    <a:pt x="1773118" y="62767"/>
                    <a:pt x="1847956" y="111284"/>
                  </a:cubicBezTo>
                  <a:cubicBezTo>
                    <a:pt x="1943956" y="173735"/>
                    <a:pt x="1966666" y="248573"/>
                    <a:pt x="1904214" y="344057"/>
                  </a:cubicBezTo>
                  <a:cubicBezTo>
                    <a:pt x="1855182" y="418895"/>
                    <a:pt x="1836601" y="484444"/>
                    <a:pt x="1875827" y="571153"/>
                  </a:cubicBezTo>
                  <a:cubicBezTo>
                    <a:pt x="1918666" y="666637"/>
                    <a:pt x="1886150" y="757991"/>
                    <a:pt x="1815957" y="831281"/>
                  </a:cubicBezTo>
                  <a:cubicBezTo>
                    <a:pt x="1773634" y="875668"/>
                    <a:pt x="1760731" y="918507"/>
                    <a:pt x="1773634" y="979410"/>
                  </a:cubicBezTo>
                  <a:cubicBezTo>
                    <a:pt x="1813376" y="1162635"/>
                    <a:pt x="1756602" y="1234377"/>
                    <a:pt x="1567699" y="1242119"/>
                  </a:cubicBezTo>
                  <a:cubicBezTo>
                    <a:pt x="1276087" y="1253990"/>
                    <a:pt x="1000475" y="1178119"/>
                    <a:pt x="730540" y="1078506"/>
                  </a:cubicBezTo>
                  <a:cubicBezTo>
                    <a:pt x="492090" y="990765"/>
                    <a:pt x="269123" y="872055"/>
                    <a:pt x="67833" y="715669"/>
                  </a:cubicBezTo>
                  <a:cubicBezTo>
                    <a:pt x="38414" y="692959"/>
                    <a:pt x="-23006" y="677475"/>
                    <a:pt x="8994" y="621734"/>
                  </a:cubicBezTo>
                  <a:cubicBezTo>
                    <a:pt x="37897" y="571153"/>
                    <a:pt x="84349" y="604185"/>
                    <a:pt x="124091" y="615024"/>
                  </a:cubicBezTo>
                  <a:cubicBezTo>
                    <a:pt x="138542" y="619153"/>
                    <a:pt x="152478" y="624314"/>
                    <a:pt x="166929" y="629476"/>
                  </a:cubicBezTo>
                  <a:close/>
                </a:path>
              </a:pathLst>
            </a:custGeom>
            <a:solidFill>
              <a:srgbClr val="FFC000"/>
            </a:solidFill>
            <a:ln w="5152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F07B8116-B851-4945-8A69-D71F744AC04B}"/>
                </a:ext>
              </a:extLst>
            </p:cNvPr>
            <p:cNvSpPr/>
            <p:nvPr/>
          </p:nvSpPr>
          <p:spPr>
            <a:xfrm>
              <a:off x="6140499" y="510666"/>
              <a:ext cx="1235601" cy="1695556"/>
            </a:xfrm>
            <a:custGeom>
              <a:avLst/>
              <a:gdLst>
                <a:gd name="connsiteX0" fmla="*/ 608444 w 1235601"/>
                <a:gd name="connsiteY0" fmla="*/ 1242397 h 1695556"/>
                <a:gd name="connsiteX1" fmla="*/ 485606 w 1235601"/>
                <a:gd name="connsiteY1" fmla="*/ 1365235 h 1695556"/>
                <a:gd name="connsiteX2" fmla="*/ 248187 w 1235601"/>
                <a:gd name="connsiteY2" fmla="*/ 1627428 h 1695556"/>
                <a:gd name="connsiteX3" fmla="*/ 247671 w 1235601"/>
                <a:gd name="connsiteY3" fmla="*/ 1522654 h 1695556"/>
                <a:gd name="connsiteX4" fmla="*/ 172316 w 1235601"/>
                <a:gd name="connsiteY4" fmla="*/ 1695556 h 1695556"/>
                <a:gd name="connsiteX5" fmla="*/ 153220 w 1235601"/>
                <a:gd name="connsiteY5" fmla="*/ 1612976 h 1695556"/>
                <a:gd name="connsiteX6" fmla="*/ 20575 w 1235601"/>
                <a:gd name="connsiteY6" fmla="*/ 515689 h 1695556"/>
                <a:gd name="connsiteX7" fmla="*/ 45349 w 1235601"/>
                <a:gd name="connsiteY7" fmla="*/ 247819 h 1695556"/>
                <a:gd name="connsiteX8" fmla="*/ 154252 w 1235601"/>
                <a:gd name="connsiteY8" fmla="*/ 79562 h 1695556"/>
                <a:gd name="connsiteX9" fmla="*/ 412315 w 1235601"/>
                <a:gd name="connsiteY9" fmla="*/ 60465 h 1695556"/>
                <a:gd name="connsiteX10" fmla="*/ 606895 w 1235601"/>
                <a:gd name="connsiteY10" fmla="*/ 122400 h 1695556"/>
                <a:gd name="connsiteX11" fmla="*/ 864443 w 1235601"/>
                <a:gd name="connsiteY11" fmla="*/ 219948 h 1695556"/>
                <a:gd name="connsiteX12" fmla="*/ 1012055 w 1235601"/>
                <a:gd name="connsiteY12" fmla="*/ 288077 h 1695556"/>
                <a:gd name="connsiteX13" fmla="*/ 1230377 w 1235601"/>
                <a:gd name="connsiteY13" fmla="*/ 536850 h 1695556"/>
                <a:gd name="connsiteX14" fmla="*/ 1220055 w 1235601"/>
                <a:gd name="connsiteY14" fmla="*/ 599818 h 1695556"/>
                <a:gd name="connsiteX15" fmla="*/ 1020314 w 1235601"/>
                <a:gd name="connsiteY15" fmla="*/ 913107 h 1695556"/>
                <a:gd name="connsiteX16" fmla="*/ 608960 w 1235601"/>
                <a:gd name="connsiteY16" fmla="*/ 1242397 h 169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5601" h="1695556">
                  <a:moveTo>
                    <a:pt x="608444" y="1242397"/>
                  </a:moveTo>
                  <a:cubicBezTo>
                    <a:pt x="561992" y="1278009"/>
                    <a:pt x="520702" y="1318783"/>
                    <a:pt x="485606" y="1365235"/>
                  </a:cubicBezTo>
                  <a:cubicBezTo>
                    <a:pt x="387541" y="1433880"/>
                    <a:pt x="332832" y="1542783"/>
                    <a:pt x="248187" y="1627428"/>
                  </a:cubicBezTo>
                  <a:cubicBezTo>
                    <a:pt x="222381" y="1589750"/>
                    <a:pt x="260574" y="1560847"/>
                    <a:pt x="247671" y="1522654"/>
                  </a:cubicBezTo>
                  <a:cubicBezTo>
                    <a:pt x="221348" y="1582525"/>
                    <a:pt x="197606" y="1637234"/>
                    <a:pt x="172316" y="1695556"/>
                  </a:cubicBezTo>
                  <a:cubicBezTo>
                    <a:pt x="138768" y="1666137"/>
                    <a:pt x="150123" y="1637234"/>
                    <a:pt x="153220" y="1612976"/>
                  </a:cubicBezTo>
                  <a:cubicBezTo>
                    <a:pt x="195026" y="1236719"/>
                    <a:pt x="139284" y="871301"/>
                    <a:pt x="20575" y="515689"/>
                  </a:cubicBezTo>
                  <a:cubicBezTo>
                    <a:pt x="-12457" y="416077"/>
                    <a:pt x="-6780" y="332980"/>
                    <a:pt x="45349" y="247819"/>
                  </a:cubicBezTo>
                  <a:cubicBezTo>
                    <a:pt x="80446" y="190529"/>
                    <a:pt x="112446" y="131174"/>
                    <a:pt x="154252" y="79562"/>
                  </a:cubicBezTo>
                  <a:cubicBezTo>
                    <a:pt x="234768" y="-19535"/>
                    <a:pt x="319413" y="-26245"/>
                    <a:pt x="412315" y="60465"/>
                  </a:cubicBezTo>
                  <a:cubicBezTo>
                    <a:pt x="470122" y="114142"/>
                    <a:pt x="522767" y="142529"/>
                    <a:pt x="606895" y="122400"/>
                  </a:cubicBezTo>
                  <a:cubicBezTo>
                    <a:pt x="709089" y="97626"/>
                    <a:pt x="802508" y="131174"/>
                    <a:pt x="864443" y="219948"/>
                  </a:cubicBezTo>
                  <a:cubicBezTo>
                    <a:pt x="902636" y="274142"/>
                    <a:pt x="948572" y="289625"/>
                    <a:pt x="1012055" y="288077"/>
                  </a:cubicBezTo>
                  <a:cubicBezTo>
                    <a:pt x="1190120" y="283948"/>
                    <a:pt x="1255668" y="360335"/>
                    <a:pt x="1230377" y="536850"/>
                  </a:cubicBezTo>
                  <a:cubicBezTo>
                    <a:pt x="1227281" y="558012"/>
                    <a:pt x="1222635" y="578657"/>
                    <a:pt x="1220055" y="599818"/>
                  </a:cubicBezTo>
                  <a:cubicBezTo>
                    <a:pt x="1203539" y="736076"/>
                    <a:pt x="1152958" y="840333"/>
                    <a:pt x="1020314" y="913107"/>
                  </a:cubicBezTo>
                  <a:cubicBezTo>
                    <a:pt x="866508" y="997236"/>
                    <a:pt x="723024" y="1103558"/>
                    <a:pt x="608960" y="1242397"/>
                  </a:cubicBezTo>
                  <a:close/>
                </a:path>
              </a:pathLst>
            </a:custGeom>
            <a:solidFill>
              <a:srgbClr val="FFC000"/>
            </a:solidFill>
            <a:ln w="5152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3DEF35E4-FBF5-4A4D-B51F-5363F2A09840}"/>
                </a:ext>
              </a:extLst>
            </p:cNvPr>
            <p:cNvSpPr/>
            <p:nvPr/>
          </p:nvSpPr>
          <p:spPr>
            <a:xfrm>
              <a:off x="4295441" y="3250121"/>
              <a:ext cx="1417373" cy="1541802"/>
            </a:xfrm>
            <a:custGeom>
              <a:avLst/>
              <a:gdLst>
                <a:gd name="connsiteX0" fmla="*/ 1357247 w 1417373"/>
                <a:gd name="connsiteY0" fmla="*/ 1775 h 1541802"/>
                <a:gd name="connsiteX1" fmla="*/ 1410408 w 1417373"/>
                <a:gd name="connsiteY1" fmla="*/ 43581 h 1541802"/>
                <a:gd name="connsiteX2" fmla="*/ 1402150 w 1417373"/>
                <a:gd name="connsiteY2" fmla="*/ 100355 h 1541802"/>
                <a:gd name="connsiteX3" fmla="*/ 1207570 w 1417373"/>
                <a:gd name="connsiteY3" fmla="*/ 754805 h 1541802"/>
                <a:gd name="connsiteX4" fmla="*/ 1163699 w 1417373"/>
                <a:gd name="connsiteY4" fmla="*/ 1199190 h 1541802"/>
                <a:gd name="connsiteX5" fmla="*/ 1112603 w 1417373"/>
                <a:gd name="connsiteY5" fmla="*/ 1330803 h 1541802"/>
                <a:gd name="connsiteX6" fmla="*/ 877765 w 1417373"/>
                <a:gd name="connsiteY6" fmla="*/ 1516609 h 1541802"/>
                <a:gd name="connsiteX7" fmla="*/ 655314 w 1417373"/>
                <a:gd name="connsiteY7" fmla="*/ 1448996 h 1541802"/>
                <a:gd name="connsiteX8" fmla="*/ 472605 w 1417373"/>
                <a:gd name="connsiteY8" fmla="*/ 1309642 h 1541802"/>
                <a:gd name="connsiteX9" fmla="*/ 279573 w 1417373"/>
                <a:gd name="connsiteY9" fmla="*/ 1136223 h 1541802"/>
                <a:gd name="connsiteX10" fmla="*/ 151057 w 1417373"/>
                <a:gd name="connsiteY10" fmla="*/ 1010288 h 1541802"/>
                <a:gd name="connsiteX11" fmla="*/ 26155 w 1417373"/>
                <a:gd name="connsiteY11" fmla="*/ 747063 h 1541802"/>
                <a:gd name="connsiteX12" fmla="*/ 177896 w 1417373"/>
                <a:gd name="connsiteY12" fmla="*/ 498289 h 1541802"/>
                <a:gd name="connsiteX13" fmla="*/ 255315 w 1417373"/>
                <a:gd name="connsiteY13" fmla="*/ 454419 h 1541802"/>
                <a:gd name="connsiteX14" fmla="*/ 1337118 w 1417373"/>
                <a:gd name="connsiteY14" fmla="*/ 11581 h 1541802"/>
                <a:gd name="connsiteX15" fmla="*/ 1358280 w 1417373"/>
                <a:gd name="connsiteY15" fmla="*/ 743 h 154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7373" h="1541802">
                  <a:moveTo>
                    <a:pt x="1357247" y="1775"/>
                  </a:moveTo>
                  <a:cubicBezTo>
                    <a:pt x="1420215" y="-13709"/>
                    <a:pt x="1319570" y="78162"/>
                    <a:pt x="1410408" y="43581"/>
                  </a:cubicBezTo>
                  <a:cubicBezTo>
                    <a:pt x="1426924" y="37388"/>
                    <a:pt x="1409892" y="82291"/>
                    <a:pt x="1402150" y="100355"/>
                  </a:cubicBezTo>
                  <a:cubicBezTo>
                    <a:pt x="1311312" y="310935"/>
                    <a:pt x="1245248" y="528741"/>
                    <a:pt x="1207570" y="754805"/>
                  </a:cubicBezTo>
                  <a:cubicBezTo>
                    <a:pt x="1182796" y="901901"/>
                    <a:pt x="1168345" y="1050546"/>
                    <a:pt x="1163699" y="1199190"/>
                  </a:cubicBezTo>
                  <a:cubicBezTo>
                    <a:pt x="1162151" y="1251319"/>
                    <a:pt x="1148732" y="1294158"/>
                    <a:pt x="1112603" y="1330803"/>
                  </a:cubicBezTo>
                  <a:cubicBezTo>
                    <a:pt x="1041377" y="1402028"/>
                    <a:pt x="969636" y="1472738"/>
                    <a:pt x="877765" y="1516609"/>
                  </a:cubicBezTo>
                  <a:cubicBezTo>
                    <a:pt x="778668" y="1564092"/>
                    <a:pt x="704862" y="1546028"/>
                    <a:pt x="655314" y="1448996"/>
                  </a:cubicBezTo>
                  <a:cubicBezTo>
                    <a:pt x="614540" y="1370545"/>
                    <a:pt x="567572" y="1320481"/>
                    <a:pt x="472605" y="1309642"/>
                  </a:cubicBezTo>
                  <a:cubicBezTo>
                    <a:pt x="374541" y="1298287"/>
                    <a:pt x="307444" y="1231190"/>
                    <a:pt x="279573" y="1136223"/>
                  </a:cubicBezTo>
                  <a:cubicBezTo>
                    <a:pt x="259444" y="1066546"/>
                    <a:pt x="218670" y="1031449"/>
                    <a:pt x="151057" y="1010288"/>
                  </a:cubicBezTo>
                  <a:cubicBezTo>
                    <a:pt x="2413" y="963320"/>
                    <a:pt x="-30619" y="890546"/>
                    <a:pt x="26155" y="747063"/>
                  </a:cubicBezTo>
                  <a:cubicBezTo>
                    <a:pt x="62284" y="655708"/>
                    <a:pt x="120090" y="576741"/>
                    <a:pt x="177896" y="498289"/>
                  </a:cubicBezTo>
                  <a:cubicBezTo>
                    <a:pt x="196993" y="471967"/>
                    <a:pt x="223831" y="460612"/>
                    <a:pt x="255315" y="454419"/>
                  </a:cubicBezTo>
                  <a:cubicBezTo>
                    <a:pt x="646540" y="382161"/>
                    <a:pt x="1008345" y="237129"/>
                    <a:pt x="1337118" y="11581"/>
                  </a:cubicBezTo>
                  <a:cubicBezTo>
                    <a:pt x="1348989" y="3323"/>
                    <a:pt x="1362925" y="-1838"/>
                    <a:pt x="1358280" y="743"/>
                  </a:cubicBezTo>
                  <a:close/>
                </a:path>
              </a:pathLst>
            </a:custGeom>
            <a:solidFill>
              <a:srgbClr val="FFC000"/>
            </a:solidFill>
            <a:ln w="5152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FF6C7964-AC21-4A8F-9B6F-3A3E446FF301}"/>
                </a:ext>
              </a:extLst>
            </p:cNvPr>
            <p:cNvSpPr/>
            <p:nvPr/>
          </p:nvSpPr>
          <p:spPr>
            <a:xfrm>
              <a:off x="6502750" y="3263016"/>
              <a:ext cx="1421618" cy="1530880"/>
            </a:xfrm>
            <a:custGeom>
              <a:avLst/>
              <a:gdLst>
                <a:gd name="connsiteX0" fmla="*/ 0 w 1421618"/>
                <a:gd name="connsiteY0" fmla="*/ 19332 h 1530880"/>
                <a:gd name="connsiteX1" fmla="*/ 102193 w 1421618"/>
                <a:gd name="connsiteY1" fmla="*/ 92622 h 1530880"/>
                <a:gd name="connsiteX2" fmla="*/ 61419 w 1421618"/>
                <a:gd name="connsiteY2" fmla="*/ 3848 h 1530880"/>
                <a:gd name="connsiteX3" fmla="*/ 132128 w 1421618"/>
                <a:gd name="connsiteY3" fmla="*/ 31203 h 1530880"/>
                <a:gd name="connsiteX4" fmla="*/ 1159738 w 1421618"/>
                <a:gd name="connsiteY4" fmla="*/ 442040 h 1530880"/>
                <a:gd name="connsiteX5" fmla="*/ 1415221 w 1421618"/>
                <a:gd name="connsiteY5" fmla="*/ 895200 h 1530880"/>
                <a:gd name="connsiteX6" fmla="*/ 1291351 w 1421618"/>
                <a:gd name="connsiteY6" fmla="*/ 993264 h 1530880"/>
                <a:gd name="connsiteX7" fmla="*/ 1141158 w 1421618"/>
                <a:gd name="connsiteY7" fmla="*/ 1133135 h 1530880"/>
                <a:gd name="connsiteX8" fmla="*/ 925416 w 1421618"/>
                <a:gd name="connsiteY8" fmla="*/ 1305005 h 1530880"/>
                <a:gd name="connsiteX9" fmla="*/ 787094 w 1421618"/>
                <a:gd name="connsiteY9" fmla="*/ 1406166 h 1530880"/>
                <a:gd name="connsiteX10" fmla="*/ 506321 w 1421618"/>
                <a:gd name="connsiteY10" fmla="*/ 1483069 h 1530880"/>
                <a:gd name="connsiteX11" fmla="*/ 298838 w 1421618"/>
                <a:gd name="connsiteY11" fmla="*/ 1305521 h 1530880"/>
                <a:gd name="connsiteX12" fmla="*/ 262193 w 1421618"/>
                <a:gd name="connsiteY12" fmla="*/ 1214683 h 1530880"/>
                <a:gd name="connsiteX13" fmla="*/ 6193 w 1421618"/>
                <a:gd name="connsiteY13" fmla="*/ 54944 h 1530880"/>
                <a:gd name="connsiteX14" fmla="*/ 516 w 1421618"/>
                <a:gd name="connsiteY14" fmla="*/ 19332 h 153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1618" h="1530880">
                  <a:moveTo>
                    <a:pt x="0" y="19332"/>
                  </a:moveTo>
                  <a:cubicBezTo>
                    <a:pt x="51097" y="29654"/>
                    <a:pt x="64516" y="75073"/>
                    <a:pt x="102193" y="92622"/>
                  </a:cubicBezTo>
                  <a:cubicBezTo>
                    <a:pt x="100129" y="56493"/>
                    <a:pt x="57290" y="41525"/>
                    <a:pt x="61419" y="3848"/>
                  </a:cubicBezTo>
                  <a:cubicBezTo>
                    <a:pt x="93419" y="-10088"/>
                    <a:pt x="111484" y="17267"/>
                    <a:pt x="132128" y="31203"/>
                  </a:cubicBezTo>
                  <a:cubicBezTo>
                    <a:pt x="446450" y="238686"/>
                    <a:pt x="790707" y="370814"/>
                    <a:pt x="1159738" y="442040"/>
                  </a:cubicBezTo>
                  <a:cubicBezTo>
                    <a:pt x="1280512" y="465266"/>
                    <a:pt x="1457544" y="780104"/>
                    <a:pt x="1415221" y="895200"/>
                  </a:cubicBezTo>
                  <a:cubicBezTo>
                    <a:pt x="1393544" y="953006"/>
                    <a:pt x="1344512" y="978813"/>
                    <a:pt x="1291351" y="993264"/>
                  </a:cubicBezTo>
                  <a:cubicBezTo>
                    <a:pt x="1214964" y="1013909"/>
                    <a:pt x="1164383" y="1051586"/>
                    <a:pt x="1141158" y="1133135"/>
                  </a:cubicBezTo>
                  <a:cubicBezTo>
                    <a:pt x="1111738" y="1237908"/>
                    <a:pt x="1027609" y="1291586"/>
                    <a:pt x="925416" y="1305005"/>
                  </a:cubicBezTo>
                  <a:cubicBezTo>
                    <a:pt x="855739" y="1314295"/>
                    <a:pt x="818062" y="1348360"/>
                    <a:pt x="787094" y="1406166"/>
                  </a:cubicBezTo>
                  <a:cubicBezTo>
                    <a:pt x="713288" y="1544488"/>
                    <a:pt x="639482" y="1564101"/>
                    <a:pt x="506321" y="1483069"/>
                  </a:cubicBezTo>
                  <a:cubicBezTo>
                    <a:pt x="427870" y="1435069"/>
                    <a:pt x="360257" y="1374166"/>
                    <a:pt x="298838" y="1305521"/>
                  </a:cubicBezTo>
                  <a:cubicBezTo>
                    <a:pt x="275612" y="1279715"/>
                    <a:pt x="263741" y="1250296"/>
                    <a:pt x="262193" y="1214683"/>
                  </a:cubicBezTo>
                  <a:cubicBezTo>
                    <a:pt x="247741" y="812619"/>
                    <a:pt x="177032" y="422943"/>
                    <a:pt x="6193" y="54944"/>
                  </a:cubicBezTo>
                  <a:cubicBezTo>
                    <a:pt x="2581" y="47203"/>
                    <a:pt x="3097" y="37912"/>
                    <a:pt x="516" y="19332"/>
                  </a:cubicBezTo>
                  <a:close/>
                </a:path>
              </a:pathLst>
            </a:custGeom>
            <a:solidFill>
              <a:srgbClr val="FFC000"/>
            </a:solidFill>
            <a:ln w="5152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74E25D9-F8C7-4F39-9953-568259B5D142}"/>
              </a:ext>
            </a:extLst>
          </p:cNvPr>
          <p:cNvGrpSpPr/>
          <p:nvPr/>
        </p:nvGrpSpPr>
        <p:grpSpPr>
          <a:xfrm>
            <a:off x="4553444" y="6265887"/>
            <a:ext cx="3085112" cy="444228"/>
            <a:chOff x="3941330" y="6188314"/>
            <a:chExt cx="4326904" cy="623035"/>
          </a:xfrm>
          <a:solidFill>
            <a:srgbClr val="FFC000"/>
          </a:solidFill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F60B8DC9-3D84-4A4D-9AB3-0C1636071C75}"/>
                </a:ext>
              </a:extLst>
            </p:cNvPr>
            <p:cNvSpPr/>
            <p:nvPr/>
          </p:nvSpPr>
          <p:spPr>
            <a:xfrm>
              <a:off x="4875922" y="6200713"/>
              <a:ext cx="572937" cy="6106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0440"/>
                <a:gd name="f7" fmla="val 3960000"/>
                <a:gd name="f8" fmla="val 1979373"/>
                <a:gd name="f9" fmla="val 472350"/>
                <a:gd name="f10" fmla="val 1228307"/>
                <a:gd name="f11" fmla="val 485871"/>
                <a:gd name="f12" fmla="val 850011"/>
                <a:gd name="f13" fmla="val 1078219"/>
                <a:gd name="f14" fmla="val 813783"/>
                <a:gd name="f15" fmla="val 1434034"/>
                <a:gd name="f16" fmla="val 787561"/>
                <a:gd name="f17" fmla="val 1781828"/>
                <a:gd name="f18" fmla="val 889690"/>
                <a:gd name="f19" fmla="val 2005359"/>
                <a:gd name="f20" fmla="val 1119009"/>
                <a:gd name="f21" fmla="val 2222584"/>
                <a:gd name="f22" fmla="val 1178964"/>
                <a:gd name="f23" fmla="val 2123026"/>
                <a:gd name="f24" fmla="val 1260199"/>
                <a:gd name="f25" fmla="val 1908547"/>
                <a:gd name="f26" fmla="val 1328015"/>
                <a:gd name="f27" fmla="val 1812920"/>
                <a:gd name="f28" fmla="val 1222115"/>
                <a:gd name="f29" fmla="val 1647651"/>
                <a:gd name="f30" fmla="val 1255483"/>
                <a:gd name="f31" fmla="val 1756375"/>
                <a:gd name="f32" fmla="val 1234998"/>
                <a:gd name="f33" fmla="val 1431771"/>
                <a:gd name="f34" fmla="val 1331609"/>
                <a:gd name="f35" fmla="val 922504"/>
                <a:gd name="f36" fmla="val 1719145"/>
                <a:gd name="f37" fmla="val 812633"/>
                <a:gd name="f38" fmla="val 2217373"/>
                <a:gd name="f39" fmla="val 891303"/>
                <a:gd name="f40" fmla="val 2693518"/>
                <a:gd name="f41" fmla="val 1016895"/>
                <a:gd name="f42" fmla="val 2787642"/>
                <a:gd name="f43" fmla="val 1344599"/>
                <a:gd name="f44" fmla="val 2783502"/>
                <a:gd name="f45" fmla="val 1606823"/>
                <a:gd name="f46" fmla="val 2771081"/>
                <a:gd name="f47" fmla="val 1743454"/>
                <a:gd name="f48" fmla="val 2679609"/>
                <a:gd name="f49" fmla="val 2064482"/>
                <a:gd name="f50" fmla="val 2456028"/>
                <a:gd name="f51" fmla="val 2225955"/>
                <a:gd name="f52" fmla="val 2192422"/>
                <a:gd name="f53" fmla="val 2399851"/>
                <a:gd name="f54" fmla="val 2004893"/>
                <a:gd name="f55" fmla="val 2209395"/>
                <a:gd name="f56" fmla="val 2026974"/>
                <a:gd name="f57" fmla="val 2018938"/>
                <a:gd name="f58" fmla="val 2072519"/>
                <a:gd name="f59" fmla="val 1810540"/>
                <a:gd name="f60" fmla="val 2086043"/>
                <a:gd name="f61" fmla="val 1754994"/>
                <a:gd name="f62" fmla="val 2135727"/>
                <a:gd name="f63" fmla="val 1554876"/>
                <a:gd name="f64" fmla="val 2195073"/>
                <a:gd name="f65" fmla="val 1382360"/>
                <a:gd name="f66" fmla="val 2084273"/>
                <a:gd name="f67" fmla="val 1259912"/>
                <a:gd name="f68" fmla="val 1915898"/>
                <a:gd name="f69" fmla="val 1219889"/>
                <a:gd name="f70" fmla="val 1750283"/>
                <a:gd name="f71" fmla="val 1186766"/>
                <a:gd name="f72" fmla="val 1626460"/>
                <a:gd name="f73" fmla="val 1331294"/>
                <a:gd name="f74" fmla="val 1589196"/>
                <a:gd name="f75" fmla="val 1434803"/>
                <a:gd name="f76" fmla="val 1499489"/>
                <a:gd name="f77" fmla="val 1732912"/>
                <a:gd name="f78" fmla="val 1614533"/>
                <a:gd name="f79" fmla="val 1824000"/>
                <a:gd name="f80" fmla="val 1574511"/>
                <a:gd name="f81" fmla="val 1939931"/>
                <a:gd name="f82" fmla="val 1332991"/>
                <a:gd name="f83" fmla="val 2671400"/>
                <a:gd name="f84" fmla="val 1220920"/>
                <a:gd name="f85" fmla="val 3468343"/>
                <a:gd name="f86" fmla="val 1339611"/>
                <a:gd name="f87" fmla="val 3487664"/>
                <a:gd name="f88" fmla="val 1434840"/>
                <a:gd name="f89" fmla="val 3497327"/>
                <a:gd name="f90" fmla="val 1730357"/>
                <a:gd name="f91" fmla="val 3129057"/>
                <a:gd name="f92" fmla="val 1887692"/>
                <a:gd name="f93" fmla="val 2422431"/>
                <a:gd name="f94" fmla="val 1985681"/>
                <a:gd name="f95" fmla="val 2531460"/>
                <a:gd name="f96" fmla="val 2093439"/>
                <a:gd name="f97" fmla="val 2747804"/>
                <a:gd name="f98" fmla="val 2336342"/>
                <a:gd name="f99" fmla="val 2720202"/>
                <a:gd name="f100" fmla="val 2693796"/>
                <a:gd name="f101" fmla="val 2666377"/>
                <a:gd name="f102" fmla="val 3092265"/>
                <a:gd name="f103" fmla="val 2401394"/>
                <a:gd name="f104" fmla="val 3176454"/>
                <a:gd name="f105" fmla="val 1627140"/>
                <a:gd name="f106" fmla="val 3254038"/>
                <a:gd name="f107" fmla="val 999456"/>
                <a:gd name="f108" fmla="val 2816023"/>
                <a:gd name="f109" fmla="val 430731"/>
                <a:gd name="f110" fmla="val 436907"/>
                <a:gd name="f111" fmla="val 3523533"/>
                <a:gd name="f112" fmla="val 3764830"/>
                <a:gd name="f113" fmla="val 195610"/>
                <a:gd name="f114" fmla="val 3523093"/>
                <a:gd name="f115" fmla="val 3764390"/>
                <a:gd name="f116" fmla="+- 0 0 -90"/>
                <a:gd name="f117" fmla="*/ f3 1 3960440"/>
                <a:gd name="f118" fmla="*/ f4 1 3960000"/>
                <a:gd name="f119" fmla="+- f7 0 f5"/>
                <a:gd name="f120" fmla="+- f6 0 f5"/>
                <a:gd name="f121" fmla="*/ f116 f0 1"/>
                <a:gd name="f122" fmla="*/ f120 1 3960440"/>
                <a:gd name="f123" fmla="*/ f119 1 3960000"/>
                <a:gd name="f124" fmla="*/ 1979373 f120 1"/>
                <a:gd name="f125" fmla="*/ 472350 f119 1"/>
                <a:gd name="f126" fmla="*/ 813783 f120 1"/>
                <a:gd name="f127" fmla="*/ 1434034 f119 1"/>
                <a:gd name="f128" fmla="*/ 2217373 f120 1"/>
                <a:gd name="f129" fmla="*/ 1339611 f120 1"/>
                <a:gd name="f130" fmla="*/ 3487664 f119 1"/>
                <a:gd name="f131" fmla="*/ 436907 f120 1"/>
                <a:gd name="f132" fmla="*/ 0 f119 1"/>
                <a:gd name="f133" fmla="*/ 3523533 f120 1"/>
                <a:gd name="f134" fmla="*/ 3960440 f120 1"/>
                <a:gd name="f135" fmla="*/ 436907 f119 1"/>
                <a:gd name="f136" fmla="*/ 3523093 f119 1"/>
                <a:gd name="f137" fmla="*/ 3960000 f119 1"/>
                <a:gd name="f138" fmla="*/ 0 f120 1"/>
                <a:gd name="f139" fmla="*/ 1119009 f120 1"/>
                <a:gd name="f140" fmla="*/ 2222584 f119 1"/>
                <a:gd name="f141" fmla="*/ 1234998 f120 1"/>
                <a:gd name="f142" fmla="*/ 1431771 f119 1"/>
                <a:gd name="f143" fmla="*/ 1915898 f120 1"/>
                <a:gd name="f144" fmla="*/ 1219889 f119 1"/>
                <a:gd name="f145" fmla="*/ 1589196 f120 1"/>
                <a:gd name="f146" fmla="*/ 1434803 f119 1"/>
                <a:gd name="f147" fmla="*/ 1574511 f120 1"/>
                <a:gd name="f148" fmla="*/ 1939931 f119 1"/>
                <a:gd name="f149" fmla="*/ 2135727 f120 1"/>
                <a:gd name="f150" fmla="*/ 1554876 f119 1"/>
                <a:gd name="f151" fmla="*/ 891303 f119 1"/>
                <a:gd name="f152" fmla="*/ 2783502 f120 1"/>
                <a:gd name="f153" fmla="*/ 1606823 f119 1"/>
                <a:gd name="f154" fmla="*/ 2456028 f120 1"/>
                <a:gd name="f155" fmla="*/ 2225955 f119 1"/>
                <a:gd name="f156" fmla="*/ 2026974 f120 1"/>
                <a:gd name="f157" fmla="*/ 2018938 f119 1"/>
                <a:gd name="f158" fmla="*/ 1887692 f120 1"/>
                <a:gd name="f159" fmla="*/ 2422431 f119 1"/>
                <a:gd name="f160" fmla="*/ 2336342 f120 1"/>
                <a:gd name="f161" fmla="*/ 2720202 f119 1"/>
                <a:gd name="f162" fmla="*/ 3176454 f120 1"/>
                <a:gd name="f163" fmla="*/ 1627140 f119 1"/>
                <a:gd name="f164" fmla="*/ 1328015 f120 1"/>
                <a:gd name="f165" fmla="*/ 1812920 f119 1"/>
                <a:gd name="f166" fmla="*/ f121 1 f2"/>
                <a:gd name="f167" fmla="*/ f124 1 3960440"/>
                <a:gd name="f168" fmla="*/ f125 1 3960000"/>
                <a:gd name="f169" fmla="*/ f126 1 3960440"/>
                <a:gd name="f170" fmla="*/ f127 1 3960000"/>
                <a:gd name="f171" fmla="*/ f128 1 3960440"/>
                <a:gd name="f172" fmla="*/ f129 1 3960440"/>
                <a:gd name="f173" fmla="*/ f130 1 3960000"/>
                <a:gd name="f174" fmla="*/ f131 1 3960440"/>
                <a:gd name="f175" fmla="*/ f132 1 3960000"/>
                <a:gd name="f176" fmla="*/ f133 1 3960440"/>
                <a:gd name="f177" fmla="*/ f134 1 3960440"/>
                <a:gd name="f178" fmla="*/ f135 1 3960000"/>
                <a:gd name="f179" fmla="*/ f136 1 3960000"/>
                <a:gd name="f180" fmla="*/ f137 1 3960000"/>
                <a:gd name="f181" fmla="*/ f138 1 3960440"/>
                <a:gd name="f182" fmla="*/ f139 1 3960440"/>
                <a:gd name="f183" fmla="*/ f140 1 3960000"/>
                <a:gd name="f184" fmla="*/ f141 1 3960440"/>
                <a:gd name="f185" fmla="*/ f142 1 3960000"/>
                <a:gd name="f186" fmla="*/ f143 1 3960440"/>
                <a:gd name="f187" fmla="*/ f144 1 3960000"/>
                <a:gd name="f188" fmla="*/ f145 1 3960440"/>
                <a:gd name="f189" fmla="*/ f146 1 3960000"/>
                <a:gd name="f190" fmla="*/ f147 1 3960440"/>
                <a:gd name="f191" fmla="*/ f148 1 3960000"/>
                <a:gd name="f192" fmla="*/ f149 1 3960440"/>
                <a:gd name="f193" fmla="*/ f150 1 3960000"/>
                <a:gd name="f194" fmla="*/ f151 1 3960000"/>
                <a:gd name="f195" fmla="*/ f152 1 3960440"/>
                <a:gd name="f196" fmla="*/ f153 1 3960000"/>
                <a:gd name="f197" fmla="*/ f154 1 3960440"/>
                <a:gd name="f198" fmla="*/ f155 1 3960000"/>
                <a:gd name="f199" fmla="*/ f156 1 3960440"/>
                <a:gd name="f200" fmla="*/ f157 1 3960000"/>
                <a:gd name="f201" fmla="*/ f158 1 3960440"/>
                <a:gd name="f202" fmla="*/ f159 1 3960000"/>
                <a:gd name="f203" fmla="*/ f160 1 3960440"/>
                <a:gd name="f204" fmla="*/ f161 1 3960000"/>
                <a:gd name="f205" fmla="*/ f162 1 3960440"/>
                <a:gd name="f206" fmla="*/ f163 1 3960000"/>
                <a:gd name="f207" fmla="*/ f164 1 3960440"/>
                <a:gd name="f208" fmla="*/ f165 1 3960000"/>
                <a:gd name="f209" fmla="*/ f5 1 f122"/>
                <a:gd name="f210" fmla="*/ f6 1 f122"/>
                <a:gd name="f211" fmla="*/ f5 1 f123"/>
                <a:gd name="f212" fmla="*/ f7 1 f123"/>
                <a:gd name="f213" fmla="+- f166 0 f1"/>
                <a:gd name="f214" fmla="*/ f167 1 f122"/>
                <a:gd name="f215" fmla="*/ f168 1 f123"/>
                <a:gd name="f216" fmla="*/ f169 1 f122"/>
                <a:gd name="f217" fmla="*/ f170 1 f123"/>
                <a:gd name="f218" fmla="*/ f182 1 f122"/>
                <a:gd name="f219" fmla="*/ f183 1 f123"/>
                <a:gd name="f220" fmla="*/ f207 1 f122"/>
                <a:gd name="f221" fmla="*/ f208 1 f123"/>
                <a:gd name="f222" fmla="*/ f184 1 f122"/>
                <a:gd name="f223" fmla="*/ f185 1 f123"/>
                <a:gd name="f224" fmla="*/ f171 1 f122"/>
                <a:gd name="f225" fmla="*/ f194 1 f123"/>
                <a:gd name="f226" fmla="*/ f195 1 f122"/>
                <a:gd name="f227" fmla="*/ f196 1 f123"/>
                <a:gd name="f228" fmla="*/ f197 1 f122"/>
                <a:gd name="f229" fmla="*/ f198 1 f123"/>
                <a:gd name="f230" fmla="*/ f199 1 f122"/>
                <a:gd name="f231" fmla="*/ f200 1 f123"/>
                <a:gd name="f232" fmla="*/ f192 1 f122"/>
                <a:gd name="f233" fmla="*/ f193 1 f123"/>
                <a:gd name="f234" fmla="*/ f186 1 f122"/>
                <a:gd name="f235" fmla="*/ f187 1 f123"/>
                <a:gd name="f236" fmla="*/ f188 1 f122"/>
                <a:gd name="f237" fmla="*/ f189 1 f123"/>
                <a:gd name="f238" fmla="*/ f190 1 f122"/>
                <a:gd name="f239" fmla="*/ f191 1 f123"/>
                <a:gd name="f240" fmla="*/ f172 1 f122"/>
                <a:gd name="f241" fmla="*/ f173 1 f123"/>
                <a:gd name="f242" fmla="*/ f201 1 f122"/>
                <a:gd name="f243" fmla="*/ f202 1 f123"/>
                <a:gd name="f244" fmla="*/ f203 1 f122"/>
                <a:gd name="f245" fmla="*/ f204 1 f123"/>
                <a:gd name="f246" fmla="*/ f205 1 f122"/>
                <a:gd name="f247" fmla="*/ f206 1 f123"/>
                <a:gd name="f248" fmla="*/ f174 1 f122"/>
                <a:gd name="f249" fmla="*/ f175 1 f123"/>
                <a:gd name="f250" fmla="*/ f176 1 f122"/>
                <a:gd name="f251" fmla="*/ f177 1 f122"/>
                <a:gd name="f252" fmla="*/ f178 1 f123"/>
                <a:gd name="f253" fmla="*/ f179 1 f123"/>
                <a:gd name="f254" fmla="*/ f180 1 f123"/>
                <a:gd name="f255" fmla="*/ f181 1 f122"/>
                <a:gd name="f256" fmla="*/ f209 f117 1"/>
                <a:gd name="f257" fmla="*/ f210 f117 1"/>
                <a:gd name="f258" fmla="*/ f212 f118 1"/>
                <a:gd name="f259" fmla="*/ f211 f118 1"/>
                <a:gd name="f260" fmla="*/ f214 f117 1"/>
                <a:gd name="f261" fmla="*/ f215 f118 1"/>
                <a:gd name="f262" fmla="*/ f216 f117 1"/>
                <a:gd name="f263" fmla="*/ f217 f118 1"/>
                <a:gd name="f264" fmla="*/ f218 f117 1"/>
                <a:gd name="f265" fmla="*/ f219 f118 1"/>
                <a:gd name="f266" fmla="*/ f220 f117 1"/>
                <a:gd name="f267" fmla="*/ f221 f118 1"/>
                <a:gd name="f268" fmla="*/ f222 f117 1"/>
                <a:gd name="f269" fmla="*/ f223 f118 1"/>
                <a:gd name="f270" fmla="*/ f224 f117 1"/>
                <a:gd name="f271" fmla="*/ f225 f118 1"/>
                <a:gd name="f272" fmla="*/ f226 f117 1"/>
                <a:gd name="f273" fmla="*/ f227 f118 1"/>
                <a:gd name="f274" fmla="*/ f228 f117 1"/>
                <a:gd name="f275" fmla="*/ f229 f118 1"/>
                <a:gd name="f276" fmla="*/ f230 f117 1"/>
                <a:gd name="f277" fmla="*/ f231 f118 1"/>
                <a:gd name="f278" fmla="*/ f232 f117 1"/>
                <a:gd name="f279" fmla="*/ f233 f118 1"/>
                <a:gd name="f280" fmla="*/ f234 f117 1"/>
                <a:gd name="f281" fmla="*/ f235 f118 1"/>
                <a:gd name="f282" fmla="*/ f236 f117 1"/>
                <a:gd name="f283" fmla="*/ f237 f118 1"/>
                <a:gd name="f284" fmla="*/ f238 f117 1"/>
                <a:gd name="f285" fmla="*/ f239 f118 1"/>
                <a:gd name="f286" fmla="*/ f240 f117 1"/>
                <a:gd name="f287" fmla="*/ f241 f118 1"/>
                <a:gd name="f288" fmla="*/ f242 f117 1"/>
                <a:gd name="f289" fmla="*/ f243 f118 1"/>
                <a:gd name="f290" fmla="*/ f244 f117 1"/>
                <a:gd name="f291" fmla="*/ f245 f118 1"/>
                <a:gd name="f292" fmla="*/ f246 f117 1"/>
                <a:gd name="f293" fmla="*/ f247 f118 1"/>
                <a:gd name="f294" fmla="*/ f248 f117 1"/>
                <a:gd name="f295" fmla="*/ f249 f118 1"/>
                <a:gd name="f296" fmla="*/ f250 f117 1"/>
                <a:gd name="f297" fmla="*/ f251 f117 1"/>
                <a:gd name="f298" fmla="*/ f252 f118 1"/>
                <a:gd name="f299" fmla="*/ f253 f118 1"/>
                <a:gd name="f300" fmla="*/ f254 f118 1"/>
                <a:gd name="f301" fmla="*/ f255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3">
                  <a:pos x="f260" y="f261"/>
                </a:cxn>
                <a:cxn ang="f213">
                  <a:pos x="f262" y="f263"/>
                </a:cxn>
                <a:cxn ang="f213">
                  <a:pos x="f264" y="f265"/>
                </a:cxn>
                <a:cxn ang="f213">
                  <a:pos x="f266" y="f267"/>
                </a:cxn>
                <a:cxn ang="f213">
                  <a:pos x="f268" y="f269"/>
                </a:cxn>
                <a:cxn ang="f213">
                  <a:pos x="f270" y="f271"/>
                </a:cxn>
                <a:cxn ang="f213">
                  <a:pos x="f272" y="f273"/>
                </a:cxn>
                <a:cxn ang="f213">
                  <a:pos x="f274" y="f275"/>
                </a:cxn>
                <a:cxn ang="f213">
                  <a:pos x="f276" y="f277"/>
                </a:cxn>
                <a:cxn ang="f213">
                  <a:pos x="f278" y="f279"/>
                </a:cxn>
                <a:cxn ang="f213">
                  <a:pos x="f280" y="f281"/>
                </a:cxn>
                <a:cxn ang="f213">
                  <a:pos x="f282" y="f283"/>
                </a:cxn>
                <a:cxn ang="f213">
                  <a:pos x="f284" y="f285"/>
                </a:cxn>
                <a:cxn ang="f213">
                  <a:pos x="f286" y="f287"/>
                </a:cxn>
                <a:cxn ang="f213">
                  <a:pos x="f288" y="f289"/>
                </a:cxn>
                <a:cxn ang="f213">
                  <a:pos x="f290" y="f291"/>
                </a:cxn>
                <a:cxn ang="f213">
                  <a:pos x="f292" y="f293"/>
                </a:cxn>
                <a:cxn ang="f213">
                  <a:pos x="f260" y="f261"/>
                </a:cxn>
                <a:cxn ang="f213">
                  <a:pos x="f294" y="f295"/>
                </a:cxn>
                <a:cxn ang="f213">
                  <a:pos x="f296" y="f295"/>
                </a:cxn>
                <a:cxn ang="f213">
                  <a:pos x="f297" y="f298"/>
                </a:cxn>
                <a:cxn ang="f213">
                  <a:pos x="f297" y="f299"/>
                </a:cxn>
                <a:cxn ang="f213">
                  <a:pos x="f296" y="f300"/>
                </a:cxn>
                <a:cxn ang="f213">
                  <a:pos x="f294" y="f300"/>
                </a:cxn>
                <a:cxn ang="f213">
                  <a:pos x="f301" y="f299"/>
                </a:cxn>
                <a:cxn ang="f213">
                  <a:pos x="f301" y="f298"/>
                </a:cxn>
                <a:cxn ang="f213">
                  <a:pos x="f294" y="f295"/>
                </a:cxn>
              </a:cxnLst>
              <a:rect l="f256" t="f259" r="f257" b="f258"/>
              <a:pathLst>
                <a:path w="3960440" h="396000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8" y="f9"/>
                  </a:cubicBezTo>
                  <a:close/>
                  <a:moveTo>
                    <a:pt x="f110" y="f5"/>
                  </a:moveTo>
                  <a:lnTo>
                    <a:pt x="f111" y="f5"/>
                  </a:lnTo>
                  <a:cubicBezTo>
                    <a:pt x="f112" y="f5"/>
                    <a:pt x="f6" y="f113"/>
                    <a:pt x="f6" y="f110"/>
                  </a:cubicBezTo>
                  <a:lnTo>
                    <a:pt x="f6" y="f114"/>
                  </a:lnTo>
                  <a:cubicBezTo>
                    <a:pt x="f6" y="f115"/>
                    <a:pt x="f112" y="f7"/>
                    <a:pt x="f111" y="f7"/>
                  </a:cubicBezTo>
                  <a:lnTo>
                    <a:pt x="f110" y="f7"/>
                  </a:lnTo>
                  <a:cubicBezTo>
                    <a:pt x="f113" y="f7"/>
                    <a:pt x="f5" y="f115"/>
                    <a:pt x="f5" y="f114"/>
                  </a:cubicBezTo>
                  <a:lnTo>
                    <a:pt x="f5" y="f110"/>
                  </a:lnTo>
                  <a:cubicBezTo>
                    <a:pt x="f5" y="f113"/>
                    <a:pt x="f113" y="f5"/>
                    <a:pt x="f110" y="f5"/>
                  </a:cubicBezTo>
                  <a:close/>
                </a:path>
              </a:pathLst>
            </a:custGeom>
            <a:grpFill/>
            <a:ln cap="flat">
              <a:solidFill>
                <a:schemeClr val="bg1"/>
              </a:solidFill>
              <a:prstDash val="solid"/>
            </a:ln>
          </p:spPr>
          <p:txBody>
            <a:bodyPr vert="horz" wrap="square" lIns="91415" tIns="45707" rIns="91415" bIns="45707" anchor="ctr" anchorCtr="1" compatLnSpc="1">
              <a:noAutofit/>
            </a:bodyPr>
            <a:lstStyle/>
            <a:p>
              <a:pPr algn="ctr"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FFFFFF"/>
                </a:solidFill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19" name="Rounded Rectangle 8">
              <a:extLst>
                <a:ext uri="{FF2B5EF4-FFF2-40B4-BE49-F238E27FC236}">
                  <a16:creationId xmlns:a16="http://schemas.microsoft.com/office/drawing/2014/main" id="{81B60C6E-E3A8-4941-AEDD-E8AD567CBC8F}"/>
                </a:ext>
              </a:extLst>
            </p:cNvPr>
            <p:cNvSpPr/>
            <p:nvPr/>
          </p:nvSpPr>
          <p:spPr>
            <a:xfrm>
              <a:off x="3941330" y="6200713"/>
              <a:ext cx="573011" cy="6106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88432"/>
                <a:gd name="f7" fmla="val 3960440"/>
                <a:gd name="f8" fmla="val 554477"/>
                <a:gd name="f9" fmla="val 1512168"/>
                <a:gd name="f10" fmla="val 3312368"/>
                <a:gd name="f11" fmla="val 1201638"/>
                <a:gd name="f12" fmla="val 2840340"/>
                <a:gd name="f13" fmla="val 1479943"/>
                <a:gd name="f14" fmla="val 2293254"/>
                <a:gd name="f15" fmla="val 1484797"/>
                <a:gd name="f16" fmla="val 2254084"/>
                <a:gd name="f17" fmla="val 1780470"/>
                <a:gd name="f18" fmla="val 2136833"/>
                <a:gd name="f19" fmla="val 1785510"/>
                <a:gd name="f20" fmla="val 1510185"/>
                <a:gd name="f21" fmla="val 1489672"/>
                <a:gd name="f22" fmla="val 3310385"/>
                <a:gd name="f23" fmla="val 2140283"/>
                <a:gd name="f24" fmla="val 2925445"/>
                <a:gd name="f25" fmla="val 2133383"/>
                <a:gd name="f26" fmla="val 2560917"/>
                <a:gd name="f27" fmla="val 2147184"/>
                <a:gd name="f28" fmla="val 2155564"/>
                <a:gd name="f29" fmla="val 2187272"/>
                <a:gd name="f30" fmla="val 1842063"/>
                <a:gd name="f31" fmla="val 2668986"/>
                <a:gd name="f32" fmla="val 1938990"/>
                <a:gd name="f33" fmla="val 2673919"/>
                <a:gd name="f34" fmla="val 2138897"/>
                <a:gd name="f35" fmla="val 2679688"/>
                <a:gd name="f36" fmla="val 3312366"/>
                <a:gd name="f37" fmla="val 3326849"/>
                <a:gd name="f38" fmla="val 3329155"/>
                <a:gd name="f39" fmla="val 2917782"/>
                <a:gd name="f40" fmla="val 3331462"/>
                <a:gd name="f41" fmla="val 2523197"/>
                <a:gd name="f42" fmla="val 3333768"/>
                <a:gd name="f43" fmla="val 2128613"/>
                <a:gd name="f44" fmla="val 3339026"/>
                <a:gd name="f45" fmla="val 1942962"/>
                <a:gd name="f46" fmla="val 3184753"/>
                <a:gd name="f47" fmla="val 1475890"/>
                <a:gd name="f48" fmla="val 878058"/>
                <a:gd name="f49" fmla="val 648072"/>
                <a:gd name="f50" fmla="val 699349"/>
                <a:gd name="f51" fmla="val 792944"/>
                <a:gd name="f52" fmla="val 971653"/>
                <a:gd name="f53" fmla="val 1150362"/>
                <a:gd name="f54" fmla="val 1295234"/>
                <a:gd name="f55" fmla="val 1056767"/>
                <a:gd name="f56" fmla="val 1201639"/>
                <a:gd name="f57" fmla="val 333511"/>
                <a:gd name="f58" fmla="val 3554921"/>
                <a:gd name="f59" fmla="val 3739114"/>
                <a:gd name="f60" fmla="val 149318"/>
                <a:gd name="f61" fmla="val 3626929"/>
                <a:gd name="f62" fmla="val 3811122"/>
                <a:gd name="f63" fmla="+- 0 0 -90"/>
                <a:gd name="f64" fmla="*/ f3 1 3888432"/>
                <a:gd name="f65" fmla="*/ f4 1 3960440"/>
                <a:gd name="f66" fmla="+- f7 0 f5"/>
                <a:gd name="f67" fmla="+- f6 0 f5"/>
                <a:gd name="f68" fmla="*/ f63 f0 1"/>
                <a:gd name="f69" fmla="*/ f67 1 3888432"/>
                <a:gd name="f70" fmla="*/ f66 1 3960440"/>
                <a:gd name="f71" fmla="*/ 554477 f67 1"/>
                <a:gd name="f72" fmla="*/ 1512168 f66 1"/>
                <a:gd name="f73" fmla="*/ 3312368 f66 1"/>
                <a:gd name="f74" fmla="*/ 1201638 f67 1"/>
                <a:gd name="f75" fmla="*/ 2136833 f67 1"/>
                <a:gd name="f76" fmla="*/ 1785510 f66 1"/>
                <a:gd name="f77" fmla="*/ 1510185 f66 1"/>
                <a:gd name="f78" fmla="*/ 1489672 f67 1"/>
                <a:gd name="f79" fmla="*/ 3310385 f66 1"/>
                <a:gd name="f80" fmla="*/ 2673919 f67 1"/>
                <a:gd name="f81" fmla="*/ 2138897 f66 1"/>
                <a:gd name="f82" fmla="*/ 2679688 f67 1"/>
                <a:gd name="f83" fmla="*/ 3312366 f66 1"/>
                <a:gd name="f84" fmla="*/ 3326849 f67 1"/>
                <a:gd name="f85" fmla="*/ 3333768 f67 1"/>
                <a:gd name="f86" fmla="*/ 2128613 f66 1"/>
                <a:gd name="f87" fmla="*/ 2840340 f67 1"/>
                <a:gd name="f88" fmla="*/ 1479943 f66 1"/>
                <a:gd name="f89" fmla="*/ 878058 f67 1"/>
                <a:gd name="f90" fmla="*/ 648072 f66 1"/>
                <a:gd name="f91" fmla="*/ 971653 f66 1"/>
                <a:gd name="f92" fmla="*/ 1295234 f66 1"/>
                <a:gd name="f93" fmla="*/ 1201639 f67 1"/>
                <a:gd name="f94" fmla="*/ 333511 f67 1"/>
                <a:gd name="f95" fmla="*/ 0 f66 1"/>
                <a:gd name="f96" fmla="*/ 3554921 f67 1"/>
                <a:gd name="f97" fmla="*/ 3888432 f67 1"/>
                <a:gd name="f98" fmla="*/ 333511 f66 1"/>
                <a:gd name="f99" fmla="*/ 3626929 f66 1"/>
                <a:gd name="f100" fmla="*/ 3960440 f66 1"/>
                <a:gd name="f101" fmla="*/ 0 f67 1"/>
                <a:gd name="f102" fmla="*/ 2147184 f67 1"/>
                <a:gd name="f103" fmla="*/ 2155564 f66 1"/>
                <a:gd name="f104" fmla="*/ f68 1 f2"/>
                <a:gd name="f105" fmla="*/ f71 1 3888432"/>
                <a:gd name="f106" fmla="*/ f72 1 3960440"/>
                <a:gd name="f107" fmla="*/ f73 1 3960440"/>
                <a:gd name="f108" fmla="*/ f74 1 3888432"/>
                <a:gd name="f109" fmla="*/ f75 1 3888432"/>
                <a:gd name="f110" fmla="*/ f76 1 3960440"/>
                <a:gd name="f111" fmla="*/ f77 1 3960440"/>
                <a:gd name="f112" fmla="*/ f78 1 3888432"/>
                <a:gd name="f113" fmla="*/ f79 1 3960440"/>
                <a:gd name="f114" fmla="*/ f80 1 3888432"/>
                <a:gd name="f115" fmla="*/ f81 1 3960440"/>
                <a:gd name="f116" fmla="*/ f82 1 3888432"/>
                <a:gd name="f117" fmla="*/ f83 1 3960440"/>
                <a:gd name="f118" fmla="*/ f84 1 3888432"/>
                <a:gd name="f119" fmla="*/ f85 1 3888432"/>
                <a:gd name="f120" fmla="*/ f86 1 3960440"/>
                <a:gd name="f121" fmla="*/ f87 1 3888432"/>
                <a:gd name="f122" fmla="*/ f88 1 3960440"/>
                <a:gd name="f123" fmla="*/ f89 1 3888432"/>
                <a:gd name="f124" fmla="*/ f90 1 3960440"/>
                <a:gd name="f125" fmla="*/ f91 1 3960440"/>
                <a:gd name="f126" fmla="*/ f92 1 3960440"/>
                <a:gd name="f127" fmla="*/ f93 1 3888432"/>
                <a:gd name="f128" fmla="*/ f94 1 3888432"/>
                <a:gd name="f129" fmla="*/ f95 1 3960440"/>
                <a:gd name="f130" fmla="*/ f96 1 3888432"/>
                <a:gd name="f131" fmla="*/ f97 1 3888432"/>
                <a:gd name="f132" fmla="*/ f98 1 3960440"/>
                <a:gd name="f133" fmla="*/ f99 1 3960440"/>
                <a:gd name="f134" fmla="*/ f100 1 3960440"/>
                <a:gd name="f135" fmla="*/ f101 1 3888432"/>
                <a:gd name="f136" fmla="*/ f102 1 3888432"/>
                <a:gd name="f137" fmla="*/ f103 1 3960440"/>
                <a:gd name="f138" fmla="*/ f5 1 f69"/>
                <a:gd name="f139" fmla="*/ f6 1 f69"/>
                <a:gd name="f140" fmla="*/ f5 1 f70"/>
                <a:gd name="f141" fmla="*/ f7 1 f70"/>
                <a:gd name="f142" fmla="+- f104 0 f1"/>
                <a:gd name="f143" fmla="*/ f105 1 f69"/>
                <a:gd name="f144" fmla="*/ f106 1 f70"/>
                <a:gd name="f145" fmla="*/ f107 1 f70"/>
                <a:gd name="f146" fmla="*/ f108 1 f69"/>
                <a:gd name="f147" fmla="*/ f121 1 f69"/>
                <a:gd name="f148" fmla="*/ f122 1 f70"/>
                <a:gd name="f149" fmla="*/ f109 1 f69"/>
                <a:gd name="f150" fmla="*/ f110 1 f70"/>
                <a:gd name="f151" fmla="*/ f111 1 f70"/>
                <a:gd name="f152" fmla="*/ f112 1 f69"/>
                <a:gd name="f153" fmla="*/ f113 1 f70"/>
                <a:gd name="f154" fmla="*/ f136 1 f69"/>
                <a:gd name="f155" fmla="*/ f137 1 f70"/>
                <a:gd name="f156" fmla="*/ f114 1 f69"/>
                <a:gd name="f157" fmla="*/ f115 1 f70"/>
                <a:gd name="f158" fmla="*/ f116 1 f69"/>
                <a:gd name="f159" fmla="*/ f117 1 f70"/>
                <a:gd name="f160" fmla="*/ f118 1 f69"/>
                <a:gd name="f161" fmla="*/ f119 1 f69"/>
                <a:gd name="f162" fmla="*/ f120 1 f70"/>
                <a:gd name="f163" fmla="*/ f123 1 f69"/>
                <a:gd name="f164" fmla="*/ f124 1 f70"/>
                <a:gd name="f165" fmla="*/ f125 1 f70"/>
                <a:gd name="f166" fmla="*/ f126 1 f70"/>
                <a:gd name="f167" fmla="*/ f127 1 f69"/>
                <a:gd name="f168" fmla="*/ f128 1 f69"/>
                <a:gd name="f169" fmla="*/ f129 1 f70"/>
                <a:gd name="f170" fmla="*/ f130 1 f69"/>
                <a:gd name="f171" fmla="*/ f131 1 f69"/>
                <a:gd name="f172" fmla="*/ f132 1 f70"/>
                <a:gd name="f173" fmla="*/ f133 1 f70"/>
                <a:gd name="f174" fmla="*/ f134 1 f70"/>
                <a:gd name="f175" fmla="*/ f135 1 f69"/>
                <a:gd name="f176" fmla="*/ f138 f64 1"/>
                <a:gd name="f177" fmla="*/ f139 f64 1"/>
                <a:gd name="f178" fmla="*/ f141 f65 1"/>
                <a:gd name="f179" fmla="*/ f140 f65 1"/>
                <a:gd name="f180" fmla="*/ f143 f64 1"/>
                <a:gd name="f181" fmla="*/ f144 f65 1"/>
                <a:gd name="f182" fmla="*/ f145 f65 1"/>
                <a:gd name="f183" fmla="*/ f146 f64 1"/>
                <a:gd name="f184" fmla="*/ f147 f64 1"/>
                <a:gd name="f185" fmla="*/ f148 f65 1"/>
                <a:gd name="f186" fmla="*/ f149 f64 1"/>
                <a:gd name="f187" fmla="*/ f150 f65 1"/>
                <a:gd name="f188" fmla="*/ f151 f65 1"/>
                <a:gd name="f189" fmla="*/ f152 f64 1"/>
                <a:gd name="f190" fmla="*/ f153 f65 1"/>
                <a:gd name="f191" fmla="*/ f154 f64 1"/>
                <a:gd name="f192" fmla="*/ f155 f65 1"/>
                <a:gd name="f193" fmla="*/ f156 f64 1"/>
                <a:gd name="f194" fmla="*/ f157 f65 1"/>
                <a:gd name="f195" fmla="*/ f158 f64 1"/>
                <a:gd name="f196" fmla="*/ f159 f65 1"/>
                <a:gd name="f197" fmla="*/ f160 f64 1"/>
                <a:gd name="f198" fmla="*/ f161 f64 1"/>
                <a:gd name="f199" fmla="*/ f162 f65 1"/>
                <a:gd name="f200" fmla="*/ f163 f64 1"/>
                <a:gd name="f201" fmla="*/ f164 f65 1"/>
                <a:gd name="f202" fmla="*/ f165 f65 1"/>
                <a:gd name="f203" fmla="*/ f166 f65 1"/>
                <a:gd name="f204" fmla="*/ f167 f64 1"/>
                <a:gd name="f205" fmla="*/ f168 f64 1"/>
                <a:gd name="f206" fmla="*/ f169 f65 1"/>
                <a:gd name="f207" fmla="*/ f170 f64 1"/>
                <a:gd name="f208" fmla="*/ f171 f64 1"/>
                <a:gd name="f209" fmla="*/ f172 f65 1"/>
                <a:gd name="f210" fmla="*/ f173 f65 1"/>
                <a:gd name="f211" fmla="*/ f174 f65 1"/>
                <a:gd name="f212" fmla="*/ f175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2">
                  <a:pos x="f180" y="f181"/>
                </a:cxn>
                <a:cxn ang="f142">
                  <a:pos x="f180" y="f182"/>
                </a:cxn>
                <a:cxn ang="f142">
                  <a:pos x="f183" y="f182"/>
                </a:cxn>
                <a:cxn ang="f142">
                  <a:pos x="f183" y="f181"/>
                </a:cxn>
                <a:cxn ang="f142">
                  <a:pos x="f180" y="f181"/>
                </a:cxn>
                <a:cxn ang="f142">
                  <a:pos x="f184" y="f185"/>
                </a:cxn>
                <a:cxn ang="f142">
                  <a:pos x="f186" y="f187"/>
                </a:cxn>
                <a:cxn ang="f142">
                  <a:pos x="f186" y="f188"/>
                </a:cxn>
                <a:cxn ang="f142">
                  <a:pos x="f189" y="f188"/>
                </a:cxn>
                <a:cxn ang="f142">
                  <a:pos x="f189" y="f190"/>
                </a:cxn>
                <a:cxn ang="f142">
                  <a:pos x="f186" y="f190"/>
                </a:cxn>
                <a:cxn ang="f142">
                  <a:pos x="f191" y="f192"/>
                </a:cxn>
                <a:cxn ang="f142">
                  <a:pos x="f193" y="f194"/>
                </a:cxn>
                <a:cxn ang="f142">
                  <a:pos x="f195" y="f196"/>
                </a:cxn>
                <a:cxn ang="f142">
                  <a:pos x="f197" y="f196"/>
                </a:cxn>
                <a:cxn ang="f142">
                  <a:pos x="f198" y="f199"/>
                </a:cxn>
                <a:cxn ang="f142">
                  <a:pos x="f184" y="f185"/>
                </a:cxn>
                <a:cxn ang="f142">
                  <a:pos x="f200" y="f201"/>
                </a:cxn>
                <a:cxn ang="f142">
                  <a:pos x="f180" y="f202"/>
                </a:cxn>
                <a:cxn ang="f142">
                  <a:pos x="f200" y="f203"/>
                </a:cxn>
                <a:cxn ang="f142">
                  <a:pos x="f204" y="f202"/>
                </a:cxn>
                <a:cxn ang="f142">
                  <a:pos x="f200" y="f201"/>
                </a:cxn>
                <a:cxn ang="f142">
                  <a:pos x="f205" y="f206"/>
                </a:cxn>
                <a:cxn ang="f142">
                  <a:pos x="f207" y="f206"/>
                </a:cxn>
                <a:cxn ang="f142">
                  <a:pos x="f208" y="f209"/>
                </a:cxn>
                <a:cxn ang="f142">
                  <a:pos x="f208" y="f210"/>
                </a:cxn>
                <a:cxn ang="f142">
                  <a:pos x="f207" y="f211"/>
                </a:cxn>
                <a:cxn ang="f142">
                  <a:pos x="f205" y="f211"/>
                </a:cxn>
                <a:cxn ang="f142">
                  <a:pos x="f212" y="f210"/>
                </a:cxn>
                <a:cxn ang="f142">
                  <a:pos x="f212" y="f209"/>
                </a:cxn>
                <a:cxn ang="f142">
                  <a:pos x="f205" y="f206"/>
                </a:cxn>
              </a:cxnLst>
              <a:rect l="f176" t="f179" r="f177" b="f178"/>
              <a:pathLst>
                <a:path w="3888432" h="3960440">
                  <a:moveTo>
                    <a:pt x="f8" y="f9"/>
                  </a:moveTo>
                  <a:lnTo>
                    <a:pt x="f8" y="f10"/>
                  </a:lnTo>
                  <a:lnTo>
                    <a:pt x="f11" y="f10"/>
                  </a:lnTo>
                  <a:lnTo>
                    <a:pt x="f11" y="f9"/>
                  </a:lnTo>
                  <a:lnTo>
                    <a:pt x="f8" y="f9"/>
                  </a:lnTo>
                  <a:close/>
                  <a:moveTo>
                    <a:pt x="f12" y="f13"/>
                  </a:moveTo>
                  <a:cubicBezTo>
                    <a:pt x="f14" y="f15"/>
                    <a:pt x="f16" y="f17"/>
                    <a:pt x="f18" y="f19"/>
                  </a:cubicBezTo>
                  <a:lnTo>
                    <a:pt x="f18" y="f20"/>
                  </a:lnTo>
                  <a:lnTo>
                    <a:pt x="f21" y="f20"/>
                  </a:lnTo>
                  <a:lnTo>
                    <a:pt x="f21" y="f22"/>
                  </a:lnTo>
                  <a:lnTo>
                    <a:pt x="f18" y="f22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lnTo>
                    <a:pt x="f37" y="f36"/>
                  </a:ln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12" y="f13"/>
                  </a:cubicBezTo>
                  <a:close/>
                  <a:moveTo>
                    <a:pt x="f48" y="f49"/>
                  </a:moveTo>
                  <a:cubicBezTo>
                    <a:pt x="f50" y="f49"/>
                    <a:pt x="f8" y="f51"/>
                    <a:pt x="f8" y="f52"/>
                  </a:cubicBezTo>
                  <a:cubicBezTo>
                    <a:pt x="f8" y="f53"/>
                    <a:pt x="f50" y="f54"/>
                    <a:pt x="f48" y="f54"/>
                  </a:cubicBezTo>
                  <a:cubicBezTo>
                    <a:pt x="f55" y="f54"/>
                    <a:pt x="f56" y="f53"/>
                    <a:pt x="f56" y="f52"/>
                  </a:cubicBezTo>
                  <a:cubicBezTo>
                    <a:pt x="f56" y="f51"/>
                    <a:pt x="f55" y="f49"/>
                    <a:pt x="f48" y="f49"/>
                  </a:cubicBezTo>
                  <a:close/>
                  <a:moveTo>
                    <a:pt x="f57" y="f5"/>
                  </a:moveTo>
                  <a:lnTo>
                    <a:pt x="f58" y="f5"/>
                  </a:lnTo>
                  <a:cubicBezTo>
                    <a:pt x="f59" y="f5"/>
                    <a:pt x="f6" y="f60"/>
                    <a:pt x="f6" y="f57"/>
                  </a:cubicBezTo>
                  <a:lnTo>
                    <a:pt x="f6" y="f61"/>
                  </a:lnTo>
                  <a:cubicBezTo>
                    <a:pt x="f6" y="f62"/>
                    <a:pt x="f59" y="f7"/>
                    <a:pt x="f58" y="f7"/>
                  </a:cubicBezTo>
                  <a:lnTo>
                    <a:pt x="f57" y="f7"/>
                  </a:lnTo>
                  <a:cubicBezTo>
                    <a:pt x="f60" y="f7"/>
                    <a:pt x="f5" y="f62"/>
                    <a:pt x="f5" y="f61"/>
                  </a:cubicBezTo>
                  <a:lnTo>
                    <a:pt x="f5" y="f57"/>
                  </a:lnTo>
                  <a:cubicBezTo>
                    <a:pt x="f5" y="f60"/>
                    <a:pt x="f60" y="f5"/>
                    <a:pt x="f57" y="f5"/>
                  </a:cubicBezTo>
                  <a:close/>
                </a:path>
              </a:pathLst>
            </a:custGeom>
            <a:grpFill/>
            <a:ln cap="flat">
              <a:solidFill>
                <a:schemeClr val="bg1"/>
              </a:solidFill>
              <a:prstDash val="solid"/>
            </a:ln>
          </p:spPr>
          <p:txBody>
            <a:bodyPr vert="horz" wrap="square" lIns="91415" tIns="45707" rIns="91415" bIns="45707" anchor="ctr" anchorCtr="1" compatLnSpc="1">
              <a:noAutofit/>
            </a:bodyPr>
            <a:lstStyle/>
            <a:p>
              <a:pPr algn="ctr"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FFFFFF"/>
                </a:solidFill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65FF4EDB-BE97-4706-9268-BFB20DDFF783}"/>
                </a:ext>
              </a:extLst>
            </p:cNvPr>
            <p:cNvSpPr/>
            <p:nvPr/>
          </p:nvSpPr>
          <p:spPr>
            <a:xfrm>
              <a:off x="6738396" y="6200713"/>
              <a:ext cx="572937" cy="6106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0000"/>
                <a:gd name="f7" fmla="val 3160999"/>
                <a:gd name="f8" fmla="val 1374274"/>
                <a:gd name="f9" fmla="val 3155132"/>
                <a:gd name="f10" fmla="val 1419362"/>
                <a:gd name="f11" fmla="val 2496208"/>
                <a:gd name="f12" fmla="val 770986"/>
                <a:gd name="f13" fmla="val 2113414"/>
                <a:gd name="f14" fmla="val 1929581"/>
                <a:gd name="f15" fmla="val 1106902"/>
                <a:gd name="f16" fmla="val 1921633"/>
                <a:gd name="f17" fmla="val 1292845"/>
                <a:gd name="f18" fmla="val 1914712"/>
                <a:gd name="f19" fmla="val 1454769"/>
                <a:gd name="f20" fmla="val 1928136"/>
                <a:gd name="f21" fmla="val 1522392"/>
                <a:gd name="f22" fmla="val 1942445"/>
                <a:gd name="f23" fmla="val 1570340"/>
                <a:gd name="f24" fmla="val 1547199"/>
                <a:gd name="f25" fmla="val 1510736"/>
                <a:gd name="f26" fmla="val 1237189"/>
                <a:gd name="f27" fmla="val 1330681"/>
                <a:gd name="f28" fmla="val 815277"/>
                <a:gd name="f29" fmla="val 836121"/>
                <a:gd name="f30" fmla="val 618819"/>
                <a:gd name="f31" fmla="val 1229038"/>
                <a:gd name="f32" fmla="val 733086"/>
                <a:gd name="f33" fmla="val 1558961"/>
                <a:gd name="f34" fmla="val 965659"/>
                <a:gd name="f35" fmla="val 1735195"/>
                <a:gd name="f36" fmla="val 864541"/>
                <a:gd name="f37" fmla="val 1716416"/>
                <a:gd name="f38" fmla="val 662904"/>
                <a:gd name="f39" fmla="val 1695759"/>
                <a:gd name="f40" fmla="val 570453"/>
                <a:gd name="f41" fmla="val 1629310"/>
                <a:gd name="f42" fmla="val 597898"/>
                <a:gd name="f43" fmla="val 2016450"/>
                <a:gd name="f44" fmla="val 990931"/>
                <a:gd name="f45" fmla="val 2177657"/>
                <a:gd name="f46" fmla="val 1196057"/>
                <a:gd name="f47" fmla="val 2257108"/>
                <a:gd name="f48" fmla="val 1113718"/>
                <a:gd name="f49" fmla="val 2275887"/>
                <a:gd name="f50" fmla="val 943857"/>
                <a:gd name="f51" fmla="val 2321380"/>
                <a:gd name="f52" fmla="val 813848"/>
                <a:gd name="f53" fmla="val 2296824"/>
                <a:gd name="f54" fmla="val 926523"/>
                <a:gd name="f55" fmla="val 2634848"/>
                <a:gd name="f56" fmla="val 1326064"/>
                <a:gd name="f57" fmla="val 2611755"/>
                <a:gd name="f58" fmla="val 1486410"/>
                <a:gd name="f59" fmla="val 2607420"/>
                <a:gd name="f60" fmla="val 1297174"/>
                <a:gd name="f61" fmla="val 2749708"/>
                <a:gd name="f62" fmla="val 1000058"/>
                <a:gd name="f63" fmla="val 2795794"/>
                <a:gd name="f64" fmla="val 489408"/>
                <a:gd name="f65" fmla="val 2829018"/>
                <a:gd name="f66" fmla="val 914827"/>
                <a:gd name="f67" fmla="val 3139596"/>
                <a:gd name="f68" fmla="val 1734874"/>
                <a:gd name="f69" fmla="val 3242281"/>
                <a:gd name="f70" fmla="val 2062787"/>
                <a:gd name="f71" fmla="val 3146219"/>
                <a:gd name="f72" fmla="val 2763394"/>
                <a:gd name="f73" fmla="val 2903535"/>
                <a:gd name="f74" fmla="val 2915370"/>
                <a:gd name="f75" fmla="val 2621267"/>
                <a:gd name="f76" fmla="val 3074271"/>
                <a:gd name="f77" fmla="val 2105563"/>
                <a:gd name="f78" fmla="val 3173740"/>
                <a:gd name="f79" fmla="val 1733406"/>
                <a:gd name="f80" fmla="val 3145310"/>
                <a:gd name="f81" fmla="val 1648999"/>
                <a:gd name="f82" fmla="val 3207849"/>
                <a:gd name="f83" fmla="val 1493166"/>
                <a:gd name="f84" fmla="val 3270388"/>
                <a:gd name="f85" fmla="val 1337333"/>
                <a:gd name="f86" fmla="val 3414210"/>
                <a:gd name="f87" fmla="val 1276468"/>
                <a:gd name="f88" fmla="val 3449507"/>
                <a:gd name="f89" fmla="val 1170564"/>
                <a:gd name="f90" fmla="val 3349883"/>
                <a:gd name="f91" fmla="val 1192977"/>
                <a:gd name="f92" fmla="val 3252716"/>
                <a:gd name="f93" fmla="val 1239516"/>
                <a:gd name="f94" fmla="val 3140091"/>
                <a:gd name="f95" fmla="val 1227260"/>
                <a:gd name="f96" fmla="val 3219995"/>
                <a:gd name="f97" fmla="val 1183499"/>
                <a:gd name="f98" fmla="val 3274317"/>
                <a:gd name="f99" fmla="val 996523"/>
                <a:gd name="f100" fmla="val 3324107"/>
                <a:gd name="f101" fmla="val 851504"/>
                <a:gd name="f102" fmla="val 3215037"/>
                <a:gd name="f103" fmla="val 921165"/>
                <a:gd name="f104" fmla="val 3152155"/>
                <a:gd name="f105" fmla="val 998691"/>
                <a:gd name="f106" fmla="val 2995677"/>
                <a:gd name="f107" fmla="val 1008938"/>
                <a:gd name="f108" fmla="val 2884471"/>
                <a:gd name="f109" fmla="val 881691"/>
                <a:gd name="f110" fmla="val 2678487"/>
                <a:gd name="f111" fmla="val 308009"/>
                <a:gd name="f112" fmla="val 3651991"/>
                <a:gd name="f113" fmla="val 3822100"/>
                <a:gd name="f114" fmla="val 137900"/>
                <a:gd name="f115" fmla="+- 0 0 -90"/>
                <a:gd name="f116" fmla="*/ f3 1 3960000"/>
                <a:gd name="f117" fmla="*/ f4 1 3960000"/>
                <a:gd name="f118" fmla="+- f6 0 f5"/>
                <a:gd name="f119" fmla="*/ f115 f0 1"/>
                <a:gd name="f120" fmla="*/ f118 1 3960000"/>
                <a:gd name="f121" fmla="*/ 3160999 f118 1"/>
                <a:gd name="f122" fmla="*/ 1374274 f118 1"/>
                <a:gd name="f123" fmla="*/ 3155132 f118 1"/>
                <a:gd name="f124" fmla="*/ 1419362 f118 1"/>
                <a:gd name="f125" fmla="*/ 1921633 f118 1"/>
                <a:gd name="f126" fmla="*/ 1942445 f118 1"/>
                <a:gd name="f127" fmla="*/ 1570340 f118 1"/>
                <a:gd name="f128" fmla="*/ 2257108 f118 1"/>
                <a:gd name="f129" fmla="*/ 3207849 f118 1"/>
                <a:gd name="f130" fmla="*/ 1493166 f118 1"/>
                <a:gd name="f131" fmla="*/ 2995677 f118 1"/>
                <a:gd name="f132" fmla="*/ 1008938 f118 1"/>
                <a:gd name="f133" fmla="*/ 308009 f118 1"/>
                <a:gd name="f134" fmla="*/ 0 f118 1"/>
                <a:gd name="f135" fmla="*/ 3651991 f118 1"/>
                <a:gd name="f136" fmla="*/ 3960000 f118 1"/>
                <a:gd name="f137" fmla="*/ 3140091 f118 1"/>
                <a:gd name="f138" fmla="*/ 1227260 f118 1"/>
                <a:gd name="f139" fmla="*/ 3449507 f118 1"/>
                <a:gd name="f140" fmla="*/ 1170564 f118 1"/>
                <a:gd name="f141" fmla="*/ 3324107 f118 1"/>
                <a:gd name="f142" fmla="*/ 851504 f118 1"/>
                <a:gd name="f143" fmla="*/ 1292845 f118 1"/>
                <a:gd name="f144" fmla="*/ 2496208 f118 1"/>
                <a:gd name="f145" fmla="*/ 770986 f118 1"/>
                <a:gd name="f146" fmla="*/ 815277 f118 1"/>
                <a:gd name="f147" fmla="*/ 836121 f118 1"/>
                <a:gd name="f148" fmla="*/ 965659 f118 1"/>
                <a:gd name="f149" fmla="*/ 1735195 f118 1"/>
                <a:gd name="f150" fmla="*/ 1196057 f118 1"/>
                <a:gd name="f151" fmla="*/ 1486410 f118 1"/>
                <a:gd name="f152" fmla="*/ 2607420 f118 1"/>
                <a:gd name="f153" fmla="*/ 813848 f118 1"/>
                <a:gd name="f154" fmla="*/ 2296824 f118 1"/>
                <a:gd name="f155" fmla="*/ 570453 f118 1"/>
                <a:gd name="f156" fmla="*/ 1629310 f118 1"/>
                <a:gd name="f157" fmla="*/ 489408 f118 1"/>
                <a:gd name="f158" fmla="*/ 2829018 f118 1"/>
                <a:gd name="f159" fmla="*/ 2062787 f118 1"/>
                <a:gd name="f160" fmla="*/ 3146219 f118 1"/>
                <a:gd name="f161" fmla="*/ 3074271 f118 1"/>
                <a:gd name="f162" fmla="*/ 2105563 f118 1"/>
                <a:gd name="f163" fmla="*/ f119 1 f2"/>
                <a:gd name="f164" fmla="*/ f121 1 3960000"/>
                <a:gd name="f165" fmla="*/ f122 1 3960000"/>
                <a:gd name="f166" fmla="*/ f123 1 3960000"/>
                <a:gd name="f167" fmla="*/ f124 1 3960000"/>
                <a:gd name="f168" fmla="*/ f125 1 3960000"/>
                <a:gd name="f169" fmla="*/ f126 1 3960000"/>
                <a:gd name="f170" fmla="*/ f127 1 3960000"/>
                <a:gd name="f171" fmla="*/ f128 1 3960000"/>
                <a:gd name="f172" fmla="*/ f129 1 3960000"/>
                <a:gd name="f173" fmla="*/ f130 1 3960000"/>
                <a:gd name="f174" fmla="*/ f131 1 3960000"/>
                <a:gd name="f175" fmla="*/ f132 1 3960000"/>
                <a:gd name="f176" fmla="*/ f133 1 3960000"/>
                <a:gd name="f177" fmla="*/ f134 1 3960000"/>
                <a:gd name="f178" fmla="*/ f135 1 3960000"/>
                <a:gd name="f179" fmla="*/ f136 1 3960000"/>
                <a:gd name="f180" fmla="*/ f137 1 3960000"/>
                <a:gd name="f181" fmla="*/ f138 1 3960000"/>
                <a:gd name="f182" fmla="*/ f139 1 3960000"/>
                <a:gd name="f183" fmla="*/ f140 1 3960000"/>
                <a:gd name="f184" fmla="*/ f141 1 3960000"/>
                <a:gd name="f185" fmla="*/ f142 1 3960000"/>
                <a:gd name="f186" fmla="*/ f143 1 3960000"/>
                <a:gd name="f187" fmla="*/ f144 1 3960000"/>
                <a:gd name="f188" fmla="*/ f145 1 3960000"/>
                <a:gd name="f189" fmla="*/ f146 1 3960000"/>
                <a:gd name="f190" fmla="*/ f147 1 3960000"/>
                <a:gd name="f191" fmla="*/ f148 1 3960000"/>
                <a:gd name="f192" fmla="*/ f149 1 3960000"/>
                <a:gd name="f193" fmla="*/ f150 1 3960000"/>
                <a:gd name="f194" fmla="*/ f151 1 3960000"/>
                <a:gd name="f195" fmla="*/ f152 1 3960000"/>
                <a:gd name="f196" fmla="*/ f153 1 3960000"/>
                <a:gd name="f197" fmla="*/ f154 1 3960000"/>
                <a:gd name="f198" fmla="*/ f155 1 3960000"/>
                <a:gd name="f199" fmla="*/ f156 1 3960000"/>
                <a:gd name="f200" fmla="*/ f157 1 3960000"/>
                <a:gd name="f201" fmla="*/ f158 1 3960000"/>
                <a:gd name="f202" fmla="*/ f159 1 3960000"/>
                <a:gd name="f203" fmla="*/ f160 1 3960000"/>
                <a:gd name="f204" fmla="*/ f161 1 3960000"/>
                <a:gd name="f205" fmla="*/ f162 1 3960000"/>
                <a:gd name="f206" fmla="*/ f5 1 f120"/>
                <a:gd name="f207" fmla="*/ f6 1 f120"/>
                <a:gd name="f208" fmla="+- f163 0 f1"/>
                <a:gd name="f209" fmla="*/ f164 1 f120"/>
                <a:gd name="f210" fmla="*/ f165 1 f120"/>
                <a:gd name="f211" fmla="*/ f166 1 f120"/>
                <a:gd name="f212" fmla="*/ f167 1 f120"/>
                <a:gd name="f213" fmla="*/ f187 1 f120"/>
                <a:gd name="f214" fmla="*/ f188 1 f120"/>
                <a:gd name="f215" fmla="*/ f168 1 f120"/>
                <a:gd name="f216" fmla="*/ f186 1 f120"/>
                <a:gd name="f217" fmla="*/ f169 1 f120"/>
                <a:gd name="f218" fmla="*/ f170 1 f120"/>
                <a:gd name="f219" fmla="*/ f189 1 f120"/>
                <a:gd name="f220" fmla="*/ f190 1 f120"/>
                <a:gd name="f221" fmla="*/ f191 1 f120"/>
                <a:gd name="f222" fmla="*/ f192 1 f120"/>
                <a:gd name="f223" fmla="*/ f198 1 f120"/>
                <a:gd name="f224" fmla="*/ f199 1 f120"/>
                <a:gd name="f225" fmla="*/ f193 1 f120"/>
                <a:gd name="f226" fmla="*/ f171 1 f120"/>
                <a:gd name="f227" fmla="*/ f196 1 f120"/>
                <a:gd name="f228" fmla="*/ f197 1 f120"/>
                <a:gd name="f229" fmla="*/ f194 1 f120"/>
                <a:gd name="f230" fmla="*/ f195 1 f120"/>
                <a:gd name="f231" fmla="*/ f200 1 f120"/>
                <a:gd name="f232" fmla="*/ f201 1 f120"/>
                <a:gd name="f233" fmla="*/ f202 1 f120"/>
                <a:gd name="f234" fmla="*/ f203 1 f120"/>
                <a:gd name="f235" fmla="*/ f204 1 f120"/>
                <a:gd name="f236" fmla="*/ f205 1 f120"/>
                <a:gd name="f237" fmla="*/ f172 1 f120"/>
                <a:gd name="f238" fmla="*/ f173 1 f120"/>
                <a:gd name="f239" fmla="*/ f182 1 f120"/>
                <a:gd name="f240" fmla="*/ f183 1 f120"/>
                <a:gd name="f241" fmla="*/ f180 1 f120"/>
                <a:gd name="f242" fmla="*/ f181 1 f120"/>
                <a:gd name="f243" fmla="*/ f184 1 f120"/>
                <a:gd name="f244" fmla="*/ f185 1 f120"/>
                <a:gd name="f245" fmla="*/ f174 1 f120"/>
                <a:gd name="f246" fmla="*/ f175 1 f120"/>
                <a:gd name="f247" fmla="*/ f176 1 f120"/>
                <a:gd name="f248" fmla="*/ f177 1 f120"/>
                <a:gd name="f249" fmla="*/ f178 1 f120"/>
                <a:gd name="f250" fmla="*/ f179 1 f120"/>
                <a:gd name="f251" fmla="*/ f206 f116 1"/>
                <a:gd name="f252" fmla="*/ f207 f116 1"/>
                <a:gd name="f253" fmla="*/ f207 f117 1"/>
                <a:gd name="f254" fmla="*/ f206 f117 1"/>
                <a:gd name="f255" fmla="*/ f209 f116 1"/>
                <a:gd name="f256" fmla="*/ f210 f117 1"/>
                <a:gd name="f257" fmla="*/ f211 f116 1"/>
                <a:gd name="f258" fmla="*/ f212 f117 1"/>
                <a:gd name="f259" fmla="*/ f213 f116 1"/>
                <a:gd name="f260" fmla="*/ f214 f117 1"/>
                <a:gd name="f261" fmla="*/ f215 f116 1"/>
                <a:gd name="f262" fmla="*/ f216 f117 1"/>
                <a:gd name="f263" fmla="*/ f217 f116 1"/>
                <a:gd name="f264" fmla="*/ f218 f117 1"/>
                <a:gd name="f265" fmla="*/ f219 f116 1"/>
                <a:gd name="f266" fmla="*/ f220 f117 1"/>
                <a:gd name="f267" fmla="*/ f221 f116 1"/>
                <a:gd name="f268" fmla="*/ f222 f117 1"/>
                <a:gd name="f269" fmla="*/ f223 f116 1"/>
                <a:gd name="f270" fmla="*/ f224 f117 1"/>
                <a:gd name="f271" fmla="*/ f225 f116 1"/>
                <a:gd name="f272" fmla="*/ f226 f117 1"/>
                <a:gd name="f273" fmla="*/ f227 f116 1"/>
                <a:gd name="f274" fmla="*/ f228 f117 1"/>
                <a:gd name="f275" fmla="*/ f229 f116 1"/>
                <a:gd name="f276" fmla="*/ f230 f117 1"/>
                <a:gd name="f277" fmla="*/ f231 f116 1"/>
                <a:gd name="f278" fmla="*/ f232 f117 1"/>
                <a:gd name="f279" fmla="*/ f233 f116 1"/>
                <a:gd name="f280" fmla="*/ f234 f117 1"/>
                <a:gd name="f281" fmla="*/ f235 f116 1"/>
                <a:gd name="f282" fmla="*/ f236 f117 1"/>
                <a:gd name="f283" fmla="*/ f237 f116 1"/>
                <a:gd name="f284" fmla="*/ f238 f117 1"/>
                <a:gd name="f285" fmla="*/ f239 f116 1"/>
                <a:gd name="f286" fmla="*/ f240 f117 1"/>
                <a:gd name="f287" fmla="*/ f241 f116 1"/>
                <a:gd name="f288" fmla="*/ f242 f117 1"/>
                <a:gd name="f289" fmla="*/ f243 f116 1"/>
                <a:gd name="f290" fmla="*/ f244 f117 1"/>
                <a:gd name="f291" fmla="*/ f245 f116 1"/>
                <a:gd name="f292" fmla="*/ f246 f117 1"/>
                <a:gd name="f293" fmla="*/ f247 f116 1"/>
                <a:gd name="f294" fmla="*/ f248 f117 1"/>
                <a:gd name="f295" fmla="*/ f249 f116 1"/>
                <a:gd name="f296" fmla="*/ f250 f116 1"/>
                <a:gd name="f297" fmla="*/ f247 f117 1"/>
                <a:gd name="f298" fmla="*/ f249 f117 1"/>
                <a:gd name="f299" fmla="*/ f250 f117 1"/>
                <a:gd name="f300" fmla="*/ f248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8">
                  <a:pos x="f255" y="f256"/>
                </a:cxn>
                <a:cxn ang="f208">
                  <a:pos x="f257" y="f258"/>
                </a:cxn>
                <a:cxn ang="f208">
                  <a:pos x="f255" y="f256"/>
                </a:cxn>
                <a:cxn ang="f208">
                  <a:pos x="f259" y="f260"/>
                </a:cxn>
                <a:cxn ang="f208">
                  <a:pos x="f261" y="f262"/>
                </a:cxn>
                <a:cxn ang="f208">
                  <a:pos x="f263" y="f264"/>
                </a:cxn>
                <a:cxn ang="f208">
                  <a:pos x="f265" y="f266"/>
                </a:cxn>
                <a:cxn ang="f208">
                  <a:pos x="f267" y="f268"/>
                </a:cxn>
                <a:cxn ang="f208">
                  <a:pos x="f269" y="f270"/>
                </a:cxn>
                <a:cxn ang="f208">
                  <a:pos x="f271" y="f272"/>
                </a:cxn>
                <a:cxn ang="f208">
                  <a:pos x="f273" y="f274"/>
                </a:cxn>
                <a:cxn ang="f208">
                  <a:pos x="f275" y="f276"/>
                </a:cxn>
                <a:cxn ang="f208">
                  <a:pos x="f277" y="f278"/>
                </a:cxn>
                <a:cxn ang="f208">
                  <a:pos x="f279" y="f280"/>
                </a:cxn>
                <a:cxn ang="f208">
                  <a:pos x="f281" y="f282"/>
                </a:cxn>
                <a:cxn ang="f208">
                  <a:pos x="f283" y="f284"/>
                </a:cxn>
                <a:cxn ang="f208">
                  <a:pos x="f285" y="f286"/>
                </a:cxn>
                <a:cxn ang="f208">
                  <a:pos x="f287" y="f288"/>
                </a:cxn>
                <a:cxn ang="f208">
                  <a:pos x="f289" y="f290"/>
                </a:cxn>
                <a:cxn ang="f208">
                  <a:pos x="f291" y="f292"/>
                </a:cxn>
                <a:cxn ang="f208">
                  <a:pos x="f259" y="f260"/>
                </a:cxn>
                <a:cxn ang="f208">
                  <a:pos x="f293" y="f294"/>
                </a:cxn>
                <a:cxn ang="f208">
                  <a:pos x="f295" y="f294"/>
                </a:cxn>
                <a:cxn ang="f208">
                  <a:pos x="f296" y="f297"/>
                </a:cxn>
                <a:cxn ang="f208">
                  <a:pos x="f296" y="f298"/>
                </a:cxn>
                <a:cxn ang="f208">
                  <a:pos x="f295" y="f299"/>
                </a:cxn>
                <a:cxn ang="f208">
                  <a:pos x="f293" y="f299"/>
                </a:cxn>
                <a:cxn ang="f208">
                  <a:pos x="f300" y="f298"/>
                </a:cxn>
                <a:cxn ang="f208">
                  <a:pos x="f300" y="f297"/>
                </a:cxn>
                <a:cxn ang="f208">
                  <a:pos x="f293" y="f294"/>
                </a:cxn>
              </a:cxnLst>
              <a:rect l="f251" t="f254" r="f252" b="f253"/>
              <a:pathLst>
                <a:path w="3960000" h="3960000">
                  <a:moveTo>
                    <a:pt x="f7" y="f8"/>
                  </a:moveTo>
                  <a:lnTo>
                    <a:pt x="f9" y="f10"/>
                  </a:lnTo>
                  <a:lnTo>
                    <a:pt x="f7" y="f8"/>
                  </a:lnTo>
                  <a:close/>
                  <a:moveTo>
                    <a:pt x="f11" y="f12"/>
                  </a:moveTo>
                  <a:cubicBezTo>
                    <a:pt x="f13" y="f12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2"/>
                    <a:pt x="f11" y="f12"/>
                  </a:cubicBezTo>
                  <a:close/>
                  <a:moveTo>
                    <a:pt x="f111" y="f5"/>
                  </a:moveTo>
                  <a:lnTo>
                    <a:pt x="f112" y="f5"/>
                  </a:lnTo>
                  <a:cubicBezTo>
                    <a:pt x="f113" y="f5"/>
                    <a:pt x="f6" y="f114"/>
                    <a:pt x="f6" y="f111"/>
                  </a:cubicBezTo>
                  <a:lnTo>
                    <a:pt x="f6" y="f112"/>
                  </a:lnTo>
                  <a:cubicBezTo>
                    <a:pt x="f6" y="f113"/>
                    <a:pt x="f113" y="f6"/>
                    <a:pt x="f112" y="f6"/>
                  </a:cubicBezTo>
                  <a:lnTo>
                    <a:pt x="f111" y="f6"/>
                  </a:lnTo>
                  <a:cubicBezTo>
                    <a:pt x="f114" y="f6"/>
                    <a:pt x="f5" y="f113"/>
                    <a:pt x="f5" y="f112"/>
                  </a:cubicBezTo>
                  <a:lnTo>
                    <a:pt x="f5" y="f111"/>
                  </a:lnTo>
                  <a:cubicBezTo>
                    <a:pt x="f5" y="f114"/>
                    <a:pt x="f114" y="f5"/>
                    <a:pt x="f111" y="f5"/>
                  </a:cubicBezTo>
                  <a:close/>
                </a:path>
              </a:pathLst>
            </a:custGeom>
            <a:grpFill/>
            <a:ln cap="flat">
              <a:solidFill>
                <a:schemeClr val="bg1"/>
              </a:solidFill>
              <a:prstDash val="solid"/>
            </a:ln>
          </p:spPr>
          <p:txBody>
            <a:bodyPr vert="horz" wrap="square" lIns="91415" tIns="45707" rIns="91415" bIns="45707" anchor="ctr" anchorCtr="1" compatLnSpc="1">
              <a:noAutofit/>
            </a:bodyPr>
            <a:lstStyle/>
            <a:p>
              <a:pPr algn="ctr"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FFFFFF"/>
                </a:solidFill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0A7F0366-B55F-46C2-A9C9-7776B55243B9}"/>
                </a:ext>
              </a:extLst>
            </p:cNvPr>
            <p:cNvSpPr/>
            <p:nvPr/>
          </p:nvSpPr>
          <p:spPr>
            <a:xfrm>
              <a:off x="5800526" y="6200713"/>
              <a:ext cx="572937" cy="6106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0000"/>
                <a:gd name="f7" fmla="val 2841893"/>
                <a:gd name="f8" fmla="val 181064"/>
                <a:gd name="f9" fmla="val 2485731"/>
                <a:gd name="f10" fmla="val 190239"/>
                <a:gd name="f11" fmla="val 2106781"/>
                <a:gd name="f12" fmla="val 339266"/>
                <a:gd name="f13" fmla="val 2105790"/>
                <a:gd name="f14" fmla="val 859562"/>
                <a:gd name="f15" fmla="val 2106860"/>
                <a:gd name="f16" fmla="val 863292"/>
                <a:gd name="f17" fmla="val 1248172"/>
                <a:gd name="f18" fmla="val 1691968"/>
                <a:gd name="f19" fmla="val 1824236"/>
                <a:gd name="f20" fmla="val 3779396"/>
                <a:gd name="f21" fmla="val 2754932"/>
                <a:gd name="f22" fmla="val 3305869"/>
                <a:gd name="f23" fmla="val 1813665"/>
                <a:gd name="f24" fmla="val 3348152"/>
                <a:gd name="f25" fmla="val 907124"/>
                <a:gd name="f26" fmla="val 2746287"/>
                <a:gd name="f27" fmla="val 682909"/>
                <a:gd name="f28" fmla="val 3126764"/>
                <a:gd name="f29" fmla="val 685506"/>
                <a:gd name="f30" fmla="val 3369037"/>
                <a:gd name="f31" fmla="val 704441"/>
                <a:gd name="f32" fmla="val 3391941"/>
                <a:gd name="f33" fmla="val 556446"/>
                <a:gd name="f34" fmla="val 3409927"/>
                <a:gd name="f35" fmla="val 381656"/>
                <a:gd name="f36" fmla="val 3410216"/>
                <a:gd name="f37" fmla="val 195189"/>
                <a:gd name="f38" fmla="val 3239930"/>
                <a:gd name="f39" fmla="val 163882"/>
                <a:gd name="f40" fmla="val 3118909"/>
                <a:gd name="f41" fmla="val 173928"/>
                <a:gd name="f42" fmla="val 308009"/>
                <a:gd name="f43" fmla="val 3651991"/>
                <a:gd name="f44" fmla="val 3822100"/>
                <a:gd name="f45" fmla="val 137900"/>
                <a:gd name="f46" fmla="+- 0 0 -90"/>
                <a:gd name="f47" fmla="*/ f3 1 3960000"/>
                <a:gd name="f48" fmla="*/ f4 1 3960000"/>
                <a:gd name="f49" fmla="+- f6 0 f5"/>
                <a:gd name="f50" fmla="*/ f46 f0 1"/>
                <a:gd name="f51" fmla="*/ f49 1 3960000"/>
                <a:gd name="f52" fmla="*/ 2841893 f49 1"/>
                <a:gd name="f53" fmla="*/ 181064 f49 1"/>
                <a:gd name="f54" fmla="*/ 2105790 f49 1"/>
                <a:gd name="f55" fmla="*/ 859562 f49 1"/>
                <a:gd name="f56" fmla="*/ 2106860 f49 1"/>
                <a:gd name="f57" fmla="*/ 863292 f49 1"/>
                <a:gd name="f58" fmla="*/ 1248172 f49 1"/>
                <a:gd name="f59" fmla="*/ 1691968 f49 1"/>
                <a:gd name="f60" fmla="*/ 1824236 f49 1"/>
                <a:gd name="f61" fmla="*/ 3779396 f49 1"/>
                <a:gd name="f62" fmla="*/ 2754932 f49 1"/>
                <a:gd name="f63" fmla="*/ 3305869 f49 1"/>
                <a:gd name="f64" fmla="*/ 1813665 f49 1"/>
                <a:gd name="f65" fmla="*/ 3348152 f49 1"/>
                <a:gd name="f66" fmla="*/ 907124 f49 1"/>
                <a:gd name="f67" fmla="*/ 3369037 f49 1"/>
                <a:gd name="f68" fmla="*/ 308009 f49 1"/>
                <a:gd name="f69" fmla="*/ 0 f49 1"/>
                <a:gd name="f70" fmla="*/ 3651991 f49 1"/>
                <a:gd name="f71" fmla="*/ 3960000 f49 1"/>
                <a:gd name="f72" fmla="*/ 704441 f49 1"/>
                <a:gd name="f73" fmla="*/ 3410216 f49 1"/>
                <a:gd name="f74" fmla="*/ 195189 f49 1"/>
                <a:gd name="f75" fmla="*/ f50 1 f2"/>
                <a:gd name="f76" fmla="*/ f52 1 3960000"/>
                <a:gd name="f77" fmla="*/ f53 1 3960000"/>
                <a:gd name="f78" fmla="*/ f54 1 3960000"/>
                <a:gd name="f79" fmla="*/ f55 1 3960000"/>
                <a:gd name="f80" fmla="*/ f56 1 3960000"/>
                <a:gd name="f81" fmla="*/ f57 1 3960000"/>
                <a:gd name="f82" fmla="*/ f58 1 3960000"/>
                <a:gd name="f83" fmla="*/ f59 1 3960000"/>
                <a:gd name="f84" fmla="*/ f60 1 3960000"/>
                <a:gd name="f85" fmla="*/ f61 1 3960000"/>
                <a:gd name="f86" fmla="*/ f62 1 3960000"/>
                <a:gd name="f87" fmla="*/ f63 1 3960000"/>
                <a:gd name="f88" fmla="*/ f64 1 3960000"/>
                <a:gd name="f89" fmla="*/ f65 1 3960000"/>
                <a:gd name="f90" fmla="*/ f66 1 3960000"/>
                <a:gd name="f91" fmla="*/ f67 1 3960000"/>
                <a:gd name="f92" fmla="*/ f68 1 3960000"/>
                <a:gd name="f93" fmla="*/ f69 1 3960000"/>
                <a:gd name="f94" fmla="*/ f70 1 3960000"/>
                <a:gd name="f95" fmla="*/ f71 1 3960000"/>
                <a:gd name="f96" fmla="*/ f72 1 3960000"/>
                <a:gd name="f97" fmla="*/ f73 1 3960000"/>
                <a:gd name="f98" fmla="*/ f74 1 3960000"/>
                <a:gd name="f99" fmla="*/ f5 1 f51"/>
                <a:gd name="f100" fmla="*/ f6 1 f51"/>
                <a:gd name="f101" fmla="+- f75 0 f1"/>
                <a:gd name="f102" fmla="*/ f76 1 f51"/>
                <a:gd name="f103" fmla="*/ f77 1 f51"/>
                <a:gd name="f104" fmla="*/ f78 1 f51"/>
                <a:gd name="f105" fmla="*/ f79 1 f51"/>
                <a:gd name="f106" fmla="*/ f80 1 f51"/>
                <a:gd name="f107" fmla="*/ f81 1 f51"/>
                <a:gd name="f108" fmla="*/ f82 1 f51"/>
                <a:gd name="f109" fmla="*/ f83 1 f51"/>
                <a:gd name="f110" fmla="*/ f84 1 f51"/>
                <a:gd name="f111" fmla="*/ f85 1 f51"/>
                <a:gd name="f112" fmla="*/ f86 1 f51"/>
                <a:gd name="f113" fmla="*/ f87 1 f51"/>
                <a:gd name="f114" fmla="*/ f88 1 f51"/>
                <a:gd name="f115" fmla="*/ f89 1 f51"/>
                <a:gd name="f116" fmla="*/ f90 1 f51"/>
                <a:gd name="f117" fmla="*/ f91 1 f51"/>
                <a:gd name="f118" fmla="*/ f96 1 f51"/>
                <a:gd name="f119" fmla="*/ f97 1 f51"/>
                <a:gd name="f120" fmla="*/ f98 1 f51"/>
                <a:gd name="f121" fmla="*/ f92 1 f51"/>
                <a:gd name="f122" fmla="*/ f93 1 f51"/>
                <a:gd name="f123" fmla="*/ f94 1 f51"/>
                <a:gd name="f124" fmla="*/ f95 1 f51"/>
                <a:gd name="f125" fmla="*/ f99 f47 1"/>
                <a:gd name="f126" fmla="*/ f100 f47 1"/>
                <a:gd name="f127" fmla="*/ f100 f48 1"/>
                <a:gd name="f128" fmla="*/ f99 f48 1"/>
                <a:gd name="f129" fmla="*/ f102 f47 1"/>
                <a:gd name="f130" fmla="*/ f103 f48 1"/>
                <a:gd name="f131" fmla="*/ f104 f47 1"/>
                <a:gd name="f132" fmla="*/ f105 f48 1"/>
                <a:gd name="f133" fmla="*/ f106 f47 1"/>
                <a:gd name="f134" fmla="*/ f107 f48 1"/>
                <a:gd name="f135" fmla="*/ f108 f48 1"/>
                <a:gd name="f136" fmla="*/ f109 f47 1"/>
                <a:gd name="f137" fmla="*/ f110 f48 1"/>
                <a:gd name="f138" fmla="*/ f111 f48 1"/>
                <a:gd name="f139" fmla="*/ f112 f47 1"/>
                <a:gd name="f140" fmla="*/ f113 f47 1"/>
                <a:gd name="f141" fmla="*/ f114 f48 1"/>
                <a:gd name="f142" fmla="*/ f115 f47 1"/>
                <a:gd name="f143" fmla="*/ f116 f48 1"/>
                <a:gd name="f144" fmla="*/ f117 f47 1"/>
                <a:gd name="f145" fmla="*/ f118 f48 1"/>
                <a:gd name="f146" fmla="*/ f119 f47 1"/>
                <a:gd name="f147" fmla="*/ f120 f48 1"/>
                <a:gd name="f148" fmla="*/ f121 f47 1"/>
                <a:gd name="f149" fmla="*/ f122 f48 1"/>
                <a:gd name="f150" fmla="*/ f123 f47 1"/>
                <a:gd name="f151" fmla="*/ f124 f47 1"/>
                <a:gd name="f152" fmla="*/ f121 f48 1"/>
                <a:gd name="f153" fmla="*/ f123 f48 1"/>
                <a:gd name="f154" fmla="*/ f124 f48 1"/>
                <a:gd name="f155" fmla="*/ f122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1">
                  <a:pos x="f129" y="f130"/>
                </a:cxn>
                <a:cxn ang="f101">
                  <a:pos x="f131" y="f132"/>
                </a:cxn>
                <a:cxn ang="f101">
                  <a:pos x="f133" y="f134"/>
                </a:cxn>
                <a:cxn ang="f101">
                  <a:pos x="f133" y="f135"/>
                </a:cxn>
                <a:cxn ang="f101">
                  <a:pos x="f136" y="f135"/>
                </a:cxn>
                <a:cxn ang="f101">
                  <a:pos x="f136" y="f137"/>
                </a:cxn>
                <a:cxn ang="f101">
                  <a:pos x="f133" y="f137"/>
                </a:cxn>
                <a:cxn ang="f101">
                  <a:pos x="f133" y="f138"/>
                </a:cxn>
                <a:cxn ang="f101">
                  <a:pos x="f139" y="f138"/>
                </a:cxn>
                <a:cxn ang="f101">
                  <a:pos x="f139" y="f137"/>
                </a:cxn>
                <a:cxn ang="f101">
                  <a:pos x="f140" y="f141"/>
                </a:cxn>
                <a:cxn ang="f101">
                  <a:pos x="f142" y="f135"/>
                </a:cxn>
                <a:cxn ang="f101">
                  <a:pos x="f139" y="f135"/>
                </a:cxn>
                <a:cxn ang="f101">
                  <a:pos x="f139" y="f143"/>
                </a:cxn>
                <a:cxn ang="f101">
                  <a:pos x="f144" y="f145"/>
                </a:cxn>
                <a:cxn ang="f101">
                  <a:pos x="f146" y="f147"/>
                </a:cxn>
                <a:cxn ang="f101">
                  <a:pos x="f129" y="f130"/>
                </a:cxn>
                <a:cxn ang="f101">
                  <a:pos x="f148" y="f149"/>
                </a:cxn>
                <a:cxn ang="f101">
                  <a:pos x="f150" y="f149"/>
                </a:cxn>
                <a:cxn ang="f101">
                  <a:pos x="f151" y="f152"/>
                </a:cxn>
                <a:cxn ang="f101">
                  <a:pos x="f151" y="f153"/>
                </a:cxn>
                <a:cxn ang="f101">
                  <a:pos x="f150" y="f154"/>
                </a:cxn>
                <a:cxn ang="f101">
                  <a:pos x="f148" y="f154"/>
                </a:cxn>
                <a:cxn ang="f101">
                  <a:pos x="f155" y="f153"/>
                </a:cxn>
                <a:cxn ang="f101">
                  <a:pos x="f155" y="f152"/>
                </a:cxn>
                <a:cxn ang="f101">
                  <a:pos x="f148" y="f149"/>
                </a:cxn>
              </a:cxnLst>
              <a:rect l="f125" t="f128" r="f126" b="f127"/>
              <a:pathLst>
                <a:path w="3960000" h="39600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lnTo>
                    <a:pt x="f15" y="f16"/>
                  </a:lnTo>
                  <a:lnTo>
                    <a:pt x="f15" y="f17"/>
                  </a:lnTo>
                  <a:lnTo>
                    <a:pt x="f18" y="f17"/>
                  </a:lnTo>
                  <a:lnTo>
                    <a:pt x="f18" y="f19"/>
                  </a:lnTo>
                  <a:lnTo>
                    <a:pt x="f15" y="f19"/>
                  </a:lnTo>
                  <a:lnTo>
                    <a:pt x="f15" y="f20"/>
                  </a:lnTo>
                  <a:lnTo>
                    <a:pt x="f21" y="f20"/>
                  </a:lnTo>
                  <a:lnTo>
                    <a:pt x="f21" y="f19"/>
                  </a:lnTo>
                  <a:lnTo>
                    <a:pt x="f22" y="f23"/>
                  </a:lnTo>
                  <a:lnTo>
                    <a:pt x="f24" y="f17"/>
                  </a:lnTo>
                  <a:lnTo>
                    <a:pt x="f21" y="f17"/>
                  </a:lnTo>
                  <a:lnTo>
                    <a:pt x="f21" y="f25"/>
                  </a:ln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7" y="f8"/>
                  </a:cubicBezTo>
                  <a:close/>
                  <a:moveTo>
                    <a:pt x="f42" y="f5"/>
                  </a:moveTo>
                  <a:lnTo>
                    <a:pt x="f43" y="f5"/>
                  </a:lnTo>
                  <a:cubicBezTo>
                    <a:pt x="f44" y="f5"/>
                    <a:pt x="f6" y="f45"/>
                    <a:pt x="f6" y="f42"/>
                  </a:cubicBezTo>
                  <a:lnTo>
                    <a:pt x="f6" y="f43"/>
                  </a:lnTo>
                  <a:cubicBezTo>
                    <a:pt x="f6" y="f44"/>
                    <a:pt x="f44" y="f6"/>
                    <a:pt x="f43" y="f6"/>
                  </a:cubicBezTo>
                  <a:lnTo>
                    <a:pt x="f42" y="f6"/>
                  </a:lnTo>
                  <a:cubicBezTo>
                    <a:pt x="f45" y="f6"/>
                    <a:pt x="f5" y="f44"/>
                    <a:pt x="f5" y="f43"/>
                  </a:cubicBezTo>
                  <a:lnTo>
                    <a:pt x="f5" y="f42"/>
                  </a:lnTo>
                  <a:cubicBezTo>
                    <a:pt x="f5" y="f45"/>
                    <a:pt x="f45" y="f5"/>
                    <a:pt x="f42" y="f5"/>
                  </a:cubicBezTo>
                  <a:close/>
                </a:path>
              </a:pathLst>
            </a:custGeom>
            <a:grpFill/>
            <a:ln cap="flat">
              <a:solidFill>
                <a:schemeClr val="bg1"/>
              </a:solidFill>
              <a:prstDash val="solid"/>
            </a:ln>
          </p:spPr>
          <p:txBody>
            <a:bodyPr vert="horz" wrap="square" lIns="91415" tIns="45707" rIns="91415" bIns="45707" anchor="ctr" anchorCtr="1" compatLnSpc="1">
              <a:noAutofit/>
            </a:bodyPr>
            <a:lstStyle/>
            <a:p>
              <a:pPr algn="ctr"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FFFFFF"/>
                </a:solidFill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BDC59E55-4558-411C-9A82-E05CF1162429}"/>
                </a:ext>
              </a:extLst>
            </p:cNvPr>
            <p:cNvSpPr/>
            <p:nvPr/>
          </p:nvSpPr>
          <p:spPr>
            <a:xfrm>
              <a:off x="7693247" y="6188314"/>
              <a:ext cx="574987" cy="623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6824"/>
                <a:gd name="f4" fmla="val 3240000"/>
                <a:gd name="f5" fmla="val 2141174"/>
                <a:gd name="f6" fmla="val 1384899"/>
                <a:gd name="f7" fmla="val 1528887"/>
                <a:gd name="f8" fmla="val 1997174"/>
                <a:gd name="f9" fmla="val 1744911"/>
                <a:gd name="f10" fmla="val 1888899"/>
                <a:gd name="f11" fmla="val 2357174"/>
                <a:gd name="f12" fmla="val 2501174"/>
                <a:gd name="f13" fmla="val 1286582"/>
                <a:gd name="f14" fmla="val 1008157"/>
                <a:gd name="f15" fmla="val 1148208"/>
                <a:gd name="f16" fmla="val 1006486"/>
                <a:gd name="f17" fmla="val 1009270"/>
                <a:gd name="f18" fmla="val 1051569"/>
                <a:gd name="f19" fmla="val 894997"/>
                <a:gd name="f20" fmla="val 1143711"/>
                <a:gd name="f21" fmla="val 666451"/>
                <a:gd name="f22" fmla="val 1327995"/>
                <a:gd name="f23" fmla="val 600947"/>
                <a:gd name="f24" fmla="val 1648602"/>
                <a:gd name="f25" fmla="val 738892"/>
                <a:gd name="f26" fmla="val 1907765"/>
                <a:gd name="f27" fmla="val 876837"/>
                <a:gd name="f28" fmla="val 2166928"/>
                <a:gd name="f29" fmla="val 1179371"/>
                <a:gd name="f30" fmla="val 2291639"/>
                <a:gd name="f31" fmla="val 1459875"/>
                <a:gd name="f32" fmla="val 2204971"/>
                <a:gd name="f33" fmla="val 1676459"/>
                <a:gd name="f34" fmla="val 2138053"/>
                <a:gd name="f35" fmla="val 1832801"/>
                <a:gd name="f36" fmla="val 1959669"/>
                <a:gd name="f37" fmla="val 1876637"/>
                <a:gd name="f38" fmla="val 1747242"/>
                <a:gd name="f39" fmla="val 1879565"/>
                <a:gd name="f40" fmla="val 1728291"/>
                <a:gd name="f41" fmla="val 1891883"/>
                <a:gd name="f42" fmla="val 1671800"/>
                <a:gd name="f43" fmla="val 1894168"/>
                <a:gd name="f44" fmla="val 1612713"/>
                <a:gd name="f45" fmla="val 1887545"/>
                <a:gd name="f46" fmla="val 1552862"/>
                <a:gd name="f47" fmla="val 1553745"/>
                <a:gd name="f48" fmla="val 1531218"/>
                <a:gd name="f49" fmla="val 1231565"/>
                <a:gd name="f50" fmla="val 1565835"/>
                <a:gd name="f51" fmla="val 1530201"/>
                <a:gd name="f52" fmla="val 1827940"/>
                <a:gd name="f53" fmla="val 1460959"/>
                <a:gd name="f54" fmla="val 1892348"/>
                <a:gd name="f55" fmla="val 1371795"/>
                <a:gd name="f56" fmla="val 1919897"/>
                <a:gd name="f57" fmla="val 1228031"/>
                <a:gd name="f58" fmla="val 1964316"/>
                <a:gd name="f59" fmla="val 1072976"/>
                <a:gd name="f60" fmla="val 1900399"/>
                <a:gd name="f61" fmla="val 1002277"/>
                <a:gd name="f62" fmla="val 1767573"/>
                <a:gd name="f63" fmla="val 931578"/>
                <a:gd name="f64" fmla="val 1634747"/>
                <a:gd name="f65" fmla="val 965150"/>
                <a:gd name="f66" fmla="val 1470429"/>
                <a:gd name="f67" fmla="val 1082284"/>
                <a:gd name="f68" fmla="val 1375980"/>
                <a:gd name="f69" fmla="val 1199418"/>
                <a:gd name="f70" fmla="val 1281531"/>
                <a:gd name="f71" fmla="val 1367118"/>
                <a:gd name="f72" fmla="val 1283556"/>
                <a:gd name="f73" fmla="val 1481937"/>
                <a:gd name="f74" fmla="val 1380807"/>
                <a:gd name="f75" fmla="val 1674778"/>
                <a:gd name="f76" fmla="val 1153129"/>
                <a:gd name="f77" fmla="val 1562764"/>
                <a:gd name="f78" fmla="val 1058254"/>
                <a:gd name="f79" fmla="val 1424955"/>
                <a:gd name="f80" fmla="val 1009828"/>
                <a:gd name="f81" fmla="val 293028"/>
                <a:gd name="f82" fmla="val 2893796"/>
                <a:gd name="f83" fmla="val 3055631"/>
                <a:gd name="f84" fmla="val 131193"/>
                <a:gd name="f85" fmla="val 2946972"/>
                <a:gd name="f86" fmla="val 3108807"/>
                <a:gd name="f87" fmla="*/ f0 1 3186824"/>
                <a:gd name="f88" fmla="*/ f1 1 3240000"/>
                <a:gd name="f89" fmla="+- f4 0 f2"/>
                <a:gd name="f90" fmla="+- f3 0 f2"/>
                <a:gd name="f91" fmla="*/ f90 1 3186824"/>
                <a:gd name="f92" fmla="*/ f89 1 3240000"/>
                <a:gd name="f93" fmla="*/ f2 1 f91"/>
                <a:gd name="f94" fmla="*/ f3 1 f91"/>
                <a:gd name="f95" fmla="*/ f2 1 f92"/>
                <a:gd name="f96" fmla="*/ f4 1 f92"/>
                <a:gd name="f97" fmla="*/ f93 f87 1"/>
                <a:gd name="f98" fmla="*/ f94 f87 1"/>
                <a:gd name="f99" fmla="*/ f96 f88 1"/>
                <a:gd name="f100" fmla="*/ f95 f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3186824" h="3240000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lnTo>
                    <a:pt x="f5" y="f9"/>
                  </a:lnTo>
                  <a:lnTo>
                    <a:pt x="f5" y="f10"/>
                  </a:lnTo>
                  <a:lnTo>
                    <a:pt x="f11" y="f10"/>
                  </a:lnTo>
                  <a:lnTo>
                    <a:pt x="f11" y="f9"/>
                  </a:lnTo>
                  <a:lnTo>
                    <a:pt x="f12" y="f9"/>
                  </a:lnTo>
                  <a:lnTo>
                    <a:pt x="f12" y="f7"/>
                  </a:lnTo>
                  <a:lnTo>
                    <a:pt x="f11" y="f7"/>
                  </a:lnTo>
                  <a:lnTo>
                    <a:pt x="f11" y="f6"/>
                  </a:lnTo>
                  <a:close/>
                  <a:moveTo>
                    <a:pt x="f13" y="f14"/>
                  </a:move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lnTo>
                    <a:pt x="f39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6"/>
                  </a:cubicBezTo>
                  <a:lnTo>
                    <a:pt x="f39" y="f47"/>
                  </a:lnTo>
                  <a:lnTo>
                    <a:pt x="f39" y="f48"/>
                  </a:lnTo>
                  <a:lnTo>
                    <a:pt x="f49" y="f48"/>
                  </a:lnTo>
                  <a:lnTo>
                    <a:pt x="f49" y="f38"/>
                  </a:lnTo>
                  <a:lnTo>
                    <a:pt x="f50" y="f38"/>
                  </a:ln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lnTo>
                    <a:pt x="f75" y="f76"/>
                  </a:lnTo>
                  <a:cubicBezTo>
                    <a:pt x="f77" y="f78"/>
                    <a:pt x="f79" y="f80"/>
                    <a:pt x="f13" y="f14"/>
                  </a:cubicBezTo>
                  <a:close/>
                  <a:moveTo>
                    <a:pt x="f81" y="f2"/>
                  </a:moveTo>
                  <a:lnTo>
                    <a:pt x="f82" y="f2"/>
                  </a:lnTo>
                  <a:cubicBezTo>
                    <a:pt x="f83" y="f2"/>
                    <a:pt x="f3" y="f84"/>
                    <a:pt x="f3" y="f81"/>
                  </a:cubicBezTo>
                  <a:lnTo>
                    <a:pt x="f3" y="f85"/>
                  </a:lnTo>
                  <a:cubicBezTo>
                    <a:pt x="f3" y="f86"/>
                    <a:pt x="f83" y="f4"/>
                    <a:pt x="f82" y="f4"/>
                  </a:cubicBezTo>
                  <a:lnTo>
                    <a:pt x="f81" y="f4"/>
                  </a:lnTo>
                  <a:cubicBezTo>
                    <a:pt x="f84" y="f4"/>
                    <a:pt x="f2" y="f86"/>
                    <a:pt x="f2" y="f85"/>
                  </a:cubicBezTo>
                  <a:lnTo>
                    <a:pt x="f2" y="f81"/>
                  </a:lnTo>
                  <a:cubicBezTo>
                    <a:pt x="f2" y="f84"/>
                    <a:pt x="f84" y="f2"/>
                    <a:pt x="f81" y="f2"/>
                  </a:cubicBezTo>
                  <a:close/>
                </a:path>
              </a:pathLst>
            </a:custGeom>
            <a:grpFill/>
            <a:ln cap="flat">
              <a:solidFill>
                <a:schemeClr val="bg1"/>
              </a:solidFill>
              <a:prstDash val="solid"/>
            </a:ln>
          </p:spPr>
          <p:txBody>
            <a:bodyPr vert="horz" wrap="square" lIns="121883" tIns="60947" rIns="121883" bIns="60947" anchor="ctr" anchorCtr="1" compatLnSpc="1">
              <a:noAutofit/>
            </a:bodyPr>
            <a:lstStyle/>
            <a:p>
              <a:pPr algn="ctr"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000000"/>
                </a:solidFill>
                <a:latin typeface="Arial"/>
                <a:ea typeface="맑은 고딕" pitchFamily="34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90066DBA-D5C8-4C80-9B1F-F7F0580D1CF5}"/>
              </a:ext>
            </a:extLst>
          </p:cNvPr>
          <p:cNvGrpSpPr/>
          <p:nvPr/>
        </p:nvGrpSpPr>
        <p:grpSpPr>
          <a:xfrm rot="10800000">
            <a:off x="110655" y="1182470"/>
            <a:ext cx="11930874" cy="944213"/>
            <a:chOff x="130563" y="125868"/>
            <a:chExt cx="11930874" cy="944213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219CD99-2794-435A-8D95-95BE3268FC7D}"/>
                </a:ext>
              </a:extLst>
            </p:cNvPr>
            <p:cNvSpPr/>
            <p:nvPr/>
          </p:nvSpPr>
          <p:spPr>
            <a:xfrm>
              <a:off x="130563" y="522930"/>
              <a:ext cx="11307947" cy="14651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A637CBE1-A81B-47C8-9881-CAA1252E79DC}"/>
                </a:ext>
              </a:extLst>
            </p:cNvPr>
            <p:cNvGrpSpPr/>
            <p:nvPr/>
          </p:nvGrpSpPr>
          <p:grpSpPr>
            <a:xfrm>
              <a:off x="11117400" y="125868"/>
              <a:ext cx="944037" cy="944213"/>
              <a:chOff x="4949645" y="699269"/>
              <a:chExt cx="1822167" cy="1822506"/>
            </a:xfrm>
          </p:grpSpPr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37551FF0-7400-4949-8667-AF5DA144B9F8}"/>
                  </a:ext>
                </a:extLst>
              </p:cNvPr>
              <p:cNvSpPr/>
              <p:nvPr/>
            </p:nvSpPr>
            <p:spPr>
              <a:xfrm>
                <a:off x="6041733" y="1363435"/>
                <a:ext cx="730079" cy="489764"/>
              </a:xfrm>
              <a:custGeom>
                <a:avLst/>
                <a:gdLst>
                  <a:gd name="connsiteX0" fmla="*/ 322406 w 730079"/>
                  <a:gd name="connsiteY0" fmla="*/ 186 h 489764"/>
                  <a:gd name="connsiteX1" fmla="*/ 719409 w 730079"/>
                  <a:gd name="connsiteY1" fmla="*/ 217513 h 489764"/>
                  <a:gd name="connsiteX2" fmla="*/ 719782 w 730079"/>
                  <a:gd name="connsiteY2" fmla="*/ 273615 h 489764"/>
                  <a:gd name="connsiteX3" fmla="*/ 18037 w 730079"/>
                  <a:gd name="connsiteY3" fmla="*/ 394021 h 489764"/>
                  <a:gd name="connsiteX4" fmla="*/ 7040 w 730079"/>
                  <a:gd name="connsiteY4" fmla="*/ 345560 h 489764"/>
                  <a:gd name="connsiteX5" fmla="*/ 7413 w 730079"/>
                  <a:gd name="connsiteY5" fmla="*/ 146686 h 489764"/>
                  <a:gd name="connsiteX6" fmla="*/ 20460 w 730079"/>
                  <a:gd name="connsiteY6" fmla="*/ 95989 h 489764"/>
                  <a:gd name="connsiteX7" fmla="*/ 322592 w 730079"/>
                  <a:gd name="connsiteY7" fmla="*/ 0 h 48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0079" h="489764">
                    <a:moveTo>
                      <a:pt x="322406" y="186"/>
                    </a:moveTo>
                    <a:cubicBezTo>
                      <a:pt x="483444" y="8015"/>
                      <a:pt x="619878" y="77909"/>
                      <a:pt x="719409" y="217513"/>
                    </a:cubicBezTo>
                    <a:cubicBezTo>
                      <a:pt x="733574" y="237456"/>
                      <a:pt x="733574" y="252926"/>
                      <a:pt x="719782" y="273615"/>
                    </a:cubicBezTo>
                    <a:cubicBezTo>
                      <a:pt x="567691" y="503616"/>
                      <a:pt x="237787" y="560277"/>
                      <a:pt x="18037" y="394021"/>
                    </a:cubicBezTo>
                    <a:cubicBezTo>
                      <a:pt x="-1347" y="379482"/>
                      <a:pt x="-5261" y="368299"/>
                      <a:pt x="7040" y="345560"/>
                    </a:cubicBezTo>
                    <a:cubicBezTo>
                      <a:pt x="42081" y="280139"/>
                      <a:pt x="43386" y="212108"/>
                      <a:pt x="7413" y="146686"/>
                    </a:cubicBezTo>
                    <a:cubicBezTo>
                      <a:pt x="-6193" y="121897"/>
                      <a:pt x="144" y="110341"/>
                      <a:pt x="20460" y="95989"/>
                    </a:cubicBezTo>
                    <a:cubicBezTo>
                      <a:pt x="108434" y="33736"/>
                      <a:pt x="205915" y="2050"/>
                      <a:pt x="32259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F671F353-808D-4E56-A4FB-C6CB13E4292B}"/>
                  </a:ext>
                </a:extLst>
              </p:cNvPr>
              <p:cNvSpPr/>
              <p:nvPr/>
            </p:nvSpPr>
            <p:spPr>
              <a:xfrm>
                <a:off x="4949645" y="1362898"/>
                <a:ext cx="730880" cy="490014"/>
              </a:xfrm>
              <a:custGeom>
                <a:avLst/>
                <a:gdLst>
                  <a:gd name="connsiteX0" fmla="*/ 410804 w 730880"/>
                  <a:gd name="connsiteY0" fmla="*/ 537 h 490014"/>
                  <a:gd name="connsiteX1" fmla="*/ 716105 w 730880"/>
                  <a:gd name="connsiteY1" fmla="*/ 101186 h 490014"/>
                  <a:gd name="connsiteX2" fmla="*/ 724865 w 730880"/>
                  <a:gd name="connsiteY2" fmla="*/ 142191 h 490014"/>
                  <a:gd name="connsiteX3" fmla="*/ 725051 w 730880"/>
                  <a:gd name="connsiteY3" fmla="*/ 350384 h 490014"/>
                  <a:gd name="connsiteX4" fmla="*/ 715546 w 730880"/>
                  <a:gd name="connsiteY4" fmla="*/ 391389 h 490014"/>
                  <a:gd name="connsiteX5" fmla="*/ 8583 w 730880"/>
                  <a:gd name="connsiteY5" fmla="*/ 271357 h 490014"/>
                  <a:gd name="connsiteX6" fmla="*/ 12683 w 730880"/>
                  <a:gd name="connsiteY6" fmla="*/ 214882 h 490014"/>
                  <a:gd name="connsiteX7" fmla="*/ 345196 w 730880"/>
                  <a:gd name="connsiteY7" fmla="*/ 7434 h 490014"/>
                  <a:gd name="connsiteX8" fmla="*/ 410804 w 730880"/>
                  <a:gd name="connsiteY8" fmla="*/ 351 h 49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880" h="490014">
                    <a:moveTo>
                      <a:pt x="410804" y="537"/>
                    </a:moveTo>
                    <a:cubicBezTo>
                      <a:pt x="529532" y="3706"/>
                      <a:pt x="627944" y="36883"/>
                      <a:pt x="716105" y="101186"/>
                    </a:cubicBezTo>
                    <a:cubicBezTo>
                      <a:pt x="732880" y="113488"/>
                      <a:pt x="734744" y="123925"/>
                      <a:pt x="724865" y="142191"/>
                    </a:cubicBezTo>
                    <a:cubicBezTo>
                      <a:pt x="687774" y="211154"/>
                      <a:pt x="687588" y="281608"/>
                      <a:pt x="725051" y="350384"/>
                    </a:cubicBezTo>
                    <a:cubicBezTo>
                      <a:pt x="735490" y="369582"/>
                      <a:pt x="730830" y="379088"/>
                      <a:pt x="715546" y="391389"/>
                    </a:cubicBezTo>
                    <a:cubicBezTo>
                      <a:pt x="500270" y="562306"/>
                      <a:pt x="158437" y="503967"/>
                      <a:pt x="8583" y="271357"/>
                    </a:cubicBezTo>
                    <a:cubicBezTo>
                      <a:pt x="-5769" y="248990"/>
                      <a:pt x="-550" y="233147"/>
                      <a:pt x="12683" y="214882"/>
                    </a:cubicBezTo>
                    <a:cubicBezTo>
                      <a:pt x="95252" y="100254"/>
                      <a:pt x="205780" y="30359"/>
                      <a:pt x="345196" y="7434"/>
                    </a:cubicBezTo>
                    <a:cubicBezTo>
                      <a:pt x="370172" y="3333"/>
                      <a:pt x="395148" y="-1326"/>
                      <a:pt x="410804" y="351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AB93A044-B9C0-4F23-A6A8-940550DDC252}"/>
                  </a:ext>
                </a:extLst>
              </p:cNvPr>
              <p:cNvSpPr/>
              <p:nvPr/>
            </p:nvSpPr>
            <p:spPr>
              <a:xfrm>
                <a:off x="5616545" y="699269"/>
                <a:ext cx="488142" cy="732558"/>
              </a:xfrm>
              <a:custGeom>
                <a:avLst/>
                <a:gdLst>
                  <a:gd name="connsiteX0" fmla="*/ 380226 w 488142"/>
                  <a:gd name="connsiteY0" fmla="*/ 731825 h 732558"/>
                  <a:gd name="connsiteX1" fmla="*/ 346118 w 488142"/>
                  <a:gd name="connsiteY1" fmla="*/ 722506 h 732558"/>
                  <a:gd name="connsiteX2" fmla="*/ 144262 w 488142"/>
                  <a:gd name="connsiteY2" fmla="*/ 722133 h 732558"/>
                  <a:gd name="connsiteX3" fmla="*/ 95428 w 488142"/>
                  <a:gd name="connsiteY3" fmla="*/ 710577 h 732558"/>
                  <a:gd name="connsiteX4" fmla="*/ 211360 w 488142"/>
                  <a:gd name="connsiteY4" fmla="*/ 12560 h 732558"/>
                  <a:gd name="connsiteX5" fmla="*/ 275664 w 488142"/>
                  <a:gd name="connsiteY5" fmla="*/ 12187 h 732558"/>
                  <a:gd name="connsiteX6" fmla="*/ 400729 w 488142"/>
                  <a:gd name="connsiteY6" fmla="*/ 698834 h 732558"/>
                  <a:gd name="connsiteX7" fmla="*/ 380040 w 488142"/>
                  <a:gd name="connsiteY7" fmla="*/ 732198 h 732558"/>
                  <a:gd name="connsiteX8" fmla="*/ 380040 w 488142"/>
                  <a:gd name="connsiteY8" fmla="*/ 731825 h 73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142" h="732558">
                    <a:moveTo>
                      <a:pt x="380226" y="731825"/>
                    </a:moveTo>
                    <a:cubicBezTo>
                      <a:pt x="367180" y="734807"/>
                      <a:pt x="356742" y="728097"/>
                      <a:pt x="346118" y="722506"/>
                    </a:cubicBezTo>
                    <a:cubicBezTo>
                      <a:pt x="278833" y="687651"/>
                      <a:pt x="210988" y="686347"/>
                      <a:pt x="144262" y="722133"/>
                    </a:cubicBezTo>
                    <a:cubicBezTo>
                      <a:pt x="121895" y="734248"/>
                      <a:pt x="109780" y="730147"/>
                      <a:pt x="95428" y="710577"/>
                    </a:cubicBezTo>
                    <a:cubicBezTo>
                      <a:pt x="-68405" y="486727"/>
                      <a:pt x="-15844" y="171175"/>
                      <a:pt x="211360" y="12560"/>
                    </a:cubicBezTo>
                    <a:cubicBezTo>
                      <a:pt x="234845" y="-3842"/>
                      <a:pt x="251807" y="-4401"/>
                      <a:pt x="275664" y="12187"/>
                    </a:cubicBezTo>
                    <a:cubicBezTo>
                      <a:pt x="499327" y="167447"/>
                      <a:pt x="555430" y="472375"/>
                      <a:pt x="400729" y="698834"/>
                    </a:cubicBezTo>
                    <a:cubicBezTo>
                      <a:pt x="393274" y="709645"/>
                      <a:pt x="386937" y="721014"/>
                      <a:pt x="380040" y="732198"/>
                    </a:cubicBezTo>
                    <a:lnTo>
                      <a:pt x="380040" y="731825"/>
                    </a:ln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55166E72-217A-4471-A7FE-0B6E72C1AA87}"/>
                  </a:ext>
                </a:extLst>
              </p:cNvPr>
              <p:cNvSpPr/>
              <p:nvPr/>
            </p:nvSpPr>
            <p:spPr>
              <a:xfrm>
                <a:off x="5617058" y="1790513"/>
                <a:ext cx="488285" cy="731262"/>
              </a:xfrm>
              <a:custGeom>
                <a:avLst/>
                <a:gdLst>
                  <a:gd name="connsiteX0" fmla="*/ 45 w 488285"/>
                  <a:gd name="connsiteY0" fmla="*/ 308775 h 731262"/>
                  <a:gd name="connsiteX1" fmla="*/ 95102 w 488285"/>
                  <a:gd name="connsiteY1" fmla="*/ 18758 h 731262"/>
                  <a:gd name="connsiteX2" fmla="*/ 143935 w 488285"/>
                  <a:gd name="connsiteY2" fmla="*/ 7016 h 731262"/>
                  <a:gd name="connsiteX3" fmla="*/ 346351 w 488285"/>
                  <a:gd name="connsiteY3" fmla="*/ 5898 h 731262"/>
                  <a:gd name="connsiteX4" fmla="*/ 390338 w 488285"/>
                  <a:gd name="connsiteY4" fmla="*/ 16149 h 731262"/>
                  <a:gd name="connsiteX5" fmla="*/ 264714 w 488285"/>
                  <a:gd name="connsiteY5" fmla="*/ 724044 h 731262"/>
                  <a:gd name="connsiteX6" fmla="*/ 217372 w 488285"/>
                  <a:gd name="connsiteY6" fmla="*/ 720503 h 731262"/>
                  <a:gd name="connsiteX7" fmla="*/ 232 w 488285"/>
                  <a:gd name="connsiteY7" fmla="*/ 308962 h 73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285" h="731262">
                    <a:moveTo>
                      <a:pt x="45" y="308775"/>
                    </a:moveTo>
                    <a:cubicBezTo>
                      <a:pt x="-1446" y="200858"/>
                      <a:pt x="33968" y="105801"/>
                      <a:pt x="95102" y="18758"/>
                    </a:cubicBezTo>
                    <a:cubicBezTo>
                      <a:pt x="108895" y="-999"/>
                      <a:pt x="121196" y="-4913"/>
                      <a:pt x="143935" y="7016"/>
                    </a:cubicBezTo>
                    <a:cubicBezTo>
                      <a:pt x="210848" y="42057"/>
                      <a:pt x="279625" y="40938"/>
                      <a:pt x="346351" y="5898"/>
                    </a:cubicBezTo>
                    <a:cubicBezTo>
                      <a:pt x="366481" y="-4726"/>
                      <a:pt x="377664" y="-812"/>
                      <a:pt x="390338" y="16149"/>
                    </a:cubicBezTo>
                    <a:cubicBezTo>
                      <a:pt x="567778" y="256774"/>
                      <a:pt x="491173" y="576426"/>
                      <a:pt x="264714" y="724044"/>
                    </a:cubicBezTo>
                    <a:cubicBezTo>
                      <a:pt x="246075" y="736159"/>
                      <a:pt x="232842" y="731686"/>
                      <a:pt x="217372" y="720503"/>
                    </a:cubicBezTo>
                    <a:cubicBezTo>
                      <a:pt x="75905" y="619481"/>
                      <a:pt x="2842" y="482860"/>
                      <a:pt x="232" y="30896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7D32012A-67C8-4323-8516-5EB438360300}"/>
                  </a:ext>
                </a:extLst>
              </p:cNvPr>
              <p:cNvSpPr/>
              <p:nvPr/>
            </p:nvSpPr>
            <p:spPr>
              <a:xfrm>
                <a:off x="5996399" y="944076"/>
                <a:ext cx="529367" cy="524942"/>
              </a:xfrm>
              <a:custGeom>
                <a:avLst/>
                <a:gdLst>
                  <a:gd name="connsiteX0" fmla="*/ 187 w 529367"/>
                  <a:gd name="connsiteY0" fmla="*/ 487204 h 524942"/>
                  <a:gd name="connsiteX1" fmla="*/ 111086 w 529367"/>
                  <a:gd name="connsiteY1" fmla="*/ 242106 h 524942"/>
                  <a:gd name="connsiteX2" fmla="*/ 112018 w 529367"/>
                  <a:gd name="connsiteY2" fmla="*/ 114245 h 524942"/>
                  <a:gd name="connsiteX3" fmla="*/ 132894 w 529367"/>
                  <a:gd name="connsiteY3" fmla="*/ 70630 h 524942"/>
                  <a:gd name="connsiteX4" fmla="*/ 488332 w 529367"/>
                  <a:gd name="connsiteY4" fmla="*/ 10241 h 524942"/>
                  <a:gd name="connsiteX5" fmla="*/ 518527 w 529367"/>
                  <a:gd name="connsiteY5" fmla="*/ 39877 h 524942"/>
                  <a:gd name="connsiteX6" fmla="*/ 454969 w 529367"/>
                  <a:gd name="connsiteY6" fmla="*/ 401280 h 524942"/>
                  <a:gd name="connsiteX7" fmla="*/ 422165 w 529367"/>
                  <a:gd name="connsiteY7" fmla="*/ 417122 h 524942"/>
                  <a:gd name="connsiteX8" fmla="*/ 49579 w 529367"/>
                  <a:gd name="connsiteY8" fmla="*/ 517957 h 524942"/>
                  <a:gd name="connsiteX9" fmla="*/ 187 w 529367"/>
                  <a:gd name="connsiteY9" fmla="*/ 487017 h 524942"/>
                  <a:gd name="connsiteX10" fmla="*/ 0 w 529367"/>
                  <a:gd name="connsiteY10" fmla="*/ 487390 h 52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9367" h="524942">
                    <a:moveTo>
                      <a:pt x="187" y="487204"/>
                    </a:moveTo>
                    <a:cubicBezTo>
                      <a:pt x="66167" y="418614"/>
                      <a:pt x="96175" y="333808"/>
                      <a:pt x="111086" y="242106"/>
                    </a:cubicBezTo>
                    <a:cubicBezTo>
                      <a:pt x="117983" y="199610"/>
                      <a:pt x="120592" y="156927"/>
                      <a:pt x="112018" y="114245"/>
                    </a:cubicBezTo>
                    <a:cubicBezTo>
                      <a:pt x="108104" y="94674"/>
                      <a:pt x="115187" y="81068"/>
                      <a:pt x="132894" y="70630"/>
                    </a:cubicBezTo>
                    <a:cubicBezTo>
                      <a:pt x="243794" y="5209"/>
                      <a:pt x="362335" y="-14362"/>
                      <a:pt x="488332" y="10241"/>
                    </a:cubicBezTo>
                    <a:cubicBezTo>
                      <a:pt x="505293" y="13596"/>
                      <a:pt x="514799" y="21984"/>
                      <a:pt x="518527" y="39877"/>
                    </a:cubicBezTo>
                    <a:cubicBezTo>
                      <a:pt x="545366" y="168856"/>
                      <a:pt x="521695" y="288702"/>
                      <a:pt x="454969" y="401280"/>
                    </a:cubicBezTo>
                    <a:cubicBezTo>
                      <a:pt x="447327" y="414140"/>
                      <a:pt x="437449" y="418614"/>
                      <a:pt x="422165" y="417122"/>
                    </a:cubicBezTo>
                    <a:cubicBezTo>
                      <a:pt x="285171" y="403330"/>
                      <a:pt x="160106" y="433338"/>
                      <a:pt x="49579" y="517957"/>
                    </a:cubicBezTo>
                    <a:cubicBezTo>
                      <a:pt x="29076" y="533614"/>
                      <a:pt x="13606" y="522803"/>
                      <a:pt x="187" y="487017"/>
                    </a:cubicBezTo>
                    <a:cubicBezTo>
                      <a:pt x="187" y="487017"/>
                      <a:pt x="0" y="487390"/>
                      <a:pt x="0" y="48739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F571B8C3-341A-4FEE-8D8B-C9D6058F8AF8}"/>
                  </a:ext>
                </a:extLst>
              </p:cNvPr>
              <p:cNvSpPr/>
              <p:nvPr/>
            </p:nvSpPr>
            <p:spPr>
              <a:xfrm>
                <a:off x="5194903" y="944280"/>
                <a:ext cx="525260" cy="523935"/>
              </a:xfrm>
              <a:custGeom>
                <a:avLst/>
                <a:gdLst>
                  <a:gd name="connsiteX0" fmla="*/ 222 w 525260"/>
                  <a:gd name="connsiteY0" fmla="*/ 128765 h 523935"/>
                  <a:gd name="connsiteX1" fmla="*/ 9914 w 525260"/>
                  <a:gd name="connsiteY1" fmla="*/ 44332 h 523935"/>
                  <a:gd name="connsiteX2" fmla="*/ 43650 w 525260"/>
                  <a:gd name="connsiteY2" fmla="*/ 9664 h 523935"/>
                  <a:gd name="connsiteX3" fmla="*/ 393683 w 525260"/>
                  <a:gd name="connsiteY3" fmla="*/ 68562 h 523935"/>
                  <a:gd name="connsiteX4" fmla="*/ 418659 w 525260"/>
                  <a:gd name="connsiteY4" fmla="*/ 109940 h 523935"/>
                  <a:gd name="connsiteX5" fmla="*/ 512970 w 525260"/>
                  <a:gd name="connsiteY5" fmla="*/ 470970 h 523935"/>
                  <a:gd name="connsiteX6" fmla="*/ 513716 w 525260"/>
                  <a:gd name="connsiteY6" fmla="*/ 515517 h 523935"/>
                  <a:gd name="connsiteX7" fmla="*/ 479234 w 525260"/>
                  <a:gd name="connsiteY7" fmla="*/ 517194 h 523935"/>
                  <a:gd name="connsiteX8" fmla="*/ 109444 w 525260"/>
                  <a:gd name="connsiteY8" fmla="*/ 416732 h 523935"/>
                  <a:gd name="connsiteX9" fmla="*/ 70489 w 525260"/>
                  <a:gd name="connsiteY9" fmla="*/ 394179 h 523935"/>
                  <a:gd name="connsiteX10" fmla="*/ 408 w 525260"/>
                  <a:gd name="connsiteY10" fmla="*/ 128579 h 52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260" h="523935">
                    <a:moveTo>
                      <a:pt x="222" y="128765"/>
                    </a:moveTo>
                    <a:cubicBezTo>
                      <a:pt x="-1269" y="107144"/>
                      <a:pt x="5068" y="75831"/>
                      <a:pt x="9914" y="44332"/>
                    </a:cubicBezTo>
                    <a:cubicBezTo>
                      <a:pt x="12896" y="24762"/>
                      <a:pt x="23147" y="13578"/>
                      <a:pt x="43650" y="9664"/>
                    </a:cubicBezTo>
                    <a:cubicBezTo>
                      <a:pt x="167596" y="-13820"/>
                      <a:pt x="284274" y="5377"/>
                      <a:pt x="393683" y="68562"/>
                    </a:cubicBezTo>
                    <a:cubicBezTo>
                      <a:pt x="409712" y="77882"/>
                      <a:pt x="421641" y="87760"/>
                      <a:pt x="418659" y="109940"/>
                    </a:cubicBezTo>
                    <a:cubicBezTo>
                      <a:pt x="400766" y="243020"/>
                      <a:pt x="434875" y="362866"/>
                      <a:pt x="512970" y="470970"/>
                    </a:cubicBezTo>
                    <a:cubicBezTo>
                      <a:pt x="523967" y="486254"/>
                      <a:pt x="533659" y="498928"/>
                      <a:pt x="513716" y="515517"/>
                    </a:cubicBezTo>
                    <a:cubicBezTo>
                      <a:pt x="501042" y="525954"/>
                      <a:pt x="491909" y="526886"/>
                      <a:pt x="479234" y="517194"/>
                    </a:cubicBezTo>
                    <a:cubicBezTo>
                      <a:pt x="369826" y="433320"/>
                      <a:pt x="245506" y="402753"/>
                      <a:pt x="109444" y="416732"/>
                    </a:cubicBezTo>
                    <a:cubicBezTo>
                      <a:pt x="89128" y="418782"/>
                      <a:pt x="79436" y="409836"/>
                      <a:pt x="70489" y="394179"/>
                    </a:cubicBezTo>
                    <a:cubicBezTo>
                      <a:pt x="24638" y="315338"/>
                      <a:pt x="1154" y="230532"/>
                      <a:pt x="408" y="128579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B1E7025C-DE8A-40E7-B920-55E5E5687DFA}"/>
                  </a:ext>
                </a:extLst>
              </p:cNvPr>
              <p:cNvSpPr/>
              <p:nvPr/>
            </p:nvSpPr>
            <p:spPr>
              <a:xfrm>
                <a:off x="6001108" y="1750275"/>
                <a:ext cx="524724" cy="522709"/>
              </a:xfrm>
              <a:custGeom>
                <a:avLst/>
                <a:gdLst>
                  <a:gd name="connsiteX0" fmla="*/ 375146 w 524724"/>
                  <a:gd name="connsiteY0" fmla="*/ 522352 h 522709"/>
                  <a:gd name="connsiteX1" fmla="*/ 134708 w 524724"/>
                  <a:gd name="connsiteY1" fmla="*/ 457676 h 522709"/>
                  <a:gd name="connsiteX2" fmla="*/ 107495 w 524724"/>
                  <a:gd name="connsiteY2" fmla="*/ 404370 h 522709"/>
                  <a:gd name="connsiteX3" fmla="*/ 14861 w 524724"/>
                  <a:gd name="connsiteY3" fmla="*/ 55828 h 522709"/>
                  <a:gd name="connsiteX4" fmla="*/ 9083 w 524724"/>
                  <a:gd name="connsiteY4" fmla="*/ 10722 h 522709"/>
                  <a:gd name="connsiteX5" fmla="*/ 56798 w 524724"/>
                  <a:gd name="connsiteY5" fmla="*/ 14636 h 522709"/>
                  <a:gd name="connsiteX6" fmla="*/ 409254 w 524724"/>
                  <a:gd name="connsiteY6" fmla="*/ 107270 h 522709"/>
                  <a:gd name="connsiteX7" fmla="*/ 456410 w 524724"/>
                  <a:gd name="connsiteY7" fmla="*/ 132060 h 522709"/>
                  <a:gd name="connsiteX8" fmla="*/ 517731 w 524724"/>
                  <a:gd name="connsiteY8" fmla="*/ 469419 h 522709"/>
                  <a:gd name="connsiteX9" fmla="*/ 469457 w 524724"/>
                  <a:gd name="connsiteY9" fmla="*/ 516947 h 522709"/>
                  <a:gd name="connsiteX10" fmla="*/ 375146 w 524724"/>
                  <a:gd name="connsiteY10" fmla="*/ 522352 h 52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724" h="522709">
                    <a:moveTo>
                      <a:pt x="375146" y="522352"/>
                    </a:moveTo>
                    <a:cubicBezTo>
                      <a:pt x="294254" y="526080"/>
                      <a:pt x="212430" y="500359"/>
                      <a:pt x="134708" y="457676"/>
                    </a:cubicBezTo>
                    <a:cubicBezTo>
                      <a:pt x="112341" y="445375"/>
                      <a:pt x="104327" y="430091"/>
                      <a:pt x="107495" y="404370"/>
                    </a:cubicBezTo>
                    <a:cubicBezTo>
                      <a:pt x="122965" y="276136"/>
                      <a:pt x="88856" y="160577"/>
                      <a:pt x="14861" y="55828"/>
                    </a:cubicBezTo>
                    <a:cubicBezTo>
                      <a:pt x="4982" y="42035"/>
                      <a:pt x="-9742" y="30479"/>
                      <a:pt x="9083" y="10722"/>
                    </a:cubicBezTo>
                    <a:cubicBezTo>
                      <a:pt x="28654" y="-9780"/>
                      <a:pt x="41515" y="3453"/>
                      <a:pt x="56798" y="14636"/>
                    </a:cubicBezTo>
                    <a:cubicBezTo>
                      <a:pt x="162106" y="91614"/>
                      <a:pt x="280648" y="120131"/>
                      <a:pt x="409254" y="107270"/>
                    </a:cubicBezTo>
                    <a:cubicBezTo>
                      <a:pt x="433485" y="104847"/>
                      <a:pt x="445600" y="112862"/>
                      <a:pt x="456410" y="132060"/>
                    </a:cubicBezTo>
                    <a:cubicBezTo>
                      <a:pt x="516054" y="237554"/>
                      <a:pt x="537116" y="349572"/>
                      <a:pt x="517731" y="469419"/>
                    </a:cubicBezTo>
                    <a:cubicBezTo>
                      <a:pt x="513072" y="498681"/>
                      <a:pt x="500025" y="513033"/>
                      <a:pt x="469457" y="516947"/>
                    </a:cubicBezTo>
                    <a:cubicBezTo>
                      <a:pt x="440940" y="520489"/>
                      <a:pt x="412423" y="521607"/>
                      <a:pt x="375146" y="52235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3F4B496D-E6AD-45BE-B64F-CA73C8F6ADAD}"/>
                  </a:ext>
                </a:extLst>
              </p:cNvPr>
              <p:cNvSpPr/>
              <p:nvPr/>
            </p:nvSpPr>
            <p:spPr>
              <a:xfrm>
                <a:off x="5195469" y="1750190"/>
                <a:ext cx="524831" cy="522896"/>
              </a:xfrm>
              <a:custGeom>
                <a:avLst/>
                <a:gdLst>
                  <a:gd name="connsiteX0" fmla="*/ 164049 w 524831"/>
                  <a:gd name="connsiteY0" fmla="*/ 110337 h 522896"/>
                  <a:gd name="connsiteX1" fmla="*/ 469722 w 524831"/>
                  <a:gd name="connsiteY1" fmla="*/ 12857 h 522896"/>
                  <a:gd name="connsiteX2" fmla="*/ 515014 w 524831"/>
                  <a:gd name="connsiteY2" fmla="*/ 9875 h 522896"/>
                  <a:gd name="connsiteX3" fmla="*/ 510727 w 524831"/>
                  <a:gd name="connsiteY3" fmla="*/ 54794 h 522896"/>
                  <a:gd name="connsiteX4" fmla="*/ 417720 w 524831"/>
                  <a:gd name="connsiteY4" fmla="*/ 413028 h 522896"/>
                  <a:gd name="connsiteX5" fmla="*/ 399641 w 524831"/>
                  <a:gd name="connsiteY5" fmla="*/ 451238 h 522896"/>
                  <a:gd name="connsiteX6" fmla="*/ 40474 w 524831"/>
                  <a:gd name="connsiteY6" fmla="*/ 513677 h 522896"/>
                  <a:gd name="connsiteX7" fmla="*/ 10466 w 524831"/>
                  <a:gd name="connsiteY7" fmla="*/ 483296 h 522896"/>
                  <a:gd name="connsiteX8" fmla="*/ 74770 w 524831"/>
                  <a:gd name="connsiteY8" fmla="*/ 121520 h 522896"/>
                  <a:gd name="connsiteX9" fmla="*/ 104778 w 524831"/>
                  <a:gd name="connsiteY9" fmla="*/ 106609 h 522896"/>
                  <a:gd name="connsiteX10" fmla="*/ 164049 w 524831"/>
                  <a:gd name="connsiteY10" fmla="*/ 109778 h 522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831" h="522896">
                    <a:moveTo>
                      <a:pt x="164049" y="110337"/>
                    </a:moveTo>
                    <a:cubicBezTo>
                      <a:pt x="277371" y="113319"/>
                      <a:pt x="378579" y="78838"/>
                      <a:pt x="469722" y="12857"/>
                    </a:cubicBezTo>
                    <a:cubicBezTo>
                      <a:pt x="484633" y="2047"/>
                      <a:pt x="496562" y="-8205"/>
                      <a:pt x="515014" y="9875"/>
                    </a:cubicBezTo>
                    <a:cubicBezTo>
                      <a:pt x="534398" y="28886"/>
                      <a:pt x="520792" y="40815"/>
                      <a:pt x="510727" y="54794"/>
                    </a:cubicBezTo>
                    <a:cubicBezTo>
                      <a:pt x="433750" y="162339"/>
                      <a:pt x="400759" y="281253"/>
                      <a:pt x="417720" y="413028"/>
                    </a:cubicBezTo>
                    <a:cubicBezTo>
                      <a:pt x="419957" y="430735"/>
                      <a:pt x="414738" y="441918"/>
                      <a:pt x="399641" y="451238"/>
                    </a:cubicBezTo>
                    <a:cubicBezTo>
                      <a:pt x="288181" y="519641"/>
                      <a:pt x="167776" y="535670"/>
                      <a:pt x="40474" y="513677"/>
                    </a:cubicBezTo>
                    <a:cubicBezTo>
                      <a:pt x="23327" y="510695"/>
                      <a:pt x="14007" y="500816"/>
                      <a:pt x="10466" y="483296"/>
                    </a:cubicBezTo>
                    <a:cubicBezTo>
                      <a:pt x="-15814" y="354130"/>
                      <a:pt x="8043" y="234097"/>
                      <a:pt x="74770" y="121520"/>
                    </a:cubicBezTo>
                    <a:cubicBezTo>
                      <a:pt x="81666" y="109778"/>
                      <a:pt x="90612" y="104932"/>
                      <a:pt x="104778" y="106609"/>
                    </a:cubicBezTo>
                    <a:cubicBezTo>
                      <a:pt x="124348" y="108846"/>
                      <a:pt x="144291" y="108846"/>
                      <a:pt x="164049" y="10977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sp>
        <p:nvSpPr>
          <p:cNvPr id="19" name="Elipse 18">
            <a:extLst>
              <a:ext uri="{FF2B5EF4-FFF2-40B4-BE49-F238E27FC236}">
                <a16:creationId xmlns:a16="http://schemas.microsoft.com/office/drawing/2014/main" id="{24020B01-F379-449D-AE77-AC57786219AE}"/>
              </a:ext>
            </a:extLst>
          </p:cNvPr>
          <p:cNvSpPr/>
          <p:nvPr/>
        </p:nvSpPr>
        <p:spPr>
          <a:xfrm>
            <a:off x="5403038" y="551934"/>
            <a:ext cx="5624946" cy="56249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43106F65-01AD-4157-9236-86E776DB73B3}"/>
              </a:ext>
            </a:extLst>
          </p:cNvPr>
          <p:cNvSpPr txBox="1"/>
          <p:nvPr/>
        </p:nvSpPr>
        <p:spPr>
          <a:xfrm>
            <a:off x="462711" y="515905"/>
            <a:ext cx="4242608" cy="10312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71" tIns="121871" rIns="121871" bIns="121871" anchor="t" anchorCtr="1" compatLnSpc="1">
            <a:noAutofit/>
          </a:bodyPr>
          <a:lstStyle/>
          <a:p>
            <a:pPr defTabSz="1218791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5999" b="1" kern="0" dirty="0">
                <a:solidFill>
                  <a:srgbClr val="FFC000"/>
                </a:solidFill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91163186-777E-4E98-B86B-668AF57D22FE}"/>
              </a:ext>
            </a:extLst>
          </p:cNvPr>
          <p:cNvSpPr txBox="1"/>
          <p:nvPr/>
        </p:nvSpPr>
        <p:spPr>
          <a:xfrm>
            <a:off x="964801" y="1993123"/>
            <a:ext cx="5542227" cy="5652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71" tIns="121871" rIns="121871" bIns="121871" anchor="t" anchorCtr="0" compatLnSpc="1">
            <a:noAutofit/>
          </a:bodyPr>
          <a:lstStyle/>
          <a:p>
            <a:pPr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32" b="1" kern="0" dirty="0">
                <a:solidFill>
                  <a:srgbClr val="FFC000"/>
                </a:solidFill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2132" b="1" kern="0" dirty="0">
                <a:solidFill>
                  <a:srgbClr val="FFC000"/>
                </a:solidFill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32" kern="0" dirty="0">
                <a:solidFill>
                  <a:srgbClr val="7A7A7A"/>
                </a:solidFill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2" b="1" kern="0" dirty="0">
              <a:solidFill>
                <a:srgbClr val="7A7A7A"/>
              </a:solidFill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24E6F376-2B7A-401C-A518-6801035DB4DB}"/>
              </a:ext>
            </a:extLst>
          </p:cNvPr>
          <p:cNvGrpSpPr/>
          <p:nvPr/>
        </p:nvGrpSpPr>
        <p:grpSpPr>
          <a:xfrm>
            <a:off x="964802" y="2998720"/>
            <a:ext cx="3984613" cy="2125577"/>
            <a:chOff x="723601" y="2249039"/>
            <a:chExt cx="2988460" cy="1594183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D3D17281-F1FA-4239-B00D-E2826CBA5C4F}"/>
                </a:ext>
              </a:extLst>
            </p:cNvPr>
            <p:cNvSpPr txBox="1"/>
            <p:nvPr/>
          </p:nvSpPr>
          <p:spPr>
            <a:xfrm>
              <a:off x="723601" y="2249039"/>
              <a:ext cx="2116589" cy="30862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71" tIns="121871" rIns="121871" bIns="121871" anchor="t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32" b="1" kern="0" dirty="0">
                  <a:solidFill>
                    <a:srgbClr val="FFC000"/>
                  </a:solidFill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C991DDF8-7214-4460-B10B-8414DF77D8FC}"/>
                </a:ext>
              </a:extLst>
            </p:cNvPr>
            <p:cNvSpPr txBox="1"/>
            <p:nvPr/>
          </p:nvSpPr>
          <p:spPr>
            <a:xfrm>
              <a:off x="723601" y="2557604"/>
              <a:ext cx="2988460" cy="128561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71" tIns="121871" rIns="121871" bIns="121871" anchor="t" anchorCtr="0" compatLnSpc="1">
              <a:noAutofit/>
            </a:bodyPr>
            <a:lstStyle/>
            <a:p>
              <a:pPr marL="342805" indent="-342805" defTabSz="1218791">
                <a:buClr>
                  <a:srgbClr val="000000"/>
                </a:buClr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7A7A7A"/>
                  </a:solidFill>
                  <a:latin typeface="Source Sans Pro" pitchFamily="34"/>
                  <a:ea typeface="Montserrat"/>
                  <a:cs typeface="Kanit Light"/>
                </a:rPr>
                <a:t>gettyimages.es</a:t>
              </a:r>
            </a:p>
            <a:p>
              <a:pPr marL="342805" indent="-342805" defTabSz="1218791">
                <a:buClr>
                  <a:srgbClr val="000000"/>
                </a:buClr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7A7A7A"/>
                  </a:solidFill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342805" indent="-342805" defTabSz="1218791">
                <a:buClr>
                  <a:srgbClr val="000000"/>
                </a:buClr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7A7A7A"/>
                  </a:solidFill>
                  <a:latin typeface="Source Sans Pro" pitchFamily="34"/>
                  <a:ea typeface="Montserrat"/>
                  <a:cs typeface="Kanit Light"/>
                </a:rPr>
                <a:t>pixabay.com</a:t>
              </a: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DDA069B3-DD82-4A16-9CC8-CF2DC432B909}"/>
              </a:ext>
            </a:extLst>
          </p:cNvPr>
          <p:cNvSpPr txBox="1"/>
          <p:nvPr/>
        </p:nvSpPr>
        <p:spPr>
          <a:xfrm>
            <a:off x="964802" y="4899379"/>
            <a:ext cx="2822119" cy="411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71" tIns="121871" rIns="121871" bIns="121871" anchor="t" anchorCtr="0" compatLnSpc="1">
            <a:noAutofit/>
          </a:bodyPr>
          <a:lstStyle/>
          <a:p>
            <a:pPr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2" b="1" kern="0" dirty="0">
                <a:solidFill>
                  <a:srgbClr val="FFC000"/>
                </a:solidFill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2756C9F0-E7AB-4769-A882-A25D525D248C}"/>
              </a:ext>
            </a:extLst>
          </p:cNvPr>
          <p:cNvSpPr txBox="1"/>
          <p:nvPr/>
        </p:nvSpPr>
        <p:spPr>
          <a:xfrm>
            <a:off x="964801" y="5310786"/>
            <a:ext cx="4307616" cy="9125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71" tIns="121871" rIns="121871" bIns="121871" anchor="t" anchorCtr="0" compatLnSpc="1">
            <a:noAutofit/>
          </a:bodyPr>
          <a:lstStyle/>
          <a:p>
            <a:pPr marL="380832" indent="-380832" defTabSz="121879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 dirty="0">
                <a:solidFill>
                  <a:srgbClr val="7A7A7A"/>
                </a:solidFill>
                <a:latin typeface="Source Sans Pro" pitchFamily="34"/>
                <a:ea typeface="Montserrat"/>
                <a:cs typeface="Kanit Light"/>
              </a:rPr>
              <a:t>Arial (Títulos)</a:t>
            </a: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7537FB3A-E433-4D73-9D75-4289DBDCBCAA}"/>
              </a:ext>
            </a:extLst>
          </p:cNvPr>
          <p:cNvSpPr txBox="1"/>
          <p:nvPr/>
        </p:nvSpPr>
        <p:spPr>
          <a:xfrm>
            <a:off x="9777761" y="6453072"/>
            <a:ext cx="2231464" cy="3385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3" tIns="60947" rIns="121883" bIns="60947" anchor="ctr" anchorCtr="0" compatLnSpc="1">
            <a:spAutoFit/>
          </a:bodyPr>
          <a:lstStyle/>
          <a:p>
            <a:pPr algn="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FFC000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B82C227E-CA8B-48FC-A4AB-2684616B2FA8}"/>
              </a:ext>
            </a:extLst>
          </p:cNvPr>
          <p:cNvGrpSpPr/>
          <p:nvPr/>
        </p:nvGrpSpPr>
        <p:grpSpPr>
          <a:xfrm>
            <a:off x="11203660" y="5767077"/>
            <a:ext cx="669674" cy="669674"/>
            <a:chOff x="8265691" y="4108920"/>
            <a:chExt cx="636870" cy="636870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F303976D-C7EC-473F-B9BA-65AF64C0FD30}"/>
                </a:ext>
              </a:extLst>
            </p:cNvPr>
            <p:cNvSpPr/>
            <p:nvPr/>
          </p:nvSpPr>
          <p:spPr>
            <a:xfrm>
              <a:off x="8265691" y="4108920"/>
              <a:ext cx="636870" cy="6368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121883" tIns="60947" rIns="121883" bIns="60947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1BD712CB-E2F9-4BD7-973B-A3FD61A270C2}"/>
                </a:ext>
              </a:extLst>
            </p:cNvPr>
            <p:cNvSpPr/>
            <p:nvPr/>
          </p:nvSpPr>
          <p:spPr>
            <a:xfrm>
              <a:off x="8347612" y="4187156"/>
              <a:ext cx="496391" cy="4803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83" tIns="60947" rIns="121883" bIns="60947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F154EE64-77DA-49B0-BCB1-281BAF015555}"/>
              </a:ext>
            </a:extLst>
          </p:cNvPr>
          <p:cNvSpPr/>
          <p:nvPr/>
        </p:nvSpPr>
        <p:spPr>
          <a:xfrm rot="18900000">
            <a:off x="5815041" y="1047607"/>
            <a:ext cx="4830813" cy="4830813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BA78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C1A1B968-E699-47E0-8D0B-8DC73FE98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1168" y="2998720"/>
            <a:ext cx="1207537" cy="1155600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C37C7E82-7E35-47FF-B3E7-82BA251C6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14990" y="2851200"/>
            <a:ext cx="1207537" cy="11556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A62B017C-5805-4171-A2B8-B1B590003E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4029" y="47112"/>
            <a:ext cx="749240" cy="717015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B19102E0-7167-4275-8993-DA8F845B3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7417" y="6151988"/>
            <a:ext cx="726699" cy="69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55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91163186-777E-4E98-B86B-668AF57D22FE}"/>
              </a:ext>
            </a:extLst>
          </p:cNvPr>
          <p:cNvSpPr txBox="1"/>
          <p:nvPr/>
        </p:nvSpPr>
        <p:spPr>
          <a:xfrm>
            <a:off x="0" y="175846"/>
            <a:ext cx="2402653" cy="5652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71" tIns="121871" rIns="121871" bIns="121871" anchor="t" anchorCtr="0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Source Sans Pro" pitchFamily="34"/>
                <a:ea typeface="Rubik"/>
                <a:cs typeface="Rubik"/>
              </a:rPr>
              <a:t>RESOURCES</a:t>
            </a: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754D4D8D-49DA-4E3A-9195-C3B0E00F1EC4}"/>
              </a:ext>
            </a:extLst>
          </p:cNvPr>
          <p:cNvSpPr/>
          <p:nvPr/>
        </p:nvSpPr>
        <p:spPr>
          <a:xfrm>
            <a:off x="543284" y="784822"/>
            <a:ext cx="1708431" cy="1647868"/>
          </a:xfrm>
          <a:custGeom>
            <a:avLst/>
            <a:gdLst>
              <a:gd name="connsiteX0" fmla="*/ 221252 w 1708431"/>
              <a:gd name="connsiteY0" fmla="*/ 550841 h 1647868"/>
              <a:gd name="connsiteX1" fmla="*/ 186212 w 1708431"/>
              <a:gd name="connsiteY1" fmla="*/ 410120 h 1647868"/>
              <a:gd name="connsiteX2" fmla="*/ 272322 w 1708431"/>
              <a:gd name="connsiteY2" fmla="*/ 112834 h 1647868"/>
              <a:gd name="connsiteX3" fmla="*/ 421618 w 1708431"/>
              <a:gd name="connsiteY3" fmla="*/ 4916 h 1647868"/>
              <a:gd name="connsiteX4" fmla="*/ 766619 w 1708431"/>
              <a:gd name="connsiteY4" fmla="*/ 21318 h 1647868"/>
              <a:gd name="connsiteX5" fmla="*/ 840987 w 1708431"/>
              <a:gd name="connsiteY5" fmla="*/ 71270 h 1647868"/>
              <a:gd name="connsiteX6" fmla="*/ 867454 w 1708431"/>
              <a:gd name="connsiteY6" fmla="*/ 70338 h 1647868"/>
              <a:gd name="connsiteX7" fmla="*/ 955241 w 1708431"/>
              <a:gd name="connsiteY7" fmla="*/ 18522 h 1647868"/>
              <a:gd name="connsiteX8" fmla="*/ 1264270 w 1708431"/>
              <a:gd name="connsiteY8" fmla="*/ 2866 h 1647868"/>
              <a:gd name="connsiteX9" fmla="*/ 1438727 w 1708431"/>
              <a:gd name="connsiteY9" fmla="*/ 120103 h 1647868"/>
              <a:gd name="connsiteX10" fmla="*/ 1528193 w 1708431"/>
              <a:gd name="connsiteY10" fmla="*/ 454107 h 1647868"/>
              <a:gd name="connsiteX11" fmla="*/ 1487374 w 1708431"/>
              <a:gd name="connsiteY11" fmla="*/ 553078 h 1647868"/>
              <a:gd name="connsiteX12" fmla="*/ 1604611 w 1708431"/>
              <a:gd name="connsiteY12" fmla="*/ 660250 h 1647868"/>
              <a:gd name="connsiteX13" fmla="*/ 1703582 w 1708431"/>
              <a:gd name="connsiteY13" fmla="*/ 939643 h 1647868"/>
              <a:gd name="connsiteX14" fmla="*/ 1647294 w 1708431"/>
              <a:gd name="connsiteY14" fmla="*/ 1111678 h 1647868"/>
              <a:gd name="connsiteX15" fmla="*/ 1352244 w 1708431"/>
              <a:gd name="connsiteY15" fmla="*/ 1304215 h 1647868"/>
              <a:gd name="connsiteX16" fmla="*/ 1269116 w 1708431"/>
              <a:gd name="connsiteY16" fmla="*/ 1306265 h 1647868"/>
              <a:gd name="connsiteX17" fmla="*/ 1246190 w 1708431"/>
              <a:gd name="connsiteY17" fmla="*/ 1321921 h 1647868"/>
              <a:gd name="connsiteX18" fmla="*/ 1199594 w 1708431"/>
              <a:gd name="connsiteY18" fmla="*/ 1422384 h 1647868"/>
              <a:gd name="connsiteX19" fmla="*/ 945363 w 1708431"/>
              <a:gd name="connsiteY19" fmla="*/ 1621071 h 1647868"/>
              <a:gd name="connsiteX20" fmla="*/ 764755 w 1708431"/>
              <a:gd name="connsiteY20" fmla="*/ 1621817 h 1647868"/>
              <a:gd name="connsiteX21" fmla="*/ 489276 w 1708431"/>
              <a:gd name="connsiteY21" fmla="*/ 1402254 h 1647868"/>
              <a:gd name="connsiteX22" fmla="*/ 462436 w 1708431"/>
              <a:gd name="connsiteY22" fmla="*/ 1330122 h 1647868"/>
              <a:gd name="connsiteX23" fmla="*/ 434665 w 1708431"/>
              <a:gd name="connsiteY23" fmla="*/ 1307570 h 1647868"/>
              <a:gd name="connsiteX24" fmla="*/ 348741 w 1708431"/>
              <a:gd name="connsiteY24" fmla="*/ 1300860 h 1647868"/>
              <a:gd name="connsiteX25" fmla="*/ 69720 w 1708431"/>
              <a:gd name="connsiteY25" fmla="*/ 1119692 h 1647868"/>
              <a:gd name="connsiteX26" fmla="*/ 5603 w 1708431"/>
              <a:gd name="connsiteY26" fmla="*/ 934983 h 1647868"/>
              <a:gd name="connsiteX27" fmla="*/ 129737 w 1708431"/>
              <a:gd name="connsiteY27" fmla="*/ 608808 h 1647868"/>
              <a:gd name="connsiteX28" fmla="*/ 221625 w 1708431"/>
              <a:gd name="connsiteY28" fmla="*/ 551214 h 1647868"/>
              <a:gd name="connsiteX29" fmla="*/ 781157 w 1708431"/>
              <a:gd name="connsiteY29" fmla="*/ 857447 h 1647868"/>
              <a:gd name="connsiteX30" fmla="*/ 810233 w 1708431"/>
              <a:gd name="connsiteY30" fmla="*/ 861175 h 1647868"/>
              <a:gd name="connsiteX31" fmla="*/ 822534 w 1708431"/>
              <a:gd name="connsiteY31" fmla="*/ 911685 h 1647868"/>
              <a:gd name="connsiteX32" fmla="*/ 836886 w 1708431"/>
              <a:gd name="connsiteY32" fmla="*/ 1188282 h 1647868"/>
              <a:gd name="connsiteX33" fmla="*/ 851983 w 1708431"/>
              <a:gd name="connsiteY33" fmla="*/ 1325836 h 1647868"/>
              <a:gd name="connsiteX34" fmla="*/ 858507 w 1708431"/>
              <a:gd name="connsiteY34" fmla="*/ 1308129 h 1647868"/>
              <a:gd name="connsiteX35" fmla="*/ 884415 w 1708431"/>
              <a:gd name="connsiteY35" fmla="*/ 906839 h 1647868"/>
              <a:gd name="connsiteX36" fmla="*/ 986741 w 1708431"/>
              <a:gd name="connsiteY36" fmla="*/ 828930 h 1647868"/>
              <a:gd name="connsiteX37" fmla="*/ 1162876 w 1708431"/>
              <a:gd name="connsiteY37" fmla="*/ 871985 h 1647868"/>
              <a:gd name="connsiteX38" fmla="*/ 1330064 w 1708431"/>
              <a:gd name="connsiteY38" fmla="*/ 908330 h 1647868"/>
              <a:gd name="connsiteX39" fmla="*/ 1016376 w 1708431"/>
              <a:gd name="connsiteY39" fmla="*/ 777487 h 1647868"/>
              <a:gd name="connsiteX40" fmla="*/ 969966 w 1708431"/>
              <a:gd name="connsiteY40" fmla="*/ 753257 h 1647868"/>
              <a:gd name="connsiteX41" fmla="*/ 972762 w 1708431"/>
              <a:gd name="connsiteY41" fmla="*/ 718589 h 1647868"/>
              <a:gd name="connsiteX42" fmla="*/ 1036692 w 1708431"/>
              <a:gd name="connsiteY42" fmla="*/ 703119 h 1647868"/>
              <a:gd name="connsiteX43" fmla="*/ 1343857 w 1708431"/>
              <a:gd name="connsiteY43" fmla="*/ 597065 h 1647868"/>
              <a:gd name="connsiteX44" fmla="*/ 1139205 w 1708431"/>
              <a:gd name="connsiteY44" fmla="*/ 656895 h 1647868"/>
              <a:gd name="connsiteX45" fmla="*/ 972575 w 1708431"/>
              <a:gd name="connsiteY45" fmla="*/ 718589 h 1647868"/>
              <a:gd name="connsiteX46" fmla="*/ 950955 w 1708431"/>
              <a:gd name="connsiteY46" fmla="*/ 697155 h 1647868"/>
              <a:gd name="connsiteX47" fmla="*/ 968661 w 1708431"/>
              <a:gd name="connsiteY47" fmla="*/ 651863 h 1647868"/>
              <a:gd name="connsiteX48" fmla="*/ 1141814 w 1708431"/>
              <a:gd name="connsiteY48" fmla="*/ 382535 h 1647868"/>
              <a:gd name="connsiteX49" fmla="*/ 1181328 w 1708431"/>
              <a:gd name="connsiteY49" fmla="*/ 312453 h 1647868"/>
              <a:gd name="connsiteX50" fmla="*/ 1164553 w 1708431"/>
              <a:gd name="connsiteY50" fmla="*/ 319536 h 1647868"/>
              <a:gd name="connsiteX51" fmla="*/ 1011530 w 1708431"/>
              <a:gd name="connsiteY51" fmla="*/ 496976 h 1647868"/>
              <a:gd name="connsiteX52" fmla="*/ 909018 w 1708431"/>
              <a:gd name="connsiteY52" fmla="*/ 626328 h 1647868"/>
              <a:gd name="connsiteX53" fmla="*/ 867267 w 1708431"/>
              <a:gd name="connsiteY53" fmla="*/ 646830 h 1647868"/>
              <a:gd name="connsiteX54" fmla="*/ 859066 w 1708431"/>
              <a:gd name="connsiteY54" fmla="*/ 608435 h 1647868"/>
              <a:gd name="connsiteX55" fmla="*/ 858321 w 1708431"/>
              <a:gd name="connsiteY55" fmla="*/ 281513 h 1647868"/>
              <a:gd name="connsiteX56" fmla="*/ 849188 w 1708431"/>
              <a:gd name="connsiteY56" fmla="*/ 243490 h 1647868"/>
              <a:gd name="connsiteX57" fmla="*/ 848815 w 1708431"/>
              <a:gd name="connsiteY57" fmla="*/ 606571 h 1647868"/>
              <a:gd name="connsiteX58" fmla="*/ 839496 w 1708431"/>
              <a:gd name="connsiteY58" fmla="*/ 647390 h 1647868"/>
              <a:gd name="connsiteX59" fmla="*/ 797559 w 1708431"/>
              <a:gd name="connsiteY59" fmla="*/ 625955 h 1647868"/>
              <a:gd name="connsiteX60" fmla="*/ 785257 w 1708431"/>
              <a:gd name="connsiteY60" fmla="*/ 610485 h 1647868"/>
              <a:gd name="connsiteX61" fmla="*/ 564762 w 1708431"/>
              <a:gd name="connsiteY61" fmla="*/ 343021 h 1647868"/>
              <a:gd name="connsiteX62" fmla="*/ 526180 w 1708431"/>
              <a:gd name="connsiteY62" fmla="*/ 302016 h 1647868"/>
              <a:gd name="connsiteX63" fmla="*/ 733442 w 1708431"/>
              <a:gd name="connsiteY63" fmla="*/ 644780 h 1647868"/>
              <a:gd name="connsiteX64" fmla="*/ 755249 w 1708431"/>
              <a:gd name="connsiteY64" fmla="*/ 685226 h 1647868"/>
              <a:gd name="connsiteX65" fmla="*/ 726546 w 1708431"/>
              <a:gd name="connsiteY65" fmla="*/ 711506 h 1647868"/>
              <a:gd name="connsiteX66" fmla="*/ 548174 w 1708431"/>
              <a:gd name="connsiteY66" fmla="*/ 651490 h 1647868"/>
              <a:gd name="connsiteX67" fmla="*/ 365143 w 1708431"/>
              <a:gd name="connsiteY67" fmla="*/ 595201 h 1647868"/>
              <a:gd name="connsiteX68" fmla="*/ 704738 w 1708431"/>
              <a:gd name="connsiteY68" fmla="*/ 713184 h 1647868"/>
              <a:gd name="connsiteX69" fmla="*/ 745371 w 1708431"/>
              <a:gd name="connsiteY69" fmla="*/ 734059 h 1647868"/>
              <a:gd name="connsiteX70" fmla="*/ 705111 w 1708431"/>
              <a:gd name="connsiteY70" fmla="*/ 772268 h 1647868"/>
              <a:gd name="connsiteX71" fmla="*/ 692623 w 1708431"/>
              <a:gd name="connsiteY71" fmla="*/ 776555 h 1647868"/>
              <a:gd name="connsiteX72" fmla="*/ 337185 w 1708431"/>
              <a:gd name="connsiteY72" fmla="*/ 918954 h 1647868"/>
              <a:gd name="connsiteX73" fmla="*/ 316682 w 1708431"/>
              <a:gd name="connsiteY73" fmla="*/ 934797 h 1647868"/>
              <a:gd name="connsiteX74" fmla="*/ 711262 w 1708431"/>
              <a:gd name="connsiteY74" fmla="*/ 836385 h 1647868"/>
              <a:gd name="connsiteX75" fmla="*/ 763077 w 1708431"/>
              <a:gd name="connsiteY75" fmla="*/ 830048 h 1647868"/>
              <a:gd name="connsiteX76" fmla="*/ 781157 w 1708431"/>
              <a:gd name="connsiteY76" fmla="*/ 857447 h 1647868"/>
              <a:gd name="connsiteX77" fmla="*/ 635216 w 1708431"/>
              <a:gd name="connsiteY77" fmla="*/ 1048120 h 1647868"/>
              <a:gd name="connsiteX78" fmla="*/ 560289 w 1708431"/>
              <a:gd name="connsiteY78" fmla="*/ 1156410 h 1647868"/>
              <a:gd name="connsiteX79" fmla="*/ 648822 w 1708431"/>
              <a:gd name="connsiteY79" fmla="*/ 1049984 h 1647868"/>
              <a:gd name="connsiteX80" fmla="*/ 780784 w 1708431"/>
              <a:gd name="connsiteY80" fmla="*/ 857260 h 1647868"/>
              <a:gd name="connsiteX81" fmla="*/ 936976 w 1708431"/>
              <a:gd name="connsiteY81" fmla="*/ 865089 h 1647868"/>
              <a:gd name="connsiteX82" fmla="*/ 1131377 w 1708431"/>
              <a:gd name="connsiteY82" fmla="*/ 1138517 h 1647868"/>
              <a:gd name="connsiteX83" fmla="*/ 1047689 w 1708431"/>
              <a:gd name="connsiteY83" fmla="*/ 1012334 h 1647868"/>
              <a:gd name="connsiteX84" fmla="*/ 937162 w 1708431"/>
              <a:gd name="connsiteY84" fmla="*/ 865089 h 164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708431" h="1647868">
                <a:moveTo>
                  <a:pt x="221252" y="550841"/>
                </a:moveTo>
                <a:cubicBezTo>
                  <a:pt x="176147" y="508532"/>
                  <a:pt x="174842" y="461562"/>
                  <a:pt x="186212" y="410120"/>
                </a:cubicBezTo>
                <a:cubicBezTo>
                  <a:pt x="208764" y="309098"/>
                  <a:pt x="230199" y="208263"/>
                  <a:pt x="272322" y="112834"/>
                </a:cubicBezTo>
                <a:cubicBezTo>
                  <a:pt x="301771" y="46294"/>
                  <a:pt x="350977" y="12371"/>
                  <a:pt x="421618" y="4916"/>
                </a:cubicBezTo>
                <a:cubicBezTo>
                  <a:pt x="537550" y="-7199"/>
                  <a:pt x="652177" y="4916"/>
                  <a:pt x="766619" y="21318"/>
                </a:cubicBezTo>
                <a:cubicBezTo>
                  <a:pt x="798491" y="25791"/>
                  <a:pt x="824585" y="42752"/>
                  <a:pt x="840987" y="71270"/>
                </a:cubicBezTo>
                <a:cubicBezTo>
                  <a:pt x="851983" y="90281"/>
                  <a:pt x="858321" y="85249"/>
                  <a:pt x="867454" y="70338"/>
                </a:cubicBezTo>
                <a:cubicBezTo>
                  <a:pt x="887397" y="37720"/>
                  <a:pt x="918896" y="22436"/>
                  <a:pt x="955241" y="18522"/>
                </a:cubicBezTo>
                <a:cubicBezTo>
                  <a:pt x="1057940" y="7339"/>
                  <a:pt x="1160266" y="-4962"/>
                  <a:pt x="1264270" y="2866"/>
                </a:cubicBezTo>
                <a:cubicBezTo>
                  <a:pt x="1346653" y="9017"/>
                  <a:pt x="1405737" y="40702"/>
                  <a:pt x="1438727" y="120103"/>
                </a:cubicBezTo>
                <a:cubicBezTo>
                  <a:pt x="1483460" y="227648"/>
                  <a:pt x="1508995" y="340039"/>
                  <a:pt x="1528193" y="454107"/>
                </a:cubicBezTo>
                <a:cubicBezTo>
                  <a:pt x="1534530" y="491198"/>
                  <a:pt x="1514587" y="521765"/>
                  <a:pt x="1487374" y="553078"/>
                </a:cubicBezTo>
                <a:cubicBezTo>
                  <a:pt x="1555964" y="560533"/>
                  <a:pt x="1581872" y="607876"/>
                  <a:pt x="1604611" y="660250"/>
                </a:cubicBezTo>
                <a:cubicBezTo>
                  <a:pt x="1643939" y="751207"/>
                  <a:pt x="1682893" y="841977"/>
                  <a:pt x="1703582" y="939643"/>
                </a:cubicBezTo>
                <a:cubicBezTo>
                  <a:pt x="1718307" y="1009352"/>
                  <a:pt x="1699482" y="1065081"/>
                  <a:pt x="1647294" y="1111678"/>
                </a:cubicBezTo>
                <a:cubicBezTo>
                  <a:pt x="1558574" y="1190706"/>
                  <a:pt x="1457552" y="1250722"/>
                  <a:pt x="1352244" y="1304215"/>
                </a:cubicBezTo>
                <a:cubicBezTo>
                  <a:pt x="1325405" y="1317821"/>
                  <a:pt x="1296887" y="1318380"/>
                  <a:pt x="1269116" y="1306265"/>
                </a:cubicBezTo>
                <a:cubicBezTo>
                  <a:pt x="1251596" y="1298623"/>
                  <a:pt x="1244327" y="1302537"/>
                  <a:pt x="1246190" y="1321921"/>
                </a:cubicBezTo>
                <a:cubicBezTo>
                  <a:pt x="1249918" y="1364418"/>
                  <a:pt x="1229602" y="1394985"/>
                  <a:pt x="1199594" y="1422384"/>
                </a:cubicBezTo>
                <a:cubicBezTo>
                  <a:pt x="1119821" y="1495074"/>
                  <a:pt x="1039861" y="1567019"/>
                  <a:pt x="945363" y="1621071"/>
                </a:cubicBezTo>
                <a:cubicBezTo>
                  <a:pt x="884042" y="1656112"/>
                  <a:pt x="826449" y="1657230"/>
                  <a:pt x="764755" y="1621817"/>
                </a:cubicBezTo>
                <a:cubicBezTo>
                  <a:pt x="661310" y="1562733"/>
                  <a:pt x="574082" y="1484264"/>
                  <a:pt x="489276" y="1402254"/>
                </a:cubicBezTo>
                <a:cubicBezTo>
                  <a:pt x="469705" y="1383242"/>
                  <a:pt x="460572" y="1358080"/>
                  <a:pt x="462436" y="1330122"/>
                </a:cubicBezTo>
                <a:cubicBezTo>
                  <a:pt x="463927" y="1308502"/>
                  <a:pt x="461877" y="1295455"/>
                  <a:pt x="434665" y="1307570"/>
                </a:cubicBezTo>
                <a:cubicBezTo>
                  <a:pt x="405588" y="1320617"/>
                  <a:pt x="376139" y="1315025"/>
                  <a:pt x="348741" y="1300860"/>
                </a:cubicBezTo>
                <a:cubicBezTo>
                  <a:pt x="249956" y="1249231"/>
                  <a:pt x="154899" y="1192383"/>
                  <a:pt x="69720" y="1119692"/>
                </a:cubicBezTo>
                <a:cubicBezTo>
                  <a:pt x="11568" y="1070114"/>
                  <a:pt x="-11730" y="1011215"/>
                  <a:pt x="5603" y="934983"/>
                </a:cubicBezTo>
                <a:cubicBezTo>
                  <a:pt x="31698" y="820170"/>
                  <a:pt x="77176" y="713184"/>
                  <a:pt x="129737" y="608808"/>
                </a:cubicBezTo>
                <a:cubicBezTo>
                  <a:pt x="146884" y="574699"/>
                  <a:pt x="179688" y="560906"/>
                  <a:pt x="221625" y="551214"/>
                </a:cubicBezTo>
                <a:close/>
                <a:moveTo>
                  <a:pt x="781157" y="857447"/>
                </a:moveTo>
                <a:cubicBezTo>
                  <a:pt x="792340" y="847382"/>
                  <a:pt x="801846" y="846636"/>
                  <a:pt x="810233" y="861175"/>
                </a:cubicBezTo>
                <a:cubicBezTo>
                  <a:pt x="819366" y="877017"/>
                  <a:pt x="822534" y="893792"/>
                  <a:pt x="822534" y="911685"/>
                </a:cubicBezTo>
                <a:cubicBezTo>
                  <a:pt x="821975" y="1004133"/>
                  <a:pt x="831108" y="1096208"/>
                  <a:pt x="836886" y="1188282"/>
                </a:cubicBezTo>
                <a:cubicBezTo>
                  <a:pt x="839496" y="1231338"/>
                  <a:pt x="846019" y="1274020"/>
                  <a:pt x="851983" y="1325836"/>
                </a:cubicBezTo>
                <a:cubicBezTo>
                  <a:pt x="856457" y="1313720"/>
                  <a:pt x="858321" y="1311111"/>
                  <a:pt x="858507" y="1308129"/>
                </a:cubicBezTo>
                <a:cubicBezTo>
                  <a:pt x="872300" y="1174676"/>
                  <a:pt x="885533" y="1041037"/>
                  <a:pt x="884415" y="906839"/>
                </a:cubicBezTo>
                <a:cubicBezTo>
                  <a:pt x="884042" y="855583"/>
                  <a:pt x="936416" y="812714"/>
                  <a:pt x="986741" y="828930"/>
                </a:cubicBezTo>
                <a:cubicBezTo>
                  <a:pt x="1044148" y="847382"/>
                  <a:pt x="1103978" y="858565"/>
                  <a:pt x="1162876" y="871985"/>
                </a:cubicBezTo>
                <a:cubicBezTo>
                  <a:pt x="1218419" y="884659"/>
                  <a:pt x="1274335" y="896215"/>
                  <a:pt x="1330064" y="908330"/>
                </a:cubicBezTo>
                <a:cubicBezTo>
                  <a:pt x="1228297" y="856515"/>
                  <a:pt x="1123362" y="814578"/>
                  <a:pt x="1016376" y="777487"/>
                </a:cubicBezTo>
                <a:cubicBezTo>
                  <a:pt x="999788" y="771709"/>
                  <a:pt x="983013" y="766490"/>
                  <a:pt x="969966" y="753257"/>
                </a:cubicBezTo>
                <a:cubicBezTo>
                  <a:pt x="957478" y="740396"/>
                  <a:pt x="955987" y="728840"/>
                  <a:pt x="972762" y="718589"/>
                </a:cubicBezTo>
                <a:cubicBezTo>
                  <a:pt x="994010" y="713557"/>
                  <a:pt x="1015631" y="709270"/>
                  <a:pt x="1036692" y="703119"/>
                </a:cubicBezTo>
                <a:cubicBezTo>
                  <a:pt x="1140696" y="672552"/>
                  <a:pt x="1243767" y="639188"/>
                  <a:pt x="1343857" y="597065"/>
                </a:cubicBezTo>
                <a:cubicBezTo>
                  <a:pt x="1275080" y="614958"/>
                  <a:pt x="1206677" y="634715"/>
                  <a:pt x="1139205" y="656895"/>
                </a:cubicBezTo>
                <a:cubicBezTo>
                  <a:pt x="1082916" y="675534"/>
                  <a:pt x="1025882" y="692122"/>
                  <a:pt x="972575" y="718589"/>
                </a:cubicBezTo>
                <a:cubicBezTo>
                  <a:pt x="957105" y="719894"/>
                  <a:pt x="950768" y="712438"/>
                  <a:pt x="950955" y="697155"/>
                </a:cubicBezTo>
                <a:cubicBezTo>
                  <a:pt x="951141" y="679634"/>
                  <a:pt x="958969" y="665655"/>
                  <a:pt x="968661" y="651863"/>
                </a:cubicBezTo>
                <a:cubicBezTo>
                  <a:pt x="1030355" y="564634"/>
                  <a:pt x="1087389" y="474423"/>
                  <a:pt x="1141814" y="382535"/>
                </a:cubicBezTo>
                <a:cubicBezTo>
                  <a:pt x="1155420" y="359423"/>
                  <a:pt x="1168095" y="335752"/>
                  <a:pt x="1181328" y="312453"/>
                </a:cubicBezTo>
                <a:cubicBezTo>
                  <a:pt x="1172381" y="312453"/>
                  <a:pt x="1167908" y="315622"/>
                  <a:pt x="1164553" y="319536"/>
                </a:cubicBezTo>
                <a:cubicBezTo>
                  <a:pt x="1113297" y="378620"/>
                  <a:pt x="1061668" y="437146"/>
                  <a:pt x="1011530" y="496976"/>
                </a:cubicBezTo>
                <a:cubicBezTo>
                  <a:pt x="976303" y="539099"/>
                  <a:pt x="943499" y="583459"/>
                  <a:pt x="909018" y="626328"/>
                </a:cubicBezTo>
                <a:cubicBezTo>
                  <a:pt x="898580" y="639188"/>
                  <a:pt x="884228" y="653354"/>
                  <a:pt x="867267" y="646830"/>
                </a:cubicBezTo>
                <a:cubicBezTo>
                  <a:pt x="851238" y="640680"/>
                  <a:pt x="859066" y="621668"/>
                  <a:pt x="859066" y="608435"/>
                </a:cubicBezTo>
                <a:cubicBezTo>
                  <a:pt x="858507" y="499399"/>
                  <a:pt x="858693" y="390549"/>
                  <a:pt x="858321" y="281513"/>
                </a:cubicBezTo>
                <a:cubicBezTo>
                  <a:pt x="858321" y="270703"/>
                  <a:pt x="861116" y="258774"/>
                  <a:pt x="849188" y="243490"/>
                </a:cubicBezTo>
                <a:cubicBezTo>
                  <a:pt x="849188" y="368928"/>
                  <a:pt x="849560" y="487656"/>
                  <a:pt x="848815" y="606571"/>
                </a:cubicBezTo>
                <a:cubicBezTo>
                  <a:pt x="848815" y="620550"/>
                  <a:pt x="858321" y="641239"/>
                  <a:pt x="839496" y="647390"/>
                </a:cubicBezTo>
                <a:cubicBezTo>
                  <a:pt x="822907" y="652981"/>
                  <a:pt x="809115" y="638070"/>
                  <a:pt x="797559" y="625955"/>
                </a:cubicBezTo>
                <a:cubicBezTo>
                  <a:pt x="793085" y="621295"/>
                  <a:pt x="789171" y="615890"/>
                  <a:pt x="785257" y="610485"/>
                </a:cubicBezTo>
                <a:cubicBezTo>
                  <a:pt x="716481" y="517478"/>
                  <a:pt x="641181" y="429877"/>
                  <a:pt x="564762" y="343021"/>
                </a:cubicBezTo>
                <a:cubicBezTo>
                  <a:pt x="552461" y="329042"/>
                  <a:pt x="539041" y="315808"/>
                  <a:pt x="526180" y="302016"/>
                </a:cubicBezTo>
                <a:cubicBezTo>
                  <a:pt x="587129" y="422421"/>
                  <a:pt x="657583" y="535185"/>
                  <a:pt x="733442" y="644780"/>
                </a:cubicBezTo>
                <a:cubicBezTo>
                  <a:pt x="742202" y="657454"/>
                  <a:pt x="751894" y="669569"/>
                  <a:pt x="755249" y="685226"/>
                </a:cubicBezTo>
                <a:cubicBezTo>
                  <a:pt x="761027" y="712438"/>
                  <a:pt x="753012" y="720267"/>
                  <a:pt x="726546" y="711506"/>
                </a:cubicBezTo>
                <a:cubicBezTo>
                  <a:pt x="667088" y="691749"/>
                  <a:pt x="607817" y="670688"/>
                  <a:pt x="548174" y="651490"/>
                </a:cubicBezTo>
                <a:cubicBezTo>
                  <a:pt x="487412" y="631919"/>
                  <a:pt x="426277" y="613840"/>
                  <a:pt x="365143" y="595201"/>
                </a:cubicBezTo>
                <a:cubicBezTo>
                  <a:pt x="475670" y="642730"/>
                  <a:pt x="589365" y="680007"/>
                  <a:pt x="704738" y="713184"/>
                </a:cubicBezTo>
                <a:cubicBezTo>
                  <a:pt x="719649" y="717471"/>
                  <a:pt x="744439" y="715048"/>
                  <a:pt x="745371" y="734059"/>
                </a:cubicBezTo>
                <a:cubicBezTo>
                  <a:pt x="746489" y="755866"/>
                  <a:pt x="723750" y="764813"/>
                  <a:pt x="705111" y="772268"/>
                </a:cubicBezTo>
                <a:cubicBezTo>
                  <a:pt x="701011" y="773946"/>
                  <a:pt x="696724" y="775250"/>
                  <a:pt x="692623" y="776555"/>
                </a:cubicBezTo>
                <a:cubicBezTo>
                  <a:pt x="571659" y="817560"/>
                  <a:pt x="453862" y="866953"/>
                  <a:pt x="337185" y="918954"/>
                </a:cubicBezTo>
                <a:cubicBezTo>
                  <a:pt x="330102" y="922123"/>
                  <a:pt x="320223" y="922682"/>
                  <a:pt x="316682" y="934797"/>
                </a:cubicBezTo>
                <a:cubicBezTo>
                  <a:pt x="450694" y="907212"/>
                  <a:pt x="581910" y="875713"/>
                  <a:pt x="711262" y="836385"/>
                </a:cubicBezTo>
                <a:cubicBezTo>
                  <a:pt x="728223" y="831166"/>
                  <a:pt x="745184" y="827066"/>
                  <a:pt x="763077" y="830048"/>
                </a:cubicBezTo>
                <a:cubicBezTo>
                  <a:pt x="779106" y="832657"/>
                  <a:pt x="786748" y="840672"/>
                  <a:pt x="781157" y="857447"/>
                </a:cubicBezTo>
                <a:cubicBezTo>
                  <a:pt x="725054" y="915227"/>
                  <a:pt x="682745" y="983630"/>
                  <a:pt x="635216" y="1048120"/>
                </a:cubicBezTo>
                <a:cubicBezTo>
                  <a:pt x="609122" y="1083533"/>
                  <a:pt x="585078" y="1120251"/>
                  <a:pt x="560289" y="1156410"/>
                </a:cubicBezTo>
                <a:cubicBezTo>
                  <a:pt x="593466" y="1123420"/>
                  <a:pt x="621796" y="1087261"/>
                  <a:pt x="648822" y="1049984"/>
                </a:cubicBezTo>
                <a:cubicBezTo>
                  <a:pt x="694673" y="986985"/>
                  <a:pt x="742948" y="925664"/>
                  <a:pt x="780784" y="857260"/>
                </a:cubicBezTo>
                <a:close/>
                <a:moveTo>
                  <a:pt x="936976" y="865089"/>
                </a:moveTo>
                <a:cubicBezTo>
                  <a:pt x="992892" y="962196"/>
                  <a:pt x="1059245" y="1052407"/>
                  <a:pt x="1131377" y="1138517"/>
                </a:cubicBezTo>
                <a:cubicBezTo>
                  <a:pt x="1105655" y="1094903"/>
                  <a:pt x="1077324" y="1053152"/>
                  <a:pt x="1047689" y="1012334"/>
                </a:cubicBezTo>
                <a:cubicBezTo>
                  <a:pt x="1011530" y="962755"/>
                  <a:pt x="974066" y="914108"/>
                  <a:pt x="937162" y="865089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F6CF97F4-97A3-4929-9FAD-149ED34C0356}"/>
              </a:ext>
            </a:extLst>
          </p:cNvPr>
          <p:cNvSpPr/>
          <p:nvPr/>
        </p:nvSpPr>
        <p:spPr>
          <a:xfrm>
            <a:off x="4996859" y="2836746"/>
            <a:ext cx="1727760" cy="1656144"/>
          </a:xfrm>
          <a:custGeom>
            <a:avLst/>
            <a:gdLst>
              <a:gd name="connsiteX0" fmla="*/ 863292 w 1727760"/>
              <a:gd name="connsiteY0" fmla="*/ 1480912 h 1656144"/>
              <a:gd name="connsiteX1" fmla="*/ 732262 w 1727760"/>
              <a:gd name="connsiteY1" fmla="*/ 1598894 h 1656144"/>
              <a:gd name="connsiteX2" fmla="*/ 421743 w 1727760"/>
              <a:gd name="connsiteY2" fmla="*/ 1656115 h 1656144"/>
              <a:gd name="connsiteX3" fmla="*/ 284935 w 1727760"/>
              <a:gd name="connsiteY3" fmla="*/ 1557517 h 1656144"/>
              <a:gd name="connsiteX4" fmla="*/ 243930 w 1727760"/>
              <a:gd name="connsiteY4" fmla="*/ 1234695 h 1656144"/>
              <a:gd name="connsiteX5" fmla="*/ 315316 w 1727760"/>
              <a:gd name="connsiteY5" fmla="*/ 1081300 h 1656144"/>
              <a:gd name="connsiteX6" fmla="*/ 139368 w 1727760"/>
              <a:gd name="connsiteY6" fmla="*/ 960521 h 1656144"/>
              <a:gd name="connsiteX7" fmla="*/ 17098 w 1727760"/>
              <a:gd name="connsiteY7" fmla="*/ 734435 h 1656144"/>
              <a:gd name="connsiteX8" fmla="*/ 81215 w 1727760"/>
              <a:gd name="connsiteY8" fmla="*/ 540966 h 1656144"/>
              <a:gd name="connsiteX9" fmla="*/ 385584 w 1727760"/>
              <a:gd name="connsiteY9" fmla="*/ 406954 h 1656144"/>
              <a:gd name="connsiteX10" fmla="*/ 523323 w 1727760"/>
              <a:gd name="connsiteY10" fmla="*/ 434353 h 1656144"/>
              <a:gd name="connsiteX11" fmla="*/ 571784 w 1727760"/>
              <a:gd name="connsiteY11" fmla="*/ 249085 h 1656144"/>
              <a:gd name="connsiteX12" fmla="*/ 745310 w 1727760"/>
              <a:gd name="connsiteY12" fmla="*/ 59344 h 1656144"/>
              <a:gd name="connsiteX13" fmla="*/ 757984 w 1727760"/>
              <a:gd name="connsiteY13" fmla="*/ 48720 h 1656144"/>
              <a:gd name="connsiteX14" fmla="*/ 967295 w 1727760"/>
              <a:gd name="connsiteY14" fmla="*/ 48161 h 1656144"/>
              <a:gd name="connsiteX15" fmla="*/ 1190773 w 1727760"/>
              <a:gd name="connsiteY15" fmla="*/ 298850 h 1656144"/>
              <a:gd name="connsiteX16" fmla="*/ 1208666 w 1727760"/>
              <a:gd name="connsiteY16" fmla="*/ 422051 h 1656144"/>
              <a:gd name="connsiteX17" fmla="*/ 1234014 w 1727760"/>
              <a:gd name="connsiteY17" fmla="*/ 416460 h 1656144"/>
              <a:gd name="connsiteX18" fmla="*/ 1340441 w 1727760"/>
              <a:gd name="connsiteY18" fmla="*/ 407141 h 1656144"/>
              <a:gd name="connsiteX19" fmla="*/ 1647605 w 1727760"/>
              <a:gd name="connsiteY19" fmla="*/ 542457 h 1656144"/>
              <a:gd name="connsiteX20" fmla="*/ 1710790 w 1727760"/>
              <a:gd name="connsiteY20" fmla="*/ 733317 h 1656144"/>
              <a:gd name="connsiteX21" fmla="*/ 1540060 w 1727760"/>
              <a:gd name="connsiteY21" fmla="*/ 1026129 h 1656144"/>
              <a:gd name="connsiteX22" fmla="*/ 1414622 w 1727760"/>
              <a:gd name="connsiteY22" fmla="*/ 1083723 h 1656144"/>
              <a:gd name="connsiteX23" fmla="*/ 1483772 w 1727760"/>
              <a:gd name="connsiteY23" fmla="*/ 1271414 h 1656144"/>
              <a:gd name="connsiteX24" fmla="*/ 1450036 w 1727760"/>
              <a:gd name="connsiteY24" fmla="*/ 1536082 h 1656144"/>
              <a:gd name="connsiteX25" fmla="*/ 1291980 w 1727760"/>
              <a:gd name="connsiteY25" fmla="*/ 1655929 h 1656144"/>
              <a:gd name="connsiteX26" fmla="*/ 951266 w 1727760"/>
              <a:gd name="connsiteY26" fmla="*/ 1583238 h 1656144"/>
              <a:gd name="connsiteX27" fmla="*/ 863105 w 1727760"/>
              <a:gd name="connsiteY27" fmla="*/ 1480912 h 1656144"/>
              <a:gd name="connsiteX28" fmla="*/ 1171761 w 1727760"/>
              <a:gd name="connsiteY28" fmla="*/ 1326957 h 1656144"/>
              <a:gd name="connsiteX29" fmla="*/ 1004759 w 1727760"/>
              <a:gd name="connsiteY29" fmla="*/ 1024265 h 1656144"/>
              <a:gd name="connsiteX30" fmla="*/ 978852 w 1727760"/>
              <a:gd name="connsiteY30" fmla="*/ 978414 h 1656144"/>
              <a:gd name="connsiteX31" fmla="*/ 978478 w 1727760"/>
              <a:gd name="connsiteY31" fmla="*/ 953252 h 1656144"/>
              <a:gd name="connsiteX32" fmla="*/ 1002522 w 1727760"/>
              <a:gd name="connsiteY32" fmla="*/ 952693 h 1656144"/>
              <a:gd name="connsiteX33" fmla="*/ 1042968 w 1727760"/>
              <a:gd name="connsiteY33" fmla="*/ 967045 h 1656144"/>
              <a:gd name="connsiteX34" fmla="*/ 1269987 w 1727760"/>
              <a:gd name="connsiteY34" fmla="*/ 1035449 h 1656144"/>
              <a:gd name="connsiteX35" fmla="*/ 1010910 w 1727760"/>
              <a:gd name="connsiteY35" fmla="*/ 947102 h 1656144"/>
              <a:gd name="connsiteX36" fmla="*/ 986120 w 1727760"/>
              <a:gd name="connsiteY36" fmla="*/ 930513 h 1656144"/>
              <a:gd name="connsiteX37" fmla="*/ 1006436 w 1727760"/>
              <a:gd name="connsiteY37" fmla="*/ 906470 h 1656144"/>
              <a:gd name="connsiteX38" fmla="*/ 1030480 w 1727760"/>
              <a:gd name="connsiteY38" fmla="*/ 895659 h 1656144"/>
              <a:gd name="connsiteX39" fmla="*/ 1234574 w 1727760"/>
              <a:gd name="connsiteY39" fmla="*/ 810480 h 1656144"/>
              <a:gd name="connsiteX40" fmla="*/ 1302604 w 1727760"/>
              <a:gd name="connsiteY40" fmla="*/ 776931 h 1656144"/>
              <a:gd name="connsiteX41" fmla="*/ 1365044 w 1727760"/>
              <a:gd name="connsiteY41" fmla="*/ 742636 h 1656144"/>
              <a:gd name="connsiteX42" fmla="*/ 1004013 w 1727760"/>
              <a:gd name="connsiteY42" fmla="*/ 811226 h 1656144"/>
              <a:gd name="connsiteX43" fmla="*/ 948470 w 1727760"/>
              <a:gd name="connsiteY43" fmla="*/ 808803 h 1656144"/>
              <a:gd name="connsiteX44" fmla="*/ 969905 w 1727760"/>
              <a:gd name="connsiteY44" fmla="*/ 765748 h 1656144"/>
              <a:gd name="connsiteX45" fmla="*/ 1099257 w 1727760"/>
              <a:gd name="connsiteY45" fmla="*/ 579734 h 1656144"/>
              <a:gd name="connsiteX46" fmla="*/ 1083414 w 1727760"/>
              <a:gd name="connsiteY46" fmla="*/ 594459 h 1656144"/>
              <a:gd name="connsiteX47" fmla="*/ 947538 w 1727760"/>
              <a:gd name="connsiteY47" fmla="*/ 781404 h 1656144"/>
              <a:gd name="connsiteX48" fmla="*/ 928340 w 1727760"/>
              <a:gd name="connsiteY48" fmla="*/ 796501 h 1656144"/>
              <a:gd name="connsiteX49" fmla="*/ 912684 w 1727760"/>
              <a:gd name="connsiteY49" fmla="*/ 776931 h 1656144"/>
              <a:gd name="connsiteX50" fmla="*/ 906906 w 1727760"/>
              <a:gd name="connsiteY50" fmla="*/ 744500 h 1656144"/>
              <a:gd name="connsiteX51" fmla="*/ 898892 w 1727760"/>
              <a:gd name="connsiteY51" fmla="*/ 612725 h 1656144"/>
              <a:gd name="connsiteX52" fmla="*/ 864224 w 1727760"/>
              <a:gd name="connsiteY52" fmla="*/ 367068 h 1656144"/>
              <a:gd name="connsiteX53" fmla="*/ 857886 w 1727760"/>
              <a:gd name="connsiteY53" fmla="*/ 388688 h 1656144"/>
              <a:gd name="connsiteX54" fmla="*/ 821727 w 1727760"/>
              <a:gd name="connsiteY54" fmla="*/ 709832 h 1656144"/>
              <a:gd name="connsiteX55" fmla="*/ 814459 w 1727760"/>
              <a:gd name="connsiteY55" fmla="*/ 778609 h 1656144"/>
              <a:gd name="connsiteX56" fmla="*/ 798802 w 1727760"/>
              <a:gd name="connsiteY56" fmla="*/ 797993 h 1656144"/>
              <a:gd name="connsiteX57" fmla="*/ 781655 w 1727760"/>
              <a:gd name="connsiteY57" fmla="*/ 784573 h 1656144"/>
              <a:gd name="connsiteX58" fmla="*/ 738227 w 1727760"/>
              <a:gd name="connsiteY58" fmla="*/ 722133 h 1656144"/>
              <a:gd name="connsiteX59" fmla="*/ 622854 w 1727760"/>
              <a:gd name="connsiteY59" fmla="*/ 573770 h 1656144"/>
              <a:gd name="connsiteX60" fmla="*/ 765066 w 1727760"/>
              <a:gd name="connsiteY60" fmla="*/ 776185 h 1656144"/>
              <a:gd name="connsiteX61" fmla="*/ 781841 w 1727760"/>
              <a:gd name="connsiteY61" fmla="*/ 811785 h 1656144"/>
              <a:gd name="connsiteX62" fmla="*/ 735990 w 1727760"/>
              <a:gd name="connsiteY62" fmla="*/ 819054 h 1656144"/>
              <a:gd name="connsiteX63" fmla="*/ 599928 w 1727760"/>
              <a:gd name="connsiteY63" fmla="*/ 792960 h 1656144"/>
              <a:gd name="connsiteX64" fmla="*/ 398258 w 1727760"/>
              <a:gd name="connsiteY64" fmla="*/ 757733 h 1656144"/>
              <a:gd name="connsiteX65" fmla="*/ 411119 w 1727760"/>
              <a:gd name="connsiteY65" fmla="*/ 770035 h 1656144"/>
              <a:gd name="connsiteX66" fmla="*/ 707287 w 1727760"/>
              <a:gd name="connsiteY66" fmla="*/ 900132 h 1656144"/>
              <a:gd name="connsiteX67" fmla="*/ 739904 w 1727760"/>
              <a:gd name="connsiteY67" fmla="*/ 929208 h 1656144"/>
              <a:gd name="connsiteX68" fmla="*/ 706914 w 1727760"/>
              <a:gd name="connsiteY68" fmla="*/ 949525 h 1656144"/>
              <a:gd name="connsiteX69" fmla="*/ 457715 w 1727760"/>
              <a:gd name="connsiteY69" fmla="*/ 1035821 h 1656144"/>
              <a:gd name="connsiteX70" fmla="*/ 705236 w 1727760"/>
              <a:gd name="connsiteY70" fmla="*/ 959962 h 1656144"/>
              <a:gd name="connsiteX71" fmla="*/ 747173 w 1727760"/>
              <a:gd name="connsiteY71" fmla="*/ 955675 h 1656144"/>
              <a:gd name="connsiteX72" fmla="*/ 737668 w 1727760"/>
              <a:gd name="connsiteY72" fmla="*/ 1001340 h 1656144"/>
              <a:gd name="connsiteX73" fmla="*/ 732262 w 1727760"/>
              <a:gd name="connsiteY73" fmla="*/ 1009727 h 1656144"/>
              <a:gd name="connsiteX74" fmla="*/ 583340 w 1727760"/>
              <a:gd name="connsiteY74" fmla="*/ 1262840 h 1656144"/>
              <a:gd name="connsiteX75" fmla="*/ 552772 w 1727760"/>
              <a:gd name="connsiteY75" fmla="*/ 1334599 h 1656144"/>
              <a:gd name="connsiteX76" fmla="*/ 582594 w 1727760"/>
              <a:gd name="connsiteY76" fmla="*/ 1306454 h 1656144"/>
              <a:gd name="connsiteX77" fmla="*/ 807749 w 1727760"/>
              <a:gd name="connsiteY77" fmla="*/ 1056324 h 1656144"/>
              <a:gd name="connsiteX78" fmla="*/ 852668 w 1727760"/>
              <a:gd name="connsiteY78" fmla="*/ 1030603 h 1656144"/>
              <a:gd name="connsiteX79" fmla="*/ 860123 w 1727760"/>
              <a:gd name="connsiteY79" fmla="*/ 1076081 h 1656144"/>
              <a:gd name="connsiteX80" fmla="*/ 865156 w 1727760"/>
              <a:gd name="connsiteY80" fmla="*/ 1367030 h 1656144"/>
              <a:gd name="connsiteX81" fmla="*/ 867765 w 1727760"/>
              <a:gd name="connsiteY81" fmla="*/ 1079809 h 1656144"/>
              <a:gd name="connsiteX82" fmla="*/ 878202 w 1727760"/>
              <a:gd name="connsiteY82" fmla="*/ 1029857 h 1656144"/>
              <a:gd name="connsiteX83" fmla="*/ 923867 w 1727760"/>
              <a:gd name="connsiteY83" fmla="*/ 1061729 h 1656144"/>
              <a:gd name="connsiteX84" fmla="*/ 1171761 w 1727760"/>
              <a:gd name="connsiteY84" fmla="*/ 1326957 h 165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727760" h="1656144">
                <a:moveTo>
                  <a:pt x="863292" y="1480912"/>
                </a:moveTo>
                <a:cubicBezTo>
                  <a:pt x="840553" y="1551180"/>
                  <a:pt x="793584" y="1581933"/>
                  <a:pt x="732262" y="1598894"/>
                </a:cubicBezTo>
                <a:cubicBezTo>
                  <a:pt x="630309" y="1627039"/>
                  <a:pt x="529101" y="1657233"/>
                  <a:pt x="421743" y="1656115"/>
                </a:cubicBezTo>
                <a:cubicBezTo>
                  <a:pt x="343088" y="1655183"/>
                  <a:pt x="309911" y="1632817"/>
                  <a:pt x="284935" y="1557517"/>
                </a:cubicBezTo>
                <a:cubicBezTo>
                  <a:pt x="249895" y="1452768"/>
                  <a:pt x="246167" y="1343918"/>
                  <a:pt x="243930" y="1234695"/>
                </a:cubicBezTo>
                <a:cubicBezTo>
                  <a:pt x="242812" y="1174307"/>
                  <a:pt x="258468" y="1123982"/>
                  <a:pt x="315316" y="1081300"/>
                </a:cubicBezTo>
                <a:cubicBezTo>
                  <a:pt x="221564" y="1083536"/>
                  <a:pt x="180186" y="1023147"/>
                  <a:pt x="139368" y="960521"/>
                </a:cubicBezTo>
                <a:cubicBezTo>
                  <a:pt x="92398" y="888390"/>
                  <a:pt x="46734" y="815699"/>
                  <a:pt x="17098" y="734435"/>
                </a:cubicBezTo>
                <a:cubicBezTo>
                  <a:pt x="-17010" y="640310"/>
                  <a:pt x="-2286" y="596136"/>
                  <a:pt x="81215" y="540966"/>
                </a:cubicBezTo>
                <a:cubicBezTo>
                  <a:pt x="174967" y="479272"/>
                  <a:pt x="279157" y="439944"/>
                  <a:pt x="385584" y="406954"/>
                </a:cubicBezTo>
                <a:cubicBezTo>
                  <a:pt x="431062" y="392975"/>
                  <a:pt x="476913" y="403227"/>
                  <a:pt x="523323" y="434353"/>
                </a:cubicBezTo>
                <a:cubicBezTo>
                  <a:pt x="500957" y="357748"/>
                  <a:pt x="528356" y="301646"/>
                  <a:pt x="571784" y="249085"/>
                </a:cubicBezTo>
                <a:cubicBezTo>
                  <a:pt x="626395" y="182918"/>
                  <a:pt x="678770" y="114514"/>
                  <a:pt x="745310" y="59344"/>
                </a:cubicBezTo>
                <a:cubicBezTo>
                  <a:pt x="749596" y="55802"/>
                  <a:pt x="753511" y="52075"/>
                  <a:pt x="757984" y="48720"/>
                </a:cubicBezTo>
                <a:cubicBezTo>
                  <a:pt x="838689" y="-15397"/>
                  <a:pt x="886963" y="-16888"/>
                  <a:pt x="967295" y="48161"/>
                </a:cubicBezTo>
                <a:cubicBezTo>
                  <a:pt x="1055456" y="119174"/>
                  <a:pt x="1126283" y="206589"/>
                  <a:pt x="1190773" y="298850"/>
                </a:cubicBezTo>
                <a:cubicBezTo>
                  <a:pt x="1216680" y="335755"/>
                  <a:pt x="1217426" y="379369"/>
                  <a:pt x="1208666" y="422051"/>
                </a:cubicBezTo>
                <a:cubicBezTo>
                  <a:pt x="1220595" y="428948"/>
                  <a:pt x="1226932" y="419815"/>
                  <a:pt x="1234014" y="416460"/>
                </a:cubicBezTo>
                <a:cubicBezTo>
                  <a:pt x="1268495" y="400244"/>
                  <a:pt x="1305400" y="396330"/>
                  <a:pt x="1340441" y="407141"/>
                </a:cubicBezTo>
                <a:cubicBezTo>
                  <a:pt x="1447985" y="439944"/>
                  <a:pt x="1553294" y="479458"/>
                  <a:pt x="1647605" y="542457"/>
                </a:cubicBezTo>
                <a:cubicBezTo>
                  <a:pt x="1729429" y="597068"/>
                  <a:pt x="1744899" y="640496"/>
                  <a:pt x="1710790" y="733317"/>
                </a:cubicBezTo>
                <a:cubicBezTo>
                  <a:pt x="1671463" y="840861"/>
                  <a:pt x="1608837" y="935732"/>
                  <a:pt x="1540060" y="1026129"/>
                </a:cubicBezTo>
                <a:cubicBezTo>
                  <a:pt x="1510984" y="1064338"/>
                  <a:pt x="1480603" y="1075895"/>
                  <a:pt x="1414622" y="1083723"/>
                </a:cubicBezTo>
                <a:cubicBezTo>
                  <a:pt x="1484704" y="1131810"/>
                  <a:pt x="1486754" y="1200587"/>
                  <a:pt x="1483772" y="1271414"/>
                </a:cubicBezTo>
                <a:cubicBezTo>
                  <a:pt x="1480044" y="1360693"/>
                  <a:pt x="1473520" y="1449413"/>
                  <a:pt x="1450036" y="1536082"/>
                </a:cubicBezTo>
                <a:cubicBezTo>
                  <a:pt x="1424874" y="1629089"/>
                  <a:pt x="1388715" y="1657233"/>
                  <a:pt x="1291980" y="1655929"/>
                </a:cubicBezTo>
                <a:cubicBezTo>
                  <a:pt x="1173811" y="1654251"/>
                  <a:pt x="1061607" y="1621447"/>
                  <a:pt x="951266" y="1583238"/>
                </a:cubicBezTo>
                <a:cubicBezTo>
                  <a:pt x="907279" y="1568141"/>
                  <a:pt x="881558" y="1531236"/>
                  <a:pt x="863105" y="1480912"/>
                </a:cubicBezTo>
                <a:close/>
                <a:moveTo>
                  <a:pt x="1171761" y="1326957"/>
                </a:moveTo>
                <a:cubicBezTo>
                  <a:pt x="1124605" y="1221276"/>
                  <a:pt x="1068503" y="1120627"/>
                  <a:pt x="1004759" y="1024265"/>
                </a:cubicBezTo>
                <a:cubicBezTo>
                  <a:pt x="995067" y="1009727"/>
                  <a:pt x="986493" y="994257"/>
                  <a:pt x="978852" y="978414"/>
                </a:cubicBezTo>
                <a:cubicBezTo>
                  <a:pt x="975124" y="970773"/>
                  <a:pt x="972514" y="961267"/>
                  <a:pt x="978478" y="953252"/>
                </a:cubicBezTo>
                <a:cubicBezTo>
                  <a:pt x="985748" y="943560"/>
                  <a:pt x="994880" y="950456"/>
                  <a:pt x="1002522" y="952693"/>
                </a:cubicBezTo>
                <a:cubicBezTo>
                  <a:pt x="1016315" y="956794"/>
                  <a:pt x="1029549" y="962199"/>
                  <a:pt x="1042968" y="967045"/>
                </a:cubicBezTo>
                <a:cubicBezTo>
                  <a:pt x="1117523" y="993698"/>
                  <a:pt x="1193009" y="1016996"/>
                  <a:pt x="1269987" y="1035449"/>
                </a:cubicBezTo>
                <a:cubicBezTo>
                  <a:pt x="1185367" y="1000594"/>
                  <a:pt x="1098511" y="972823"/>
                  <a:pt x="1010910" y="947102"/>
                </a:cubicBezTo>
                <a:cubicBezTo>
                  <a:pt x="1001404" y="944306"/>
                  <a:pt x="986120" y="945797"/>
                  <a:pt x="986120" y="930513"/>
                </a:cubicBezTo>
                <a:cubicBezTo>
                  <a:pt x="986120" y="918398"/>
                  <a:pt x="996744" y="911875"/>
                  <a:pt x="1006436" y="906470"/>
                </a:cubicBezTo>
                <a:cubicBezTo>
                  <a:pt x="1014078" y="902182"/>
                  <a:pt x="1022279" y="898641"/>
                  <a:pt x="1030480" y="895659"/>
                </a:cubicBezTo>
                <a:cubicBezTo>
                  <a:pt x="1100003" y="870683"/>
                  <a:pt x="1167474" y="841048"/>
                  <a:pt x="1234574" y="810480"/>
                </a:cubicBezTo>
                <a:cubicBezTo>
                  <a:pt x="1257685" y="800043"/>
                  <a:pt x="1280238" y="788487"/>
                  <a:pt x="1302604" y="776931"/>
                </a:cubicBezTo>
                <a:cubicBezTo>
                  <a:pt x="1323666" y="765934"/>
                  <a:pt x="1344355" y="754005"/>
                  <a:pt x="1365044" y="742636"/>
                </a:cubicBezTo>
                <a:cubicBezTo>
                  <a:pt x="1241097" y="753819"/>
                  <a:pt x="1121810" y="778981"/>
                  <a:pt x="1004013" y="811226"/>
                </a:cubicBezTo>
                <a:cubicBezTo>
                  <a:pt x="985002" y="816445"/>
                  <a:pt x="960772" y="826137"/>
                  <a:pt x="948470" y="808803"/>
                </a:cubicBezTo>
                <a:cubicBezTo>
                  <a:pt x="937101" y="792587"/>
                  <a:pt x="960213" y="778981"/>
                  <a:pt x="969905" y="765748"/>
                </a:cubicBezTo>
                <a:cubicBezTo>
                  <a:pt x="1014451" y="704799"/>
                  <a:pt x="1060675" y="644969"/>
                  <a:pt x="1099257" y="579734"/>
                </a:cubicBezTo>
                <a:cubicBezTo>
                  <a:pt x="1092733" y="583462"/>
                  <a:pt x="1087887" y="588681"/>
                  <a:pt x="1083414" y="594459"/>
                </a:cubicBezTo>
                <a:cubicBezTo>
                  <a:pt x="1035886" y="655034"/>
                  <a:pt x="990967" y="717660"/>
                  <a:pt x="947538" y="781404"/>
                </a:cubicBezTo>
                <a:cubicBezTo>
                  <a:pt x="942879" y="788300"/>
                  <a:pt x="939151" y="798552"/>
                  <a:pt x="928340" y="796501"/>
                </a:cubicBezTo>
                <a:cubicBezTo>
                  <a:pt x="918649" y="794638"/>
                  <a:pt x="914921" y="785318"/>
                  <a:pt x="912684" y="776931"/>
                </a:cubicBezTo>
                <a:cubicBezTo>
                  <a:pt x="909888" y="766307"/>
                  <a:pt x="907652" y="755497"/>
                  <a:pt x="906906" y="744500"/>
                </a:cubicBezTo>
                <a:cubicBezTo>
                  <a:pt x="903924" y="700699"/>
                  <a:pt x="902433" y="656525"/>
                  <a:pt x="898892" y="612725"/>
                </a:cubicBezTo>
                <a:cubicBezTo>
                  <a:pt x="892181" y="532206"/>
                  <a:pt x="881371" y="452246"/>
                  <a:pt x="864224" y="367068"/>
                </a:cubicBezTo>
                <a:cubicBezTo>
                  <a:pt x="860869" y="378251"/>
                  <a:pt x="858819" y="383283"/>
                  <a:pt x="857886" y="388688"/>
                </a:cubicBezTo>
                <a:cubicBezTo>
                  <a:pt x="840553" y="495115"/>
                  <a:pt x="825455" y="601728"/>
                  <a:pt x="821727" y="709832"/>
                </a:cubicBezTo>
                <a:cubicBezTo>
                  <a:pt x="820982" y="732757"/>
                  <a:pt x="817627" y="755869"/>
                  <a:pt x="814459" y="778609"/>
                </a:cubicBezTo>
                <a:cubicBezTo>
                  <a:pt x="813154" y="787182"/>
                  <a:pt x="808681" y="796688"/>
                  <a:pt x="798802" y="797993"/>
                </a:cubicBezTo>
                <a:cubicBezTo>
                  <a:pt x="790228" y="799297"/>
                  <a:pt x="785942" y="790724"/>
                  <a:pt x="781655" y="784573"/>
                </a:cubicBezTo>
                <a:cubicBezTo>
                  <a:pt x="767116" y="763884"/>
                  <a:pt x="753137" y="742822"/>
                  <a:pt x="738227" y="722133"/>
                </a:cubicBezTo>
                <a:cubicBezTo>
                  <a:pt x="701509" y="671250"/>
                  <a:pt x="666281" y="619248"/>
                  <a:pt x="622854" y="573770"/>
                </a:cubicBezTo>
                <a:cubicBezTo>
                  <a:pt x="666841" y="643665"/>
                  <a:pt x="715301" y="710391"/>
                  <a:pt x="765066" y="776185"/>
                </a:cubicBezTo>
                <a:cubicBezTo>
                  <a:pt x="773081" y="786623"/>
                  <a:pt x="791533" y="796874"/>
                  <a:pt x="781841" y="811785"/>
                </a:cubicBezTo>
                <a:cubicBezTo>
                  <a:pt x="771776" y="827069"/>
                  <a:pt x="752578" y="822223"/>
                  <a:pt x="735990" y="819054"/>
                </a:cubicBezTo>
                <a:cubicBezTo>
                  <a:pt x="690698" y="810108"/>
                  <a:pt x="645406" y="801161"/>
                  <a:pt x="599928" y="792960"/>
                </a:cubicBezTo>
                <a:cubicBezTo>
                  <a:pt x="532829" y="780845"/>
                  <a:pt x="465357" y="769475"/>
                  <a:pt x="398258" y="757733"/>
                </a:cubicBezTo>
                <a:cubicBezTo>
                  <a:pt x="401799" y="764816"/>
                  <a:pt x="406273" y="767612"/>
                  <a:pt x="411119" y="770035"/>
                </a:cubicBezTo>
                <a:cubicBezTo>
                  <a:pt x="507294" y="819054"/>
                  <a:pt x="606079" y="862296"/>
                  <a:pt x="707287" y="900132"/>
                </a:cubicBezTo>
                <a:cubicBezTo>
                  <a:pt x="721825" y="905538"/>
                  <a:pt x="739532" y="912061"/>
                  <a:pt x="739904" y="929208"/>
                </a:cubicBezTo>
                <a:cubicBezTo>
                  <a:pt x="740091" y="948034"/>
                  <a:pt x="719402" y="945610"/>
                  <a:pt x="706914" y="949525"/>
                </a:cubicBezTo>
                <a:cubicBezTo>
                  <a:pt x="623040" y="975619"/>
                  <a:pt x="538980" y="1001713"/>
                  <a:pt x="457715" y="1035821"/>
                </a:cubicBezTo>
                <a:cubicBezTo>
                  <a:pt x="541403" y="1014387"/>
                  <a:pt x="623972" y="988852"/>
                  <a:pt x="705236" y="959962"/>
                </a:cubicBezTo>
                <a:cubicBezTo>
                  <a:pt x="718470" y="955303"/>
                  <a:pt x="735804" y="940578"/>
                  <a:pt x="747173" y="955675"/>
                </a:cubicBezTo>
                <a:cubicBezTo>
                  <a:pt x="757797" y="969841"/>
                  <a:pt x="746614" y="987175"/>
                  <a:pt x="737668" y="1001340"/>
                </a:cubicBezTo>
                <a:cubicBezTo>
                  <a:pt x="735990" y="1004136"/>
                  <a:pt x="734126" y="1006932"/>
                  <a:pt x="732262" y="1009727"/>
                </a:cubicBezTo>
                <a:cubicBezTo>
                  <a:pt x="677092" y="1090992"/>
                  <a:pt x="629004" y="1176170"/>
                  <a:pt x="583340" y="1262840"/>
                </a:cubicBezTo>
                <a:cubicBezTo>
                  <a:pt x="572529" y="1283342"/>
                  <a:pt x="559855" y="1303472"/>
                  <a:pt x="552772" y="1334599"/>
                </a:cubicBezTo>
                <a:cubicBezTo>
                  <a:pt x="566938" y="1321365"/>
                  <a:pt x="574766" y="1313910"/>
                  <a:pt x="582594" y="1306454"/>
                </a:cubicBezTo>
                <a:cubicBezTo>
                  <a:pt x="663113" y="1227986"/>
                  <a:pt x="737854" y="1144298"/>
                  <a:pt x="807749" y="1056324"/>
                </a:cubicBezTo>
                <a:cubicBezTo>
                  <a:pt x="819305" y="1041786"/>
                  <a:pt x="833097" y="1022029"/>
                  <a:pt x="852668" y="1030603"/>
                </a:cubicBezTo>
                <a:cubicBezTo>
                  <a:pt x="869442" y="1037872"/>
                  <a:pt x="861614" y="1060797"/>
                  <a:pt x="860123" y="1076081"/>
                </a:cubicBezTo>
                <a:cubicBezTo>
                  <a:pt x="849685" y="1173375"/>
                  <a:pt x="862733" y="1270109"/>
                  <a:pt x="865156" y="1367030"/>
                </a:cubicBezTo>
                <a:cubicBezTo>
                  <a:pt x="867206" y="1271227"/>
                  <a:pt x="866647" y="1175611"/>
                  <a:pt x="867765" y="1079809"/>
                </a:cubicBezTo>
                <a:cubicBezTo>
                  <a:pt x="867765" y="1062661"/>
                  <a:pt x="856396" y="1036753"/>
                  <a:pt x="878202" y="1029857"/>
                </a:cubicBezTo>
                <a:cubicBezTo>
                  <a:pt x="898892" y="1023333"/>
                  <a:pt x="911566" y="1046259"/>
                  <a:pt x="923867" y="1061729"/>
                </a:cubicBezTo>
                <a:cubicBezTo>
                  <a:pt x="999913" y="1156041"/>
                  <a:pt x="1080059" y="1246438"/>
                  <a:pt x="1171761" y="1326957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F2B6E906-26F5-49CB-9ABB-45FA96177397}"/>
              </a:ext>
            </a:extLst>
          </p:cNvPr>
          <p:cNvSpPr/>
          <p:nvPr/>
        </p:nvSpPr>
        <p:spPr>
          <a:xfrm>
            <a:off x="2725988" y="4981554"/>
            <a:ext cx="1744193" cy="1666990"/>
          </a:xfrm>
          <a:custGeom>
            <a:avLst/>
            <a:gdLst>
              <a:gd name="connsiteX0" fmla="*/ 733321 w 1744193"/>
              <a:gd name="connsiteY0" fmla="*/ 576317 h 1666990"/>
              <a:gd name="connsiteX1" fmla="*/ 551595 w 1744193"/>
              <a:gd name="connsiteY1" fmla="*/ 275304 h 1666990"/>
              <a:gd name="connsiteX2" fmla="*/ 516368 w 1744193"/>
              <a:gd name="connsiteY2" fmla="*/ 158812 h 1666990"/>
              <a:gd name="connsiteX3" fmla="*/ 610865 w 1744193"/>
              <a:gd name="connsiteY3" fmla="*/ 45489 h 1666990"/>
              <a:gd name="connsiteX4" fmla="*/ 1125664 w 1744193"/>
              <a:gd name="connsiteY4" fmla="*/ 42880 h 1666990"/>
              <a:gd name="connsiteX5" fmla="*/ 1194627 w 1744193"/>
              <a:gd name="connsiteY5" fmla="*/ 271576 h 1666990"/>
              <a:gd name="connsiteX6" fmla="*/ 1015137 w 1744193"/>
              <a:gd name="connsiteY6" fmla="*/ 556188 h 1666990"/>
              <a:gd name="connsiteX7" fmla="*/ 1004327 w 1744193"/>
              <a:gd name="connsiteY7" fmla="*/ 583027 h 1666990"/>
              <a:gd name="connsiteX8" fmla="*/ 1164246 w 1744193"/>
              <a:gd name="connsiteY8" fmla="*/ 378375 h 1666990"/>
              <a:gd name="connsiteX9" fmla="*/ 1330316 w 1744193"/>
              <a:gd name="connsiteY9" fmla="*/ 238585 h 1666990"/>
              <a:gd name="connsiteX10" fmla="*/ 1563486 w 1744193"/>
              <a:gd name="connsiteY10" fmla="*/ 278845 h 1666990"/>
              <a:gd name="connsiteX11" fmla="*/ 1743721 w 1744193"/>
              <a:gd name="connsiteY11" fmla="*/ 726359 h 1666990"/>
              <a:gd name="connsiteX12" fmla="*/ 1727878 w 1744193"/>
              <a:gd name="connsiteY12" fmla="*/ 820111 h 1666990"/>
              <a:gd name="connsiteX13" fmla="*/ 1573178 w 1744193"/>
              <a:gd name="connsiteY13" fmla="*/ 893733 h 1666990"/>
              <a:gd name="connsiteX14" fmla="*/ 1282788 w 1744193"/>
              <a:gd name="connsiteY14" fmla="*/ 833717 h 1666990"/>
              <a:gd name="connsiteX15" fmla="*/ 1249425 w 1744193"/>
              <a:gd name="connsiteY15" fmla="*/ 834276 h 1666990"/>
              <a:gd name="connsiteX16" fmla="*/ 1474393 w 1744193"/>
              <a:gd name="connsiteY16" fmla="*/ 916286 h 1666990"/>
              <a:gd name="connsiteX17" fmla="*/ 1613810 w 1744193"/>
              <a:gd name="connsiteY17" fmla="*/ 1128207 h 1666990"/>
              <a:gd name="connsiteX18" fmla="*/ 1590512 w 1744193"/>
              <a:gd name="connsiteY18" fmla="*/ 1213572 h 1666990"/>
              <a:gd name="connsiteX19" fmla="*/ 1256694 w 1744193"/>
              <a:gd name="connsiteY19" fmla="*/ 1566774 h 1666990"/>
              <a:gd name="connsiteX20" fmla="*/ 233992 w 1744193"/>
              <a:gd name="connsiteY20" fmla="*/ 1336028 h 1666990"/>
              <a:gd name="connsiteX21" fmla="*/ 168944 w 1744193"/>
              <a:gd name="connsiteY21" fmla="*/ 1240598 h 1666990"/>
              <a:gd name="connsiteX22" fmla="*/ 259714 w 1744193"/>
              <a:gd name="connsiteY22" fmla="*/ 921505 h 1666990"/>
              <a:gd name="connsiteX23" fmla="*/ 494560 w 1744193"/>
              <a:gd name="connsiteY23" fmla="*/ 834649 h 1666990"/>
              <a:gd name="connsiteX24" fmla="*/ 232874 w 1744193"/>
              <a:gd name="connsiteY24" fmla="*/ 876213 h 1666990"/>
              <a:gd name="connsiteX25" fmla="*/ 163352 w 1744193"/>
              <a:gd name="connsiteY25" fmla="*/ 896902 h 1666990"/>
              <a:gd name="connsiteX26" fmla="*/ 22444 w 1744193"/>
              <a:gd name="connsiteY26" fmla="*/ 833903 h 1666990"/>
              <a:gd name="connsiteX27" fmla="*/ 6601 w 1744193"/>
              <a:gd name="connsiteY27" fmla="*/ 659446 h 1666990"/>
              <a:gd name="connsiteX28" fmla="*/ 178822 w 1744193"/>
              <a:gd name="connsiteY28" fmla="*/ 280149 h 1666990"/>
              <a:gd name="connsiteX29" fmla="*/ 405654 w 1744193"/>
              <a:gd name="connsiteY29" fmla="*/ 235790 h 1666990"/>
              <a:gd name="connsiteX30" fmla="*/ 647956 w 1744193"/>
              <a:gd name="connsiteY30" fmla="*/ 461131 h 1666990"/>
              <a:gd name="connsiteX31" fmla="*/ 733321 w 1744193"/>
              <a:gd name="connsiteY31" fmla="*/ 576504 h 1666990"/>
              <a:gd name="connsiteX32" fmla="*/ 869570 w 1744193"/>
              <a:gd name="connsiteY32" fmla="*/ 1362122 h 1666990"/>
              <a:gd name="connsiteX33" fmla="*/ 876093 w 1744193"/>
              <a:gd name="connsiteY33" fmla="*/ 1366968 h 1666990"/>
              <a:gd name="connsiteX34" fmla="*/ 1020170 w 1744193"/>
              <a:gd name="connsiteY34" fmla="*/ 1443946 h 1666990"/>
              <a:gd name="connsiteX35" fmla="*/ 1304409 w 1744193"/>
              <a:gd name="connsiteY35" fmla="*/ 1220655 h 1666990"/>
              <a:gd name="connsiteX36" fmla="*/ 1276637 w 1744193"/>
              <a:gd name="connsiteY36" fmla="*/ 1065022 h 1666990"/>
              <a:gd name="connsiteX37" fmla="*/ 1045891 w 1744193"/>
              <a:gd name="connsiteY37" fmla="*/ 918523 h 1666990"/>
              <a:gd name="connsiteX38" fmla="*/ 725306 w 1744193"/>
              <a:gd name="connsiteY38" fmla="*/ 906967 h 1666990"/>
              <a:gd name="connsiteX39" fmla="*/ 459706 w 1744193"/>
              <a:gd name="connsiteY39" fmla="*/ 1071359 h 1666990"/>
              <a:gd name="connsiteX40" fmla="*/ 429325 w 1744193"/>
              <a:gd name="connsiteY40" fmla="*/ 1202948 h 1666990"/>
              <a:gd name="connsiteX41" fmla="*/ 739099 w 1744193"/>
              <a:gd name="connsiteY41" fmla="*/ 1447860 h 1666990"/>
              <a:gd name="connsiteX42" fmla="*/ 855404 w 1744193"/>
              <a:gd name="connsiteY42" fmla="*/ 1401263 h 1666990"/>
              <a:gd name="connsiteX43" fmla="*/ 869756 w 1744193"/>
              <a:gd name="connsiteY43" fmla="*/ 1362122 h 1666990"/>
              <a:gd name="connsiteX44" fmla="*/ 414228 w 1744193"/>
              <a:gd name="connsiteY44" fmla="*/ 753571 h 1666990"/>
              <a:gd name="connsiteX45" fmla="*/ 651684 w 1744193"/>
              <a:gd name="connsiteY45" fmla="*/ 742574 h 1666990"/>
              <a:gd name="connsiteX46" fmla="*/ 710768 w 1744193"/>
              <a:gd name="connsiteY46" fmla="*/ 738846 h 1666990"/>
              <a:gd name="connsiteX47" fmla="*/ 724747 w 1744193"/>
              <a:gd name="connsiteY47" fmla="*/ 712193 h 1666990"/>
              <a:gd name="connsiteX48" fmla="*/ 548612 w 1744193"/>
              <a:gd name="connsiteY48" fmla="*/ 486293 h 1666990"/>
              <a:gd name="connsiteX49" fmla="*/ 408077 w 1744193"/>
              <a:gd name="connsiteY49" fmla="*/ 494680 h 1666990"/>
              <a:gd name="connsiteX50" fmla="*/ 343960 w 1744193"/>
              <a:gd name="connsiteY50" fmla="*/ 613222 h 1666990"/>
              <a:gd name="connsiteX51" fmla="*/ 414228 w 1744193"/>
              <a:gd name="connsiteY51" fmla="*/ 753384 h 1666990"/>
              <a:gd name="connsiteX52" fmla="*/ 1295462 w 1744193"/>
              <a:gd name="connsiteY52" fmla="*/ 751334 h 1666990"/>
              <a:gd name="connsiteX53" fmla="*/ 1336094 w 1744193"/>
              <a:gd name="connsiteY53" fmla="*/ 751334 h 1666990"/>
              <a:gd name="connsiteX54" fmla="*/ 1411767 w 1744193"/>
              <a:gd name="connsiteY54" fmla="*/ 647144 h 1666990"/>
              <a:gd name="connsiteX55" fmla="*/ 1339077 w 1744193"/>
              <a:gd name="connsiteY55" fmla="*/ 499713 h 1666990"/>
              <a:gd name="connsiteX56" fmla="*/ 1192391 w 1744193"/>
              <a:gd name="connsiteY56" fmla="*/ 488902 h 1666990"/>
              <a:gd name="connsiteX57" fmla="*/ 1020170 w 1744193"/>
              <a:gd name="connsiteY57" fmla="*/ 709583 h 1666990"/>
              <a:gd name="connsiteX58" fmla="*/ 1033403 w 1744193"/>
              <a:gd name="connsiteY58" fmla="*/ 739219 h 1666990"/>
              <a:gd name="connsiteX59" fmla="*/ 1295462 w 1744193"/>
              <a:gd name="connsiteY59" fmla="*/ 751520 h 1666990"/>
              <a:gd name="connsiteX60" fmla="*/ 806198 w 1744193"/>
              <a:gd name="connsiteY60" fmla="*/ 776683 h 1666990"/>
              <a:gd name="connsiteX61" fmla="*/ 873670 w 1744193"/>
              <a:gd name="connsiteY61" fmla="*/ 842104 h 1666990"/>
              <a:gd name="connsiteX62" fmla="*/ 937414 w 1744193"/>
              <a:gd name="connsiteY62" fmla="*/ 776123 h 1666990"/>
              <a:gd name="connsiteX63" fmla="*/ 871434 w 1744193"/>
              <a:gd name="connsiteY63" fmla="*/ 707906 h 1666990"/>
              <a:gd name="connsiteX64" fmla="*/ 806385 w 1744193"/>
              <a:gd name="connsiteY64" fmla="*/ 776683 h 166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744193" h="1666990">
                <a:moveTo>
                  <a:pt x="733321" y="576317"/>
                </a:moveTo>
                <a:cubicBezTo>
                  <a:pt x="683929" y="468959"/>
                  <a:pt x="622235" y="369242"/>
                  <a:pt x="551595" y="275304"/>
                </a:cubicBezTo>
                <a:cubicBezTo>
                  <a:pt x="525501" y="240636"/>
                  <a:pt x="508167" y="203172"/>
                  <a:pt x="516368" y="158812"/>
                </a:cubicBezTo>
                <a:cubicBezTo>
                  <a:pt x="526432" y="103828"/>
                  <a:pt x="557000" y="64128"/>
                  <a:pt x="610865" y="45489"/>
                </a:cubicBezTo>
                <a:cubicBezTo>
                  <a:pt x="782154" y="-14154"/>
                  <a:pt x="954189" y="-15273"/>
                  <a:pt x="1125664" y="42880"/>
                </a:cubicBezTo>
                <a:cubicBezTo>
                  <a:pt x="1230413" y="78293"/>
                  <a:pt x="1261167" y="182297"/>
                  <a:pt x="1194627" y="271576"/>
                </a:cubicBezTo>
                <a:cubicBezTo>
                  <a:pt x="1127342" y="361787"/>
                  <a:pt x="1068444" y="457216"/>
                  <a:pt x="1015137" y="556188"/>
                </a:cubicBezTo>
                <a:cubicBezTo>
                  <a:pt x="1010664" y="564575"/>
                  <a:pt x="1006750" y="573335"/>
                  <a:pt x="1004327" y="583027"/>
                </a:cubicBezTo>
                <a:cubicBezTo>
                  <a:pt x="1055397" y="512759"/>
                  <a:pt x="1106467" y="443051"/>
                  <a:pt x="1164246" y="378375"/>
                </a:cubicBezTo>
                <a:cubicBezTo>
                  <a:pt x="1213080" y="323950"/>
                  <a:pt x="1265827" y="274372"/>
                  <a:pt x="1330316" y="238585"/>
                </a:cubicBezTo>
                <a:cubicBezTo>
                  <a:pt x="1420900" y="188261"/>
                  <a:pt x="1494150" y="202240"/>
                  <a:pt x="1563486" y="278845"/>
                </a:cubicBezTo>
                <a:cubicBezTo>
                  <a:pt x="1678672" y="406147"/>
                  <a:pt x="1731606" y="557865"/>
                  <a:pt x="1743721" y="726359"/>
                </a:cubicBezTo>
                <a:cubicBezTo>
                  <a:pt x="1745958" y="758417"/>
                  <a:pt x="1740180" y="790102"/>
                  <a:pt x="1727878" y="820111"/>
                </a:cubicBezTo>
                <a:cubicBezTo>
                  <a:pt x="1699920" y="888328"/>
                  <a:pt x="1643445" y="916100"/>
                  <a:pt x="1573178" y="893733"/>
                </a:cubicBezTo>
                <a:cubicBezTo>
                  <a:pt x="1478307" y="863725"/>
                  <a:pt x="1381200" y="845459"/>
                  <a:pt x="1282788" y="833717"/>
                </a:cubicBezTo>
                <a:cubicBezTo>
                  <a:pt x="1271977" y="832412"/>
                  <a:pt x="1260981" y="832598"/>
                  <a:pt x="1249425" y="834276"/>
                </a:cubicBezTo>
                <a:cubicBezTo>
                  <a:pt x="1325657" y="858320"/>
                  <a:pt x="1401516" y="883482"/>
                  <a:pt x="1474393" y="916286"/>
                </a:cubicBezTo>
                <a:cubicBezTo>
                  <a:pt x="1567213" y="958037"/>
                  <a:pt x="1617351" y="1034268"/>
                  <a:pt x="1613810" y="1128207"/>
                </a:cubicBezTo>
                <a:cubicBezTo>
                  <a:pt x="1612691" y="1158402"/>
                  <a:pt x="1605795" y="1187851"/>
                  <a:pt x="1590512" y="1213572"/>
                </a:cubicBezTo>
                <a:cubicBezTo>
                  <a:pt x="1505706" y="1356157"/>
                  <a:pt x="1405244" y="1482900"/>
                  <a:pt x="1256694" y="1566774"/>
                </a:cubicBezTo>
                <a:cubicBezTo>
                  <a:pt x="909083" y="1762852"/>
                  <a:pt x="462315" y="1663509"/>
                  <a:pt x="233992" y="1336028"/>
                </a:cubicBezTo>
                <a:cubicBezTo>
                  <a:pt x="211999" y="1304342"/>
                  <a:pt x="189819" y="1272843"/>
                  <a:pt x="168944" y="1240598"/>
                </a:cubicBezTo>
                <a:cubicBezTo>
                  <a:pt x="92525" y="1122429"/>
                  <a:pt x="132598" y="981148"/>
                  <a:pt x="259714" y="921505"/>
                </a:cubicBezTo>
                <a:cubicBezTo>
                  <a:pt x="335386" y="885905"/>
                  <a:pt x="414228" y="858692"/>
                  <a:pt x="494560" y="834649"/>
                </a:cubicBezTo>
                <a:cubicBezTo>
                  <a:pt x="405654" y="838376"/>
                  <a:pt x="318612" y="853101"/>
                  <a:pt x="232874" y="876213"/>
                </a:cubicBezTo>
                <a:cubicBezTo>
                  <a:pt x="209576" y="882550"/>
                  <a:pt x="186650" y="890565"/>
                  <a:pt x="163352" y="896902"/>
                </a:cubicBezTo>
                <a:cubicBezTo>
                  <a:pt x="103895" y="912931"/>
                  <a:pt x="50961" y="888887"/>
                  <a:pt x="22444" y="833903"/>
                </a:cubicBezTo>
                <a:cubicBezTo>
                  <a:pt x="-6632" y="777801"/>
                  <a:pt x="-2159" y="718530"/>
                  <a:pt x="6601" y="659446"/>
                </a:cubicBezTo>
                <a:cubicBezTo>
                  <a:pt x="27849" y="516860"/>
                  <a:pt x="81901" y="388999"/>
                  <a:pt x="178822" y="280149"/>
                </a:cubicBezTo>
                <a:cubicBezTo>
                  <a:pt x="246853" y="203918"/>
                  <a:pt x="315070" y="189007"/>
                  <a:pt x="405654" y="235790"/>
                </a:cubicBezTo>
                <a:cubicBezTo>
                  <a:pt x="507235" y="288164"/>
                  <a:pt x="578807" y="373715"/>
                  <a:pt x="647956" y="461131"/>
                </a:cubicBezTo>
                <a:cubicBezTo>
                  <a:pt x="677592" y="498595"/>
                  <a:pt x="704990" y="538108"/>
                  <a:pt x="733321" y="576504"/>
                </a:cubicBezTo>
                <a:close/>
                <a:moveTo>
                  <a:pt x="869570" y="1362122"/>
                </a:moveTo>
                <a:cubicBezTo>
                  <a:pt x="872925" y="1364545"/>
                  <a:pt x="875534" y="1365477"/>
                  <a:pt x="876093" y="1366968"/>
                </a:cubicBezTo>
                <a:cubicBezTo>
                  <a:pt x="904424" y="1444132"/>
                  <a:pt x="940396" y="1463516"/>
                  <a:pt x="1020170" y="1443946"/>
                </a:cubicBezTo>
                <a:cubicBezTo>
                  <a:pt x="1148590" y="1412446"/>
                  <a:pt x="1241597" y="1336400"/>
                  <a:pt x="1304409" y="1220655"/>
                </a:cubicBezTo>
                <a:cubicBezTo>
                  <a:pt x="1335908" y="1162689"/>
                  <a:pt x="1328080" y="1106773"/>
                  <a:pt x="1276637" y="1065022"/>
                </a:cubicBezTo>
                <a:cubicBezTo>
                  <a:pt x="1205438" y="1007242"/>
                  <a:pt x="1129019" y="957291"/>
                  <a:pt x="1045891" y="918523"/>
                </a:cubicBezTo>
                <a:cubicBezTo>
                  <a:pt x="940769" y="869503"/>
                  <a:pt x="832851" y="864471"/>
                  <a:pt x="725306" y="906967"/>
                </a:cubicBezTo>
                <a:cubicBezTo>
                  <a:pt x="627267" y="945548"/>
                  <a:pt x="540039" y="1003701"/>
                  <a:pt x="459706" y="1071359"/>
                </a:cubicBezTo>
                <a:cubicBezTo>
                  <a:pt x="419447" y="1105282"/>
                  <a:pt x="407518" y="1159893"/>
                  <a:pt x="429325" y="1202948"/>
                </a:cubicBezTo>
                <a:cubicBezTo>
                  <a:pt x="494747" y="1332114"/>
                  <a:pt x="595396" y="1417479"/>
                  <a:pt x="739099" y="1447860"/>
                </a:cubicBezTo>
                <a:cubicBezTo>
                  <a:pt x="791287" y="1458856"/>
                  <a:pt x="833038" y="1442641"/>
                  <a:pt x="855404" y="1401263"/>
                </a:cubicBezTo>
                <a:cubicBezTo>
                  <a:pt x="861928" y="1389334"/>
                  <a:pt x="864910" y="1375542"/>
                  <a:pt x="869756" y="1362122"/>
                </a:cubicBezTo>
                <a:close/>
                <a:moveTo>
                  <a:pt x="414228" y="753571"/>
                </a:moveTo>
                <a:cubicBezTo>
                  <a:pt x="508912" y="744997"/>
                  <a:pt x="580112" y="742201"/>
                  <a:pt x="651684" y="742574"/>
                </a:cubicBezTo>
                <a:cubicBezTo>
                  <a:pt x="671441" y="742574"/>
                  <a:pt x="691011" y="739405"/>
                  <a:pt x="710768" y="738846"/>
                </a:cubicBezTo>
                <a:cubicBezTo>
                  <a:pt x="732389" y="738287"/>
                  <a:pt x="739472" y="733068"/>
                  <a:pt x="724747" y="712193"/>
                </a:cubicBezTo>
                <a:cubicBezTo>
                  <a:pt x="669577" y="634097"/>
                  <a:pt x="612543" y="557493"/>
                  <a:pt x="548612" y="486293"/>
                </a:cubicBezTo>
                <a:cubicBezTo>
                  <a:pt x="505743" y="438392"/>
                  <a:pt x="445354" y="442492"/>
                  <a:pt x="408077" y="494680"/>
                </a:cubicBezTo>
                <a:cubicBezTo>
                  <a:pt x="381797" y="531398"/>
                  <a:pt x="363531" y="572590"/>
                  <a:pt x="343960" y="613222"/>
                </a:cubicBezTo>
                <a:cubicBezTo>
                  <a:pt x="297923" y="709024"/>
                  <a:pt x="341164" y="763449"/>
                  <a:pt x="414228" y="753384"/>
                </a:cubicBezTo>
                <a:close/>
                <a:moveTo>
                  <a:pt x="1295462" y="751334"/>
                </a:moveTo>
                <a:cubicBezTo>
                  <a:pt x="1314101" y="751334"/>
                  <a:pt x="1325098" y="751334"/>
                  <a:pt x="1336094" y="751334"/>
                </a:cubicBezTo>
                <a:cubicBezTo>
                  <a:pt x="1402262" y="751334"/>
                  <a:pt x="1433574" y="709024"/>
                  <a:pt x="1411767" y="647144"/>
                </a:cubicBezTo>
                <a:cubicBezTo>
                  <a:pt x="1393501" y="595142"/>
                  <a:pt x="1369830" y="545564"/>
                  <a:pt x="1339077" y="499713"/>
                </a:cubicBezTo>
                <a:cubicBezTo>
                  <a:pt x="1299935" y="441374"/>
                  <a:pt x="1238428" y="436714"/>
                  <a:pt x="1192391" y="488902"/>
                </a:cubicBezTo>
                <a:cubicBezTo>
                  <a:pt x="1130697" y="558983"/>
                  <a:pt x="1074222" y="633351"/>
                  <a:pt x="1020170" y="709583"/>
                </a:cubicBezTo>
                <a:cubicBezTo>
                  <a:pt x="1006750" y="728409"/>
                  <a:pt x="1006564" y="736796"/>
                  <a:pt x="1033403" y="739219"/>
                </a:cubicBezTo>
                <a:cubicBezTo>
                  <a:pt x="1123241" y="747234"/>
                  <a:pt x="1213639" y="737728"/>
                  <a:pt x="1295462" y="751520"/>
                </a:cubicBezTo>
                <a:close/>
                <a:moveTo>
                  <a:pt x="806198" y="776683"/>
                </a:moveTo>
                <a:cubicBezTo>
                  <a:pt x="806757" y="815078"/>
                  <a:pt x="835461" y="843036"/>
                  <a:pt x="873670" y="842104"/>
                </a:cubicBezTo>
                <a:cubicBezTo>
                  <a:pt x="910015" y="841173"/>
                  <a:pt x="937414" y="812841"/>
                  <a:pt x="937414" y="776123"/>
                </a:cubicBezTo>
                <a:cubicBezTo>
                  <a:pt x="937414" y="739033"/>
                  <a:pt x="907033" y="707720"/>
                  <a:pt x="871434" y="707906"/>
                </a:cubicBezTo>
                <a:cubicBezTo>
                  <a:pt x="836020" y="708092"/>
                  <a:pt x="805825" y="740151"/>
                  <a:pt x="806385" y="776683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B3DFD0C5-415A-4CB3-9DD2-728333EE7B82}"/>
              </a:ext>
            </a:extLst>
          </p:cNvPr>
          <p:cNvSpPr/>
          <p:nvPr/>
        </p:nvSpPr>
        <p:spPr>
          <a:xfrm>
            <a:off x="577214" y="2850984"/>
            <a:ext cx="1641076" cy="1641970"/>
          </a:xfrm>
          <a:custGeom>
            <a:avLst/>
            <a:gdLst>
              <a:gd name="connsiteX0" fmla="*/ 246594 w 1641076"/>
              <a:gd name="connsiteY0" fmla="*/ 937523 h 1641970"/>
              <a:gd name="connsiteX1" fmla="*/ 167939 w 1641076"/>
              <a:gd name="connsiteY1" fmla="*/ 921867 h 1641970"/>
              <a:gd name="connsiteX2" fmla="*/ 46415 w 1641076"/>
              <a:gd name="connsiteY2" fmla="*/ 881048 h 1641970"/>
              <a:gd name="connsiteX3" fmla="*/ 5 w 1641076"/>
              <a:gd name="connsiteY3" fmla="*/ 821777 h 1641970"/>
              <a:gd name="connsiteX4" fmla="*/ 45296 w 1641076"/>
              <a:gd name="connsiteY4" fmla="*/ 761761 h 1641970"/>
              <a:gd name="connsiteX5" fmla="*/ 215840 w 1641076"/>
              <a:gd name="connsiteY5" fmla="*/ 713300 h 1641970"/>
              <a:gd name="connsiteX6" fmla="*/ 243052 w 1641076"/>
              <a:gd name="connsiteY6" fmla="*/ 706404 h 1641970"/>
              <a:gd name="connsiteX7" fmla="*/ 205589 w 1641076"/>
              <a:gd name="connsiteY7" fmla="*/ 681242 h 1641970"/>
              <a:gd name="connsiteX8" fmla="*/ 81269 w 1641076"/>
              <a:gd name="connsiteY8" fmla="*/ 579102 h 1641970"/>
              <a:gd name="connsiteX9" fmla="*/ 62817 w 1641076"/>
              <a:gd name="connsiteY9" fmla="*/ 506225 h 1641970"/>
              <a:gd name="connsiteX10" fmla="*/ 132339 w 1641076"/>
              <a:gd name="connsiteY10" fmla="*/ 469507 h 1641970"/>
              <a:gd name="connsiteX11" fmla="*/ 305119 w 1641076"/>
              <a:gd name="connsiteY11" fmla="*/ 490755 h 1641970"/>
              <a:gd name="connsiteX12" fmla="*/ 339228 w 1641076"/>
              <a:gd name="connsiteY12" fmla="*/ 500634 h 1641970"/>
              <a:gd name="connsiteX13" fmla="*/ 245289 w 1641076"/>
              <a:gd name="connsiteY13" fmla="*/ 355625 h 1641970"/>
              <a:gd name="connsiteX14" fmla="*/ 226837 w 1641076"/>
              <a:gd name="connsiteY14" fmla="*/ 299336 h 1641970"/>
              <a:gd name="connsiteX15" fmla="*/ 298409 w 1641076"/>
              <a:gd name="connsiteY15" fmla="*/ 228323 h 1641970"/>
              <a:gd name="connsiteX16" fmla="*/ 456278 w 1641076"/>
              <a:gd name="connsiteY16" fmla="*/ 308097 h 1641970"/>
              <a:gd name="connsiteX17" fmla="*/ 494674 w 1641076"/>
              <a:gd name="connsiteY17" fmla="*/ 336241 h 1641970"/>
              <a:gd name="connsiteX18" fmla="*/ 472121 w 1641076"/>
              <a:gd name="connsiteY18" fmla="*/ 225528 h 1641970"/>
              <a:gd name="connsiteX19" fmla="*/ 469139 w 1641076"/>
              <a:gd name="connsiteY19" fmla="*/ 126743 h 1641970"/>
              <a:gd name="connsiteX20" fmla="*/ 572770 w 1641076"/>
              <a:gd name="connsiteY20" fmla="*/ 79028 h 1641970"/>
              <a:gd name="connsiteX21" fmla="*/ 676587 w 1641076"/>
              <a:gd name="connsiteY21" fmla="*/ 201670 h 1641970"/>
              <a:gd name="connsiteX22" fmla="*/ 703613 w 1641076"/>
              <a:gd name="connsiteY22" fmla="*/ 246962 h 1641970"/>
              <a:gd name="connsiteX23" fmla="*/ 718896 w 1641076"/>
              <a:gd name="connsiteY23" fmla="*/ 171848 h 1641970"/>
              <a:gd name="connsiteX24" fmla="*/ 765493 w 1641076"/>
              <a:gd name="connsiteY24" fmla="*/ 38582 h 1641970"/>
              <a:gd name="connsiteX25" fmla="*/ 874156 w 1641076"/>
              <a:gd name="connsiteY25" fmla="*/ 38582 h 1641970"/>
              <a:gd name="connsiteX26" fmla="*/ 927276 w 1641076"/>
              <a:gd name="connsiteY26" fmla="*/ 214158 h 1641970"/>
              <a:gd name="connsiteX27" fmla="*/ 936782 w 1641076"/>
              <a:gd name="connsiteY27" fmla="*/ 244539 h 1641970"/>
              <a:gd name="connsiteX28" fmla="*/ 972755 w 1641076"/>
              <a:gd name="connsiteY28" fmla="*/ 186386 h 1641970"/>
              <a:gd name="connsiteX29" fmla="*/ 1068371 w 1641076"/>
              <a:gd name="connsiteY29" fmla="*/ 78282 h 1641970"/>
              <a:gd name="connsiteX30" fmla="*/ 1171070 w 1641076"/>
              <a:gd name="connsiteY30" fmla="*/ 128234 h 1641970"/>
              <a:gd name="connsiteX31" fmla="*/ 1153549 w 1641076"/>
              <a:gd name="connsiteY31" fmla="*/ 294863 h 1641970"/>
              <a:gd name="connsiteX32" fmla="*/ 1149821 w 1641076"/>
              <a:gd name="connsiteY32" fmla="*/ 330836 h 1641970"/>
              <a:gd name="connsiteX33" fmla="*/ 1240219 w 1641076"/>
              <a:gd name="connsiteY33" fmla="*/ 270447 h 1641970"/>
              <a:gd name="connsiteX34" fmla="*/ 1343477 w 1641076"/>
              <a:gd name="connsiteY34" fmla="*/ 227951 h 1641970"/>
              <a:gd name="connsiteX35" fmla="*/ 1413558 w 1641076"/>
              <a:gd name="connsiteY35" fmla="*/ 298591 h 1641970"/>
              <a:gd name="connsiteX36" fmla="*/ 1351119 w 1641076"/>
              <a:gd name="connsiteY36" fmla="*/ 432230 h 1641970"/>
              <a:gd name="connsiteX37" fmla="*/ 1302099 w 1641076"/>
              <a:gd name="connsiteY37" fmla="*/ 499515 h 1641970"/>
              <a:gd name="connsiteX38" fmla="*/ 1483639 w 1641076"/>
              <a:gd name="connsiteY38" fmla="*/ 468762 h 1641970"/>
              <a:gd name="connsiteX39" fmla="*/ 1493518 w 1641076"/>
              <a:gd name="connsiteY39" fmla="*/ 468762 h 1641970"/>
              <a:gd name="connsiteX40" fmla="*/ 1576460 w 1641076"/>
              <a:gd name="connsiteY40" fmla="*/ 505666 h 1641970"/>
              <a:gd name="connsiteX41" fmla="*/ 1546824 w 1641076"/>
              <a:gd name="connsiteY41" fmla="*/ 593827 h 1641970"/>
              <a:gd name="connsiteX42" fmla="*/ 1423996 w 1641076"/>
              <a:gd name="connsiteY42" fmla="*/ 687579 h 1641970"/>
              <a:gd name="connsiteX43" fmla="*/ 1396038 w 1641076"/>
              <a:gd name="connsiteY43" fmla="*/ 709014 h 1641970"/>
              <a:gd name="connsiteX44" fmla="*/ 1523899 w 1641076"/>
              <a:gd name="connsiteY44" fmla="*/ 733430 h 1641970"/>
              <a:gd name="connsiteX45" fmla="*/ 1615787 w 1641076"/>
              <a:gd name="connsiteY45" fmla="*/ 776858 h 1641970"/>
              <a:gd name="connsiteX46" fmla="*/ 1613364 w 1641076"/>
              <a:gd name="connsiteY46" fmla="*/ 868001 h 1641970"/>
              <a:gd name="connsiteX47" fmla="*/ 1436856 w 1641076"/>
              <a:gd name="connsiteY47" fmla="*/ 927831 h 1641970"/>
              <a:gd name="connsiteX48" fmla="*/ 1394733 w 1641076"/>
              <a:gd name="connsiteY48" fmla="*/ 938269 h 1641970"/>
              <a:gd name="connsiteX49" fmla="*/ 1517189 w 1641076"/>
              <a:gd name="connsiteY49" fmla="*/ 1020092 h 1641970"/>
              <a:gd name="connsiteX50" fmla="*/ 1572173 w 1641076"/>
              <a:gd name="connsiteY50" fmla="*/ 1085327 h 1641970"/>
              <a:gd name="connsiteX51" fmla="*/ 1537319 w 1641076"/>
              <a:gd name="connsiteY51" fmla="*/ 1166592 h 1641970"/>
              <a:gd name="connsiteX52" fmla="*/ 1380381 w 1641076"/>
              <a:gd name="connsiteY52" fmla="*/ 1162864 h 1641970"/>
              <a:gd name="connsiteX53" fmla="*/ 1311232 w 1641076"/>
              <a:gd name="connsiteY53" fmla="*/ 1146089 h 1641970"/>
              <a:gd name="connsiteX54" fmla="*/ 1328380 w 1641076"/>
              <a:gd name="connsiteY54" fmla="*/ 1178520 h 1641970"/>
              <a:gd name="connsiteX55" fmla="*/ 1410017 w 1641076"/>
              <a:gd name="connsiteY55" fmla="*/ 1328375 h 1641970"/>
              <a:gd name="connsiteX56" fmla="*/ 1330430 w 1641076"/>
              <a:gd name="connsiteY56" fmla="*/ 1411690 h 1641970"/>
              <a:gd name="connsiteX57" fmla="*/ 1193250 w 1641076"/>
              <a:gd name="connsiteY57" fmla="*/ 1341049 h 1641970"/>
              <a:gd name="connsiteX58" fmla="*/ 1141993 w 1641076"/>
              <a:gd name="connsiteY58" fmla="*/ 1302467 h 1641970"/>
              <a:gd name="connsiteX59" fmla="*/ 1172561 w 1641076"/>
              <a:gd name="connsiteY59" fmla="*/ 1486431 h 1641970"/>
              <a:gd name="connsiteX60" fmla="*/ 1167155 w 1641076"/>
              <a:gd name="connsiteY60" fmla="*/ 1535450 h 1641970"/>
              <a:gd name="connsiteX61" fmla="*/ 1078063 w 1641076"/>
              <a:gd name="connsiteY61" fmla="*/ 1570491 h 1641970"/>
              <a:gd name="connsiteX62" fmla="*/ 979092 w 1641076"/>
              <a:gd name="connsiteY62" fmla="*/ 1465742 h 1641970"/>
              <a:gd name="connsiteX63" fmla="*/ 936223 w 1641076"/>
              <a:gd name="connsiteY63" fmla="*/ 1395847 h 1641970"/>
              <a:gd name="connsiteX64" fmla="*/ 921498 w 1641076"/>
              <a:gd name="connsiteY64" fmla="*/ 1468910 h 1641970"/>
              <a:gd name="connsiteX65" fmla="*/ 871733 w 1641076"/>
              <a:gd name="connsiteY65" fmla="*/ 1607768 h 1641970"/>
              <a:gd name="connsiteX66" fmla="*/ 768662 w 1641076"/>
              <a:gd name="connsiteY66" fmla="*/ 1607395 h 1641970"/>
              <a:gd name="connsiteX67" fmla="*/ 713305 w 1641076"/>
              <a:gd name="connsiteY67" fmla="*/ 1432565 h 1641970"/>
              <a:gd name="connsiteX68" fmla="*/ 709018 w 1641076"/>
              <a:gd name="connsiteY68" fmla="*/ 1400320 h 1641970"/>
              <a:gd name="connsiteX69" fmla="*/ 690752 w 1641076"/>
              <a:gd name="connsiteY69" fmla="*/ 1417841 h 1641970"/>
              <a:gd name="connsiteX70" fmla="*/ 575938 w 1641076"/>
              <a:gd name="connsiteY70" fmla="*/ 1561358 h 1641970"/>
              <a:gd name="connsiteX71" fmla="*/ 505671 w 1641076"/>
              <a:gd name="connsiteY71" fmla="*/ 1578319 h 1641970"/>
              <a:gd name="connsiteX72" fmla="*/ 469139 w 1641076"/>
              <a:gd name="connsiteY72" fmla="*/ 1512338 h 1641970"/>
              <a:gd name="connsiteX73" fmla="*/ 487032 w 1641076"/>
              <a:gd name="connsiteY73" fmla="*/ 1345709 h 1641970"/>
              <a:gd name="connsiteX74" fmla="*/ 492624 w 1641076"/>
              <a:gd name="connsiteY74" fmla="*/ 1311787 h 1641970"/>
              <a:gd name="connsiteX75" fmla="*/ 463361 w 1641076"/>
              <a:gd name="connsiteY75" fmla="*/ 1329307 h 1641970"/>
              <a:gd name="connsiteX76" fmla="*/ 323012 w 1641076"/>
              <a:gd name="connsiteY76" fmla="*/ 1408335 h 1641970"/>
              <a:gd name="connsiteX77" fmla="*/ 239325 w 1641076"/>
              <a:gd name="connsiteY77" fmla="*/ 1399761 h 1641970"/>
              <a:gd name="connsiteX78" fmla="*/ 233360 w 1641076"/>
              <a:gd name="connsiteY78" fmla="*/ 1318497 h 1641970"/>
              <a:gd name="connsiteX79" fmla="*/ 309965 w 1641076"/>
              <a:gd name="connsiteY79" fmla="*/ 1180571 h 1641970"/>
              <a:gd name="connsiteX80" fmla="*/ 330095 w 1641076"/>
              <a:gd name="connsiteY80" fmla="*/ 1146462 h 1641970"/>
              <a:gd name="connsiteX81" fmla="*/ 266351 w 1641076"/>
              <a:gd name="connsiteY81" fmla="*/ 1161187 h 1641970"/>
              <a:gd name="connsiteX82" fmla="*/ 128611 w 1641076"/>
              <a:gd name="connsiteY82" fmla="*/ 1171811 h 1641970"/>
              <a:gd name="connsiteX83" fmla="*/ 78100 w 1641076"/>
              <a:gd name="connsiteY83" fmla="*/ 1068180 h 1641970"/>
              <a:gd name="connsiteX84" fmla="*/ 209316 w 1641076"/>
              <a:gd name="connsiteY84" fmla="*/ 959330 h 1641970"/>
              <a:gd name="connsiteX85" fmla="*/ 246780 w 1641076"/>
              <a:gd name="connsiteY85" fmla="*/ 937337 h 1641970"/>
              <a:gd name="connsiteX86" fmla="*/ 1200891 w 1641076"/>
              <a:gd name="connsiteY86" fmla="*/ 871542 h 1641970"/>
              <a:gd name="connsiteX87" fmla="*/ 1102852 w 1641076"/>
              <a:gd name="connsiteY87" fmla="*/ 849922 h 1641970"/>
              <a:gd name="connsiteX88" fmla="*/ 1069862 w 1641076"/>
              <a:gd name="connsiteY88" fmla="*/ 812644 h 1641970"/>
              <a:gd name="connsiteX89" fmla="*/ 882171 w 1641076"/>
              <a:gd name="connsiteY89" fmla="*/ 578730 h 1641970"/>
              <a:gd name="connsiteX90" fmla="*/ 853467 w 1641076"/>
              <a:gd name="connsiteY90" fmla="*/ 534742 h 1641970"/>
              <a:gd name="connsiteX91" fmla="*/ 870056 w 1641076"/>
              <a:gd name="connsiteY91" fmla="*/ 438940 h 1641970"/>
              <a:gd name="connsiteX92" fmla="*/ 848248 w 1641076"/>
              <a:gd name="connsiteY92" fmla="*/ 541825 h 1641970"/>
              <a:gd name="connsiteX93" fmla="*/ 817495 w 1641076"/>
              <a:gd name="connsiteY93" fmla="*/ 570528 h 1641970"/>
              <a:gd name="connsiteX94" fmla="*/ 577057 w 1641076"/>
              <a:gd name="connsiteY94" fmla="*/ 759151 h 1641970"/>
              <a:gd name="connsiteX95" fmla="*/ 532324 w 1641076"/>
              <a:gd name="connsiteY95" fmla="*/ 787482 h 1641970"/>
              <a:gd name="connsiteX96" fmla="*/ 458515 w 1641076"/>
              <a:gd name="connsiteY96" fmla="*/ 775367 h 1641970"/>
              <a:gd name="connsiteX97" fmla="*/ 539034 w 1641076"/>
              <a:gd name="connsiteY97" fmla="*/ 792515 h 1641970"/>
              <a:gd name="connsiteX98" fmla="*/ 569974 w 1641076"/>
              <a:gd name="connsiteY98" fmla="*/ 825132 h 1641970"/>
              <a:gd name="connsiteX99" fmla="*/ 758597 w 1641076"/>
              <a:gd name="connsiteY99" fmla="*/ 1064452 h 1641970"/>
              <a:gd name="connsiteX100" fmla="*/ 785995 w 1641076"/>
              <a:gd name="connsiteY100" fmla="*/ 1109371 h 1641970"/>
              <a:gd name="connsiteX101" fmla="*/ 769780 w 1641076"/>
              <a:gd name="connsiteY101" fmla="*/ 1202751 h 1641970"/>
              <a:gd name="connsiteX102" fmla="*/ 788419 w 1641076"/>
              <a:gd name="connsiteY102" fmla="*/ 1129314 h 1641970"/>
              <a:gd name="connsiteX103" fmla="*/ 851976 w 1641076"/>
              <a:gd name="connsiteY103" fmla="*/ 1072467 h 1641970"/>
              <a:gd name="connsiteX104" fmla="*/ 868005 w 1641076"/>
              <a:gd name="connsiteY104" fmla="*/ 1068925 h 1641970"/>
              <a:gd name="connsiteX105" fmla="*/ 1063338 w 1641076"/>
              <a:gd name="connsiteY105" fmla="*/ 880302 h 1641970"/>
              <a:gd name="connsiteX106" fmla="*/ 1103598 w 1641076"/>
              <a:gd name="connsiteY106" fmla="*/ 854581 h 1641970"/>
              <a:gd name="connsiteX107" fmla="*/ 1200891 w 1641076"/>
              <a:gd name="connsiteY107" fmla="*/ 871729 h 164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641076" h="1641970">
                <a:moveTo>
                  <a:pt x="246594" y="937523"/>
                </a:moveTo>
                <a:cubicBezTo>
                  <a:pt x="217890" y="924849"/>
                  <a:pt x="192169" y="927272"/>
                  <a:pt x="167939" y="921867"/>
                </a:cubicBezTo>
                <a:cubicBezTo>
                  <a:pt x="125815" y="912547"/>
                  <a:pt x="84438" y="901923"/>
                  <a:pt x="46415" y="881048"/>
                </a:cubicBezTo>
                <a:cubicBezTo>
                  <a:pt x="22557" y="867815"/>
                  <a:pt x="377" y="852158"/>
                  <a:pt x="5" y="821777"/>
                </a:cubicBezTo>
                <a:cubicBezTo>
                  <a:pt x="-368" y="791210"/>
                  <a:pt x="21812" y="774808"/>
                  <a:pt x="45296" y="761761"/>
                </a:cubicBezTo>
                <a:cubicBezTo>
                  <a:pt x="98230" y="732498"/>
                  <a:pt x="156755" y="721501"/>
                  <a:pt x="215840" y="713300"/>
                </a:cubicBezTo>
                <a:cubicBezTo>
                  <a:pt x="224227" y="712182"/>
                  <a:pt x="233547" y="713860"/>
                  <a:pt x="243052" y="706404"/>
                </a:cubicBezTo>
                <a:cubicBezTo>
                  <a:pt x="232987" y="693171"/>
                  <a:pt x="217890" y="688884"/>
                  <a:pt x="205589" y="681242"/>
                </a:cubicBezTo>
                <a:cubicBezTo>
                  <a:pt x="159365" y="652911"/>
                  <a:pt x="114632" y="622717"/>
                  <a:pt x="81269" y="579102"/>
                </a:cubicBezTo>
                <a:cubicBezTo>
                  <a:pt x="64867" y="557668"/>
                  <a:pt x="49956" y="534183"/>
                  <a:pt x="62817" y="506225"/>
                </a:cubicBezTo>
                <a:cubicBezTo>
                  <a:pt x="76050" y="477522"/>
                  <a:pt x="104754" y="471930"/>
                  <a:pt x="132339" y="469507"/>
                </a:cubicBezTo>
                <a:cubicBezTo>
                  <a:pt x="191237" y="464102"/>
                  <a:pt x="248458" y="475472"/>
                  <a:pt x="305119" y="490755"/>
                </a:cubicBezTo>
                <a:cubicBezTo>
                  <a:pt x="314438" y="493365"/>
                  <a:pt x="323758" y="496161"/>
                  <a:pt x="339228" y="500634"/>
                </a:cubicBezTo>
                <a:cubicBezTo>
                  <a:pt x="301950" y="451241"/>
                  <a:pt x="267096" y="407441"/>
                  <a:pt x="245289" y="355625"/>
                </a:cubicBezTo>
                <a:cubicBezTo>
                  <a:pt x="237647" y="337546"/>
                  <a:pt x="230751" y="318534"/>
                  <a:pt x="226837" y="299336"/>
                </a:cubicBezTo>
                <a:cubicBezTo>
                  <a:pt x="216399" y="247708"/>
                  <a:pt x="246780" y="218072"/>
                  <a:pt x="298409" y="228323"/>
                </a:cubicBezTo>
                <a:cubicBezTo>
                  <a:pt x="358425" y="240066"/>
                  <a:pt x="408004" y="273056"/>
                  <a:pt x="456278" y="308097"/>
                </a:cubicBezTo>
                <a:cubicBezTo>
                  <a:pt x="466716" y="315738"/>
                  <a:pt x="477340" y="323380"/>
                  <a:pt x="494674" y="336241"/>
                </a:cubicBezTo>
                <a:cubicBezTo>
                  <a:pt x="486100" y="294304"/>
                  <a:pt x="479204" y="259823"/>
                  <a:pt x="472121" y="225528"/>
                </a:cubicBezTo>
                <a:cubicBezTo>
                  <a:pt x="465411" y="192724"/>
                  <a:pt x="465784" y="159547"/>
                  <a:pt x="469139" y="126743"/>
                </a:cubicBezTo>
                <a:cubicBezTo>
                  <a:pt x="475662" y="61135"/>
                  <a:pt x="519090" y="41751"/>
                  <a:pt x="572770" y="79028"/>
                </a:cubicBezTo>
                <a:cubicBezTo>
                  <a:pt x="618248" y="110714"/>
                  <a:pt x="647697" y="156005"/>
                  <a:pt x="676587" y="201670"/>
                </a:cubicBezTo>
                <a:cubicBezTo>
                  <a:pt x="685161" y="215276"/>
                  <a:pt x="693175" y="229442"/>
                  <a:pt x="703613" y="246962"/>
                </a:cubicBezTo>
                <a:cubicBezTo>
                  <a:pt x="716287" y="219750"/>
                  <a:pt x="713864" y="194960"/>
                  <a:pt x="718896" y="171848"/>
                </a:cubicBezTo>
                <a:cubicBezTo>
                  <a:pt x="729334" y="125438"/>
                  <a:pt x="739585" y="79214"/>
                  <a:pt x="765493" y="38582"/>
                </a:cubicBezTo>
                <a:cubicBezTo>
                  <a:pt x="798111" y="-12674"/>
                  <a:pt x="841725" y="-13047"/>
                  <a:pt x="874156" y="38582"/>
                </a:cubicBezTo>
                <a:cubicBezTo>
                  <a:pt x="907892" y="92075"/>
                  <a:pt x="918516" y="153023"/>
                  <a:pt x="927276" y="214158"/>
                </a:cubicBezTo>
                <a:cubicBezTo>
                  <a:pt x="928581" y="223664"/>
                  <a:pt x="925599" y="234288"/>
                  <a:pt x="936782" y="244539"/>
                </a:cubicBezTo>
                <a:cubicBezTo>
                  <a:pt x="949083" y="224782"/>
                  <a:pt x="960453" y="205398"/>
                  <a:pt x="972755" y="186386"/>
                </a:cubicBezTo>
                <a:cubicBezTo>
                  <a:pt x="999408" y="145754"/>
                  <a:pt x="1027179" y="105868"/>
                  <a:pt x="1068371" y="78282"/>
                </a:cubicBezTo>
                <a:cubicBezTo>
                  <a:pt x="1122423" y="41937"/>
                  <a:pt x="1164546" y="62253"/>
                  <a:pt x="1171070" y="128234"/>
                </a:cubicBezTo>
                <a:cubicBezTo>
                  <a:pt x="1176661" y="184895"/>
                  <a:pt x="1167528" y="240066"/>
                  <a:pt x="1153549" y="294863"/>
                </a:cubicBezTo>
                <a:cubicBezTo>
                  <a:pt x="1150753" y="305860"/>
                  <a:pt x="1142180" y="316670"/>
                  <a:pt x="1149821" y="330836"/>
                </a:cubicBezTo>
                <a:cubicBezTo>
                  <a:pt x="1180203" y="310520"/>
                  <a:pt x="1209651" y="289645"/>
                  <a:pt x="1240219" y="270447"/>
                </a:cubicBezTo>
                <a:cubicBezTo>
                  <a:pt x="1272091" y="250503"/>
                  <a:pt x="1305827" y="234474"/>
                  <a:pt x="1343477" y="227951"/>
                </a:cubicBezTo>
                <a:cubicBezTo>
                  <a:pt x="1393056" y="219377"/>
                  <a:pt x="1422877" y="248639"/>
                  <a:pt x="1413558" y="298591"/>
                </a:cubicBezTo>
                <a:cubicBezTo>
                  <a:pt x="1404239" y="348356"/>
                  <a:pt x="1378890" y="391038"/>
                  <a:pt x="1351119" y="432230"/>
                </a:cubicBezTo>
                <a:cubicBezTo>
                  <a:pt x="1336394" y="454037"/>
                  <a:pt x="1320179" y="474726"/>
                  <a:pt x="1302099" y="499515"/>
                </a:cubicBezTo>
                <a:cubicBezTo>
                  <a:pt x="1364539" y="483859"/>
                  <a:pt x="1422505" y="466339"/>
                  <a:pt x="1483639" y="468762"/>
                </a:cubicBezTo>
                <a:cubicBezTo>
                  <a:pt x="1486994" y="468762"/>
                  <a:pt x="1490163" y="468762"/>
                  <a:pt x="1493518" y="468762"/>
                </a:cubicBezTo>
                <a:cubicBezTo>
                  <a:pt x="1525949" y="470439"/>
                  <a:pt x="1560617" y="472676"/>
                  <a:pt x="1576460" y="505666"/>
                </a:cubicBezTo>
                <a:cubicBezTo>
                  <a:pt x="1593607" y="541452"/>
                  <a:pt x="1568631" y="568851"/>
                  <a:pt x="1546824" y="593827"/>
                </a:cubicBezTo>
                <a:cubicBezTo>
                  <a:pt x="1512343" y="633154"/>
                  <a:pt x="1468728" y="661299"/>
                  <a:pt x="1423996" y="687579"/>
                </a:cubicBezTo>
                <a:cubicBezTo>
                  <a:pt x="1415049" y="692798"/>
                  <a:pt x="1404052" y="695780"/>
                  <a:pt x="1396038" y="709014"/>
                </a:cubicBezTo>
                <a:cubicBezTo>
                  <a:pt x="1440584" y="716655"/>
                  <a:pt x="1483080" y="720756"/>
                  <a:pt x="1523899" y="733430"/>
                </a:cubicBezTo>
                <a:cubicBezTo>
                  <a:pt x="1556516" y="743681"/>
                  <a:pt x="1589134" y="753933"/>
                  <a:pt x="1615787" y="776858"/>
                </a:cubicBezTo>
                <a:cubicBezTo>
                  <a:pt x="1650082" y="806494"/>
                  <a:pt x="1649709" y="840975"/>
                  <a:pt x="1613364" y="868001"/>
                </a:cubicBezTo>
                <a:cubicBezTo>
                  <a:pt x="1561176" y="906583"/>
                  <a:pt x="1499109" y="918139"/>
                  <a:pt x="1436856" y="927831"/>
                </a:cubicBezTo>
                <a:cubicBezTo>
                  <a:pt x="1424182" y="929881"/>
                  <a:pt x="1410949" y="929509"/>
                  <a:pt x="1394733" y="938269"/>
                </a:cubicBezTo>
                <a:cubicBezTo>
                  <a:pt x="1438907" y="964736"/>
                  <a:pt x="1480844" y="988406"/>
                  <a:pt x="1517189" y="1020092"/>
                </a:cubicBezTo>
                <a:cubicBezTo>
                  <a:pt x="1538996" y="1039104"/>
                  <a:pt x="1558939" y="1059420"/>
                  <a:pt x="1572173" y="1085327"/>
                </a:cubicBezTo>
                <a:cubicBezTo>
                  <a:pt x="1592302" y="1124655"/>
                  <a:pt x="1580374" y="1155409"/>
                  <a:pt x="1537319" y="1166592"/>
                </a:cubicBezTo>
                <a:cubicBezTo>
                  <a:pt x="1485130" y="1180198"/>
                  <a:pt x="1432383" y="1174047"/>
                  <a:pt x="1380381" y="1162864"/>
                </a:cubicBezTo>
                <a:cubicBezTo>
                  <a:pt x="1358015" y="1158018"/>
                  <a:pt x="1335835" y="1152240"/>
                  <a:pt x="1311232" y="1146089"/>
                </a:cubicBezTo>
                <a:cubicBezTo>
                  <a:pt x="1311605" y="1161932"/>
                  <a:pt x="1321670" y="1169574"/>
                  <a:pt x="1328380" y="1178520"/>
                </a:cubicBezTo>
                <a:cubicBezTo>
                  <a:pt x="1362675" y="1224744"/>
                  <a:pt x="1394547" y="1272086"/>
                  <a:pt x="1410017" y="1328375"/>
                </a:cubicBezTo>
                <a:cubicBezTo>
                  <a:pt x="1428283" y="1394915"/>
                  <a:pt x="1396970" y="1426973"/>
                  <a:pt x="1330430" y="1411690"/>
                </a:cubicBezTo>
                <a:cubicBezTo>
                  <a:pt x="1278614" y="1399761"/>
                  <a:pt x="1235932" y="1370498"/>
                  <a:pt x="1193250" y="1341049"/>
                </a:cubicBezTo>
                <a:cubicBezTo>
                  <a:pt x="1177034" y="1329866"/>
                  <a:pt x="1161750" y="1317378"/>
                  <a:pt x="1141993" y="1302467"/>
                </a:cubicBezTo>
                <a:cubicBezTo>
                  <a:pt x="1157091" y="1365839"/>
                  <a:pt x="1175729" y="1424551"/>
                  <a:pt x="1172561" y="1486431"/>
                </a:cubicBezTo>
                <a:cubicBezTo>
                  <a:pt x="1171629" y="1502833"/>
                  <a:pt x="1172002" y="1519421"/>
                  <a:pt x="1167155" y="1535450"/>
                </a:cubicBezTo>
                <a:cubicBezTo>
                  <a:pt x="1153176" y="1581674"/>
                  <a:pt x="1120000" y="1595467"/>
                  <a:pt x="1078063" y="1570491"/>
                </a:cubicBezTo>
                <a:cubicBezTo>
                  <a:pt x="1035380" y="1544956"/>
                  <a:pt x="1006118" y="1506188"/>
                  <a:pt x="979092" y="1465742"/>
                </a:cubicBezTo>
                <a:cubicBezTo>
                  <a:pt x="964554" y="1444121"/>
                  <a:pt x="951693" y="1421195"/>
                  <a:pt x="936223" y="1395847"/>
                </a:cubicBezTo>
                <a:cubicBezTo>
                  <a:pt x="923735" y="1421382"/>
                  <a:pt x="926717" y="1445985"/>
                  <a:pt x="921498" y="1468910"/>
                </a:cubicBezTo>
                <a:cubicBezTo>
                  <a:pt x="910502" y="1517371"/>
                  <a:pt x="900623" y="1566018"/>
                  <a:pt x="871733" y="1607768"/>
                </a:cubicBezTo>
                <a:cubicBezTo>
                  <a:pt x="840234" y="1653433"/>
                  <a:pt x="799788" y="1653433"/>
                  <a:pt x="768662" y="1607395"/>
                </a:cubicBezTo>
                <a:cubicBezTo>
                  <a:pt x="733062" y="1554834"/>
                  <a:pt x="722624" y="1493886"/>
                  <a:pt x="713305" y="1432565"/>
                </a:cubicBezTo>
                <a:cubicBezTo>
                  <a:pt x="711627" y="1421941"/>
                  <a:pt x="710509" y="1411131"/>
                  <a:pt x="709018" y="1400320"/>
                </a:cubicBezTo>
                <a:cubicBezTo>
                  <a:pt x="694853" y="1400320"/>
                  <a:pt x="694666" y="1411317"/>
                  <a:pt x="690752" y="1417841"/>
                </a:cubicBezTo>
                <a:cubicBezTo>
                  <a:pt x="658321" y="1470401"/>
                  <a:pt x="626635" y="1523335"/>
                  <a:pt x="575938" y="1561358"/>
                </a:cubicBezTo>
                <a:cubicBezTo>
                  <a:pt x="555063" y="1577014"/>
                  <a:pt x="532137" y="1589689"/>
                  <a:pt x="505671" y="1578319"/>
                </a:cubicBezTo>
                <a:cubicBezTo>
                  <a:pt x="477899" y="1566204"/>
                  <a:pt x="471562" y="1539178"/>
                  <a:pt x="469139" y="1512338"/>
                </a:cubicBezTo>
                <a:cubicBezTo>
                  <a:pt x="463920" y="1455677"/>
                  <a:pt x="472680" y="1400507"/>
                  <a:pt x="487032" y="1345709"/>
                </a:cubicBezTo>
                <a:cubicBezTo>
                  <a:pt x="489828" y="1335458"/>
                  <a:pt x="496351" y="1325579"/>
                  <a:pt x="492624" y="1311787"/>
                </a:cubicBezTo>
                <a:cubicBezTo>
                  <a:pt x="479949" y="1312905"/>
                  <a:pt x="472307" y="1322597"/>
                  <a:pt x="463361" y="1329307"/>
                </a:cubicBezTo>
                <a:cubicBezTo>
                  <a:pt x="419933" y="1361552"/>
                  <a:pt x="375200" y="1391933"/>
                  <a:pt x="323012" y="1408335"/>
                </a:cubicBezTo>
                <a:cubicBezTo>
                  <a:pt x="294309" y="1417281"/>
                  <a:pt x="263555" y="1425669"/>
                  <a:pt x="239325" y="1399761"/>
                </a:cubicBezTo>
                <a:cubicBezTo>
                  <a:pt x="216585" y="1375531"/>
                  <a:pt x="224227" y="1346268"/>
                  <a:pt x="233360" y="1318497"/>
                </a:cubicBezTo>
                <a:cubicBezTo>
                  <a:pt x="250135" y="1267613"/>
                  <a:pt x="277907" y="1222880"/>
                  <a:pt x="309965" y="1180571"/>
                </a:cubicBezTo>
                <a:cubicBezTo>
                  <a:pt x="317048" y="1171251"/>
                  <a:pt x="327299" y="1163610"/>
                  <a:pt x="330095" y="1146462"/>
                </a:cubicBezTo>
                <a:cubicBezTo>
                  <a:pt x="307542" y="1151681"/>
                  <a:pt x="286853" y="1155782"/>
                  <a:pt x="266351" y="1161187"/>
                </a:cubicBezTo>
                <a:cubicBezTo>
                  <a:pt x="221059" y="1173302"/>
                  <a:pt x="174835" y="1174979"/>
                  <a:pt x="128611" y="1171811"/>
                </a:cubicBezTo>
                <a:cubicBezTo>
                  <a:pt x="60953" y="1167151"/>
                  <a:pt x="39891" y="1124096"/>
                  <a:pt x="78100" y="1068180"/>
                </a:cubicBezTo>
                <a:cubicBezTo>
                  <a:pt x="111091" y="1019533"/>
                  <a:pt x="160297" y="989338"/>
                  <a:pt x="209316" y="959330"/>
                </a:cubicBezTo>
                <a:cubicBezTo>
                  <a:pt x="220313" y="952620"/>
                  <a:pt x="231496" y="946283"/>
                  <a:pt x="246780" y="937337"/>
                </a:cubicBezTo>
                <a:close/>
                <a:moveTo>
                  <a:pt x="1200891" y="871542"/>
                </a:moveTo>
                <a:cubicBezTo>
                  <a:pt x="1170697" y="856445"/>
                  <a:pt x="1136588" y="851972"/>
                  <a:pt x="1102852" y="849922"/>
                </a:cubicBezTo>
                <a:cubicBezTo>
                  <a:pt x="1076199" y="848244"/>
                  <a:pt x="1070421" y="836502"/>
                  <a:pt x="1069862" y="812644"/>
                </a:cubicBezTo>
                <a:cubicBezTo>
                  <a:pt x="1066880" y="700067"/>
                  <a:pt x="991766" y="605755"/>
                  <a:pt x="882171" y="578730"/>
                </a:cubicBezTo>
                <a:cubicBezTo>
                  <a:pt x="854958" y="572020"/>
                  <a:pt x="848621" y="559532"/>
                  <a:pt x="853467" y="534742"/>
                </a:cubicBezTo>
                <a:cubicBezTo>
                  <a:pt x="859804" y="502870"/>
                  <a:pt x="864651" y="470812"/>
                  <a:pt x="870056" y="438940"/>
                </a:cubicBezTo>
                <a:cubicBezTo>
                  <a:pt x="857195" y="472303"/>
                  <a:pt x="850112" y="506784"/>
                  <a:pt x="848248" y="541825"/>
                </a:cubicBezTo>
                <a:cubicBezTo>
                  <a:pt x="847317" y="562700"/>
                  <a:pt x="838370" y="571088"/>
                  <a:pt x="817495" y="570528"/>
                </a:cubicBezTo>
                <a:cubicBezTo>
                  <a:pt x="712559" y="567919"/>
                  <a:pt x="603337" y="645456"/>
                  <a:pt x="577057" y="759151"/>
                </a:cubicBezTo>
                <a:cubicBezTo>
                  <a:pt x="570906" y="785805"/>
                  <a:pt x="557113" y="792515"/>
                  <a:pt x="532324" y="787482"/>
                </a:cubicBezTo>
                <a:cubicBezTo>
                  <a:pt x="507907" y="782450"/>
                  <a:pt x="483118" y="779281"/>
                  <a:pt x="458515" y="775367"/>
                </a:cubicBezTo>
                <a:cubicBezTo>
                  <a:pt x="484609" y="786737"/>
                  <a:pt x="511449" y="792142"/>
                  <a:pt x="539034" y="792515"/>
                </a:cubicBezTo>
                <a:cubicBezTo>
                  <a:pt x="561400" y="792701"/>
                  <a:pt x="569974" y="802952"/>
                  <a:pt x="569974" y="825132"/>
                </a:cubicBezTo>
                <a:cubicBezTo>
                  <a:pt x="569974" y="942556"/>
                  <a:pt x="648629" y="1038358"/>
                  <a:pt x="758597" y="1064452"/>
                </a:cubicBezTo>
                <a:cubicBezTo>
                  <a:pt x="785809" y="1070976"/>
                  <a:pt x="791214" y="1084768"/>
                  <a:pt x="785995" y="1109371"/>
                </a:cubicBezTo>
                <a:cubicBezTo>
                  <a:pt x="779658" y="1140311"/>
                  <a:pt x="775185" y="1171624"/>
                  <a:pt x="769780" y="1202751"/>
                </a:cubicBezTo>
                <a:cubicBezTo>
                  <a:pt x="779472" y="1178893"/>
                  <a:pt x="784132" y="1154104"/>
                  <a:pt x="788419" y="1129314"/>
                </a:cubicBezTo>
                <a:cubicBezTo>
                  <a:pt x="794383" y="1094647"/>
                  <a:pt x="815569" y="1075691"/>
                  <a:pt x="851976" y="1072467"/>
                </a:cubicBezTo>
                <a:cubicBezTo>
                  <a:pt x="857381" y="1071908"/>
                  <a:pt x="862787" y="1070230"/>
                  <a:pt x="868005" y="1068925"/>
                </a:cubicBezTo>
                <a:cubicBezTo>
                  <a:pt x="969027" y="1043204"/>
                  <a:pt x="1037244" y="983188"/>
                  <a:pt x="1063338" y="880302"/>
                </a:cubicBezTo>
                <a:cubicBezTo>
                  <a:pt x="1069116" y="857377"/>
                  <a:pt x="1080672" y="849922"/>
                  <a:pt x="1103598" y="854581"/>
                </a:cubicBezTo>
                <a:cubicBezTo>
                  <a:pt x="1135843" y="861291"/>
                  <a:pt x="1168460" y="866137"/>
                  <a:pt x="1200891" y="871729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C0799935-3B9B-4C5E-9E9D-9DBE6832E67C}"/>
              </a:ext>
            </a:extLst>
          </p:cNvPr>
          <p:cNvSpPr/>
          <p:nvPr/>
        </p:nvSpPr>
        <p:spPr>
          <a:xfrm>
            <a:off x="2776645" y="2851764"/>
            <a:ext cx="1642164" cy="1641161"/>
          </a:xfrm>
          <a:custGeom>
            <a:avLst/>
            <a:gdLst>
              <a:gd name="connsiteX0" fmla="*/ 966344 w 1642164"/>
              <a:gd name="connsiteY0" fmla="*/ 466304 h 1641161"/>
              <a:gd name="connsiteX1" fmla="*/ 1053760 w 1642164"/>
              <a:gd name="connsiteY1" fmla="*/ 360996 h 1641161"/>
              <a:gd name="connsiteX2" fmla="*/ 1216475 w 1642164"/>
              <a:gd name="connsiteY2" fmla="*/ 233694 h 1641161"/>
              <a:gd name="connsiteX3" fmla="*/ 1328306 w 1642164"/>
              <a:gd name="connsiteY3" fmla="*/ 209836 h 1641161"/>
              <a:gd name="connsiteX4" fmla="*/ 1431005 w 1642164"/>
              <a:gd name="connsiteY4" fmla="*/ 312722 h 1641161"/>
              <a:gd name="connsiteX5" fmla="*/ 1323274 w 1642164"/>
              <a:gd name="connsiteY5" fmla="*/ 545891 h 1641161"/>
              <a:gd name="connsiteX6" fmla="*/ 1187771 w 1642164"/>
              <a:gd name="connsiteY6" fmla="*/ 671515 h 1641161"/>
              <a:gd name="connsiteX7" fmla="*/ 1268849 w 1642164"/>
              <a:gd name="connsiteY7" fmla="*/ 662941 h 1641161"/>
              <a:gd name="connsiteX8" fmla="*/ 1516557 w 1642164"/>
              <a:gd name="connsiteY8" fmla="*/ 685494 h 1641161"/>
              <a:gd name="connsiteX9" fmla="*/ 1623915 w 1642164"/>
              <a:gd name="connsiteY9" fmla="*/ 763963 h 1641161"/>
              <a:gd name="connsiteX10" fmla="*/ 1620933 w 1642164"/>
              <a:gd name="connsiteY10" fmla="*/ 881013 h 1641161"/>
              <a:gd name="connsiteX11" fmla="*/ 1521030 w 1642164"/>
              <a:gd name="connsiteY11" fmla="*/ 953890 h 1641161"/>
              <a:gd name="connsiteX12" fmla="*/ 1256920 w 1642164"/>
              <a:gd name="connsiteY12" fmla="*/ 976443 h 1641161"/>
              <a:gd name="connsiteX13" fmla="*/ 1175842 w 1642164"/>
              <a:gd name="connsiteY13" fmla="*/ 966751 h 1641161"/>
              <a:gd name="connsiteX14" fmla="*/ 1318614 w 1642164"/>
              <a:gd name="connsiteY14" fmla="*/ 1089207 h 1641161"/>
              <a:gd name="connsiteX15" fmla="*/ 1416654 w 1642164"/>
              <a:gd name="connsiteY15" fmla="*/ 1236825 h 1641161"/>
              <a:gd name="connsiteX16" fmla="*/ 1425414 w 1642164"/>
              <a:gd name="connsiteY16" fmla="*/ 1265155 h 1641161"/>
              <a:gd name="connsiteX17" fmla="*/ 1266053 w 1642164"/>
              <a:gd name="connsiteY17" fmla="*/ 1424889 h 1641161"/>
              <a:gd name="connsiteX18" fmla="*/ 1040712 w 1642164"/>
              <a:gd name="connsiteY18" fmla="*/ 1264969 h 1641161"/>
              <a:gd name="connsiteX19" fmla="*/ 969327 w 1642164"/>
              <a:gd name="connsiteY19" fmla="*/ 1186128 h 1641161"/>
              <a:gd name="connsiteX20" fmla="*/ 978087 w 1642164"/>
              <a:gd name="connsiteY20" fmla="*/ 1262733 h 1641161"/>
              <a:gd name="connsiteX21" fmla="*/ 962244 w 1642164"/>
              <a:gd name="connsiteY21" fmla="*/ 1498325 h 1641161"/>
              <a:gd name="connsiteX22" fmla="*/ 894772 w 1642164"/>
              <a:gd name="connsiteY22" fmla="*/ 1609970 h 1641161"/>
              <a:gd name="connsiteX23" fmla="*/ 743799 w 1642164"/>
              <a:gd name="connsiteY23" fmla="*/ 1606615 h 1641161"/>
              <a:gd name="connsiteX24" fmla="*/ 661603 w 1642164"/>
              <a:gd name="connsiteY24" fmla="*/ 1393016 h 1641161"/>
              <a:gd name="connsiteX25" fmla="*/ 669804 w 1642164"/>
              <a:gd name="connsiteY25" fmla="*/ 1180163 h 1641161"/>
              <a:gd name="connsiteX26" fmla="*/ 628426 w 1642164"/>
              <a:gd name="connsiteY26" fmla="*/ 1232165 h 1641161"/>
              <a:gd name="connsiteX27" fmla="*/ 460119 w 1642164"/>
              <a:gd name="connsiteY27" fmla="*/ 1388916 h 1641161"/>
              <a:gd name="connsiteX28" fmla="*/ 309706 w 1642164"/>
              <a:gd name="connsiteY28" fmla="*/ 1429548 h 1641161"/>
              <a:gd name="connsiteX29" fmla="*/ 211107 w 1642164"/>
              <a:gd name="connsiteY29" fmla="*/ 1329831 h 1641161"/>
              <a:gd name="connsiteX30" fmla="*/ 269259 w 1642164"/>
              <a:gd name="connsiteY30" fmla="*/ 1154815 h 1641161"/>
              <a:gd name="connsiteX31" fmla="*/ 433279 w 1642164"/>
              <a:gd name="connsiteY31" fmla="*/ 993218 h 1641161"/>
              <a:gd name="connsiteX32" fmla="*/ 461797 w 1642164"/>
              <a:gd name="connsiteY32" fmla="*/ 965633 h 1641161"/>
              <a:gd name="connsiteX33" fmla="*/ 249689 w 1642164"/>
              <a:gd name="connsiteY33" fmla="*/ 979425 h 1641161"/>
              <a:gd name="connsiteX34" fmla="*/ 70945 w 1642164"/>
              <a:gd name="connsiteY34" fmla="*/ 928356 h 1641161"/>
              <a:gd name="connsiteX35" fmla="*/ 72063 w 1642164"/>
              <a:gd name="connsiteY35" fmla="*/ 711588 h 1641161"/>
              <a:gd name="connsiteX36" fmla="*/ 260872 w 1642164"/>
              <a:gd name="connsiteY36" fmla="*/ 659773 h 1641161"/>
              <a:gd name="connsiteX37" fmla="*/ 431975 w 1642164"/>
              <a:gd name="connsiteY37" fmla="*/ 670397 h 1641161"/>
              <a:gd name="connsiteX38" fmla="*/ 457323 w 1642164"/>
              <a:gd name="connsiteY38" fmla="*/ 667228 h 1641161"/>
              <a:gd name="connsiteX39" fmla="*/ 376245 w 1642164"/>
              <a:gd name="connsiteY39" fmla="*/ 600875 h 1641161"/>
              <a:gd name="connsiteX40" fmla="*/ 234964 w 1642164"/>
              <a:gd name="connsiteY40" fmla="*/ 428281 h 1641161"/>
              <a:gd name="connsiteX41" fmla="*/ 211107 w 1642164"/>
              <a:gd name="connsiteY41" fmla="*/ 309926 h 1641161"/>
              <a:gd name="connsiteX42" fmla="*/ 309706 w 1642164"/>
              <a:gd name="connsiteY42" fmla="*/ 210023 h 1641161"/>
              <a:gd name="connsiteX43" fmla="*/ 439617 w 1642164"/>
              <a:gd name="connsiteY43" fmla="*/ 240590 h 1641161"/>
              <a:gd name="connsiteX44" fmla="*/ 646692 w 1642164"/>
              <a:gd name="connsiteY44" fmla="*/ 431636 h 1641161"/>
              <a:gd name="connsiteX45" fmla="*/ 674463 w 1642164"/>
              <a:gd name="connsiteY45" fmla="*/ 460340 h 1641161"/>
              <a:gd name="connsiteX46" fmla="*/ 660671 w 1642164"/>
              <a:gd name="connsiteY46" fmla="*/ 255128 h 1641161"/>
              <a:gd name="connsiteX47" fmla="*/ 702794 w 1642164"/>
              <a:gd name="connsiteY47" fmla="*/ 86822 h 1641161"/>
              <a:gd name="connsiteX48" fmla="*/ 712673 w 1642164"/>
              <a:gd name="connsiteY48" fmla="*/ 69674 h 1641161"/>
              <a:gd name="connsiteX49" fmla="*/ 926085 w 1642164"/>
              <a:gd name="connsiteY49" fmla="*/ 66505 h 1641161"/>
              <a:gd name="connsiteX50" fmla="*/ 981069 w 1642164"/>
              <a:gd name="connsiteY50" fmla="*/ 257551 h 1641161"/>
              <a:gd name="connsiteX51" fmla="*/ 966158 w 1642164"/>
              <a:gd name="connsiteY51" fmla="*/ 466304 h 1641161"/>
              <a:gd name="connsiteX52" fmla="*/ 781076 w 1642164"/>
              <a:gd name="connsiteY52" fmla="*/ 747002 h 1641161"/>
              <a:gd name="connsiteX53" fmla="*/ 718823 w 1642164"/>
              <a:gd name="connsiteY53" fmla="*/ 633679 h 1641161"/>
              <a:gd name="connsiteX54" fmla="*/ 762997 w 1642164"/>
              <a:gd name="connsiteY54" fmla="*/ 761726 h 1641161"/>
              <a:gd name="connsiteX55" fmla="*/ 629917 w 1642164"/>
              <a:gd name="connsiteY55" fmla="*/ 717739 h 1641161"/>
              <a:gd name="connsiteX56" fmla="*/ 744358 w 1642164"/>
              <a:gd name="connsiteY56" fmla="*/ 775891 h 1641161"/>
              <a:gd name="connsiteX57" fmla="*/ 776417 w 1642164"/>
              <a:gd name="connsiteY57" fmla="*/ 773282 h 1641161"/>
              <a:gd name="connsiteX58" fmla="*/ 865882 w 1642164"/>
              <a:gd name="connsiteY58" fmla="*/ 773282 h 1641161"/>
              <a:gd name="connsiteX59" fmla="*/ 891976 w 1642164"/>
              <a:gd name="connsiteY59" fmla="*/ 779247 h 1641161"/>
              <a:gd name="connsiteX60" fmla="*/ 1012382 w 1642164"/>
              <a:gd name="connsiteY60" fmla="*/ 717366 h 1641161"/>
              <a:gd name="connsiteX61" fmla="*/ 881352 w 1642164"/>
              <a:gd name="connsiteY61" fmla="*/ 761540 h 1641161"/>
              <a:gd name="connsiteX62" fmla="*/ 922171 w 1642164"/>
              <a:gd name="connsiteY62" fmla="*/ 634611 h 1641161"/>
              <a:gd name="connsiteX63" fmla="*/ 886384 w 1642164"/>
              <a:gd name="connsiteY63" fmla="*/ 708979 h 1641161"/>
              <a:gd name="connsiteX64" fmla="*/ 861036 w 1642164"/>
              <a:gd name="connsiteY64" fmla="*/ 738242 h 1641161"/>
              <a:gd name="connsiteX65" fmla="*/ 853394 w 1642164"/>
              <a:gd name="connsiteY65" fmla="*/ 705437 h 1641161"/>
              <a:gd name="connsiteX66" fmla="*/ 849853 w 1642164"/>
              <a:gd name="connsiteY66" fmla="*/ 689408 h 1641161"/>
              <a:gd name="connsiteX67" fmla="*/ 823199 w 1642164"/>
              <a:gd name="connsiteY67" fmla="*/ 663128 h 1641161"/>
              <a:gd name="connsiteX68" fmla="*/ 793191 w 1642164"/>
              <a:gd name="connsiteY68" fmla="*/ 688849 h 1641161"/>
              <a:gd name="connsiteX69" fmla="*/ 781263 w 1642164"/>
              <a:gd name="connsiteY69" fmla="*/ 747002 h 1641161"/>
              <a:gd name="connsiteX70" fmla="*/ 1007908 w 1642164"/>
              <a:gd name="connsiteY70" fmla="*/ 922205 h 1641161"/>
              <a:gd name="connsiteX71" fmla="*/ 923289 w 1642164"/>
              <a:gd name="connsiteY71" fmla="*/ 854733 h 1641161"/>
              <a:gd name="connsiteX72" fmla="*/ 910988 w 1642164"/>
              <a:gd name="connsiteY72" fmla="*/ 844109 h 1641161"/>
              <a:gd name="connsiteX73" fmla="*/ 885825 w 1642164"/>
              <a:gd name="connsiteY73" fmla="*/ 840754 h 1641161"/>
              <a:gd name="connsiteX74" fmla="*/ 858799 w 1642164"/>
              <a:gd name="connsiteY74" fmla="*/ 887723 h 1641161"/>
              <a:gd name="connsiteX75" fmla="*/ 929253 w 1642164"/>
              <a:gd name="connsiteY75" fmla="*/ 1024717 h 1641161"/>
              <a:gd name="connsiteX76" fmla="*/ 909310 w 1642164"/>
              <a:gd name="connsiteY76" fmla="*/ 952027 h 1641161"/>
              <a:gd name="connsiteX77" fmla="*/ 925153 w 1642164"/>
              <a:gd name="connsiteY77" fmla="*/ 923509 h 1641161"/>
              <a:gd name="connsiteX78" fmla="*/ 1007908 w 1642164"/>
              <a:gd name="connsiteY78" fmla="*/ 922205 h 1641161"/>
              <a:gd name="connsiteX79" fmla="*/ 716773 w 1642164"/>
              <a:gd name="connsiteY79" fmla="*/ 1004215 h 1641161"/>
              <a:gd name="connsiteX80" fmla="*/ 771012 w 1642164"/>
              <a:gd name="connsiteY80" fmla="*/ 905803 h 1641161"/>
              <a:gd name="connsiteX81" fmla="*/ 752745 w 1642164"/>
              <a:gd name="connsiteY81" fmla="*/ 830503 h 1641161"/>
              <a:gd name="connsiteX82" fmla="*/ 708199 w 1642164"/>
              <a:gd name="connsiteY82" fmla="*/ 855478 h 1641161"/>
              <a:gd name="connsiteX83" fmla="*/ 636068 w 1642164"/>
              <a:gd name="connsiteY83" fmla="*/ 921832 h 1641161"/>
              <a:gd name="connsiteX84" fmla="*/ 717705 w 1642164"/>
              <a:gd name="connsiteY84" fmla="*/ 913817 h 1641161"/>
              <a:gd name="connsiteX85" fmla="*/ 736903 w 1642164"/>
              <a:gd name="connsiteY85" fmla="*/ 942521 h 1641161"/>
              <a:gd name="connsiteX86" fmla="*/ 716773 w 1642164"/>
              <a:gd name="connsiteY86" fmla="*/ 1004401 h 164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642164" h="1641161">
                <a:moveTo>
                  <a:pt x="966344" y="466304"/>
                </a:moveTo>
                <a:cubicBezTo>
                  <a:pt x="999521" y="426231"/>
                  <a:pt x="1025988" y="393054"/>
                  <a:pt x="1053760" y="360996"/>
                </a:cubicBezTo>
                <a:cubicBezTo>
                  <a:pt x="1099610" y="308062"/>
                  <a:pt x="1152917" y="264075"/>
                  <a:pt x="1216475" y="233694"/>
                </a:cubicBezTo>
                <a:cubicBezTo>
                  <a:pt x="1251702" y="216919"/>
                  <a:pt x="1288606" y="207413"/>
                  <a:pt x="1328306" y="209836"/>
                </a:cubicBezTo>
                <a:cubicBezTo>
                  <a:pt x="1390000" y="213751"/>
                  <a:pt x="1428396" y="251214"/>
                  <a:pt x="1431005" y="312722"/>
                </a:cubicBezTo>
                <a:cubicBezTo>
                  <a:pt x="1435292" y="408897"/>
                  <a:pt x="1383104" y="479351"/>
                  <a:pt x="1323274" y="545891"/>
                </a:cubicBezTo>
                <a:cubicBezTo>
                  <a:pt x="1282642" y="590996"/>
                  <a:pt x="1233808" y="626969"/>
                  <a:pt x="1187771" y="671515"/>
                </a:cubicBezTo>
                <a:cubicBezTo>
                  <a:pt x="1214797" y="668719"/>
                  <a:pt x="1241823" y="665365"/>
                  <a:pt x="1268849" y="662941"/>
                </a:cubicBezTo>
                <a:cubicBezTo>
                  <a:pt x="1352723" y="655113"/>
                  <a:pt x="1436038" y="656045"/>
                  <a:pt x="1516557" y="685494"/>
                </a:cubicBezTo>
                <a:cubicBezTo>
                  <a:pt x="1559612" y="701337"/>
                  <a:pt x="1598194" y="723890"/>
                  <a:pt x="1623915" y="763963"/>
                </a:cubicBezTo>
                <a:cubicBezTo>
                  <a:pt x="1649264" y="803663"/>
                  <a:pt x="1648145" y="842804"/>
                  <a:pt x="1620933" y="881013"/>
                </a:cubicBezTo>
                <a:cubicBezTo>
                  <a:pt x="1595771" y="916427"/>
                  <a:pt x="1561103" y="938793"/>
                  <a:pt x="1521030" y="953890"/>
                </a:cubicBezTo>
                <a:cubicBezTo>
                  <a:pt x="1435106" y="986508"/>
                  <a:pt x="1346013" y="983153"/>
                  <a:pt x="1256920" y="976443"/>
                </a:cubicBezTo>
                <a:cubicBezTo>
                  <a:pt x="1232318" y="974579"/>
                  <a:pt x="1207714" y="970665"/>
                  <a:pt x="1175842" y="966751"/>
                </a:cubicBezTo>
                <a:cubicBezTo>
                  <a:pt x="1227844" y="1009993"/>
                  <a:pt x="1277236" y="1045220"/>
                  <a:pt x="1318614" y="1089207"/>
                </a:cubicBezTo>
                <a:cubicBezTo>
                  <a:pt x="1359619" y="1132821"/>
                  <a:pt x="1395033" y="1180350"/>
                  <a:pt x="1416654" y="1236825"/>
                </a:cubicBezTo>
                <a:cubicBezTo>
                  <a:pt x="1420195" y="1245958"/>
                  <a:pt x="1422804" y="1255650"/>
                  <a:pt x="1425414" y="1265155"/>
                </a:cubicBezTo>
                <a:cubicBezTo>
                  <a:pt x="1455981" y="1381833"/>
                  <a:pt x="1383104" y="1455642"/>
                  <a:pt x="1266053" y="1424889"/>
                </a:cubicBezTo>
                <a:cubicBezTo>
                  <a:pt x="1171183" y="1400099"/>
                  <a:pt x="1102965" y="1336169"/>
                  <a:pt x="1040712" y="1264969"/>
                </a:cubicBezTo>
                <a:cubicBezTo>
                  <a:pt x="1017787" y="1238875"/>
                  <a:pt x="996725" y="1211104"/>
                  <a:pt x="969327" y="1186128"/>
                </a:cubicBezTo>
                <a:cubicBezTo>
                  <a:pt x="972308" y="1211663"/>
                  <a:pt x="976036" y="1237197"/>
                  <a:pt x="978087" y="1262733"/>
                </a:cubicBezTo>
                <a:cubicBezTo>
                  <a:pt x="984424" y="1341947"/>
                  <a:pt x="986474" y="1421161"/>
                  <a:pt x="962244" y="1498325"/>
                </a:cubicBezTo>
                <a:cubicBezTo>
                  <a:pt x="948824" y="1540821"/>
                  <a:pt x="929440" y="1580148"/>
                  <a:pt x="894772" y="1609970"/>
                </a:cubicBezTo>
                <a:cubicBezTo>
                  <a:pt x="845193" y="1652466"/>
                  <a:pt x="790768" y="1651721"/>
                  <a:pt x="743799" y="1606615"/>
                </a:cubicBezTo>
                <a:cubicBezTo>
                  <a:pt x="683410" y="1548463"/>
                  <a:pt x="666635" y="1472417"/>
                  <a:pt x="661603" y="1393016"/>
                </a:cubicBezTo>
                <a:cubicBezTo>
                  <a:pt x="657130" y="1322749"/>
                  <a:pt x="661789" y="1252481"/>
                  <a:pt x="669804" y="1180163"/>
                </a:cubicBezTo>
                <a:cubicBezTo>
                  <a:pt x="656011" y="1197497"/>
                  <a:pt x="642219" y="1214831"/>
                  <a:pt x="628426" y="1232165"/>
                </a:cubicBezTo>
                <a:cubicBezTo>
                  <a:pt x="580338" y="1293113"/>
                  <a:pt x="526659" y="1347911"/>
                  <a:pt x="460119" y="1388916"/>
                </a:cubicBezTo>
                <a:cubicBezTo>
                  <a:pt x="414082" y="1417247"/>
                  <a:pt x="365062" y="1434021"/>
                  <a:pt x="309706" y="1429548"/>
                </a:cubicBezTo>
                <a:cubicBezTo>
                  <a:pt x="250994" y="1424889"/>
                  <a:pt x="215394" y="1388730"/>
                  <a:pt x="211107" y="1329831"/>
                </a:cubicBezTo>
                <a:cubicBezTo>
                  <a:pt x="206261" y="1263105"/>
                  <a:pt x="233287" y="1207376"/>
                  <a:pt x="269259" y="1154815"/>
                </a:cubicBezTo>
                <a:cubicBezTo>
                  <a:pt x="313247" y="1090325"/>
                  <a:pt x="372145" y="1040560"/>
                  <a:pt x="433279" y="993218"/>
                </a:cubicBezTo>
                <a:cubicBezTo>
                  <a:pt x="442599" y="986135"/>
                  <a:pt x="454155" y="981103"/>
                  <a:pt x="461797" y="965633"/>
                </a:cubicBezTo>
                <a:cubicBezTo>
                  <a:pt x="389665" y="979798"/>
                  <a:pt x="319770" y="982407"/>
                  <a:pt x="249689" y="979425"/>
                </a:cubicBezTo>
                <a:cubicBezTo>
                  <a:pt x="186318" y="976630"/>
                  <a:pt x="124997" y="963583"/>
                  <a:pt x="70945" y="928356"/>
                </a:cubicBezTo>
                <a:cubicBezTo>
                  <a:pt x="-24112" y="866103"/>
                  <a:pt x="-23553" y="772164"/>
                  <a:pt x="72063" y="711588"/>
                </a:cubicBezTo>
                <a:cubicBezTo>
                  <a:pt x="129470" y="675057"/>
                  <a:pt x="194332" y="662941"/>
                  <a:pt x="260872" y="659773"/>
                </a:cubicBezTo>
                <a:cubicBezTo>
                  <a:pt x="318093" y="656977"/>
                  <a:pt x="375313" y="660705"/>
                  <a:pt x="431975" y="670397"/>
                </a:cubicBezTo>
                <a:cubicBezTo>
                  <a:pt x="439244" y="671702"/>
                  <a:pt x="446886" y="674311"/>
                  <a:pt x="457323" y="667228"/>
                </a:cubicBezTo>
                <a:cubicBezTo>
                  <a:pt x="429738" y="644676"/>
                  <a:pt x="402526" y="623241"/>
                  <a:pt x="376245" y="600875"/>
                </a:cubicBezTo>
                <a:cubicBezTo>
                  <a:pt x="318838" y="551855"/>
                  <a:pt x="268887" y="496685"/>
                  <a:pt x="234964" y="428281"/>
                </a:cubicBezTo>
                <a:cubicBezTo>
                  <a:pt x="216512" y="391004"/>
                  <a:pt x="208311" y="351676"/>
                  <a:pt x="211107" y="309926"/>
                </a:cubicBezTo>
                <a:cubicBezTo>
                  <a:pt x="215021" y="251214"/>
                  <a:pt x="250807" y="214869"/>
                  <a:pt x="309706" y="210023"/>
                </a:cubicBezTo>
                <a:cubicBezTo>
                  <a:pt x="356488" y="206109"/>
                  <a:pt x="398984" y="219156"/>
                  <a:pt x="439617" y="240590"/>
                </a:cubicBezTo>
                <a:cubicBezTo>
                  <a:pt x="525541" y="285882"/>
                  <a:pt x="588353" y="356336"/>
                  <a:pt x="646692" y="431636"/>
                </a:cubicBezTo>
                <a:cubicBezTo>
                  <a:pt x="653774" y="440955"/>
                  <a:pt x="658807" y="452325"/>
                  <a:pt x="674463" y="460340"/>
                </a:cubicBezTo>
                <a:cubicBezTo>
                  <a:pt x="662907" y="390445"/>
                  <a:pt x="657502" y="322973"/>
                  <a:pt x="660671" y="255128"/>
                </a:cubicBezTo>
                <a:cubicBezTo>
                  <a:pt x="663280" y="196230"/>
                  <a:pt x="674463" y="139382"/>
                  <a:pt x="702794" y="86822"/>
                </a:cubicBezTo>
                <a:cubicBezTo>
                  <a:pt x="705963" y="81043"/>
                  <a:pt x="709131" y="75266"/>
                  <a:pt x="712673" y="69674"/>
                </a:cubicBezTo>
                <a:cubicBezTo>
                  <a:pt x="770639" y="-21842"/>
                  <a:pt x="865882" y="-23519"/>
                  <a:pt x="926085" y="66505"/>
                </a:cubicBezTo>
                <a:cubicBezTo>
                  <a:pt x="964667" y="124099"/>
                  <a:pt x="978087" y="189520"/>
                  <a:pt x="981069" y="257551"/>
                </a:cubicBezTo>
                <a:cubicBezTo>
                  <a:pt x="983865" y="324464"/>
                  <a:pt x="978646" y="391190"/>
                  <a:pt x="966158" y="466304"/>
                </a:cubicBezTo>
                <a:close/>
                <a:moveTo>
                  <a:pt x="781076" y="747002"/>
                </a:moveTo>
                <a:cubicBezTo>
                  <a:pt x="749764" y="710656"/>
                  <a:pt x="739885" y="669092"/>
                  <a:pt x="718823" y="633679"/>
                </a:cubicBezTo>
                <a:cubicBezTo>
                  <a:pt x="726279" y="675429"/>
                  <a:pt x="742681" y="714384"/>
                  <a:pt x="762997" y="761726"/>
                </a:cubicBezTo>
                <a:cubicBezTo>
                  <a:pt x="713232" y="742528"/>
                  <a:pt x="673904" y="722399"/>
                  <a:pt x="629917" y="717739"/>
                </a:cubicBezTo>
                <a:cubicBezTo>
                  <a:pt x="669058" y="735446"/>
                  <a:pt x="708945" y="751289"/>
                  <a:pt x="744358" y="775891"/>
                </a:cubicBezTo>
                <a:cubicBezTo>
                  <a:pt x="756473" y="784279"/>
                  <a:pt x="764861" y="782042"/>
                  <a:pt x="776417" y="773282"/>
                </a:cubicBezTo>
                <a:cubicBezTo>
                  <a:pt x="809966" y="747934"/>
                  <a:pt x="831960" y="748493"/>
                  <a:pt x="865882" y="773282"/>
                </a:cubicBezTo>
                <a:cubicBezTo>
                  <a:pt x="874269" y="779433"/>
                  <a:pt x="881352" y="786516"/>
                  <a:pt x="891976" y="779247"/>
                </a:cubicBezTo>
                <a:cubicBezTo>
                  <a:pt x="929626" y="753898"/>
                  <a:pt x="971377" y="736564"/>
                  <a:pt x="1012382" y="717366"/>
                </a:cubicBezTo>
                <a:cubicBezTo>
                  <a:pt x="968767" y="723704"/>
                  <a:pt x="928880" y="741224"/>
                  <a:pt x="881352" y="761540"/>
                </a:cubicBezTo>
                <a:cubicBezTo>
                  <a:pt x="897009" y="714011"/>
                  <a:pt x="918443" y="676734"/>
                  <a:pt x="922171" y="634611"/>
                </a:cubicBezTo>
                <a:cubicBezTo>
                  <a:pt x="909310" y="659214"/>
                  <a:pt x="899059" y="684749"/>
                  <a:pt x="886384" y="708979"/>
                </a:cubicBezTo>
                <a:cubicBezTo>
                  <a:pt x="880234" y="720535"/>
                  <a:pt x="877065" y="741224"/>
                  <a:pt x="861036" y="738242"/>
                </a:cubicBezTo>
                <a:cubicBezTo>
                  <a:pt x="849294" y="736005"/>
                  <a:pt x="856376" y="716807"/>
                  <a:pt x="853394" y="705437"/>
                </a:cubicBezTo>
                <a:cubicBezTo>
                  <a:pt x="851903" y="700219"/>
                  <a:pt x="851717" y="694441"/>
                  <a:pt x="849853" y="689408"/>
                </a:cubicBezTo>
                <a:cubicBezTo>
                  <a:pt x="844820" y="676920"/>
                  <a:pt x="838670" y="664246"/>
                  <a:pt x="823199" y="663128"/>
                </a:cubicBezTo>
                <a:cubicBezTo>
                  <a:pt x="805679" y="661823"/>
                  <a:pt x="797478" y="675057"/>
                  <a:pt x="793191" y="688849"/>
                </a:cubicBezTo>
                <a:cubicBezTo>
                  <a:pt x="788159" y="705437"/>
                  <a:pt x="785922" y="722958"/>
                  <a:pt x="781263" y="747002"/>
                </a:cubicBezTo>
                <a:close/>
                <a:moveTo>
                  <a:pt x="1007908" y="922205"/>
                </a:moveTo>
                <a:cubicBezTo>
                  <a:pt x="969886" y="910462"/>
                  <a:pt x="943046" y="887164"/>
                  <a:pt x="923289" y="854733"/>
                </a:cubicBezTo>
                <a:cubicBezTo>
                  <a:pt x="920493" y="850260"/>
                  <a:pt x="915461" y="846905"/>
                  <a:pt x="910988" y="844109"/>
                </a:cubicBezTo>
                <a:cubicBezTo>
                  <a:pt x="902973" y="839076"/>
                  <a:pt x="890671" y="829198"/>
                  <a:pt x="885825" y="840754"/>
                </a:cubicBezTo>
                <a:cubicBezTo>
                  <a:pt x="878370" y="858461"/>
                  <a:pt x="846871" y="870762"/>
                  <a:pt x="858799" y="887723"/>
                </a:cubicBezTo>
                <a:cubicBezTo>
                  <a:pt x="889180" y="930406"/>
                  <a:pt x="906887" y="978494"/>
                  <a:pt x="929253" y="1024717"/>
                </a:cubicBezTo>
                <a:cubicBezTo>
                  <a:pt x="923848" y="999928"/>
                  <a:pt x="917325" y="975698"/>
                  <a:pt x="909310" y="952027"/>
                </a:cubicBezTo>
                <a:cubicBezTo>
                  <a:pt x="903905" y="935625"/>
                  <a:pt x="904091" y="929101"/>
                  <a:pt x="925153" y="923509"/>
                </a:cubicBezTo>
                <a:cubicBezTo>
                  <a:pt x="953297" y="916054"/>
                  <a:pt x="979205" y="911767"/>
                  <a:pt x="1007908" y="922205"/>
                </a:cubicBezTo>
                <a:close/>
                <a:moveTo>
                  <a:pt x="716773" y="1004215"/>
                </a:moveTo>
                <a:cubicBezTo>
                  <a:pt x="737275" y="971784"/>
                  <a:pt x="750882" y="937302"/>
                  <a:pt x="771012" y="905803"/>
                </a:cubicBezTo>
                <a:cubicBezTo>
                  <a:pt x="781822" y="889028"/>
                  <a:pt x="771757" y="838331"/>
                  <a:pt x="752745" y="830503"/>
                </a:cubicBezTo>
                <a:cubicBezTo>
                  <a:pt x="731870" y="822115"/>
                  <a:pt x="717332" y="841499"/>
                  <a:pt x="708199" y="855478"/>
                </a:cubicBezTo>
                <a:cubicBezTo>
                  <a:pt x="689561" y="883809"/>
                  <a:pt x="672972" y="912513"/>
                  <a:pt x="636068" y="921832"/>
                </a:cubicBezTo>
                <a:cubicBezTo>
                  <a:pt x="664026" y="916054"/>
                  <a:pt x="690306" y="914563"/>
                  <a:pt x="717705" y="913817"/>
                </a:cubicBezTo>
                <a:cubicBezTo>
                  <a:pt x="749764" y="912885"/>
                  <a:pt x="744172" y="923137"/>
                  <a:pt x="736903" y="942521"/>
                </a:cubicBezTo>
                <a:cubicBezTo>
                  <a:pt x="729447" y="962837"/>
                  <a:pt x="723483" y="983712"/>
                  <a:pt x="716773" y="1004401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EC23D21A-F38C-4845-9E20-E17E32B262F0}"/>
              </a:ext>
            </a:extLst>
          </p:cNvPr>
          <p:cNvSpPr/>
          <p:nvPr/>
        </p:nvSpPr>
        <p:spPr>
          <a:xfrm>
            <a:off x="5062904" y="5182158"/>
            <a:ext cx="1594540" cy="1495550"/>
          </a:xfrm>
          <a:custGeom>
            <a:avLst/>
            <a:gdLst>
              <a:gd name="connsiteX0" fmla="*/ 1166665 w 1594540"/>
              <a:gd name="connsiteY0" fmla="*/ 534329 h 1495550"/>
              <a:gd name="connsiteX1" fmla="*/ 1131811 w 1594540"/>
              <a:gd name="connsiteY1" fmla="*/ 699281 h 1495550"/>
              <a:gd name="connsiteX2" fmla="*/ 1145790 w 1594540"/>
              <a:gd name="connsiteY2" fmla="*/ 724070 h 1495550"/>
              <a:gd name="connsiteX3" fmla="*/ 1590693 w 1594540"/>
              <a:gd name="connsiteY3" fmla="*/ 1207369 h 1495550"/>
              <a:gd name="connsiteX4" fmla="*/ 1590693 w 1594540"/>
              <a:gd name="connsiteY4" fmla="*/ 1338958 h 1495550"/>
              <a:gd name="connsiteX5" fmla="*/ 1565345 w 1594540"/>
              <a:gd name="connsiteY5" fmla="*/ 1382573 h 1495550"/>
              <a:gd name="connsiteX6" fmla="*/ 879630 w 1594540"/>
              <a:gd name="connsiteY6" fmla="*/ 1377727 h 1495550"/>
              <a:gd name="connsiteX7" fmla="*/ 809176 w 1594540"/>
              <a:gd name="connsiteY7" fmla="*/ 1299631 h 1495550"/>
              <a:gd name="connsiteX8" fmla="*/ 786996 w 1594540"/>
              <a:gd name="connsiteY8" fmla="*/ 1296648 h 1495550"/>
              <a:gd name="connsiteX9" fmla="*/ 450568 w 1594540"/>
              <a:gd name="connsiteY9" fmla="*/ 1488627 h 1495550"/>
              <a:gd name="connsiteX10" fmla="*/ 40332 w 1594540"/>
              <a:gd name="connsiteY10" fmla="*/ 1390028 h 1495550"/>
              <a:gd name="connsiteX11" fmla="*/ 3801 w 1594540"/>
              <a:gd name="connsiteY11" fmla="*/ 1334858 h 1495550"/>
              <a:gd name="connsiteX12" fmla="*/ 398007 w 1594540"/>
              <a:gd name="connsiteY12" fmla="*/ 732084 h 1495550"/>
              <a:gd name="connsiteX13" fmla="*/ 453364 w 1594540"/>
              <a:gd name="connsiteY13" fmla="*/ 723324 h 1495550"/>
              <a:gd name="connsiteX14" fmla="*/ 465107 w 1594540"/>
              <a:gd name="connsiteY14" fmla="*/ 702263 h 1495550"/>
              <a:gd name="connsiteX15" fmla="*/ 689516 w 1594540"/>
              <a:gd name="connsiteY15" fmla="*/ 52707 h 1495550"/>
              <a:gd name="connsiteX16" fmla="*/ 907774 w 1594540"/>
              <a:gd name="connsiteY16" fmla="*/ 54943 h 1495550"/>
              <a:gd name="connsiteX17" fmla="*/ 1166665 w 1594540"/>
              <a:gd name="connsiteY17" fmla="*/ 534142 h 1495550"/>
              <a:gd name="connsiteX18" fmla="*/ 1019792 w 1594540"/>
              <a:gd name="connsiteY18" fmla="*/ 754264 h 1495550"/>
              <a:gd name="connsiteX19" fmla="*/ 900319 w 1594540"/>
              <a:gd name="connsiteY19" fmla="*/ 814840 h 1495550"/>
              <a:gd name="connsiteX20" fmla="*/ 855773 w 1594540"/>
              <a:gd name="connsiteY20" fmla="*/ 816145 h 1495550"/>
              <a:gd name="connsiteX21" fmla="*/ 715796 w 1594540"/>
              <a:gd name="connsiteY21" fmla="*/ 836275 h 1495550"/>
              <a:gd name="connsiteX22" fmla="*/ 667336 w 1594540"/>
              <a:gd name="connsiteY22" fmla="*/ 846339 h 1495550"/>
              <a:gd name="connsiteX23" fmla="*/ 573956 w 1594540"/>
              <a:gd name="connsiteY23" fmla="*/ 807944 h 1495550"/>
              <a:gd name="connsiteX24" fmla="*/ 661930 w 1594540"/>
              <a:gd name="connsiteY24" fmla="*/ 866469 h 1495550"/>
              <a:gd name="connsiteX25" fmla="*/ 687466 w 1594540"/>
              <a:gd name="connsiteY25" fmla="*/ 906356 h 1495550"/>
              <a:gd name="connsiteX26" fmla="*/ 770221 w 1594540"/>
              <a:gd name="connsiteY26" fmla="*/ 1015392 h 1495550"/>
              <a:gd name="connsiteX27" fmla="*/ 810108 w 1594540"/>
              <a:gd name="connsiteY27" fmla="*/ 1061988 h 1495550"/>
              <a:gd name="connsiteX28" fmla="*/ 821477 w 1594540"/>
              <a:gd name="connsiteY28" fmla="*/ 1158536 h 1495550"/>
              <a:gd name="connsiteX29" fmla="*/ 826696 w 1594540"/>
              <a:gd name="connsiteY29" fmla="*/ 1148844 h 1495550"/>
              <a:gd name="connsiteX30" fmla="*/ 827256 w 1594540"/>
              <a:gd name="connsiteY30" fmla="*/ 1046704 h 1495550"/>
              <a:gd name="connsiteX31" fmla="*/ 849062 w 1594540"/>
              <a:gd name="connsiteY31" fmla="*/ 1006631 h 1495550"/>
              <a:gd name="connsiteX32" fmla="*/ 900691 w 1594540"/>
              <a:gd name="connsiteY32" fmla="*/ 871688 h 1495550"/>
              <a:gd name="connsiteX33" fmla="*/ 912620 w 1594540"/>
              <a:gd name="connsiteY33" fmla="*/ 831801 h 1495550"/>
              <a:gd name="connsiteX34" fmla="*/ 1019979 w 1594540"/>
              <a:gd name="connsiteY34" fmla="*/ 754451 h 1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94540" h="1495550">
                <a:moveTo>
                  <a:pt x="1166665" y="534329"/>
                </a:moveTo>
                <a:cubicBezTo>
                  <a:pt x="1169088" y="589126"/>
                  <a:pt x="1159023" y="646160"/>
                  <a:pt x="1131811" y="699281"/>
                </a:cubicBezTo>
                <a:cubicBezTo>
                  <a:pt x="1122677" y="716987"/>
                  <a:pt x="1128083" y="720715"/>
                  <a:pt x="1145790" y="724070"/>
                </a:cubicBezTo>
                <a:cubicBezTo>
                  <a:pt x="1387905" y="769362"/>
                  <a:pt x="1563108" y="960594"/>
                  <a:pt x="1590693" y="1207369"/>
                </a:cubicBezTo>
                <a:cubicBezTo>
                  <a:pt x="1595539" y="1251543"/>
                  <a:pt x="1596099" y="1294971"/>
                  <a:pt x="1590693" y="1338958"/>
                </a:cubicBezTo>
                <a:cubicBezTo>
                  <a:pt x="1588270" y="1358342"/>
                  <a:pt x="1580256" y="1371016"/>
                  <a:pt x="1565345" y="1382573"/>
                </a:cubicBezTo>
                <a:cubicBezTo>
                  <a:pt x="1367589" y="1533545"/>
                  <a:pt x="1073658" y="1531495"/>
                  <a:pt x="879630" y="1377727"/>
                </a:cubicBezTo>
                <a:cubicBezTo>
                  <a:pt x="851672" y="1355547"/>
                  <a:pt x="828374" y="1329453"/>
                  <a:pt x="809176" y="1299631"/>
                </a:cubicBezTo>
                <a:cubicBezTo>
                  <a:pt x="802652" y="1289566"/>
                  <a:pt x="798365" y="1279315"/>
                  <a:pt x="786996" y="1296648"/>
                </a:cubicBezTo>
                <a:cubicBezTo>
                  <a:pt x="707409" y="1417427"/>
                  <a:pt x="585326" y="1467378"/>
                  <a:pt x="450568" y="1488627"/>
                </a:cubicBezTo>
                <a:cubicBezTo>
                  <a:pt x="301833" y="1512111"/>
                  <a:pt x="164652" y="1475020"/>
                  <a:pt x="40332" y="1390028"/>
                </a:cubicBezTo>
                <a:cubicBezTo>
                  <a:pt x="20389" y="1376422"/>
                  <a:pt x="6969" y="1360579"/>
                  <a:pt x="3801" y="1334858"/>
                </a:cubicBezTo>
                <a:cubicBezTo>
                  <a:pt x="-29003" y="1058819"/>
                  <a:pt x="154587" y="796574"/>
                  <a:pt x="398007" y="732084"/>
                </a:cubicBezTo>
                <a:cubicBezTo>
                  <a:pt x="415901" y="727239"/>
                  <a:pt x="434726" y="725375"/>
                  <a:pt x="453364" y="723324"/>
                </a:cubicBezTo>
                <a:cubicBezTo>
                  <a:pt x="468462" y="721647"/>
                  <a:pt x="472376" y="717174"/>
                  <a:pt x="465107" y="702263"/>
                </a:cubicBezTo>
                <a:cubicBezTo>
                  <a:pt x="368186" y="500593"/>
                  <a:pt x="462497" y="191005"/>
                  <a:pt x="689516" y="52707"/>
                </a:cubicBezTo>
                <a:cubicBezTo>
                  <a:pt x="806007" y="-18307"/>
                  <a:pt x="791097" y="-17561"/>
                  <a:pt x="907774" y="54943"/>
                </a:cubicBezTo>
                <a:cubicBezTo>
                  <a:pt x="1072539" y="157456"/>
                  <a:pt x="1166665" y="336387"/>
                  <a:pt x="1166665" y="534142"/>
                </a:cubicBezTo>
                <a:close/>
                <a:moveTo>
                  <a:pt x="1019792" y="754264"/>
                </a:moveTo>
                <a:cubicBezTo>
                  <a:pt x="977483" y="769176"/>
                  <a:pt x="937409" y="789305"/>
                  <a:pt x="900319" y="814840"/>
                </a:cubicBezTo>
                <a:cubicBezTo>
                  <a:pt x="885035" y="825277"/>
                  <a:pt x="872920" y="826769"/>
                  <a:pt x="855773" y="816145"/>
                </a:cubicBezTo>
                <a:cubicBezTo>
                  <a:pt x="806194" y="785764"/>
                  <a:pt x="754938" y="792846"/>
                  <a:pt x="715796" y="836275"/>
                </a:cubicBezTo>
                <a:cubicBezTo>
                  <a:pt x="699953" y="853794"/>
                  <a:pt x="686534" y="854913"/>
                  <a:pt x="667336" y="846339"/>
                </a:cubicBezTo>
                <a:cubicBezTo>
                  <a:pt x="636582" y="832733"/>
                  <a:pt x="605083" y="820618"/>
                  <a:pt x="573956" y="807944"/>
                </a:cubicBezTo>
                <a:cubicBezTo>
                  <a:pt x="600051" y="833665"/>
                  <a:pt x="630618" y="850813"/>
                  <a:pt x="661930" y="866469"/>
                </a:cubicBezTo>
                <a:cubicBezTo>
                  <a:pt x="679078" y="875043"/>
                  <a:pt x="688025" y="883803"/>
                  <a:pt x="687466" y="906356"/>
                </a:cubicBezTo>
                <a:cubicBezTo>
                  <a:pt x="685974" y="960035"/>
                  <a:pt x="719151" y="1004954"/>
                  <a:pt x="770221" y="1015392"/>
                </a:cubicBezTo>
                <a:cubicBezTo>
                  <a:pt x="799484" y="1021356"/>
                  <a:pt x="807498" y="1036826"/>
                  <a:pt x="810108" y="1061988"/>
                </a:cubicBezTo>
                <a:cubicBezTo>
                  <a:pt x="813463" y="1094233"/>
                  <a:pt x="817750" y="1126292"/>
                  <a:pt x="821477" y="1158536"/>
                </a:cubicBezTo>
                <a:cubicBezTo>
                  <a:pt x="825764" y="1154995"/>
                  <a:pt x="826696" y="1151827"/>
                  <a:pt x="826696" y="1148844"/>
                </a:cubicBezTo>
                <a:cubicBezTo>
                  <a:pt x="827069" y="1114735"/>
                  <a:pt x="828001" y="1080627"/>
                  <a:pt x="827256" y="1046704"/>
                </a:cubicBezTo>
                <a:cubicBezTo>
                  <a:pt x="826882" y="1028439"/>
                  <a:pt x="832474" y="1016696"/>
                  <a:pt x="849062" y="1006631"/>
                </a:cubicBezTo>
                <a:cubicBezTo>
                  <a:pt x="901623" y="974946"/>
                  <a:pt x="918585" y="930586"/>
                  <a:pt x="900691" y="871688"/>
                </a:cubicBezTo>
                <a:cubicBezTo>
                  <a:pt x="895286" y="853608"/>
                  <a:pt x="899387" y="842798"/>
                  <a:pt x="912620" y="831801"/>
                </a:cubicBezTo>
                <a:cubicBezTo>
                  <a:pt x="946356" y="803471"/>
                  <a:pt x="981769" y="777563"/>
                  <a:pt x="1019979" y="754451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C323CB70-87FA-4A70-9066-B2B846C0BAED}"/>
              </a:ext>
            </a:extLst>
          </p:cNvPr>
          <p:cNvSpPr/>
          <p:nvPr/>
        </p:nvSpPr>
        <p:spPr>
          <a:xfrm>
            <a:off x="655914" y="4932526"/>
            <a:ext cx="1481404" cy="1707160"/>
          </a:xfrm>
          <a:custGeom>
            <a:avLst/>
            <a:gdLst>
              <a:gd name="connsiteX0" fmla="*/ 456233 w 1481404"/>
              <a:gd name="connsiteY0" fmla="*/ 853855 h 1707160"/>
              <a:gd name="connsiteX1" fmla="*/ 300041 w 1481404"/>
              <a:gd name="connsiteY1" fmla="*/ 793279 h 1707160"/>
              <a:gd name="connsiteX2" fmla="*/ 174603 w 1481404"/>
              <a:gd name="connsiteY2" fmla="*/ 682379 h 1707160"/>
              <a:gd name="connsiteX3" fmla="*/ 11329 w 1481404"/>
              <a:gd name="connsiteY3" fmla="*/ 450142 h 1707160"/>
              <a:gd name="connsiteX4" fmla="*/ 17293 w 1481404"/>
              <a:gd name="connsiteY4" fmla="*/ 423302 h 1707160"/>
              <a:gd name="connsiteX5" fmla="*/ 383542 w 1481404"/>
              <a:gd name="connsiteY5" fmla="*/ 465798 h 1707160"/>
              <a:gd name="connsiteX6" fmla="*/ 602360 w 1481404"/>
              <a:gd name="connsiteY6" fmla="*/ 613230 h 1707160"/>
              <a:gd name="connsiteX7" fmla="*/ 573656 w 1481404"/>
              <a:gd name="connsiteY7" fmla="*/ 433740 h 1707160"/>
              <a:gd name="connsiteX8" fmla="*/ 609070 w 1481404"/>
              <a:gd name="connsiteY8" fmla="*/ 270279 h 1707160"/>
              <a:gd name="connsiteX9" fmla="*/ 725747 w 1481404"/>
              <a:gd name="connsiteY9" fmla="*/ 18658 h 1707160"/>
              <a:gd name="connsiteX10" fmla="*/ 741404 w 1481404"/>
              <a:gd name="connsiteY10" fmla="*/ 19 h 1707160"/>
              <a:gd name="connsiteX11" fmla="*/ 756874 w 1481404"/>
              <a:gd name="connsiteY11" fmla="*/ 19403 h 1707160"/>
              <a:gd name="connsiteX12" fmla="*/ 872061 w 1481404"/>
              <a:gd name="connsiteY12" fmla="*/ 268043 h 1707160"/>
              <a:gd name="connsiteX13" fmla="*/ 892190 w 1481404"/>
              <a:gd name="connsiteY13" fmla="*/ 571666 h 1707160"/>
              <a:gd name="connsiteX14" fmla="*/ 883803 w 1481404"/>
              <a:gd name="connsiteY14" fmla="*/ 599810 h 1707160"/>
              <a:gd name="connsiteX15" fmla="*/ 901696 w 1481404"/>
              <a:gd name="connsiteY15" fmla="*/ 589373 h 1707160"/>
              <a:gd name="connsiteX16" fmla="*/ 1234023 w 1481404"/>
              <a:gd name="connsiteY16" fmla="*/ 441755 h 1707160"/>
              <a:gd name="connsiteX17" fmla="*/ 1450976 w 1481404"/>
              <a:gd name="connsiteY17" fmla="*/ 422930 h 1707160"/>
              <a:gd name="connsiteX18" fmla="*/ 1479121 w 1481404"/>
              <a:gd name="connsiteY18" fmla="*/ 426285 h 1707160"/>
              <a:gd name="connsiteX19" fmla="*/ 1467937 w 1481404"/>
              <a:gd name="connsiteY19" fmla="*/ 454615 h 1707160"/>
              <a:gd name="connsiteX20" fmla="*/ 1320320 w 1481404"/>
              <a:gd name="connsiteY20" fmla="*/ 665604 h 1707160"/>
              <a:gd name="connsiteX21" fmla="*/ 1067766 w 1481404"/>
              <a:gd name="connsiteY21" fmla="*/ 841367 h 1707160"/>
              <a:gd name="connsiteX22" fmla="*/ 1036267 w 1481404"/>
              <a:gd name="connsiteY22" fmla="*/ 850500 h 1707160"/>
              <a:gd name="connsiteX23" fmla="*/ 1033471 w 1481404"/>
              <a:gd name="connsiteY23" fmla="*/ 855532 h 1707160"/>
              <a:gd name="connsiteX24" fmla="*/ 1153504 w 1481404"/>
              <a:gd name="connsiteY24" fmla="*/ 898401 h 1707160"/>
              <a:gd name="connsiteX25" fmla="*/ 1320133 w 1481404"/>
              <a:gd name="connsiteY25" fmla="*/ 1040614 h 1707160"/>
              <a:gd name="connsiteX26" fmla="*/ 1467751 w 1481404"/>
              <a:gd name="connsiteY26" fmla="*/ 1251790 h 1707160"/>
              <a:gd name="connsiteX27" fmla="*/ 1479493 w 1481404"/>
              <a:gd name="connsiteY27" fmla="*/ 1280307 h 1707160"/>
              <a:gd name="connsiteX28" fmla="*/ 1451536 w 1481404"/>
              <a:gd name="connsiteY28" fmla="*/ 1284221 h 1707160"/>
              <a:gd name="connsiteX29" fmla="*/ 1159282 w 1481404"/>
              <a:gd name="connsiteY29" fmla="*/ 1256263 h 1707160"/>
              <a:gd name="connsiteX30" fmla="*/ 911202 w 1481404"/>
              <a:gd name="connsiteY30" fmla="*/ 1127656 h 1707160"/>
              <a:gd name="connsiteX31" fmla="*/ 889954 w 1481404"/>
              <a:gd name="connsiteY31" fmla="*/ 1106967 h 1707160"/>
              <a:gd name="connsiteX32" fmla="*/ 884362 w 1481404"/>
              <a:gd name="connsiteY32" fmla="*/ 1106967 h 1707160"/>
              <a:gd name="connsiteX33" fmla="*/ 907847 w 1481404"/>
              <a:gd name="connsiteY33" fmla="*/ 1222527 h 1707160"/>
              <a:gd name="connsiteX34" fmla="*/ 861809 w 1481404"/>
              <a:gd name="connsiteY34" fmla="*/ 1462778 h 1707160"/>
              <a:gd name="connsiteX35" fmla="*/ 757247 w 1481404"/>
              <a:gd name="connsiteY35" fmla="*/ 1687188 h 1707160"/>
              <a:gd name="connsiteX36" fmla="*/ 742149 w 1481404"/>
              <a:gd name="connsiteY36" fmla="*/ 1707131 h 1707160"/>
              <a:gd name="connsiteX37" fmla="*/ 724629 w 1481404"/>
              <a:gd name="connsiteY37" fmla="*/ 1686069 h 1707160"/>
              <a:gd name="connsiteX38" fmla="*/ 620066 w 1481404"/>
              <a:gd name="connsiteY38" fmla="*/ 1461660 h 1707160"/>
              <a:gd name="connsiteX39" fmla="*/ 594345 w 1481404"/>
              <a:gd name="connsiteY39" fmla="*/ 1121133 h 1707160"/>
              <a:gd name="connsiteX40" fmla="*/ 598818 w 1481404"/>
              <a:gd name="connsiteY40" fmla="*/ 1105290 h 1707160"/>
              <a:gd name="connsiteX41" fmla="*/ 596209 w 1481404"/>
              <a:gd name="connsiteY41" fmla="*/ 1100630 h 1707160"/>
              <a:gd name="connsiteX42" fmla="*/ 330236 w 1481404"/>
              <a:gd name="connsiteY42" fmla="*/ 1254958 h 1707160"/>
              <a:gd name="connsiteX43" fmla="*/ 100608 w 1481404"/>
              <a:gd name="connsiteY43" fmla="*/ 1278070 h 1707160"/>
              <a:gd name="connsiteX44" fmla="*/ 18411 w 1481404"/>
              <a:gd name="connsiteY44" fmla="*/ 1284593 h 1707160"/>
              <a:gd name="connsiteX45" fmla="*/ 6856 w 1481404"/>
              <a:gd name="connsiteY45" fmla="*/ 1263159 h 1707160"/>
              <a:gd name="connsiteX46" fmla="*/ 195292 w 1481404"/>
              <a:gd name="connsiteY46" fmla="*/ 1000354 h 1707160"/>
              <a:gd name="connsiteX47" fmla="*/ 417651 w 1481404"/>
              <a:gd name="connsiteY47" fmla="*/ 864851 h 1707160"/>
              <a:gd name="connsiteX48" fmla="*/ 456046 w 1481404"/>
              <a:gd name="connsiteY48" fmla="*/ 854041 h 1707160"/>
              <a:gd name="connsiteX49" fmla="*/ 440017 w 1481404"/>
              <a:gd name="connsiteY49" fmla="*/ 677160 h 1707160"/>
              <a:gd name="connsiteX50" fmla="*/ 458656 w 1481404"/>
              <a:gd name="connsiteY50" fmla="*/ 701577 h 1707160"/>
              <a:gd name="connsiteX51" fmla="*/ 597700 w 1481404"/>
              <a:gd name="connsiteY51" fmla="*/ 807817 h 1707160"/>
              <a:gd name="connsiteX52" fmla="*/ 597700 w 1481404"/>
              <a:gd name="connsiteY52" fmla="*/ 899892 h 1707160"/>
              <a:gd name="connsiteX53" fmla="*/ 554086 w 1481404"/>
              <a:gd name="connsiteY53" fmla="*/ 929900 h 1707160"/>
              <a:gd name="connsiteX54" fmla="*/ 432748 w 1481404"/>
              <a:gd name="connsiteY54" fmla="*/ 1032599 h 1707160"/>
              <a:gd name="connsiteX55" fmla="*/ 618948 w 1481404"/>
              <a:gd name="connsiteY55" fmla="*/ 960468 h 1707160"/>
              <a:gd name="connsiteX56" fmla="*/ 710836 w 1481404"/>
              <a:gd name="connsiteY56" fmla="*/ 1014706 h 1707160"/>
              <a:gd name="connsiteX57" fmla="*/ 741963 w 1481404"/>
              <a:gd name="connsiteY57" fmla="*/ 1210412 h 1707160"/>
              <a:gd name="connsiteX58" fmla="*/ 752773 w 1481404"/>
              <a:gd name="connsiteY58" fmla="*/ 1167357 h 1707160"/>
              <a:gd name="connsiteX59" fmla="*/ 773089 w 1481404"/>
              <a:gd name="connsiteY59" fmla="*/ 1003709 h 1707160"/>
              <a:gd name="connsiteX60" fmla="*/ 852863 w 1481404"/>
              <a:gd name="connsiteY60" fmla="*/ 954876 h 1707160"/>
              <a:gd name="connsiteX61" fmla="*/ 888649 w 1481404"/>
              <a:gd name="connsiteY61" fmla="*/ 972024 h 1707160"/>
              <a:gd name="connsiteX62" fmla="*/ 1042977 w 1481404"/>
              <a:gd name="connsiteY62" fmla="*/ 1030176 h 1707160"/>
              <a:gd name="connsiteX63" fmla="*/ 1023779 w 1481404"/>
              <a:gd name="connsiteY63" fmla="*/ 1005573 h 1707160"/>
              <a:gd name="connsiteX64" fmla="*/ 884735 w 1481404"/>
              <a:gd name="connsiteY64" fmla="*/ 899520 h 1707160"/>
              <a:gd name="connsiteX65" fmla="*/ 884735 w 1481404"/>
              <a:gd name="connsiteY65" fmla="*/ 807817 h 1707160"/>
              <a:gd name="connsiteX66" fmla="*/ 906542 w 1481404"/>
              <a:gd name="connsiteY66" fmla="*/ 792907 h 1707160"/>
              <a:gd name="connsiteX67" fmla="*/ 1042604 w 1481404"/>
              <a:gd name="connsiteY67" fmla="*/ 679956 h 1707160"/>
              <a:gd name="connsiteX68" fmla="*/ 867774 w 1481404"/>
              <a:gd name="connsiteY68" fmla="*/ 745378 h 1707160"/>
              <a:gd name="connsiteX69" fmla="*/ 772344 w 1481404"/>
              <a:gd name="connsiteY69" fmla="*/ 690208 h 1707160"/>
              <a:gd name="connsiteX70" fmla="*/ 741590 w 1481404"/>
              <a:gd name="connsiteY70" fmla="*/ 497857 h 1707160"/>
              <a:gd name="connsiteX71" fmla="*/ 710836 w 1481404"/>
              <a:gd name="connsiteY71" fmla="*/ 689648 h 1707160"/>
              <a:gd name="connsiteX72" fmla="*/ 615779 w 1481404"/>
              <a:gd name="connsiteY72" fmla="*/ 745191 h 1707160"/>
              <a:gd name="connsiteX73" fmla="*/ 440390 w 1481404"/>
              <a:gd name="connsiteY73" fmla="*/ 676974 h 170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481404" h="1707160">
                <a:moveTo>
                  <a:pt x="456233" y="853855"/>
                </a:moveTo>
                <a:cubicBezTo>
                  <a:pt x="397335" y="836521"/>
                  <a:pt x="346265" y="821424"/>
                  <a:pt x="300041" y="793279"/>
                </a:cubicBezTo>
                <a:cubicBezTo>
                  <a:pt x="251581" y="763644"/>
                  <a:pt x="207966" y="728417"/>
                  <a:pt x="174603" y="682379"/>
                </a:cubicBezTo>
                <a:cubicBezTo>
                  <a:pt x="119060" y="605775"/>
                  <a:pt x="65194" y="527865"/>
                  <a:pt x="11329" y="450142"/>
                </a:cubicBezTo>
                <a:cubicBezTo>
                  <a:pt x="4619" y="440636"/>
                  <a:pt x="-13274" y="420320"/>
                  <a:pt x="17293" y="423302"/>
                </a:cubicBezTo>
                <a:cubicBezTo>
                  <a:pt x="139563" y="435790"/>
                  <a:pt x="264069" y="431503"/>
                  <a:pt x="383542" y="465798"/>
                </a:cubicBezTo>
                <a:cubicBezTo>
                  <a:pt x="468348" y="490029"/>
                  <a:pt x="536938" y="540539"/>
                  <a:pt x="602360" y="613230"/>
                </a:cubicBezTo>
                <a:cubicBezTo>
                  <a:pt x="582044" y="548554"/>
                  <a:pt x="571979" y="492079"/>
                  <a:pt x="573656" y="433740"/>
                </a:cubicBezTo>
                <a:cubicBezTo>
                  <a:pt x="575147" y="376706"/>
                  <a:pt x="586144" y="321908"/>
                  <a:pt x="609070" y="270279"/>
                </a:cubicBezTo>
                <a:cubicBezTo>
                  <a:pt x="646720" y="185846"/>
                  <a:pt x="686420" y="102345"/>
                  <a:pt x="725747" y="18658"/>
                </a:cubicBezTo>
                <a:cubicBezTo>
                  <a:pt x="729289" y="11202"/>
                  <a:pt x="730407" y="-540"/>
                  <a:pt x="741404" y="19"/>
                </a:cubicBezTo>
                <a:cubicBezTo>
                  <a:pt x="751841" y="578"/>
                  <a:pt x="753333" y="11761"/>
                  <a:pt x="756874" y="19403"/>
                </a:cubicBezTo>
                <a:cubicBezTo>
                  <a:pt x="795456" y="102159"/>
                  <a:pt x="835343" y="184542"/>
                  <a:pt x="872061" y="268043"/>
                </a:cubicBezTo>
                <a:cubicBezTo>
                  <a:pt x="915116" y="366268"/>
                  <a:pt x="919962" y="468221"/>
                  <a:pt x="892190" y="571666"/>
                </a:cubicBezTo>
                <a:cubicBezTo>
                  <a:pt x="889767" y="580985"/>
                  <a:pt x="886785" y="590118"/>
                  <a:pt x="883803" y="599810"/>
                </a:cubicBezTo>
                <a:cubicBezTo>
                  <a:pt x="894427" y="600742"/>
                  <a:pt x="897596" y="593846"/>
                  <a:pt x="901696" y="589373"/>
                </a:cubicBezTo>
                <a:cubicBezTo>
                  <a:pt x="992093" y="494315"/>
                  <a:pt x="1104112" y="449024"/>
                  <a:pt x="1234023" y="441755"/>
                </a:cubicBezTo>
                <a:cubicBezTo>
                  <a:pt x="1306527" y="437654"/>
                  <a:pt x="1378658" y="429080"/>
                  <a:pt x="1450976" y="422930"/>
                </a:cubicBezTo>
                <a:cubicBezTo>
                  <a:pt x="1460668" y="422184"/>
                  <a:pt x="1473715" y="418084"/>
                  <a:pt x="1479121" y="426285"/>
                </a:cubicBezTo>
                <a:cubicBezTo>
                  <a:pt x="1486576" y="437468"/>
                  <a:pt x="1473902" y="446228"/>
                  <a:pt x="1467937" y="454615"/>
                </a:cubicBezTo>
                <a:cubicBezTo>
                  <a:pt x="1419104" y="525256"/>
                  <a:pt x="1370085" y="595710"/>
                  <a:pt x="1320320" y="665604"/>
                </a:cubicBezTo>
                <a:cubicBezTo>
                  <a:pt x="1257321" y="754325"/>
                  <a:pt x="1171770" y="811172"/>
                  <a:pt x="1067766" y="841367"/>
                </a:cubicBezTo>
                <a:cubicBezTo>
                  <a:pt x="1057329" y="844349"/>
                  <a:pt x="1046705" y="847331"/>
                  <a:pt x="1036267" y="850500"/>
                </a:cubicBezTo>
                <a:cubicBezTo>
                  <a:pt x="1035521" y="850686"/>
                  <a:pt x="1035335" y="852177"/>
                  <a:pt x="1033471" y="855532"/>
                </a:cubicBezTo>
                <a:cubicBezTo>
                  <a:pt x="1074476" y="867647"/>
                  <a:pt x="1115295" y="879390"/>
                  <a:pt x="1153504" y="898401"/>
                </a:cubicBezTo>
                <a:cubicBezTo>
                  <a:pt x="1221162" y="931951"/>
                  <a:pt x="1276519" y="979479"/>
                  <a:pt x="1320133" y="1040614"/>
                </a:cubicBezTo>
                <a:cubicBezTo>
                  <a:pt x="1369898" y="1110508"/>
                  <a:pt x="1418918" y="1181149"/>
                  <a:pt x="1467751" y="1251790"/>
                </a:cubicBezTo>
                <a:cubicBezTo>
                  <a:pt x="1473715" y="1260363"/>
                  <a:pt x="1486017" y="1269123"/>
                  <a:pt x="1479493" y="1280307"/>
                </a:cubicBezTo>
                <a:cubicBezTo>
                  <a:pt x="1474275" y="1289067"/>
                  <a:pt x="1461041" y="1284966"/>
                  <a:pt x="1451536" y="1284221"/>
                </a:cubicBezTo>
                <a:cubicBezTo>
                  <a:pt x="1354055" y="1275460"/>
                  <a:pt x="1256203" y="1269682"/>
                  <a:pt x="1159282" y="1256263"/>
                </a:cubicBezTo>
                <a:cubicBezTo>
                  <a:pt x="1062734" y="1242843"/>
                  <a:pt x="980724" y="1196060"/>
                  <a:pt x="911202" y="1127656"/>
                </a:cubicBezTo>
                <a:cubicBezTo>
                  <a:pt x="904119" y="1120760"/>
                  <a:pt x="897223" y="1113864"/>
                  <a:pt x="889954" y="1106967"/>
                </a:cubicBezTo>
                <a:cubicBezTo>
                  <a:pt x="889394" y="1106408"/>
                  <a:pt x="887903" y="1106967"/>
                  <a:pt x="884362" y="1106967"/>
                </a:cubicBezTo>
                <a:cubicBezTo>
                  <a:pt x="894427" y="1145363"/>
                  <a:pt x="905424" y="1183199"/>
                  <a:pt x="907847" y="1222527"/>
                </a:cubicBezTo>
                <a:cubicBezTo>
                  <a:pt x="913252" y="1306587"/>
                  <a:pt x="898714" y="1386546"/>
                  <a:pt x="861809" y="1462778"/>
                </a:cubicBezTo>
                <a:cubicBezTo>
                  <a:pt x="825837" y="1537147"/>
                  <a:pt x="792101" y="1612447"/>
                  <a:pt x="757247" y="1687188"/>
                </a:cubicBezTo>
                <a:cubicBezTo>
                  <a:pt x="753705" y="1694829"/>
                  <a:pt x="751841" y="1706385"/>
                  <a:pt x="742149" y="1707131"/>
                </a:cubicBezTo>
                <a:cubicBezTo>
                  <a:pt x="729661" y="1707877"/>
                  <a:pt x="728543" y="1694457"/>
                  <a:pt x="724629" y="1686069"/>
                </a:cubicBezTo>
                <a:cubicBezTo>
                  <a:pt x="689588" y="1611328"/>
                  <a:pt x="655666" y="1536029"/>
                  <a:pt x="620066" y="1461660"/>
                </a:cubicBezTo>
                <a:cubicBezTo>
                  <a:pt x="567319" y="1351320"/>
                  <a:pt x="559677" y="1237811"/>
                  <a:pt x="594345" y="1121133"/>
                </a:cubicBezTo>
                <a:cubicBezTo>
                  <a:pt x="595836" y="1115914"/>
                  <a:pt x="597514" y="1110695"/>
                  <a:pt x="598818" y="1105290"/>
                </a:cubicBezTo>
                <a:cubicBezTo>
                  <a:pt x="599005" y="1104544"/>
                  <a:pt x="597886" y="1103426"/>
                  <a:pt x="596209" y="1100630"/>
                </a:cubicBezTo>
                <a:cubicBezTo>
                  <a:pt x="525009" y="1182640"/>
                  <a:pt x="436662" y="1237251"/>
                  <a:pt x="330236" y="1254958"/>
                </a:cubicBezTo>
                <a:cubicBezTo>
                  <a:pt x="254563" y="1267632"/>
                  <a:pt x="177213" y="1270801"/>
                  <a:pt x="100608" y="1278070"/>
                </a:cubicBezTo>
                <a:cubicBezTo>
                  <a:pt x="73209" y="1280679"/>
                  <a:pt x="45810" y="1282916"/>
                  <a:pt x="18411" y="1284593"/>
                </a:cubicBezTo>
                <a:cubicBezTo>
                  <a:pt x="-41" y="1285898"/>
                  <a:pt x="-3582" y="1277697"/>
                  <a:pt x="6856" y="1263159"/>
                </a:cubicBezTo>
                <a:cubicBezTo>
                  <a:pt x="69854" y="1175558"/>
                  <a:pt x="125584" y="1082737"/>
                  <a:pt x="195292" y="1000354"/>
                </a:cubicBezTo>
                <a:cubicBezTo>
                  <a:pt x="253817" y="931391"/>
                  <a:pt x="330422" y="888709"/>
                  <a:pt x="417651" y="864851"/>
                </a:cubicBezTo>
                <a:cubicBezTo>
                  <a:pt x="427902" y="862056"/>
                  <a:pt x="438153" y="859074"/>
                  <a:pt x="456046" y="854041"/>
                </a:cubicBezTo>
                <a:close/>
                <a:moveTo>
                  <a:pt x="440017" y="677160"/>
                </a:moveTo>
                <a:cubicBezTo>
                  <a:pt x="441695" y="691326"/>
                  <a:pt x="451573" y="695240"/>
                  <a:pt x="458656" y="701577"/>
                </a:cubicBezTo>
                <a:cubicBezTo>
                  <a:pt x="502084" y="740905"/>
                  <a:pt x="549612" y="774454"/>
                  <a:pt x="597700" y="807817"/>
                </a:cubicBezTo>
                <a:cubicBezTo>
                  <a:pt x="635536" y="834098"/>
                  <a:pt x="634977" y="872680"/>
                  <a:pt x="597700" y="899892"/>
                </a:cubicBezTo>
                <a:cubicBezTo>
                  <a:pt x="583535" y="910143"/>
                  <a:pt x="568251" y="919462"/>
                  <a:pt x="554086" y="929900"/>
                </a:cubicBezTo>
                <a:cubicBezTo>
                  <a:pt x="514013" y="959535"/>
                  <a:pt x="473567" y="988798"/>
                  <a:pt x="432748" y="1032599"/>
                </a:cubicBezTo>
                <a:cubicBezTo>
                  <a:pt x="503761" y="1013774"/>
                  <a:pt x="561914" y="988239"/>
                  <a:pt x="618948" y="960468"/>
                </a:cubicBezTo>
                <a:cubicBezTo>
                  <a:pt x="675796" y="932696"/>
                  <a:pt x="705618" y="951521"/>
                  <a:pt x="710836" y="1014706"/>
                </a:cubicBezTo>
                <a:cubicBezTo>
                  <a:pt x="715869" y="1077518"/>
                  <a:pt x="720901" y="1140517"/>
                  <a:pt x="741963" y="1210412"/>
                </a:cubicBezTo>
                <a:cubicBezTo>
                  <a:pt x="747182" y="1189909"/>
                  <a:pt x="750537" y="1178726"/>
                  <a:pt x="752773" y="1167357"/>
                </a:cubicBezTo>
                <a:cubicBezTo>
                  <a:pt x="763397" y="1113304"/>
                  <a:pt x="769175" y="1058693"/>
                  <a:pt x="773089" y="1003709"/>
                </a:cubicBezTo>
                <a:cubicBezTo>
                  <a:pt x="776631" y="955435"/>
                  <a:pt x="809435" y="935305"/>
                  <a:pt x="852863" y="954876"/>
                </a:cubicBezTo>
                <a:cubicBezTo>
                  <a:pt x="864978" y="960281"/>
                  <a:pt x="876534" y="966432"/>
                  <a:pt x="888649" y="972024"/>
                </a:cubicBezTo>
                <a:cubicBezTo>
                  <a:pt x="938228" y="994949"/>
                  <a:pt x="988179" y="1016756"/>
                  <a:pt x="1042977" y="1030176"/>
                </a:cubicBezTo>
                <a:cubicBezTo>
                  <a:pt x="1040927" y="1015824"/>
                  <a:pt x="1030862" y="1011910"/>
                  <a:pt x="1023779" y="1005573"/>
                </a:cubicBezTo>
                <a:cubicBezTo>
                  <a:pt x="980165" y="966618"/>
                  <a:pt x="932450" y="932882"/>
                  <a:pt x="884735" y="899520"/>
                </a:cubicBezTo>
                <a:cubicBezTo>
                  <a:pt x="846339" y="872680"/>
                  <a:pt x="846898" y="835589"/>
                  <a:pt x="884735" y="807817"/>
                </a:cubicBezTo>
                <a:cubicBezTo>
                  <a:pt x="891818" y="802598"/>
                  <a:pt x="899459" y="798125"/>
                  <a:pt x="906542" y="792907"/>
                </a:cubicBezTo>
                <a:cubicBezTo>
                  <a:pt x="954630" y="758798"/>
                  <a:pt x="1002345" y="724130"/>
                  <a:pt x="1042604" y="679956"/>
                </a:cubicBezTo>
                <a:cubicBezTo>
                  <a:pt x="980910" y="693935"/>
                  <a:pt x="923876" y="718538"/>
                  <a:pt x="867774" y="745378"/>
                </a:cubicBezTo>
                <a:cubicBezTo>
                  <a:pt x="805893" y="775013"/>
                  <a:pt x="777936" y="757679"/>
                  <a:pt x="772344" y="690208"/>
                </a:cubicBezTo>
                <a:cubicBezTo>
                  <a:pt x="767311" y="628327"/>
                  <a:pt x="762093" y="566074"/>
                  <a:pt x="741590" y="497857"/>
                </a:cubicBezTo>
                <a:cubicBezTo>
                  <a:pt x="721274" y="565888"/>
                  <a:pt x="715310" y="627768"/>
                  <a:pt x="710836" y="689648"/>
                </a:cubicBezTo>
                <a:cubicBezTo>
                  <a:pt x="705990" y="756934"/>
                  <a:pt x="677101" y="774827"/>
                  <a:pt x="615779" y="745191"/>
                </a:cubicBezTo>
                <a:cubicBezTo>
                  <a:pt x="559491" y="718166"/>
                  <a:pt x="502643" y="693003"/>
                  <a:pt x="440390" y="676974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6B255D45-0702-4571-AB83-6C5B0E4068B4}"/>
              </a:ext>
            </a:extLst>
          </p:cNvPr>
          <p:cNvSpPr/>
          <p:nvPr/>
        </p:nvSpPr>
        <p:spPr>
          <a:xfrm>
            <a:off x="6041733" y="1363435"/>
            <a:ext cx="730079" cy="489764"/>
          </a:xfrm>
          <a:custGeom>
            <a:avLst/>
            <a:gdLst>
              <a:gd name="connsiteX0" fmla="*/ 322406 w 730079"/>
              <a:gd name="connsiteY0" fmla="*/ 186 h 489764"/>
              <a:gd name="connsiteX1" fmla="*/ 719409 w 730079"/>
              <a:gd name="connsiteY1" fmla="*/ 217513 h 489764"/>
              <a:gd name="connsiteX2" fmla="*/ 719782 w 730079"/>
              <a:gd name="connsiteY2" fmla="*/ 273615 h 489764"/>
              <a:gd name="connsiteX3" fmla="*/ 18037 w 730079"/>
              <a:gd name="connsiteY3" fmla="*/ 394021 h 489764"/>
              <a:gd name="connsiteX4" fmla="*/ 7040 w 730079"/>
              <a:gd name="connsiteY4" fmla="*/ 345560 h 489764"/>
              <a:gd name="connsiteX5" fmla="*/ 7413 w 730079"/>
              <a:gd name="connsiteY5" fmla="*/ 146686 h 489764"/>
              <a:gd name="connsiteX6" fmla="*/ 20460 w 730079"/>
              <a:gd name="connsiteY6" fmla="*/ 95989 h 489764"/>
              <a:gd name="connsiteX7" fmla="*/ 322592 w 730079"/>
              <a:gd name="connsiteY7" fmla="*/ 0 h 48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079" h="489764">
                <a:moveTo>
                  <a:pt x="322406" y="186"/>
                </a:moveTo>
                <a:cubicBezTo>
                  <a:pt x="483444" y="8015"/>
                  <a:pt x="619878" y="77909"/>
                  <a:pt x="719409" y="217513"/>
                </a:cubicBezTo>
                <a:cubicBezTo>
                  <a:pt x="733574" y="237456"/>
                  <a:pt x="733574" y="252926"/>
                  <a:pt x="719782" y="273615"/>
                </a:cubicBezTo>
                <a:cubicBezTo>
                  <a:pt x="567691" y="503616"/>
                  <a:pt x="237787" y="560277"/>
                  <a:pt x="18037" y="394021"/>
                </a:cubicBezTo>
                <a:cubicBezTo>
                  <a:pt x="-1347" y="379482"/>
                  <a:pt x="-5261" y="368299"/>
                  <a:pt x="7040" y="345560"/>
                </a:cubicBezTo>
                <a:cubicBezTo>
                  <a:pt x="42081" y="280139"/>
                  <a:pt x="43386" y="212108"/>
                  <a:pt x="7413" y="146686"/>
                </a:cubicBezTo>
                <a:cubicBezTo>
                  <a:pt x="-6193" y="121897"/>
                  <a:pt x="144" y="110341"/>
                  <a:pt x="20460" y="95989"/>
                </a:cubicBezTo>
                <a:cubicBezTo>
                  <a:pt x="108434" y="33736"/>
                  <a:pt x="205915" y="2050"/>
                  <a:pt x="322592" y="0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D93C119C-D173-4E82-8549-DB298492DABC}"/>
              </a:ext>
            </a:extLst>
          </p:cNvPr>
          <p:cNvSpPr/>
          <p:nvPr/>
        </p:nvSpPr>
        <p:spPr>
          <a:xfrm>
            <a:off x="4949645" y="1362898"/>
            <a:ext cx="730880" cy="490014"/>
          </a:xfrm>
          <a:custGeom>
            <a:avLst/>
            <a:gdLst>
              <a:gd name="connsiteX0" fmla="*/ 410804 w 730880"/>
              <a:gd name="connsiteY0" fmla="*/ 537 h 490014"/>
              <a:gd name="connsiteX1" fmla="*/ 716105 w 730880"/>
              <a:gd name="connsiteY1" fmla="*/ 101186 h 490014"/>
              <a:gd name="connsiteX2" fmla="*/ 724865 w 730880"/>
              <a:gd name="connsiteY2" fmla="*/ 142191 h 490014"/>
              <a:gd name="connsiteX3" fmla="*/ 725051 w 730880"/>
              <a:gd name="connsiteY3" fmla="*/ 350384 h 490014"/>
              <a:gd name="connsiteX4" fmla="*/ 715546 w 730880"/>
              <a:gd name="connsiteY4" fmla="*/ 391389 h 490014"/>
              <a:gd name="connsiteX5" fmla="*/ 8583 w 730880"/>
              <a:gd name="connsiteY5" fmla="*/ 271357 h 490014"/>
              <a:gd name="connsiteX6" fmla="*/ 12683 w 730880"/>
              <a:gd name="connsiteY6" fmla="*/ 214882 h 490014"/>
              <a:gd name="connsiteX7" fmla="*/ 345196 w 730880"/>
              <a:gd name="connsiteY7" fmla="*/ 7434 h 490014"/>
              <a:gd name="connsiteX8" fmla="*/ 410804 w 730880"/>
              <a:gd name="connsiteY8" fmla="*/ 351 h 49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880" h="490014">
                <a:moveTo>
                  <a:pt x="410804" y="537"/>
                </a:moveTo>
                <a:cubicBezTo>
                  <a:pt x="529532" y="3706"/>
                  <a:pt x="627944" y="36883"/>
                  <a:pt x="716105" y="101186"/>
                </a:cubicBezTo>
                <a:cubicBezTo>
                  <a:pt x="732880" y="113488"/>
                  <a:pt x="734744" y="123925"/>
                  <a:pt x="724865" y="142191"/>
                </a:cubicBezTo>
                <a:cubicBezTo>
                  <a:pt x="687774" y="211154"/>
                  <a:pt x="687588" y="281608"/>
                  <a:pt x="725051" y="350384"/>
                </a:cubicBezTo>
                <a:cubicBezTo>
                  <a:pt x="735490" y="369582"/>
                  <a:pt x="730830" y="379088"/>
                  <a:pt x="715546" y="391389"/>
                </a:cubicBezTo>
                <a:cubicBezTo>
                  <a:pt x="500270" y="562306"/>
                  <a:pt x="158437" y="503967"/>
                  <a:pt x="8583" y="271357"/>
                </a:cubicBezTo>
                <a:cubicBezTo>
                  <a:pt x="-5769" y="248990"/>
                  <a:pt x="-550" y="233147"/>
                  <a:pt x="12683" y="214882"/>
                </a:cubicBezTo>
                <a:cubicBezTo>
                  <a:pt x="95252" y="100254"/>
                  <a:pt x="205780" y="30359"/>
                  <a:pt x="345196" y="7434"/>
                </a:cubicBezTo>
                <a:cubicBezTo>
                  <a:pt x="370172" y="3333"/>
                  <a:pt x="395148" y="-1326"/>
                  <a:pt x="410804" y="351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CA054FAC-691B-4C23-AD32-AD9CB410EF4A}"/>
              </a:ext>
            </a:extLst>
          </p:cNvPr>
          <p:cNvSpPr/>
          <p:nvPr/>
        </p:nvSpPr>
        <p:spPr>
          <a:xfrm>
            <a:off x="5616545" y="699269"/>
            <a:ext cx="488142" cy="732558"/>
          </a:xfrm>
          <a:custGeom>
            <a:avLst/>
            <a:gdLst>
              <a:gd name="connsiteX0" fmla="*/ 380226 w 488142"/>
              <a:gd name="connsiteY0" fmla="*/ 731825 h 732558"/>
              <a:gd name="connsiteX1" fmla="*/ 346118 w 488142"/>
              <a:gd name="connsiteY1" fmla="*/ 722506 h 732558"/>
              <a:gd name="connsiteX2" fmla="*/ 144262 w 488142"/>
              <a:gd name="connsiteY2" fmla="*/ 722133 h 732558"/>
              <a:gd name="connsiteX3" fmla="*/ 95428 w 488142"/>
              <a:gd name="connsiteY3" fmla="*/ 710577 h 732558"/>
              <a:gd name="connsiteX4" fmla="*/ 211360 w 488142"/>
              <a:gd name="connsiteY4" fmla="*/ 12560 h 732558"/>
              <a:gd name="connsiteX5" fmla="*/ 275664 w 488142"/>
              <a:gd name="connsiteY5" fmla="*/ 12187 h 732558"/>
              <a:gd name="connsiteX6" fmla="*/ 400729 w 488142"/>
              <a:gd name="connsiteY6" fmla="*/ 698834 h 732558"/>
              <a:gd name="connsiteX7" fmla="*/ 380040 w 488142"/>
              <a:gd name="connsiteY7" fmla="*/ 732198 h 732558"/>
              <a:gd name="connsiteX8" fmla="*/ 380040 w 488142"/>
              <a:gd name="connsiteY8" fmla="*/ 731825 h 73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142" h="732558">
                <a:moveTo>
                  <a:pt x="380226" y="731825"/>
                </a:moveTo>
                <a:cubicBezTo>
                  <a:pt x="367180" y="734807"/>
                  <a:pt x="356742" y="728097"/>
                  <a:pt x="346118" y="722506"/>
                </a:cubicBezTo>
                <a:cubicBezTo>
                  <a:pt x="278833" y="687651"/>
                  <a:pt x="210988" y="686347"/>
                  <a:pt x="144262" y="722133"/>
                </a:cubicBezTo>
                <a:cubicBezTo>
                  <a:pt x="121895" y="734248"/>
                  <a:pt x="109780" y="730147"/>
                  <a:pt x="95428" y="710577"/>
                </a:cubicBezTo>
                <a:cubicBezTo>
                  <a:pt x="-68405" y="486727"/>
                  <a:pt x="-15844" y="171175"/>
                  <a:pt x="211360" y="12560"/>
                </a:cubicBezTo>
                <a:cubicBezTo>
                  <a:pt x="234845" y="-3842"/>
                  <a:pt x="251807" y="-4401"/>
                  <a:pt x="275664" y="12187"/>
                </a:cubicBezTo>
                <a:cubicBezTo>
                  <a:pt x="499327" y="167447"/>
                  <a:pt x="555430" y="472375"/>
                  <a:pt x="400729" y="698834"/>
                </a:cubicBezTo>
                <a:cubicBezTo>
                  <a:pt x="393274" y="709645"/>
                  <a:pt x="386937" y="721014"/>
                  <a:pt x="380040" y="732198"/>
                </a:cubicBezTo>
                <a:lnTo>
                  <a:pt x="380040" y="731825"/>
                </a:ln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834F305-E85A-4A89-BB4C-3E1E2DB5AAF5}"/>
              </a:ext>
            </a:extLst>
          </p:cNvPr>
          <p:cNvSpPr/>
          <p:nvPr/>
        </p:nvSpPr>
        <p:spPr>
          <a:xfrm>
            <a:off x="5617058" y="1790513"/>
            <a:ext cx="488285" cy="731262"/>
          </a:xfrm>
          <a:custGeom>
            <a:avLst/>
            <a:gdLst>
              <a:gd name="connsiteX0" fmla="*/ 45 w 488285"/>
              <a:gd name="connsiteY0" fmla="*/ 308775 h 731262"/>
              <a:gd name="connsiteX1" fmla="*/ 95102 w 488285"/>
              <a:gd name="connsiteY1" fmla="*/ 18758 h 731262"/>
              <a:gd name="connsiteX2" fmla="*/ 143935 w 488285"/>
              <a:gd name="connsiteY2" fmla="*/ 7016 h 731262"/>
              <a:gd name="connsiteX3" fmla="*/ 346351 w 488285"/>
              <a:gd name="connsiteY3" fmla="*/ 5898 h 731262"/>
              <a:gd name="connsiteX4" fmla="*/ 390338 w 488285"/>
              <a:gd name="connsiteY4" fmla="*/ 16149 h 731262"/>
              <a:gd name="connsiteX5" fmla="*/ 264714 w 488285"/>
              <a:gd name="connsiteY5" fmla="*/ 724044 h 731262"/>
              <a:gd name="connsiteX6" fmla="*/ 217372 w 488285"/>
              <a:gd name="connsiteY6" fmla="*/ 720503 h 731262"/>
              <a:gd name="connsiteX7" fmla="*/ 232 w 488285"/>
              <a:gd name="connsiteY7" fmla="*/ 308962 h 73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285" h="731262">
                <a:moveTo>
                  <a:pt x="45" y="308775"/>
                </a:moveTo>
                <a:cubicBezTo>
                  <a:pt x="-1446" y="200858"/>
                  <a:pt x="33968" y="105801"/>
                  <a:pt x="95102" y="18758"/>
                </a:cubicBezTo>
                <a:cubicBezTo>
                  <a:pt x="108895" y="-999"/>
                  <a:pt x="121196" y="-4913"/>
                  <a:pt x="143935" y="7016"/>
                </a:cubicBezTo>
                <a:cubicBezTo>
                  <a:pt x="210848" y="42057"/>
                  <a:pt x="279625" y="40938"/>
                  <a:pt x="346351" y="5898"/>
                </a:cubicBezTo>
                <a:cubicBezTo>
                  <a:pt x="366481" y="-4726"/>
                  <a:pt x="377664" y="-812"/>
                  <a:pt x="390338" y="16149"/>
                </a:cubicBezTo>
                <a:cubicBezTo>
                  <a:pt x="567778" y="256774"/>
                  <a:pt x="491173" y="576426"/>
                  <a:pt x="264714" y="724044"/>
                </a:cubicBezTo>
                <a:cubicBezTo>
                  <a:pt x="246075" y="736159"/>
                  <a:pt x="232842" y="731686"/>
                  <a:pt x="217372" y="720503"/>
                </a:cubicBezTo>
                <a:cubicBezTo>
                  <a:pt x="75905" y="619481"/>
                  <a:pt x="2842" y="482860"/>
                  <a:pt x="232" y="308962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DE5E1944-85F1-4757-8468-087A2B3CE625}"/>
              </a:ext>
            </a:extLst>
          </p:cNvPr>
          <p:cNvSpPr/>
          <p:nvPr/>
        </p:nvSpPr>
        <p:spPr>
          <a:xfrm>
            <a:off x="2813085" y="1045078"/>
            <a:ext cx="712559" cy="584339"/>
          </a:xfrm>
          <a:custGeom>
            <a:avLst/>
            <a:gdLst>
              <a:gd name="connsiteX0" fmla="*/ 592173 w 712559"/>
              <a:gd name="connsiteY0" fmla="*/ 233179 h 584339"/>
              <a:gd name="connsiteX1" fmla="*/ 676792 w 712559"/>
              <a:gd name="connsiteY1" fmla="*/ 342401 h 584339"/>
              <a:gd name="connsiteX2" fmla="*/ 698226 w 712559"/>
              <a:gd name="connsiteY2" fmla="*/ 375578 h 584339"/>
              <a:gd name="connsiteX3" fmla="*/ 706241 w 712559"/>
              <a:gd name="connsiteY3" fmla="*/ 412669 h 584339"/>
              <a:gd name="connsiteX4" fmla="*/ 670455 w 712559"/>
              <a:gd name="connsiteY4" fmla="*/ 398503 h 584339"/>
              <a:gd name="connsiteX5" fmla="*/ 641565 w 712559"/>
              <a:gd name="connsiteY5" fmla="*/ 380797 h 584339"/>
              <a:gd name="connsiteX6" fmla="*/ 659272 w 712559"/>
              <a:gd name="connsiteY6" fmla="*/ 400181 h 584339"/>
              <a:gd name="connsiteX7" fmla="*/ 674369 w 712559"/>
              <a:gd name="connsiteY7" fmla="*/ 440067 h 584339"/>
              <a:gd name="connsiteX8" fmla="*/ 616589 w 712559"/>
              <a:gd name="connsiteY8" fmla="*/ 454978 h 584339"/>
              <a:gd name="connsiteX9" fmla="*/ 561978 w 712559"/>
              <a:gd name="connsiteY9" fmla="*/ 433730 h 584339"/>
              <a:gd name="connsiteX10" fmla="*/ 618826 w 712559"/>
              <a:gd name="connsiteY10" fmla="*/ 470262 h 584339"/>
              <a:gd name="connsiteX11" fmla="*/ 625722 w 712559"/>
              <a:gd name="connsiteY11" fmla="*/ 521518 h 584339"/>
              <a:gd name="connsiteX12" fmla="*/ 590868 w 712559"/>
              <a:gd name="connsiteY12" fmla="*/ 531769 h 584339"/>
              <a:gd name="connsiteX13" fmla="*/ 532156 w 712559"/>
              <a:gd name="connsiteY13" fmla="*/ 519095 h 584339"/>
              <a:gd name="connsiteX14" fmla="*/ 592545 w 712559"/>
              <a:gd name="connsiteY14" fmla="*/ 544444 h 584339"/>
              <a:gd name="connsiteX15" fmla="*/ 618267 w 712559"/>
              <a:gd name="connsiteY15" fmla="*/ 571656 h 584339"/>
              <a:gd name="connsiteX16" fmla="*/ 584158 w 712559"/>
              <a:gd name="connsiteY16" fmla="*/ 583398 h 584339"/>
              <a:gd name="connsiteX17" fmla="*/ 245308 w 712559"/>
              <a:gd name="connsiteY17" fmla="*/ 504557 h 584339"/>
              <a:gd name="connsiteX18" fmla="*/ 33014 w 712559"/>
              <a:gd name="connsiteY18" fmla="*/ 373714 h 584339"/>
              <a:gd name="connsiteX19" fmla="*/ 38792 w 712559"/>
              <a:gd name="connsiteY19" fmla="*/ 260391 h 584339"/>
              <a:gd name="connsiteX20" fmla="*/ 63208 w 712559"/>
              <a:gd name="connsiteY20" fmla="*/ 209880 h 584339"/>
              <a:gd name="connsiteX21" fmla="*/ 119497 w 712559"/>
              <a:gd name="connsiteY21" fmla="*/ 113705 h 584339"/>
              <a:gd name="connsiteX22" fmla="*/ 149692 w 712559"/>
              <a:gd name="connsiteY22" fmla="*/ 66736 h 584339"/>
              <a:gd name="connsiteX23" fmla="*/ 240462 w 712559"/>
              <a:gd name="connsiteY23" fmla="*/ 4669 h 584339"/>
              <a:gd name="connsiteX24" fmla="*/ 454992 w 712559"/>
              <a:gd name="connsiteY24" fmla="*/ 118365 h 584339"/>
              <a:gd name="connsiteX25" fmla="*/ 561232 w 712559"/>
              <a:gd name="connsiteY25" fmla="*/ 201493 h 584339"/>
              <a:gd name="connsiteX26" fmla="*/ 592173 w 712559"/>
              <a:gd name="connsiteY26" fmla="*/ 232992 h 58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2559" h="584339">
                <a:moveTo>
                  <a:pt x="592173" y="233179"/>
                </a:moveTo>
                <a:cubicBezTo>
                  <a:pt x="620503" y="269524"/>
                  <a:pt x="648834" y="305869"/>
                  <a:pt x="676792" y="342401"/>
                </a:cubicBezTo>
                <a:cubicBezTo>
                  <a:pt x="684806" y="352839"/>
                  <a:pt x="692448" y="363835"/>
                  <a:pt x="698226" y="375578"/>
                </a:cubicBezTo>
                <a:cubicBezTo>
                  <a:pt x="703818" y="387134"/>
                  <a:pt x="722084" y="399622"/>
                  <a:pt x="706241" y="412669"/>
                </a:cubicBezTo>
                <a:cubicBezTo>
                  <a:pt x="690771" y="425343"/>
                  <a:pt x="681638" y="405213"/>
                  <a:pt x="670455" y="398503"/>
                </a:cubicBezTo>
                <a:cubicBezTo>
                  <a:pt x="661136" y="392725"/>
                  <a:pt x="653121" y="385270"/>
                  <a:pt x="641565" y="380797"/>
                </a:cubicBezTo>
                <a:cubicBezTo>
                  <a:pt x="647529" y="387134"/>
                  <a:pt x="654239" y="393098"/>
                  <a:pt x="659272" y="400181"/>
                </a:cubicBezTo>
                <a:cubicBezTo>
                  <a:pt x="667473" y="412109"/>
                  <a:pt x="690957" y="418819"/>
                  <a:pt x="674369" y="440067"/>
                </a:cubicBezTo>
                <a:cubicBezTo>
                  <a:pt x="659085" y="459824"/>
                  <a:pt x="643056" y="473430"/>
                  <a:pt x="616589" y="454978"/>
                </a:cubicBezTo>
                <a:cubicBezTo>
                  <a:pt x="600933" y="443981"/>
                  <a:pt x="582108" y="437458"/>
                  <a:pt x="561978" y="433730"/>
                </a:cubicBezTo>
                <a:cubicBezTo>
                  <a:pt x="580803" y="446032"/>
                  <a:pt x="599069" y="459638"/>
                  <a:pt x="618826" y="470262"/>
                </a:cubicBezTo>
                <a:cubicBezTo>
                  <a:pt x="645852" y="484986"/>
                  <a:pt x="630382" y="503998"/>
                  <a:pt x="625722" y="521518"/>
                </a:cubicBezTo>
                <a:cubicBezTo>
                  <a:pt x="620131" y="542953"/>
                  <a:pt x="603915" y="535311"/>
                  <a:pt x="590868" y="531769"/>
                </a:cubicBezTo>
                <a:cubicBezTo>
                  <a:pt x="571856" y="526737"/>
                  <a:pt x="553031" y="520400"/>
                  <a:pt x="532156" y="519095"/>
                </a:cubicBezTo>
                <a:cubicBezTo>
                  <a:pt x="552286" y="527483"/>
                  <a:pt x="572415" y="535870"/>
                  <a:pt x="592545" y="544444"/>
                </a:cubicBezTo>
                <a:cubicBezTo>
                  <a:pt x="605033" y="549849"/>
                  <a:pt x="624045" y="551713"/>
                  <a:pt x="618267" y="571656"/>
                </a:cubicBezTo>
                <a:cubicBezTo>
                  <a:pt x="613607" y="588058"/>
                  <a:pt x="596646" y="584144"/>
                  <a:pt x="584158" y="583398"/>
                </a:cubicBezTo>
                <a:cubicBezTo>
                  <a:pt x="466548" y="577434"/>
                  <a:pt x="353412" y="551340"/>
                  <a:pt x="245308" y="504557"/>
                </a:cubicBezTo>
                <a:cubicBezTo>
                  <a:pt x="168330" y="471194"/>
                  <a:pt x="93217" y="434476"/>
                  <a:pt x="33014" y="373714"/>
                </a:cubicBezTo>
                <a:cubicBezTo>
                  <a:pt x="-12465" y="327863"/>
                  <a:pt x="-11346" y="300650"/>
                  <a:pt x="38792" y="260391"/>
                </a:cubicBezTo>
                <a:cubicBezTo>
                  <a:pt x="55566" y="246971"/>
                  <a:pt x="64327" y="232247"/>
                  <a:pt x="63208" y="209880"/>
                </a:cubicBezTo>
                <a:cubicBezTo>
                  <a:pt x="60972" y="166080"/>
                  <a:pt x="79424" y="132903"/>
                  <a:pt x="119497" y="113705"/>
                </a:cubicBezTo>
                <a:cubicBezTo>
                  <a:pt x="139999" y="103826"/>
                  <a:pt x="146896" y="88356"/>
                  <a:pt x="149692" y="66736"/>
                </a:cubicBezTo>
                <a:cubicBezTo>
                  <a:pt x="157706" y="7838"/>
                  <a:pt x="182868" y="-9496"/>
                  <a:pt x="240462" y="4669"/>
                </a:cubicBezTo>
                <a:cubicBezTo>
                  <a:pt x="321353" y="24426"/>
                  <a:pt x="388825" y="70463"/>
                  <a:pt x="454992" y="118365"/>
                </a:cubicBezTo>
                <a:cubicBezTo>
                  <a:pt x="491338" y="144645"/>
                  <a:pt x="525819" y="173721"/>
                  <a:pt x="561232" y="201493"/>
                </a:cubicBezTo>
                <a:cubicBezTo>
                  <a:pt x="571484" y="211931"/>
                  <a:pt x="581921" y="222555"/>
                  <a:pt x="592173" y="232992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F5E8A46A-C55F-46C3-9EBF-EF644A65B1B6}"/>
              </a:ext>
            </a:extLst>
          </p:cNvPr>
          <p:cNvSpPr/>
          <p:nvPr/>
        </p:nvSpPr>
        <p:spPr>
          <a:xfrm>
            <a:off x="3671170" y="1045255"/>
            <a:ext cx="711225" cy="583961"/>
          </a:xfrm>
          <a:custGeom>
            <a:avLst/>
            <a:gdLst>
              <a:gd name="connsiteX0" fmla="*/ 157184 w 711225"/>
              <a:gd name="connsiteY0" fmla="*/ 195165 h 583961"/>
              <a:gd name="connsiteX1" fmla="*/ 293805 w 711225"/>
              <a:gd name="connsiteY1" fmla="*/ 92094 h 583961"/>
              <a:gd name="connsiteX2" fmla="*/ 460621 w 711225"/>
              <a:gd name="connsiteY2" fmla="*/ 7101 h 583961"/>
              <a:gd name="connsiteX3" fmla="*/ 562388 w 711225"/>
              <a:gd name="connsiteY3" fmla="*/ 72709 h 583961"/>
              <a:gd name="connsiteX4" fmla="*/ 591091 w 711225"/>
              <a:gd name="connsiteY4" fmla="*/ 113342 h 583961"/>
              <a:gd name="connsiteX5" fmla="*/ 648126 w 711225"/>
              <a:gd name="connsiteY5" fmla="*/ 205976 h 583961"/>
              <a:gd name="connsiteX6" fmla="*/ 677202 w 711225"/>
              <a:gd name="connsiteY6" fmla="*/ 264314 h 583961"/>
              <a:gd name="connsiteX7" fmla="*/ 685589 w 711225"/>
              <a:gd name="connsiteY7" fmla="*/ 366454 h 583961"/>
              <a:gd name="connsiteX8" fmla="*/ 558660 w 711225"/>
              <a:gd name="connsiteY8" fmla="*/ 460020 h 583961"/>
              <a:gd name="connsiteX9" fmla="*/ 131277 w 711225"/>
              <a:gd name="connsiteY9" fmla="*/ 583221 h 583961"/>
              <a:gd name="connsiteX10" fmla="*/ 100523 w 711225"/>
              <a:gd name="connsiteY10" fmla="*/ 571852 h 583961"/>
              <a:gd name="connsiteX11" fmla="*/ 124007 w 711225"/>
              <a:gd name="connsiteY11" fmla="*/ 545571 h 583961"/>
              <a:gd name="connsiteX12" fmla="*/ 157557 w 711225"/>
              <a:gd name="connsiteY12" fmla="*/ 532152 h 583961"/>
              <a:gd name="connsiteX13" fmla="*/ 159234 w 711225"/>
              <a:gd name="connsiteY13" fmla="*/ 529169 h 583961"/>
              <a:gd name="connsiteX14" fmla="*/ 134072 w 711225"/>
              <a:gd name="connsiteY14" fmla="*/ 533456 h 583961"/>
              <a:gd name="connsiteX15" fmla="*/ 92881 w 711225"/>
              <a:gd name="connsiteY15" fmla="*/ 522832 h 583961"/>
              <a:gd name="connsiteX16" fmla="*/ 106860 w 711225"/>
              <a:gd name="connsiteY16" fmla="*/ 470458 h 583961"/>
              <a:gd name="connsiteX17" fmla="*/ 159234 w 711225"/>
              <a:gd name="connsiteY17" fmla="*/ 429453 h 583961"/>
              <a:gd name="connsiteX18" fmla="*/ 95118 w 711225"/>
              <a:gd name="connsiteY18" fmla="*/ 462070 h 583961"/>
              <a:gd name="connsiteX19" fmla="*/ 47030 w 711225"/>
              <a:gd name="connsiteY19" fmla="*/ 442500 h 583961"/>
              <a:gd name="connsiteX20" fmla="*/ 55044 w 711225"/>
              <a:gd name="connsiteY20" fmla="*/ 407086 h 583961"/>
              <a:gd name="connsiteX21" fmla="*/ 86916 w 711225"/>
              <a:gd name="connsiteY21" fmla="*/ 369995 h 583961"/>
              <a:gd name="connsiteX22" fmla="*/ 36219 w 711225"/>
              <a:gd name="connsiteY22" fmla="*/ 409323 h 583961"/>
              <a:gd name="connsiteX23" fmla="*/ 6584 w 711225"/>
              <a:gd name="connsiteY23" fmla="*/ 412119 h 583961"/>
              <a:gd name="connsiteX24" fmla="*/ 7889 w 711225"/>
              <a:gd name="connsiteY24" fmla="*/ 383229 h 583961"/>
              <a:gd name="connsiteX25" fmla="*/ 91576 w 711225"/>
              <a:gd name="connsiteY25" fmla="*/ 268974 h 583961"/>
              <a:gd name="connsiteX26" fmla="*/ 112824 w 711225"/>
              <a:gd name="connsiteY26" fmla="*/ 239898 h 583961"/>
              <a:gd name="connsiteX27" fmla="*/ 157184 w 711225"/>
              <a:gd name="connsiteY27" fmla="*/ 195538 h 58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11225" h="583961">
                <a:moveTo>
                  <a:pt x="157184" y="195165"/>
                </a:moveTo>
                <a:cubicBezTo>
                  <a:pt x="202662" y="160684"/>
                  <a:pt x="247209" y="124898"/>
                  <a:pt x="293805" y="92094"/>
                </a:cubicBezTo>
                <a:cubicBezTo>
                  <a:pt x="345062" y="55935"/>
                  <a:pt x="399113" y="23690"/>
                  <a:pt x="460621" y="7101"/>
                </a:cubicBezTo>
                <a:cubicBezTo>
                  <a:pt x="528093" y="-11164"/>
                  <a:pt x="551950" y="4119"/>
                  <a:pt x="562388" y="72709"/>
                </a:cubicBezTo>
                <a:cubicBezTo>
                  <a:pt x="565370" y="92094"/>
                  <a:pt x="573944" y="104395"/>
                  <a:pt x="591091" y="113342"/>
                </a:cubicBezTo>
                <a:cubicBezTo>
                  <a:pt x="627996" y="132726"/>
                  <a:pt x="650549" y="162920"/>
                  <a:pt x="648126" y="205976"/>
                </a:cubicBezTo>
                <a:cubicBezTo>
                  <a:pt x="646634" y="232256"/>
                  <a:pt x="657445" y="249031"/>
                  <a:pt x="677202" y="264314"/>
                </a:cubicBezTo>
                <a:cubicBezTo>
                  <a:pt x="720071" y="297491"/>
                  <a:pt x="721935" y="326754"/>
                  <a:pt x="685589" y="366454"/>
                </a:cubicBezTo>
                <a:cubicBezTo>
                  <a:pt x="649430" y="405968"/>
                  <a:pt x="605257" y="434858"/>
                  <a:pt x="558660" y="460020"/>
                </a:cubicBezTo>
                <a:cubicBezTo>
                  <a:pt x="425207" y="532152"/>
                  <a:pt x="283367" y="575207"/>
                  <a:pt x="131277" y="583221"/>
                </a:cubicBezTo>
                <a:cubicBezTo>
                  <a:pt x="119720" y="583781"/>
                  <a:pt x="104437" y="587322"/>
                  <a:pt x="100523" y="571852"/>
                </a:cubicBezTo>
                <a:cubicBezTo>
                  <a:pt x="96050" y="554332"/>
                  <a:pt x="111892" y="550604"/>
                  <a:pt x="124007" y="545571"/>
                </a:cubicBezTo>
                <a:cubicBezTo>
                  <a:pt x="135190" y="540912"/>
                  <a:pt x="146374" y="536625"/>
                  <a:pt x="157557" y="532152"/>
                </a:cubicBezTo>
                <a:cubicBezTo>
                  <a:pt x="158302" y="531779"/>
                  <a:pt x="158675" y="530474"/>
                  <a:pt x="159234" y="529169"/>
                </a:cubicBezTo>
                <a:cubicBezTo>
                  <a:pt x="149915" y="525442"/>
                  <a:pt x="142460" y="532711"/>
                  <a:pt x="134072" y="533456"/>
                </a:cubicBezTo>
                <a:cubicBezTo>
                  <a:pt x="118975" y="535134"/>
                  <a:pt x="101827" y="547435"/>
                  <a:pt x="92881" y="522832"/>
                </a:cubicBezTo>
                <a:cubicBezTo>
                  <a:pt x="85239" y="501584"/>
                  <a:pt x="81325" y="483691"/>
                  <a:pt x="106860" y="470458"/>
                </a:cubicBezTo>
                <a:cubicBezTo>
                  <a:pt x="126244" y="460579"/>
                  <a:pt x="143578" y="446600"/>
                  <a:pt x="159234" y="429453"/>
                </a:cubicBezTo>
                <a:cubicBezTo>
                  <a:pt x="137800" y="440263"/>
                  <a:pt x="115620" y="449769"/>
                  <a:pt x="95118" y="462070"/>
                </a:cubicBezTo>
                <a:cubicBezTo>
                  <a:pt x="69210" y="477540"/>
                  <a:pt x="60263" y="455733"/>
                  <a:pt x="47030" y="442500"/>
                </a:cubicBezTo>
                <a:cubicBezTo>
                  <a:pt x="31560" y="426843"/>
                  <a:pt x="44980" y="416965"/>
                  <a:pt x="55044" y="407086"/>
                </a:cubicBezTo>
                <a:cubicBezTo>
                  <a:pt x="66414" y="395717"/>
                  <a:pt x="78529" y="385279"/>
                  <a:pt x="86916" y="369995"/>
                </a:cubicBezTo>
                <a:cubicBezTo>
                  <a:pt x="69955" y="383043"/>
                  <a:pt x="52808" y="395903"/>
                  <a:pt x="36219" y="409323"/>
                </a:cubicBezTo>
                <a:cubicBezTo>
                  <a:pt x="26714" y="416965"/>
                  <a:pt x="17022" y="420320"/>
                  <a:pt x="6584" y="412119"/>
                </a:cubicBezTo>
                <a:cubicBezTo>
                  <a:pt x="-6090" y="402054"/>
                  <a:pt x="2484" y="391989"/>
                  <a:pt x="7889" y="383229"/>
                </a:cubicBezTo>
                <a:cubicBezTo>
                  <a:pt x="32492" y="342783"/>
                  <a:pt x="60823" y="304947"/>
                  <a:pt x="91576" y="268974"/>
                </a:cubicBezTo>
                <a:cubicBezTo>
                  <a:pt x="99404" y="259841"/>
                  <a:pt x="105741" y="249590"/>
                  <a:pt x="112824" y="239898"/>
                </a:cubicBezTo>
                <a:cubicBezTo>
                  <a:pt x="125685" y="223123"/>
                  <a:pt x="140409" y="208212"/>
                  <a:pt x="157184" y="195538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0E141F3A-F38F-4C75-80F7-6BBAE432D774}"/>
              </a:ext>
            </a:extLst>
          </p:cNvPr>
          <p:cNvSpPr/>
          <p:nvPr/>
        </p:nvSpPr>
        <p:spPr>
          <a:xfrm>
            <a:off x="3370130" y="1747810"/>
            <a:ext cx="454966" cy="679751"/>
          </a:xfrm>
          <a:custGeom>
            <a:avLst/>
            <a:gdLst>
              <a:gd name="connsiteX0" fmla="*/ 146400 w 454966"/>
              <a:gd name="connsiteY0" fmla="*/ 84946 h 679751"/>
              <a:gd name="connsiteX1" fmla="*/ 155347 w 454966"/>
              <a:gd name="connsiteY1" fmla="*/ 50092 h 679751"/>
              <a:gd name="connsiteX2" fmla="*/ 186659 w 454966"/>
              <a:gd name="connsiteY2" fmla="*/ 21948 h 679751"/>
              <a:gd name="connsiteX3" fmla="*/ 223377 w 454966"/>
              <a:gd name="connsiteY3" fmla="*/ 58479 h 679751"/>
              <a:gd name="connsiteX4" fmla="*/ 235493 w 454966"/>
              <a:gd name="connsiteY4" fmla="*/ 170125 h 679751"/>
              <a:gd name="connsiteX5" fmla="*/ 235493 w 454966"/>
              <a:gd name="connsiteY5" fmla="*/ 58666 h 679751"/>
              <a:gd name="connsiteX6" fmla="*/ 276498 w 454966"/>
              <a:gd name="connsiteY6" fmla="*/ 22134 h 679751"/>
              <a:gd name="connsiteX7" fmla="*/ 304642 w 454966"/>
              <a:gd name="connsiteY7" fmla="*/ 53447 h 679751"/>
              <a:gd name="connsiteX8" fmla="*/ 317316 w 454966"/>
              <a:gd name="connsiteY8" fmla="*/ 103771 h 679751"/>
              <a:gd name="connsiteX9" fmla="*/ 313775 w 454966"/>
              <a:gd name="connsiteY9" fmla="*/ 41332 h 679751"/>
              <a:gd name="connsiteX10" fmla="*/ 320112 w 454966"/>
              <a:gd name="connsiteY10" fmla="*/ 5918 h 679751"/>
              <a:gd name="connsiteX11" fmla="*/ 346393 w 454966"/>
              <a:gd name="connsiteY11" fmla="*/ 28285 h 679751"/>
              <a:gd name="connsiteX12" fmla="*/ 447600 w 454966"/>
              <a:gd name="connsiteY12" fmla="*/ 360798 h 679751"/>
              <a:gd name="connsiteX13" fmla="*/ 447600 w 454966"/>
              <a:gd name="connsiteY13" fmla="*/ 571228 h 679751"/>
              <a:gd name="connsiteX14" fmla="*/ 439213 w 454966"/>
              <a:gd name="connsiteY14" fmla="*/ 609810 h 679751"/>
              <a:gd name="connsiteX15" fmla="*/ 340987 w 454966"/>
              <a:gd name="connsiteY15" fmla="*/ 658084 h 679751"/>
              <a:gd name="connsiteX16" fmla="*/ 279293 w 454966"/>
              <a:gd name="connsiteY16" fmla="*/ 662930 h 679751"/>
              <a:gd name="connsiteX17" fmla="*/ 176967 w 454966"/>
              <a:gd name="connsiteY17" fmla="*/ 663303 h 679751"/>
              <a:gd name="connsiteX18" fmla="*/ 115273 w 454966"/>
              <a:gd name="connsiteY18" fmla="*/ 657898 h 679751"/>
              <a:gd name="connsiteX19" fmla="*/ 14811 w 454966"/>
              <a:gd name="connsiteY19" fmla="*/ 604218 h 679751"/>
              <a:gd name="connsiteX20" fmla="*/ 24130 w 454966"/>
              <a:gd name="connsiteY20" fmla="*/ 264063 h 679751"/>
              <a:gd name="connsiteX21" fmla="*/ 109868 w 454966"/>
              <a:gd name="connsiteY21" fmla="*/ 25862 h 679751"/>
              <a:gd name="connsiteX22" fmla="*/ 138758 w 454966"/>
              <a:gd name="connsiteY22" fmla="*/ 1445 h 679751"/>
              <a:gd name="connsiteX23" fmla="*/ 149009 w 454966"/>
              <a:gd name="connsiteY23" fmla="*/ 41332 h 679751"/>
              <a:gd name="connsiteX24" fmla="*/ 142300 w 454966"/>
              <a:gd name="connsiteY24" fmla="*/ 83455 h 679751"/>
              <a:gd name="connsiteX25" fmla="*/ 146400 w 454966"/>
              <a:gd name="connsiteY25" fmla="*/ 85133 h 6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54966" h="679751">
                <a:moveTo>
                  <a:pt x="146400" y="84946"/>
                </a:moveTo>
                <a:cubicBezTo>
                  <a:pt x="149382" y="73204"/>
                  <a:pt x="151619" y="61462"/>
                  <a:pt x="155347" y="50092"/>
                </a:cubicBezTo>
                <a:cubicBezTo>
                  <a:pt x="160379" y="35181"/>
                  <a:pt x="160938" y="16170"/>
                  <a:pt x="186659" y="21948"/>
                </a:cubicBezTo>
                <a:cubicBezTo>
                  <a:pt x="207535" y="26607"/>
                  <a:pt x="223377" y="31081"/>
                  <a:pt x="223377" y="58479"/>
                </a:cubicBezTo>
                <a:cubicBezTo>
                  <a:pt x="223377" y="95757"/>
                  <a:pt x="228037" y="132847"/>
                  <a:pt x="235493" y="170125"/>
                </a:cubicBezTo>
                <a:cubicBezTo>
                  <a:pt x="235493" y="133034"/>
                  <a:pt x="235493" y="95757"/>
                  <a:pt x="235493" y="58666"/>
                </a:cubicBezTo>
                <a:cubicBezTo>
                  <a:pt x="235493" y="30521"/>
                  <a:pt x="254318" y="25675"/>
                  <a:pt x="276498" y="22134"/>
                </a:cubicBezTo>
                <a:cubicBezTo>
                  <a:pt x="303151" y="18034"/>
                  <a:pt x="299982" y="39468"/>
                  <a:pt x="304642" y="53447"/>
                </a:cubicBezTo>
                <a:cubicBezTo>
                  <a:pt x="309488" y="67985"/>
                  <a:pt x="312284" y="83082"/>
                  <a:pt x="317316" y="103771"/>
                </a:cubicBezTo>
                <a:cubicBezTo>
                  <a:pt x="320857" y="78609"/>
                  <a:pt x="316757" y="60157"/>
                  <a:pt x="313775" y="41332"/>
                </a:cubicBezTo>
                <a:cubicBezTo>
                  <a:pt x="311911" y="29217"/>
                  <a:pt x="303896" y="12628"/>
                  <a:pt x="320112" y="5918"/>
                </a:cubicBezTo>
                <a:cubicBezTo>
                  <a:pt x="338564" y="-1910"/>
                  <a:pt x="340987" y="18220"/>
                  <a:pt x="346393" y="28285"/>
                </a:cubicBezTo>
                <a:cubicBezTo>
                  <a:pt x="401936" y="132475"/>
                  <a:pt x="433435" y="244120"/>
                  <a:pt x="447600" y="360798"/>
                </a:cubicBezTo>
                <a:cubicBezTo>
                  <a:pt x="456174" y="430879"/>
                  <a:pt x="458597" y="501147"/>
                  <a:pt x="447600" y="571228"/>
                </a:cubicBezTo>
                <a:cubicBezTo>
                  <a:pt x="445550" y="584275"/>
                  <a:pt x="442940" y="597322"/>
                  <a:pt x="439213" y="609810"/>
                </a:cubicBezTo>
                <a:cubicBezTo>
                  <a:pt x="421879" y="667590"/>
                  <a:pt x="396530" y="680637"/>
                  <a:pt x="340987" y="658084"/>
                </a:cubicBezTo>
                <a:cubicBezTo>
                  <a:pt x="318435" y="648951"/>
                  <a:pt x="299982" y="648951"/>
                  <a:pt x="279293" y="662930"/>
                </a:cubicBezTo>
                <a:cubicBezTo>
                  <a:pt x="246117" y="685296"/>
                  <a:pt x="210330" y="685296"/>
                  <a:pt x="176967" y="663303"/>
                </a:cubicBezTo>
                <a:cubicBezTo>
                  <a:pt x="156465" y="649697"/>
                  <a:pt x="138013" y="648578"/>
                  <a:pt x="115273" y="657898"/>
                </a:cubicBezTo>
                <a:cubicBezTo>
                  <a:pt x="58239" y="681010"/>
                  <a:pt x="29163" y="665912"/>
                  <a:pt x="14811" y="604218"/>
                </a:cubicBezTo>
                <a:cubicBezTo>
                  <a:pt x="-11656" y="490150"/>
                  <a:pt x="1019" y="376827"/>
                  <a:pt x="24130" y="264063"/>
                </a:cubicBezTo>
                <a:cubicBezTo>
                  <a:pt x="41278" y="180562"/>
                  <a:pt x="69795" y="100975"/>
                  <a:pt x="109868" y="25862"/>
                </a:cubicBezTo>
                <a:cubicBezTo>
                  <a:pt x="115646" y="15051"/>
                  <a:pt x="118256" y="-5638"/>
                  <a:pt x="138758" y="1445"/>
                </a:cubicBezTo>
                <a:cubicBezTo>
                  <a:pt x="159447" y="8714"/>
                  <a:pt x="150687" y="26980"/>
                  <a:pt x="149009" y="41332"/>
                </a:cubicBezTo>
                <a:cubicBezTo>
                  <a:pt x="147518" y="55497"/>
                  <a:pt x="144722" y="69476"/>
                  <a:pt x="142300" y="83455"/>
                </a:cubicBezTo>
                <a:cubicBezTo>
                  <a:pt x="143604" y="84014"/>
                  <a:pt x="145095" y="84573"/>
                  <a:pt x="146400" y="85133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9453B67A-DDFA-40B3-A83F-6906BDF97A6A}"/>
              </a:ext>
            </a:extLst>
          </p:cNvPr>
          <p:cNvSpPr/>
          <p:nvPr/>
        </p:nvSpPr>
        <p:spPr>
          <a:xfrm>
            <a:off x="3141422" y="792228"/>
            <a:ext cx="519255" cy="650397"/>
          </a:xfrm>
          <a:custGeom>
            <a:avLst/>
            <a:gdLst>
              <a:gd name="connsiteX0" fmla="*/ 263835 w 519255"/>
              <a:gd name="connsiteY0" fmla="*/ 486028 h 650397"/>
              <a:gd name="connsiteX1" fmla="*/ 232895 w 519255"/>
              <a:gd name="connsiteY1" fmla="*/ 454529 h 650397"/>
              <a:gd name="connsiteX2" fmla="*/ 57691 w 519255"/>
              <a:gd name="connsiteY2" fmla="*/ 316044 h 650397"/>
              <a:gd name="connsiteX3" fmla="*/ 13518 w 519255"/>
              <a:gd name="connsiteY3" fmla="*/ 254909 h 650397"/>
              <a:gd name="connsiteX4" fmla="*/ 284 w 519255"/>
              <a:gd name="connsiteY4" fmla="*/ 177000 h 650397"/>
              <a:gd name="connsiteX5" fmla="*/ 70366 w 519255"/>
              <a:gd name="connsiteY5" fmla="*/ 103564 h 650397"/>
              <a:gd name="connsiteX6" fmla="*/ 138024 w 519255"/>
              <a:gd name="connsiteY6" fmla="*/ 73928 h 650397"/>
              <a:gd name="connsiteX7" fmla="*/ 233267 w 519255"/>
              <a:gd name="connsiteY7" fmla="*/ 44479 h 650397"/>
              <a:gd name="connsiteX8" fmla="*/ 289556 w 519255"/>
              <a:gd name="connsiteY8" fmla="*/ 27891 h 650397"/>
              <a:gd name="connsiteX9" fmla="*/ 400456 w 519255"/>
              <a:gd name="connsiteY9" fmla="*/ 41311 h 650397"/>
              <a:gd name="connsiteX10" fmla="*/ 502223 w 519255"/>
              <a:gd name="connsiteY10" fmla="*/ 318094 h 650397"/>
              <a:gd name="connsiteX11" fmla="*/ 510983 w 519255"/>
              <a:gd name="connsiteY11" fmla="*/ 620040 h 650397"/>
              <a:gd name="connsiteX12" fmla="*/ 495327 w 519255"/>
              <a:gd name="connsiteY12" fmla="*/ 648743 h 650397"/>
              <a:gd name="connsiteX13" fmla="*/ 477061 w 519255"/>
              <a:gd name="connsiteY13" fmla="*/ 622090 h 650397"/>
              <a:gd name="connsiteX14" fmla="*/ 466064 w 519255"/>
              <a:gd name="connsiteY14" fmla="*/ 587422 h 650397"/>
              <a:gd name="connsiteX15" fmla="*/ 466064 w 519255"/>
              <a:gd name="connsiteY15" fmla="*/ 611093 h 650397"/>
              <a:gd name="connsiteX16" fmla="*/ 447611 w 519255"/>
              <a:gd name="connsiteY16" fmla="*/ 648371 h 650397"/>
              <a:gd name="connsiteX17" fmla="*/ 400829 w 519255"/>
              <a:gd name="connsiteY17" fmla="*/ 627682 h 650397"/>
              <a:gd name="connsiteX18" fmla="*/ 378089 w 519255"/>
              <a:gd name="connsiteY18" fmla="*/ 574562 h 650397"/>
              <a:gd name="connsiteX19" fmla="*/ 375107 w 519255"/>
              <a:gd name="connsiteY19" fmla="*/ 615567 h 650397"/>
              <a:gd name="connsiteX20" fmla="*/ 264394 w 519255"/>
              <a:gd name="connsiteY20" fmla="*/ 486401 h 65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9255" h="650397">
                <a:moveTo>
                  <a:pt x="263835" y="486028"/>
                </a:moveTo>
                <a:cubicBezTo>
                  <a:pt x="253584" y="475404"/>
                  <a:pt x="243146" y="464967"/>
                  <a:pt x="232895" y="454529"/>
                </a:cubicBezTo>
                <a:cubicBezTo>
                  <a:pt x="183130" y="397495"/>
                  <a:pt x="121808" y="354626"/>
                  <a:pt x="57691" y="316044"/>
                </a:cubicBezTo>
                <a:cubicBezTo>
                  <a:pt x="32716" y="300947"/>
                  <a:pt x="18178" y="282681"/>
                  <a:pt x="13518" y="254909"/>
                </a:cubicBezTo>
                <a:cubicBezTo>
                  <a:pt x="9231" y="229002"/>
                  <a:pt x="1962" y="203094"/>
                  <a:pt x="284" y="177000"/>
                </a:cubicBezTo>
                <a:cubicBezTo>
                  <a:pt x="-2884" y="126489"/>
                  <a:pt x="20414" y="101700"/>
                  <a:pt x="70366" y="103564"/>
                </a:cubicBezTo>
                <a:cubicBezTo>
                  <a:pt x="99069" y="104682"/>
                  <a:pt x="120131" y="98718"/>
                  <a:pt x="138024" y="73928"/>
                </a:cubicBezTo>
                <a:cubicBezTo>
                  <a:pt x="161136" y="41683"/>
                  <a:pt x="197109" y="36092"/>
                  <a:pt x="233267" y="44479"/>
                </a:cubicBezTo>
                <a:cubicBezTo>
                  <a:pt x="257125" y="49884"/>
                  <a:pt x="272781" y="42988"/>
                  <a:pt x="289556" y="27891"/>
                </a:cubicBezTo>
                <a:cubicBezTo>
                  <a:pt x="334661" y="-12741"/>
                  <a:pt x="366347" y="-9573"/>
                  <a:pt x="400456" y="41311"/>
                </a:cubicBezTo>
                <a:cubicBezTo>
                  <a:pt x="456558" y="125184"/>
                  <a:pt x="483584" y="220428"/>
                  <a:pt x="502223" y="318094"/>
                </a:cubicBezTo>
                <a:cubicBezTo>
                  <a:pt x="521234" y="418184"/>
                  <a:pt x="524589" y="519019"/>
                  <a:pt x="510983" y="620040"/>
                </a:cubicBezTo>
                <a:cubicBezTo>
                  <a:pt x="509492" y="631409"/>
                  <a:pt x="511356" y="647625"/>
                  <a:pt x="495327" y="648743"/>
                </a:cubicBezTo>
                <a:cubicBezTo>
                  <a:pt x="478552" y="649862"/>
                  <a:pt x="480043" y="632901"/>
                  <a:pt x="477061" y="622090"/>
                </a:cubicBezTo>
                <a:cubicBezTo>
                  <a:pt x="473706" y="610721"/>
                  <a:pt x="472215" y="598792"/>
                  <a:pt x="466064" y="587422"/>
                </a:cubicBezTo>
                <a:cubicBezTo>
                  <a:pt x="466064" y="595251"/>
                  <a:pt x="465505" y="603265"/>
                  <a:pt x="466064" y="611093"/>
                </a:cubicBezTo>
                <a:cubicBezTo>
                  <a:pt x="467369" y="627309"/>
                  <a:pt x="473519" y="644084"/>
                  <a:pt x="447611" y="648371"/>
                </a:cubicBezTo>
                <a:cubicBezTo>
                  <a:pt x="426177" y="651912"/>
                  <a:pt x="409030" y="653776"/>
                  <a:pt x="400829" y="627682"/>
                </a:cubicBezTo>
                <a:cubicBezTo>
                  <a:pt x="395424" y="610161"/>
                  <a:pt x="386477" y="593759"/>
                  <a:pt x="378089" y="574562"/>
                </a:cubicBezTo>
                <a:cubicBezTo>
                  <a:pt x="367838" y="589659"/>
                  <a:pt x="386104" y="601588"/>
                  <a:pt x="375107" y="615567"/>
                </a:cubicBezTo>
                <a:cubicBezTo>
                  <a:pt x="337644" y="572325"/>
                  <a:pt x="310618" y="520882"/>
                  <a:pt x="264394" y="486401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84D8E347-7D5B-44EC-99E7-9EE88DCBB1EF}"/>
              </a:ext>
            </a:extLst>
          </p:cNvPr>
          <p:cNvSpPr/>
          <p:nvPr/>
        </p:nvSpPr>
        <p:spPr>
          <a:xfrm>
            <a:off x="2774112" y="1497574"/>
            <a:ext cx="702574" cy="450827"/>
          </a:xfrm>
          <a:custGeom>
            <a:avLst/>
            <a:gdLst>
              <a:gd name="connsiteX0" fmla="*/ 584362 w 702574"/>
              <a:gd name="connsiteY0" fmla="*/ 139476 h 450827"/>
              <a:gd name="connsiteX1" fmla="*/ 566469 w 702574"/>
              <a:gd name="connsiteY1" fmla="*/ 157555 h 450827"/>
              <a:gd name="connsiteX2" fmla="*/ 639346 w 702574"/>
              <a:gd name="connsiteY2" fmla="*/ 149354 h 450827"/>
              <a:gd name="connsiteX3" fmla="*/ 675505 w 702574"/>
              <a:gd name="connsiteY3" fmla="*/ 182717 h 450827"/>
              <a:gd name="connsiteX4" fmla="*/ 655934 w 702574"/>
              <a:gd name="connsiteY4" fmla="*/ 213657 h 450827"/>
              <a:gd name="connsiteX5" fmla="*/ 618844 w 702574"/>
              <a:gd name="connsiteY5" fmla="*/ 236397 h 450827"/>
              <a:gd name="connsiteX6" fmla="*/ 669354 w 702574"/>
              <a:gd name="connsiteY6" fmla="*/ 220927 h 450827"/>
              <a:gd name="connsiteX7" fmla="*/ 701040 w 702574"/>
              <a:gd name="connsiteY7" fmla="*/ 225959 h 450827"/>
              <a:gd name="connsiteX8" fmla="*/ 685383 w 702574"/>
              <a:gd name="connsiteY8" fmla="*/ 251494 h 450827"/>
              <a:gd name="connsiteX9" fmla="*/ 331995 w 702574"/>
              <a:gd name="connsiteY9" fmla="*/ 424088 h 450827"/>
              <a:gd name="connsiteX10" fmla="*/ 139831 w 702574"/>
              <a:gd name="connsiteY10" fmla="*/ 450554 h 450827"/>
              <a:gd name="connsiteX11" fmla="*/ 59498 w 702574"/>
              <a:gd name="connsiteY11" fmla="*/ 352142 h 450827"/>
              <a:gd name="connsiteX12" fmla="*/ 43656 w 702574"/>
              <a:gd name="connsiteY12" fmla="*/ 302005 h 450827"/>
              <a:gd name="connsiteX13" fmla="*/ 24458 w 702574"/>
              <a:gd name="connsiteY13" fmla="*/ 198560 h 450827"/>
              <a:gd name="connsiteX14" fmla="*/ 18307 w 702574"/>
              <a:gd name="connsiteY14" fmla="*/ 137425 h 450827"/>
              <a:gd name="connsiteX15" fmla="*/ 48501 w 702574"/>
              <a:gd name="connsiteY15" fmla="*/ 32304 h 450827"/>
              <a:gd name="connsiteX16" fmla="*/ 138899 w 702574"/>
              <a:gd name="connsiteY16" fmla="*/ 1550 h 450827"/>
              <a:gd name="connsiteX17" fmla="*/ 170771 w 702574"/>
              <a:gd name="connsiteY17" fmla="*/ 5091 h 450827"/>
              <a:gd name="connsiteX18" fmla="*/ 572992 w 702574"/>
              <a:gd name="connsiteY18" fmla="*/ 135748 h 450827"/>
              <a:gd name="connsiteX19" fmla="*/ 584549 w 702574"/>
              <a:gd name="connsiteY19" fmla="*/ 139289 h 45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574" h="450827">
                <a:moveTo>
                  <a:pt x="584362" y="139476"/>
                </a:moveTo>
                <a:cubicBezTo>
                  <a:pt x="583989" y="151964"/>
                  <a:pt x="569078" y="146931"/>
                  <a:pt x="566469" y="157555"/>
                </a:cubicBezTo>
                <a:cubicBezTo>
                  <a:pt x="591445" y="154759"/>
                  <a:pt x="615488" y="153082"/>
                  <a:pt x="639346" y="149354"/>
                </a:cubicBezTo>
                <a:cubicBezTo>
                  <a:pt x="666745" y="145067"/>
                  <a:pt x="668422" y="165943"/>
                  <a:pt x="675505" y="182717"/>
                </a:cubicBezTo>
                <a:cubicBezTo>
                  <a:pt x="683892" y="202661"/>
                  <a:pt x="668795" y="207507"/>
                  <a:pt x="655934" y="213657"/>
                </a:cubicBezTo>
                <a:cubicBezTo>
                  <a:pt x="643074" y="219622"/>
                  <a:pt x="630213" y="225400"/>
                  <a:pt x="618844" y="236397"/>
                </a:cubicBezTo>
                <a:cubicBezTo>
                  <a:pt x="635618" y="231178"/>
                  <a:pt x="652393" y="226145"/>
                  <a:pt x="669354" y="220927"/>
                </a:cubicBezTo>
                <a:cubicBezTo>
                  <a:pt x="680910" y="217385"/>
                  <a:pt x="694143" y="210862"/>
                  <a:pt x="701040" y="225959"/>
                </a:cubicBezTo>
                <a:cubicBezTo>
                  <a:pt x="707190" y="239565"/>
                  <a:pt x="693398" y="244970"/>
                  <a:pt x="685383" y="251494"/>
                </a:cubicBezTo>
                <a:cubicBezTo>
                  <a:pt x="580634" y="335554"/>
                  <a:pt x="460788" y="389420"/>
                  <a:pt x="331995" y="424088"/>
                </a:cubicBezTo>
                <a:cubicBezTo>
                  <a:pt x="269183" y="441049"/>
                  <a:pt x="205439" y="452791"/>
                  <a:pt x="139831" y="450554"/>
                </a:cubicBezTo>
                <a:cubicBezTo>
                  <a:pt x="65276" y="447945"/>
                  <a:pt x="44774" y="424274"/>
                  <a:pt x="59498" y="352142"/>
                </a:cubicBezTo>
                <a:cubicBezTo>
                  <a:pt x="63785" y="331081"/>
                  <a:pt x="58007" y="316729"/>
                  <a:pt x="43656" y="302005"/>
                </a:cubicBezTo>
                <a:cubicBezTo>
                  <a:pt x="14579" y="272183"/>
                  <a:pt x="7310" y="236024"/>
                  <a:pt x="24458" y="198560"/>
                </a:cubicBezTo>
                <a:cubicBezTo>
                  <a:pt x="35082" y="175076"/>
                  <a:pt x="30981" y="157742"/>
                  <a:pt x="18307" y="137425"/>
                </a:cubicBezTo>
                <a:cubicBezTo>
                  <a:pt x="-13192" y="87474"/>
                  <a:pt x="-4619" y="58957"/>
                  <a:pt x="48501" y="32304"/>
                </a:cubicBezTo>
                <a:cubicBezTo>
                  <a:pt x="77205" y="17952"/>
                  <a:pt x="107772" y="9005"/>
                  <a:pt x="138899" y="1550"/>
                </a:cubicBezTo>
                <a:cubicBezTo>
                  <a:pt x="150268" y="-1060"/>
                  <a:pt x="160520" y="-687"/>
                  <a:pt x="170771" y="5091"/>
                </a:cubicBezTo>
                <a:cubicBezTo>
                  <a:pt x="296209" y="75172"/>
                  <a:pt x="430034" y="119719"/>
                  <a:pt x="572992" y="135748"/>
                </a:cubicBezTo>
                <a:cubicBezTo>
                  <a:pt x="577093" y="136121"/>
                  <a:pt x="580821" y="138171"/>
                  <a:pt x="584549" y="139289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59A46C5B-5F1B-493C-84AB-B94F2FB8AC0B}"/>
              </a:ext>
            </a:extLst>
          </p:cNvPr>
          <p:cNvSpPr/>
          <p:nvPr/>
        </p:nvSpPr>
        <p:spPr>
          <a:xfrm>
            <a:off x="3722221" y="1499197"/>
            <a:ext cx="700282" cy="449001"/>
          </a:xfrm>
          <a:custGeom>
            <a:avLst/>
            <a:gdLst>
              <a:gd name="connsiteX0" fmla="*/ 60282 w 700282"/>
              <a:gd name="connsiteY0" fmla="*/ 227319 h 449001"/>
              <a:gd name="connsiteX1" fmla="*/ 33256 w 700282"/>
              <a:gd name="connsiteY1" fmla="*/ 173640 h 449001"/>
              <a:gd name="connsiteX2" fmla="*/ 73702 w 700282"/>
              <a:gd name="connsiteY2" fmla="*/ 151087 h 449001"/>
              <a:gd name="connsiteX3" fmla="*/ 161117 w 700282"/>
              <a:gd name="connsiteY3" fmla="*/ 161525 h 449001"/>
              <a:gd name="connsiteX4" fmla="*/ 107438 w 700282"/>
              <a:gd name="connsiteY4" fmla="*/ 139531 h 449001"/>
              <a:gd name="connsiteX5" fmla="*/ 191125 w 700282"/>
              <a:gd name="connsiteY5" fmla="*/ 124434 h 449001"/>
              <a:gd name="connsiteX6" fmla="*/ 510219 w 700282"/>
              <a:gd name="connsiteY6" fmla="*/ 12229 h 449001"/>
              <a:gd name="connsiteX7" fmla="*/ 578995 w 700282"/>
              <a:gd name="connsiteY7" fmla="*/ 4215 h 449001"/>
              <a:gd name="connsiteX8" fmla="*/ 667342 w 700282"/>
              <a:gd name="connsiteY8" fmla="*/ 40187 h 449001"/>
              <a:gd name="connsiteX9" fmla="*/ 687658 w 700282"/>
              <a:gd name="connsiteY9" fmla="*/ 124247 h 449001"/>
              <a:gd name="connsiteX10" fmla="*/ 677407 w 700282"/>
              <a:gd name="connsiteY10" fmla="*/ 206257 h 449001"/>
              <a:gd name="connsiteX11" fmla="*/ 655786 w 700282"/>
              <a:gd name="connsiteY11" fmla="*/ 300196 h 449001"/>
              <a:gd name="connsiteX12" fmla="*/ 640503 w 700282"/>
              <a:gd name="connsiteY12" fmla="*/ 353689 h 449001"/>
              <a:gd name="connsiteX13" fmla="*/ 566135 w 700282"/>
              <a:gd name="connsiteY13" fmla="*/ 448559 h 449001"/>
              <a:gd name="connsiteX14" fmla="*/ 263816 w 700282"/>
              <a:gd name="connsiteY14" fmla="*/ 389475 h 449001"/>
              <a:gd name="connsiteX15" fmla="*/ 24496 w 700282"/>
              <a:gd name="connsiteY15" fmla="*/ 258446 h 449001"/>
              <a:gd name="connsiteX16" fmla="*/ 3248 w 700282"/>
              <a:gd name="connsiteY16" fmla="*/ 224523 h 449001"/>
              <a:gd name="connsiteX17" fmla="*/ 44812 w 700282"/>
              <a:gd name="connsiteY17" fmla="*/ 222100 h 449001"/>
              <a:gd name="connsiteX18" fmla="*/ 60282 w 700282"/>
              <a:gd name="connsiteY18" fmla="*/ 227319 h 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0282" h="449001">
                <a:moveTo>
                  <a:pt x="60282" y="227319"/>
                </a:moveTo>
                <a:cubicBezTo>
                  <a:pt x="48540" y="210171"/>
                  <a:pt x="15550" y="208680"/>
                  <a:pt x="33256" y="173640"/>
                </a:cubicBezTo>
                <a:cubicBezTo>
                  <a:pt x="42762" y="154815"/>
                  <a:pt x="52454" y="147173"/>
                  <a:pt x="73702" y="151087"/>
                </a:cubicBezTo>
                <a:cubicBezTo>
                  <a:pt x="101660" y="156119"/>
                  <a:pt x="130177" y="157983"/>
                  <a:pt x="161117" y="161525"/>
                </a:cubicBezTo>
                <a:cubicBezTo>
                  <a:pt x="144343" y="148291"/>
                  <a:pt x="122349" y="155933"/>
                  <a:pt x="107438" y="139531"/>
                </a:cubicBezTo>
                <a:cubicBezTo>
                  <a:pt x="135210" y="127975"/>
                  <a:pt x="163913" y="128907"/>
                  <a:pt x="191125" y="124434"/>
                </a:cubicBezTo>
                <a:cubicBezTo>
                  <a:pt x="304075" y="105795"/>
                  <a:pt x="410316" y="67586"/>
                  <a:pt x="510219" y="12229"/>
                </a:cubicBezTo>
                <a:cubicBezTo>
                  <a:pt x="533517" y="-631"/>
                  <a:pt x="554392" y="-3427"/>
                  <a:pt x="578995" y="4215"/>
                </a:cubicBezTo>
                <a:cubicBezTo>
                  <a:pt x="609563" y="13720"/>
                  <a:pt x="640316" y="22667"/>
                  <a:pt x="667342" y="40187"/>
                </a:cubicBezTo>
                <a:cubicBezTo>
                  <a:pt x="702010" y="62740"/>
                  <a:pt x="710211" y="89766"/>
                  <a:pt x="687658" y="124247"/>
                </a:cubicBezTo>
                <a:cubicBezTo>
                  <a:pt x="669952" y="151273"/>
                  <a:pt x="663242" y="174944"/>
                  <a:pt x="677407" y="206257"/>
                </a:cubicBezTo>
                <a:cubicBezTo>
                  <a:pt x="692877" y="240739"/>
                  <a:pt x="681135" y="273729"/>
                  <a:pt x="655786" y="300196"/>
                </a:cubicBezTo>
                <a:cubicBezTo>
                  <a:pt x="640503" y="316225"/>
                  <a:pt x="635843" y="331695"/>
                  <a:pt x="640503" y="353689"/>
                </a:cubicBezTo>
                <a:cubicBezTo>
                  <a:pt x="654855" y="419856"/>
                  <a:pt x="634352" y="445764"/>
                  <a:pt x="566135" y="448559"/>
                </a:cubicBezTo>
                <a:cubicBezTo>
                  <a:pt x="460826" y="452846"/>
                  <a:pt x="361296" y="425448"/>
                  <a:pt x="263816" y="389475"/>
                </a:cubicBezTo>
                <a:cubicBezTo>
                  <a:pt x="177706" y="357789"/>
                  <a:pt x="97187" y="314921"/>
                  <a:pt x="24496" y="258446"/>
                </a:cubicBezTo>
                <a:cubicBezTo>
                  <a:pt x="13872" y="250244"/>
                  <a:pt x="-8308" y="244653"/>
                  <a:pt x="3248" y="224523"/>
                </a:cubicBezTo>
                <a:cubicBezTo>
                  <a:pt x="13686" y="206257"/>
                  <a:pt x="30461" y="218186"/>
                  <a:pt x="44812" y="222100"/>
                </a:cubicBezTo>
                <a:cubicBezTo>
                  <a:pt x="50031" y="223591"/>
                  <a:pt x="55063" y="225455"/>
                  <a:pt x="60282" y="227319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792E1FF9-E748-4609-A925-0ADD9DBC0F39}"/>
              </a:ext>
            </a:extLst>
          </p:cNvPr>
          <p:cNvSpPr/>
          <p:nvPr/>
        </p:nvSpPr>
        <p:spPr>
          <a:xfrm>
            <a:off x="5996399" y="944076"/>
            <a:ext cx="529367" cy="524942"/>
          </a:xfrm>
          <a:custGeom>
            <a:avLst/>
            <a:gdLst>
              <a:gd name="connsiteX0" fmla="*/ 187 w 529367"/>
              <a:gd name="connsiteY0" fmla="*/ 487204 h 524942"/>
              <a:gd name="connsiteX1" fmla="*/ 111086 w 529367"/>
              <a:gd name="connsiteY1" fmla="*/ 242106 h 524942"/>
              <a:gd name="connsiteX2" fmla="*/ 112018 w 529367"/>
              <a:gd name="connsiteY2" fmla="*/ 114245 h 524942"/>
              <a:gd name="connsiteX3" fmla="*/ 132894 w 529367"/>
              <a:gd name="connsiteY3" fmla="*/ 70630 h 524942"/>
              <a:gd name="connsiteX4" fmla="*/ 488332 w 529367"/>
              <a:gd name="connsiteY4" fmla="*/ 10241 h 524942"/>
              <a:gd name="connsiteX5" fmla="*/ 518527 w 529367"/>
              <a:gd name="connsiteY5" fmla="*/ 39877 h 524942"/>
              <a:gd name="connsiteX6" fmla="*/ 454969 w 529367"/>
              <a:gd name="connsiteY6" fmla="*/ 401280 h 524942"/>
              <a:gd name="connsiteX7" fmla="*/ 422165 w 529367"/>
              <a:gd name="connsiteY7" fmla="*/ 417122 h 524942"/>
              <a:gd name="connsiteX8" fmla="*/ 49579 w 529367"/>
              <a:gd name="connsiteY8" fmla="*/ 517957 h 524942"/>
              <a:gd name="connsiteX9" fmla="*/ 187 w 529367"/>
              <a:gd name="connsiteY9" fmla="*/ 487017 h 524942"/>
              <a:gd name="connsiteX10" fmla="*/ 0 w 529367"/>
              <a:gd name="connsiteY10" fmla="*/ 487390 h 52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367" h="524942">
                <a:moveTo>
                  <a:pt x="187" y="487204"/>
                </a:moveTo>
                <a:cubicBezTo>
                  <a:pt x="66167" y="418614"/>
                  <a:pt x="96175" y="333808"/>
                  <a:pt x="111086" y="242106"/>
                </a:cubicBezTo>
                <a:cubicBezTo>
                  <a:pt x="117983" y="199610"/>
                  <a:pt x="120592" y="156927"/>
                  <a:pt x="112018" y="114245"/>
                </a:cubicBezTo>
                <a:cubicBezTo>
                  <a:pt x="108104" y="94674"/>
                  <a:pt x="115187" y="81068"/>
                  <a:pt x="132894" y="70630"/>
                </a:cubicBezTo>
                <a:cubicBezTo>
                  <a:pt x="243794" y="5209"/>
                  <a:pt x="362335" y="-14362"/>
                  <a:pt x="488332" y="10241"/>
                </a:cubicBezTo>
                <a:cubicBezTo>
                  <a:pt x="505293" y="13596"/>
                  <a:pt x="514799" y="21984"/>
                  <a:pt x="518527" y="39877"/>
                </a:cubicBezTo>
                <a:cubicBezTo>
                  <a:pt x="545366" y="168856"/>
                  <a:pt x="521695" y="288702"/>
                  <a:pt x="454969" y="401280"/>
                </a:cubicBezTo>
                <a:cubicBezTo>
                  <a:pt x="447327" y="414140"/>
                  <a:pt x="437449" y="418614"/>
                  <a:pt x="422165" y="417122"/>
                </a:cubicBezTo>
                <a:cubicBezTo>
                  <a:pt x="285171" y="403330"/>
                  <a:pt x="160106" y="433338"/>
                  <a:pt x="49579" y="517957"/>
                </a:cubicBezTo>
                <a:cubicBezTo>
                  <a:pt x="29076" y="533614"/>
                  <a:pt x="13606" y="522803"/>
                  <a:pt x="187" y="487017"/>
                </a:cubicBezTo>
                <a:cubicBezTo>
                  <a:pt x="187" y="487017"/>
                  <a:pt x="0" y="487390"/>
                  <a:pt x="0" y="487390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171C78BF-4633-485F-9343-E319B00A4802}"/>
              </a:ext>
            </a:extLst>
          </p:cNvPr>
          <p:cNvSpPr/>
          <p:nvPr/>
        </p:nvSpPr>
        <p:spPr>
          <a:xfrm>
            <a:off x="5194903" y="944280"/>
            <a:ext cx="525260" cy="523935"/>
          </a:xfrm>
          <a:custGeom>
            <a:avLst/>
            <a:gdLst>
              <a:gd name="connsiteX0" fmla="*/ 222 w 525260"/>
              <a:gd name="connsiteY0" fmla="*/ 128765 h 523935"/>
              <a:gd name="connsiteX1" fmla="*/ 9914 w 525260"/>
              <a:gd name="connsiteY1" fmla="*/ 44332 h 523935"/>
              <a:gd name="connsiteX2" fmla="*/ 43650 w 525260"/>
              <a:gd name="connsiteY2" fmla="*/ 9664 h 523935"/>
              <a:gd name="connsiteX3" fmla="*/ 393683 w 525260"/>
              <a:gd name="connsiteY3" fmla="*/ 68562 h 523935"/>
              <a:gd name="connsiteX4" fmla="*/ 418659 w 525260"/>
              <a:gd name="connsiteY4" fmla="*/ 109940 h 523935"/>
              <a:gd name="connsiteX5" fmla="*/ 512970 w 525260"/>
              <a:gd name="connsiteY5" fmla="*/ 470970 h 523935"/>
              <a:gd name="connsiteX6" fmla="*/ 513716 w 525260"/>
              <a:gd name="connsiteY6" fmla="*/ 515517 h 523935"/>
              <a:gd name="connsiteX7" fmla="*/ 479234 w 525260"/>
              <a:gd name="connsiteY7" fmla="*/ 517194 h 523935"/>
              <a:gd name="connsiteX8" fmla="*/ 109444 w 525260"/>
              <a:gd name="connsiteY8" fmla="*/ 416732 h 523935"/>
              <a:gd name="connsiteX9" fmla="*/ 70489 w 525260"/>
              <a:gd name="connsiteY9" fmla="*/ 394179 h 523935"/>
              <a:gd name="connsiteX10" fmla="*/ 408 w 525260"/>
              <a:gd name="connsiteY10" fmla="*/ 128579 h 52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260" h="523935">
                <a:moveTo>
                  <a:pt x="222" y="128765"/>
                </a:moveTo>
                <a:cubicBezTo>
                  <a:pt x="-1269" y="107144"/>
                  <a:pt x="5068" y="75831"/>
                  <a:pt x="9914" y="44332"/>
                </a:cubicBezTo>
                <a:cubicBezTo>
                  <a:pt x="12896" y="24762"/>
                  <a:pt x="23147" y="13578"/>
                  <a:pt x="43650" y="9664"/>
                </a:cubicBezTo>
                <a:cubicBezTo>
                  <a:pt x="167596" y="-13820"/>
                  <a:pt x="284274" y="5377"/>
                  <a:pt x="393683" y="68562"/>
                </a:cubicBezTo>
                <a:cubicBezTo>
                  <a:pt x="409712" y="77882"/>
                  <a:pt x="421641" y="87760"/>
                  <a:pt x="418659" y="109940"/>
                </a:cubicBezTo>
                <a:cubicBezTo>
                  <a:pt x="400766" y="243020"/>
                  <a:pt x="434875" y="362866"/>
                  <a:pt x="512970" y="470970"/>
                </a:cubicBezTo>
                <a:cubicBezTo>
                  <a:pt x="523967" y="486254"/>
                  <a:pt x="533659" y="498928"/>
                  <a:pt x="513716" y="515517"/>
                </a:cubicBezTo>
                <a:cubicBezTo>
                  <a:pt x="501042" y="525954"/>
                  <a:pt x="491909" y="526886"/>
                  <a:pt x="479234" y="517194"/>
                </a:cubicBezTo>
                <a:cubicBezTo>
                  <a:pt x="369826" y="433320"/>
                  <a:pt x="245506" y="402753"/>
                  <a:pt x="109444" y="416732"/>
                </a:cubicBezTo>
                <a:cubicBezTo>
                  <a:pt x="89128" y="418782"/>
                  <a:pt x="79436" y="409836"/>
                  <a:pt x="70489" y="394179"/>
                </a:cubicBezTo>
                <a:cubicBezTo>
                  <a:pt x="24638" y="315338"/>
                  <a:pt x="1154" y="230532"/>
                  <a:pt x="408" y="128579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85FEEC81-412C-407C-B3AB-443D89E1BF03}"/>
              </a:ext>
            </a:extLst>
          </p:cNvPr>
          <p:cNvSpPr/>
          <p:nvPr/>
        </p:nvSpPr>
        <p:spPr>
          <a:xfrm>
            <a:off x="6001108" y="1750275"/>
            <a:ext cx="524724" cy="522709"/>
          </a:xfrm>
          <a:custGeom>
            <a:avLst/>
            <a:gdLst>
              <a:gd name="connsiteX0" fmla="*/ 375146 w 524724"/>
              <a:gd name="connsiteY0" fmla="*/ 522352 h 522709"/>
              <a:gd name="connsiteX1" fmla="*/ 134708 w 524724"/>
              <a:gd name="connsiteY1" fmla="*/ 457676 h 522709"/>
              <a:gd name="connsiteX2" fmla="*/ 107495 w 524724"/>
              <a:gd name="connsiteY2" fmla="*/ 404370 h 522709"/>
              <a:gd name="connsiteX3" fmla="*/ 14861 w 524724"/>
              <a:gd name="connsiteY3" fmla="*/ 55828 h 522709"/>
              <a:gd name="connsiteX4" fmla="*/ 9083 w 524724"/>
              <a:gd name="connsiteY4" fmla="*/ 10722 h 522709"/>
              <a:gd name="connsiteX5" fmla="*/ 56798 w 524724"/>
              <a:gd name="connsiteY5" fmla="*/ 14636 h 522709"/>
              <a:gd name="connsiteX6" fmla="*/ 409254 w 524724"/>
              <a:gd name="connsiteY6" fmla="*/ 107270 h 522709"/>
              <a:gd name="connsiteX7" fmla="*/ 456410 w 524724"/>
              <a:gd name="connsiteY7" fmla="*/ 132060 h 522709"/>
              <a:gd name="connsiteX8" fmla="*/ 517731 w 524724"/>
              <a:gd name="connsiteY8" fmla="*/ 469419 h 522709"/>
              <a:gd name="connsiteX9" fmla="*/ 469457 w 524724"/>
              <a:gd name="connsiteY9" fmla="*/ 516947 h 522709"/>
              <a:gd name="connsiteX10" fmla="*/ 375146 w 524724"/>
              <a:gd name="connsiteY10" fmla="*/ 522352 h 52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4724" h="522709">
                <a:moveTo>
                  <a:pt x="375146" y="522352"/>
                </a:moveTo>
                <a:cubicBezTo>
                  <a:pt x="294254" y="526080"/>
                  <a:pt x="212430" y="500359"/>
                  <a:pt x="134708" y="457676"/>
                </a:cubicBezTo>
                <a:cubicBezTo>
                  <a:pt x="112341" y="445375"/>
                  <a:pt x="104327" y="430091"/>
                  <a:pt x="107495" y="404370"/>
                </a:cubicBezTo>
                <a:cubicBezTo>
                  <a:pt x="122965" y="276136"/>
                  <a:pt x="88856" y="160577"/>
                  <a:pt x="14861" y="55828"/>
                </a:cubicBezTo>
                <a:cubicBezTo>
                  <a:pt x="4982" y="42035"/>
                  <a:pt x="-9742" y="30479"/>
                  <a:pt x="9083" y="10722"/>
                </a:cubicBezTo>
                <a:cubicBezTo>
                  <a:pt x="28654" y="-9780"/>
                  <a:pt x="41515" y="3453"/>
                  <a:pt x="56798" y="14636"/>
                </a:cubicBezTo>
                <a:cubicBezTo>
                  <a:pt x="162106" y="91614"/>
                  <a:pt x="280648" y="120131"/>
                  <a:pt x="409254" y="107270"/>
                </a:cubicBezTo>
                <a:cubicBezTo>
                  <a:pt x="433485" y="104847"/>
                  <a:pt x="445600" y="112862"/>
                  <a:pt x="456410" y="132060"/>
                </a:cubicBezTo>
                <a:cubicBezTo>
                  <a:pt x="516054" y="237554"/>
                  <a:pt x="537116" y="349572"/>
                  <a:pt x="517731" y="469419"/>
                </a:cubicBezTo>
                <a:cubicBezTo>
                  <a:pt x="513072" y="498681"/>
                  <a:pt x="500025" y="513033"/>
                  <a:pt x="469457" y="516947"/>
                </a:cubicBezTo>
                <a:cubicBezTo>
                  <a:pt x="440940" y="520489"/>
                  <a:pt x="412423" y="521607"/>
                  <a:pt x="375146" y="522352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142374D0-7D05-422F-AF9A-1D16F1040840}"/>
              </a:ext>
            </a:extLst>
          </p:cNvPr>
          <p:cNvSpPr/>
          <p:nvPr/>
        </p:nvSpPr>
        <p:spPr>
          <a:xfrm>
            <a:off x="5195469" y="1750190"/>
            <a:ext cx="524831" cy="522896"/>
          </a:xfrm>
          <a:custGeom>
            <a:avLst/>
            <a:gdLst>
              <a:gd name="connsiteX0" fmla="*/ 164049 w 524831"/>
              <a:gd name="connsiteY0" fmla="*/ 110337 h 522896"/>
              <a:gd name="connsiteX1" fmla="*/ 469722 w 524831"/>
              <a:gd name="connsiteY1" fmla="*/ 12857 h 522896"/>
              <a:gd name="connsiteX2" fmla="*/ 515014 w 524831"/>
              <a:gd name="connsiteY2" fmla="*/ 9875 h 522896"/>
              <a:gd name="connsiteX3" fmla="*/ 510727 w 524831"/>
              <a:gd name="connsiteY3" fmla="*/ 54794 h 522896"/>
              <a:gd name="connsiteX4" fmla="*/ 417720 w 524831"/>
              <a:gd name="connsiteY4" fmla="*/ 413028 h 522896"/>
              <a:gd name="connsiteX5" fmla="*/ 399641 w 524831"/>
              <a:gd name="connsiteY5" fmla="*/ 451238 h 522896"/>
              <a:gd name="connsiteX6" fmla="*/ 40474 w 524831"/>
              <a:gd name="connsiteY6" fmla="*/ 513677 h 522896"/>
              <a:gd name="connsiteX7" fmla="*/ 10466 w 524831"/>
              <a:gd name="connsiteY7" fmla="*/ 483296 h 522896"/>
              <a:gd name="connsiteX8" fmla="*/ 74770 w 524831"/>
              <a:gd name="connsiteY8" fmla="*/ 121520 h 522896"/>
              <a:gd name="connsiteX9" fmla="*/ 104778 w 524831"/>
              <a:gd name="connsiteY9" fmla="*/ 106609 h 522896"/>
              <a:gd name="connsiteX10" fmla="*/ 164049 w 524831"/>
              <a:gd name="connsiteY10" fmla="*/ 109778 h 5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4831" h="522896">
                <a:moveTo>
                  <a:pt x="164049" y="110337"/>
                </a:moveTo>
                <a:cubicBezTo>
                  <a:pt x="277371" y="113319"/>
                  <a:pt x="378579" y="78838"/>
                  <a:pt x="469722" y="12857"/>
                </a:cubicBezTo>
                <a:cubicBezTo>
                  <a:pt x="484633" y="2047"/>
                  <a:pt x="496562" y="-8205"/>
                  <a:pt x="515014" y="9875"/>
                </a:cubicBezTo>
                <a:cubicBezTo>
                  <a:pt x="534398" y="28886"/>
                  <a:pt x="520792" y="40815"/>
                  <a:pt x="510727" y="54794"/>
                </a:cubicBezTo>
                <a:cubicBezTo>
                  <a:pt x="433750" y="162339"/>
                  <a:pt x="400759" y="281253"/>
                  <a:pt x="417720" y="413028"/>
                </a:cubicBezTo>
                <a:cubicBezTo>
                  <a:pt x="419957" y="430735"/>
                  <a:pt x="414738" y="441918"/>
                  <a:pt x="399641" y="451238"/>
                </a:cubicBezTo>
                <a:cubicBezTo>
                  <a:pt x="288181" y="519641"/>
                  <a:pt x="167776" y="535670"/>
                  <a:pt x="40474" y="513677"/>
                </a:cubicBezTo>
                <a:cubicBezTo>
                  <a:pt x="23327" y="510695"/>
                  <a:pt x="14007" y="500816"/>
                  <a:pt x="10466" y="483296"/>
                </a:cubicBezTo>
                <a:cubicBezTo>
                  <a:pt x="-15814" y="354130"/>
                  <a:pt x="8043" y="234097"/>
                  <a:pt x="74770" y="121520"/>
                </a:cubicBezTo>
                <a:cubicBezTo>
                  <a:pt x="81666" y="109778"/>
                  <a:pt x="90612" y="104932"/>
                  <a:pt x="104778" y="106609"/>
                </a:cubicBezTo>
                <a:cubicBezTo>
                  <a:pt x="124348" y="108846"/>
                  <a:pt x="144291" y="108846"/>
                  <a:pt x="164049" y="109778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0D675B32-04C4-4FD1-84D1-FD61FAD9741B}"/>
              </a:ext>
            </a:extLst>
          </p:cNvPr>
          <p:cNvSpPr/>
          <p:nvPr/>
        </p:nvSpPr>
        <p:spPr>
          <a:xfrm>
            <a:off x="3608630" y="791760"/>
            <a:ext cx="446205" cy="612306"/>
          </a:xfrm>
          <a:custGeom>
            <a:avLst/>
            <a:gdLst>
              <a:gd name="connsiteX0" fmla="*/ 219724 w 446205"/>
              <a:gd name="connsiteY0" fmla="*/ 448660 h 612306"/>
              <a:gd name="connsiteX1" fmla="*/ 175364 w 446205"/>
              <a:gd name="connsiteY1" fmla="*/ 493020 h 612306"/>
              <a:gd name="connsiteX2" fmla="*/ 89626 w 446205"/>
              <a:gd name="connsiteY2" fmla="*/ 587704 h 612306"/>
              <a:gd name="connsiteX3" fmla="*/ 89440 w 446205"/>
              <a:gd name="connsiteY3" fmla="*/ 549868 h 612306"/>
              <a:gd name="connsiteX4" fmla="*/ 62228 w 446205"/>
              <a:gd name="connsiteY4" fmla="*/ 612307 h 612306"/>
              <a:gd name="connsiteX5" fmla="*/ 55331 w 446205"/>
              <a:gd name="connsiteY5" fmla="*/ 582485 h 612306"/>
              <a:gd name="connsiteX6" fmla="*/ 7430 w 446205"/>
              <a:gd name="connsiteY6" fmla="*/ 186228 h 612306"/>
              <a:gd name="connsiteX7" fmla="*/ 16376 w 446205"/>
              <a:gd name="connsiteY7" fmla="*/ 89494 h 612306"/>
              <a:gd name="connsiteX8" fmla="*/ 55704 w 446205"/>
              <a:gd name="connsiteY8" fmla="*/ 28732 h 612306"/>
              <a:gd name="connsiteX9" fmla="*/ 148897 w 446205"/>
              <a:gd name="connsiteY9" fmla="*/ 21835 h 612306"/>
              <a:gd name="connsiteX10" fmla="*/ 219165 w 446205"/>
              <a:gd name="connsiteY10" fmla="*/ 44202 h 612306"/>
              <a:gd name="connsiteX11" fmla="*/ 312171 w 446205"/>
              <a:gd name="connsiteY11" fmla="*/ 79429 h 612306"/>
              <a:gd name="connsiteX12" fmla="*/ 365478 w 446205"/>
              <a:gd name="connsiteY12" fmla="*/ 104032 h 612306"/>
              <a:gd name="connsiteX13" fmla="*/ 444319 w 446205"/>
              <a:gd name="connsiteY13" fmla="*/ 193870 h 612306"/>
              <a:gd name="connsiteX14" fmla="*/ 440592 w 446205"/>
              <a:gd name="connsiteY14" fmla="*/ 216609 h 612306"/>
              <a:gd name="connsiteX15" fmla="*/ 368460 w 446205"/>
              <a:gd name="connsiteY15" fmla="*/ 329745 h 612306"/>
              <a:gd name="connsiteX16" fmla="*/ 219910 w 446205"/>
              <a:gd name="connsiteY16" fmla="*/ 448660 h 61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6205" h="612306">
                <a:moveTo>
                  <a:pt x="219724" y="448660"/>
                </a:moveTo>
                <a:cubicBezTo>
                  <a:pt x="202949" y="461521"/>
                  <a:pt x="188038" y="476245"/>
                  <a:pt x="175364" y="493020"/>
                </a:cubicBezTo>
                <a:cubicBezTo>
                  <a:pt x="139951" y="517809"/>
                  <a:pt x="120193" y="557137"/>
                  <a:pt x="89626" y="587704"/>
                </a:cubicBezTo>
                <a:cubicBezTo>
                  <a:pt x="80307" y="574098"/>
                  <a:pt x="94100" y="563660"/>
                  <a:pt x="89440" y="549868"/>
                </a:cubicBezTo>
                <a:cubicBezTo>
                  <a:pt x="79934" y="571488"/>
                  <a:pt x="71360" y="591245"/>
                  <a:pt x="62228" y="612307"/>
                </a:cubicBezTo>
                <a:cubicBezTo>
                  <a:pt x="50112" y="601683"/>
                  <a:pt x="54213" y="591245"/>
                  <a:pt x="55331" y="582485"/>
                </a:cubicBezTo>
                <a:cubicBezTo>
                  <a:pt x="70428" y="446610"/>
                  <a:pt x="50299" y="314648"/>
                  <a:pt x="7430" y="186228"/>
                </a:cubicBezTo>
                <a:cubicBezTo>
                  <a:pt x="-4499" y="150255"/>
                  <a:pt x="-2448" y="120247"/>
                  <a:pt x="16376" y="89494"/>
                </a:cubicBezTo>
                <a:cubicBezTo>
                  <a:pt x="29051" y="68805"/>
                  <a:pt x="40607" y="47370"/>
                  <a:pt x="55704" y="28732"/>
                </a:cubicBezTo>
                <a:cubicBezTo>
                  <a:pt x="84780" y="-7055"/>
                  <a:pt x="115348" y="-9478"/>
                  <a:pt x="148897" y="21835"/>
                </a:cubicBezTo>
                <a:cubicBezTo>
                  <a:pt x="169772" y="41219"/>
                  <a:pt x="188784" y="51471"/>
                  <a:pt x="219165" y="44202"/>
                </a:cubicBezTo>
                <a:cubicBezTo>
                  <a:pt x="256069" y="35255"/>
                  <a:pt x="289805" y="47370"/>
                  <a:pt x="312171" y="79429"/>
                </a:cubicBezTo>
                <a:cubicBezTo>
                  <a:pt x="325964" y="98999"/>
                  <a:pt x="342552" y="104591"/>
                  <a:pt x="365478" y="104032"/>
                </a:cubicBezTo>
                <a:cubicBezTo>
                  <a:pt x="429781" y="102541"/>
                  <a:pt x="453452" y="130126"/>
                  <a:pt x="444319" y="193870"/>
                </a:cubicBezTo>
                <a:cubicBezTo>
                  <a:pt x="443201" y="201512"/>
                  <a:pt x="441524" y="208967"/>
                  <a:pt x="440592" y="216609"/>
                </a:cubicBezTo>
                <a:cubicBezTo>
                  <a:pt x="434627" y="265815"/>
                  <a:pt x="416362" y="303465"/>
                  <a:pt x="368460" y="329745"/>
                </a:cubicBezTo>
                <a:cubicBezTo>
                  <a:pt x="312917" y="360126"/>
                  <a:pt x="261102" y="398522"/>
                  <a:pt x="219910" y="448660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id="{3F739FCD-2390-4A16-A016-B7FD3E3D68F4}"/>
              </a:ext>
            </a:extLst>
          </p:cNvPr>
          <p:cNvSpPr/>
          <p:nvPr/>
        </p:nvSpPr>
        <p:spPr>
          <a:xfrm>
            <a:off x="2942334" y="1781045"/>
            <a:ext cx="511848" cy="556782"/>
          </a:xfrm>
          <a:custGeom>
            <a:avLst/>
            <a:gdLst>
              <a:gd name="connsiteX0" fmla="*/ 490135 w 511848"/>
              <a:gd name="connsiteY0" fmla="*/ 641 h 556782"/>
              <a:gd name="connsiteX1" fmla="*/ 509333 w 511848"/>
              <a:gd name="connsiteY1" fmla="*/ 15738 h 556782"/>
              <a:gd name="connsiteX2" fmla="*/ 506351 w 511848"/>
              <a:gd name="connsiteY2" fmla="*/ 36241 h 556782"/>
              <a:gd name="connsiteX3" fmla="*/ 436083 w 511848"/>
              <a:gd name="connsiteY3" fmla="*/ 272578 h 556782"/>
              <a:gd name="connsiteX4" fmla="*/ 420240 w 511848"/>
              <a:gd name="connsiteY4" fmla="*/ 433057 h 556782"/>
              <a:gd name="connsiteX5" fmla="*/ 401788 w 511848"/>
              <a:gd name="connsiteY5" fmla="*/ 480586 h 556782"/>
              <a:gd name="connsiteX6" fmla="*/ 316983 w 511848"/>
              <a:gd name="connsiteY6" fmla="*/ 547685 h 556782"/>
              <a:gd name="connsiteX7" fmla="*/ 236650 w 511848"/>
              <a:gd name="connsiteY7" fmla="*/ 523268 h 556782"/>
              <a:gd name="connsiteX8" fmla="*/ 170669 w 511848"/>
              <a:gd name="connsiteY8" fmla="*/ 472944 h 556782"/>
              <a:gd name="connsiteX9" fmla="*/ 100961 w 511848"/>
              <a:gd name="connsiteY9" fmla="*/ 410318 h 556782"/>
              <a:gd name="connsiteX10" fmla="*/ 54551 w 511848"/>
              <a:gd name="connsiteY10" fmla="*/ 364840 h 556782"/>
              <a:gd name="connsiteX11" fmla="*/ 9445 w 511848"/>
              <a:gd name="connsiteY11" fmla="*/ 269783 h 556782"/>
              <a:gd name="connsiteX12" fmla="*/ 64242 w 511848"/>
              <a:gd name="connsiteY12" fmla="*/ 179944 h 556782"/>
              <a:gd name="connsiteX13" fmla="*/ 92200 w 511848"/>
              <a:gd name="connsiteY13" fmla="*/ 164102 h 556782"/>
              <a:gd name="connsiteX14" fmla="*/ 482866 w 511848"/>
              <a:gd name="connsiteY14" fmla="*/ 4182 h 556782"/>
              <a:gd name="connsiteX15" fmla="*/ 490508 w 511848"/>
              <a:gd name="connsiteY15" fmla="*/ 268 h 5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848" h="556782">
                <a:moveTo>
                  <a:pt x="490135" y="641"/>
                </a:moveTo>
                <a:cubicBezTo>
                  <a:pt x="512874" y="-4951"/>
                  <a:pt x="476529" y="28226"/>
                  <a:pt x="509333" y="15738"/>
                </a:cubicBezTo>
                <a:cubicBezTo>
                  <a:pt x="515297" y="13502"/>
                  <a:pt x="509147" y="29717"/>
                  <a:pt x="506351" y="36241"/>
                </a:cubicBezTo>
                <a:cubicBezTo>
                  <a:pt x="473547" y="112286"/>
                  <a:pt x="449689" y="190941"/>
                  <a:pt x="436083" y="272578"/>
                </a:cubicBezTo>
                <a:cubicBezTo>
                  <a:pt x="427137" y="325699"/>
                  <a:pt x="421918" y="379378"/>
                  <a:pt x="420240" y="433057"/>
                </a:cubicBezTo>
                <a:cubicBezTo>
                  <a:pt x="419681" y="451882"/>
                  <a:pt x="414835" y="467352"/>
                  <a:pt x="401788" y="480586"/>
                </a:cubicBezTo>
                <a:cubicBezTo>
                  <a:pt x="376067" y="506307"/>
                  <a:pt x="350159" y="531842"/>
                  <a:pt x="316983" y="547685"/>
                </a:cubicBezTo>
                <a:cubicBezTo>
                  <a:pt x="281196" y="564832"/>
                  <a:pt x="254543" y="558309"/>
                  <a:pt x="236650" y="523268"/>
                </a:cubicBezTo>
                <a:cubicBezTo>
                  <a:pt x="221925" y="494937"/>
                  <a:pt x="204964" y="476858"/>
                  <a:pt x="170669" y="472944"/>
                </a:cubicBezTo>
                <a:cubicBezTo>
                  <a:pt x="135256" y="468843"/>
                  <a:pt x="111026" y="444613"/>
                  <a:pt x="100961" y="410318"/>
                </a:cubicBezTo>
                <a:cubicBezTo>
                  <a:pt x="93692" y="385156"/>
                  <a:pt x="78967" y="372482"/>
                  <a:pt x="54551" y="364840"/>
                </a:cubicBezTo>
                <a:cubicBezTo>
                  <a:pt x="871" y="347879"/>
                  <a:pt x="-11057" y="321598"/>
                  <a:pt x="9445" y="269783"/>
                </a:cubicBezTo>
                <a:cubicBezTo>
                  <a:pt x="22492" y="236792"/>
                  <a:pt x="43367" y="208275"/>
                  <a:pt x="64242" y="179944"/>
                </a:cubicBezTo>
                <a:cubicBezTo>
                  <a:pt x="71139" y="170439"/>
                  <a:pt x="80831" y="166338"/>
                  <a:pt x="92200" y="164102"/>
                </a:cubicBezTo>
                <a:cubicBezTo>
                  <a:pt x="233481" y="138008"/>
                  <a:pt x="364138" y="85633"/>
                  <a:pt x="482866" y="4182"/>
                </a:cubicBezTo>
                <a:cubicBezTo>
                  <a:pt x="487153" y="1200"/>
                  <a:pt x="492185" y="-664"/>
                  <a:pt x="490508" y="268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1A0506E5-809A-4B4D-B19D-E0F493D8B650}"/>
              </a:ext>
            </a:extLst>
          </p:cNvPr>
          <p:cNvSpPr/>
          <p:nvPr/>
        </p:nvSpPr>
        <p:spPr>
          <a:xfrm>
            <a:off x="3739262" y="1785702"/>
            <a:ext cx="513381" cy="552838"/>
          </a:xfrm>
          <a:custGeom>
            <a:avLst/>
            <a:gdLst>
              <a:gd name="connsiteX0" fmla="*/ 0 w 513381"/>
              <a:gd name="connsiteY0" fmla="*/ 6981 h 552838"/>
              <a:gd name="connsiteX1" fmla="*/ 36904 w 513381"/>
              <a:gd name="connsiteY1" fmla="*/ 33448 h 552838"/>
              <a:gd name="connsiteX2" fmla="*/ 22180 w 513381"/>
              <a:gd name="connsiteY2" fmla="*/ 1390 h 552838"/>
              <a:gd name="connsiteX3" fmla="*/ 47715 w 513381"/>
              <a:gd name="connsiteY3" fmla="*/ 11268 h 552838"/>
              <a:gd name="connsiteX4" fmla="*/ 418810 w 513381"/>
              <a:gd name="connsiteY4" fmla="*/ 159632 h 552838"/>
              <a:gd name="connsiteX5" fmla="*/ 511071 w 513381"/>
              <a:gd name="connsiteY5" fmla="*/ 323279 h 552838"/>
              <a:gd name="connsiteX6" fmla="*/ 466338 w 513381"/>
              <a:gd name="connsiteY6" fmla="*/ 358692 h 552838"/>
              <a:gd name="connsiteX7" fmla="*/ 412100 w 513381"/>
              <a:gd name="connsiteY7" fmla="*/ 409203 h 552838"/>
              <a:gd name="connsiteX8" fmla="*/ 334190 w 513381"/>
              <a:gd name="connsiteY8" fmla="*/ 471269 h 552838"/>
              <a:gd name="connsiteX9" fmla="*/ 284239 w 513381"/>
              <a:gd name="connsiteY9" fmla="*/ 507801 h 552838"/>
              <a:gd name="connsiteX10" fmla="*/ 182845 w 513381"/>
              <a:gd name="connsiteY10" fmla="*/ 535573 h 552838"/>
              <a:gd name="connsiteX11" fmla="*/ 107918 w 513381"/>
              <a:gd name="connsiteY11" fmla="*/ 471456 h 552838"/>
              <a:gd name="connsiteX12" fmla="*/ 94684 w 513381"/>
              <a:gd name="connsiteY12" fmla="*/ 438652 h 552838"/>
              <a:gd name="connsiteX13" fmla="*/ 2237 w 513381"/>
              <a:gd name="connsiteY13" fmla="*/ 19842 h 552838"/>
              <a:gd name="connsiteX14" fmla="*/ 186 w 513381"/>
              <a:gd name="connsiteY14" fmla="*/ 6981 h 55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3381" h="552838">
                <a:moveTo>
                  <a:pt x="0" y="6981"/>
                </a:moveTo>
                <a:cubicBezTo>
                  <a:pt x="18452" y="10709"/>
                  <a:pt x="23298" y="27111"/>
                  <a:pt x="36904" y="33448"/>
                </a:cubicBezTo>
                <a:cubicBezTo>
                  <a:pt x="36159" y="20401"/>
                  <a:pt x="20689" y="14996"/>
                  <a:pt x="22180" y="1390"/>
                </a:cubicBezTo>
                <a:cubicBezTo>
                  <a:pt x="33736" y="-3643"/>
                  <a:pt x="40259" y="6236"/>
                  <a:pt x="47715" y="11268"/>
                </a:cubicBezTo>
                <a:cubicBezTo>
                  <a:pt x="161224" y="86195"/>
                  <a:pt x="285544" y="133910"/>
                  <a:pt x="418810" y="159632"/>
                </a:cubicBezTo>
                <a:cubicBezTo>
                  <a:pt x="462424" y="168019"/>
                  <a:pt x="526355" y="281715"/>
                  <a:pt x="511071" y="323279"/>
                </a:cubicBezTo>
                <a:cubicBezTo>
                  <a:pt x="503243" y="344154"/>
                  <a:pt x="485536" y="353473"/>
                  <a:pt x="466338" y="358692"/>
                </a:cubicBezTo>
                <a:cubicBezTo>
                  <a:pt x="438753" y="366148"/>
                  <a:pt x="420487" y="379754"/>
                  <a:pt x="412100" y="409203"/>
                </a:cubicBezTo>
                <a:cubicBezTo>
                  <a:pt x="401476" y="447039"/>
                  <a:pt x="371095" y="466423"/>
                  <a:pt x="334190" y="471269"/>
                </a:cubicBezTo>
                <a:cubicBezTo>
                  <a:pt x="309028" y="474624"/>
                  <a:pt x="295422" y="486926"/>
                  <a:pt x="284239" y="507801"/>
                </a:cubicBezTo>
                <a:cubicBezTo>
                  <a:pt x="257586" y="557753"/>
                  <a:pt x="230933" y="564835"/>
                  <a:pt x="182845" y="535573"/>
                </a:cubicBezTo>
                <a:cubicBezTo>
                  <a:pt x="154514" y="518239"/>
                  <a:pt x="130098" y="496245"/>
                  <a:pt x="107918" y="471456"/>
                </a:cubicBezTo>
                <a:cubicBezTo>
                  <a:pt x="99530" y="462136"/>
                  <a:pt x="95243" y="451512"/>
                  <a:pt x="94684" y="438652"/>
                </a:cubicBezTo>
                <a:cubicBezTo>
                  <a:pt x="89465" y="293457"/>
                  <a:pt x="63930" y="152735"/>
                  <a:pt x="2237" y="19842"/>
                </a:cubicBezTo>
                <a:cubicBezTo>
                  <a:pt x="932" y="17046"/>
                  <a:pt x="1118" y="13691"/>
                  <a:pt x="186" y="6981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B38FB492-A427-4AC6-A012-1EDEC83E16FD}"/>
              </a:ext>
            </a:extLst>
          </p:cNvPr>
          <p:cNvSpPr/>
          <p:nvPr/>
        </p:nvSpPr>
        <p:spPr>
          <a:xfrm>
            <a:off x="5783732" y="3663441"/>
            <a:ext cx="154517" cy="154517"/>
          </a:xfrm>
          <a:custGeom>
            <a:avLst/>
            <a:gdLst>
              <a:gd name="connsiteX0" fmla="*/ 75300 w 154517"/>
              <a:gd name="connsiteY0" fmla="*/ 1 h 154517"/>
              <a:gd name="connsiteX1" fmla="*/ 154514 w 154517"/>
              <a:gd name="connsiteY1" fmla="*/ 76419 h 154517"/>
              <a:gd name="connsiteX2" fmla="*/ 76605 w 154517"/>
              <a:gd name="connsiteY2" fmla="*/ 154515 h 154517"/>
              <a:gd name="connsiteX3" fmla="*/ 0 w 154517"/>
              <a:gd name="connsiteY3" fmla="*/ 75674 h 154517"/>
              <a:gd name="connsiteX4" fmla="*/ 75300 w 154517"/>
              <a:gd name="connsiteY4" fmla="*/ 1 h 15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17" h="154517">
                <a:moveTo>
                  <a:pt x="75300" y="1"/>
                </a:moveTo>
                <a:cubicBezTo>
                  <a:pt x="118542" y="-186"/>
                  <a:pt x="154142" y="34109"/>
                  <a:pt x="154514" y="76419"/>
                </a:cubicBezTo>
                <a:cubicBezTo>
                  <a:pt x="154887" y="118170"/>
                  <a:pt x="118169" y="154888"/>
                  <a:pt x="76605" y="154515"/>
                </a:cubicBezTo>
                <a:cubicBezTo>
                  <a:pt x="33922" y="154142"/>
                  <a:pt x="0" y="119102"/>
                  <a:pt x="0" y="75674"/>
                </a:cubicBezTo>
                <a:cubicBezTo>
                  <a:pt x="0" y="33550"/>
                  <a:pt x="33177" y="187"/>
                  <a:pt x="75300" y="1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95A6A977-B323-447B-9DFC-773089E6093F}"/>
              </a:ext>
            </a:extLst>
          </p:cNvPr>
          <p:cNvSpPr/>
          <p:nvPr/>
        </p:nvSpPr>
        <p:spPr>
          <a:xfrm>
            <a:off x="1204953" y="3479098"/>
            <a:ext cx="384902" cy="385270"/>
          </a:xfrm>
          <a:custGeom>
            <a:avLst/>
            <a:gdLst>
              <a:gd name="connsiteX0" fmla="*/ 191247 w 384902"/>
              <a:gd name="connsiteY0" fmla="*/ 385268 h 385270"/>
              <a:gd name="connsiteX1" fmla="*/ 15 w 384902"/>
              <a:gd name="connsiteY1" fmla="*/ 190494 h 385270"/>
              <a:gd name="connsiteX2" fmla="*/ 193297 w 384902"/>
              <a:gd name="connsiteY2" fmla="*/ 7 h 385270"/>
              <a:gd name="connsiteX3" fmla="*/ 384902 w 384902"/>
              <a:gd name="connsiteY3" fmla="*/ 192358 h 385270"/>
              <a:gd name="connsiteX4" fmla="*/ 191247 w 384902"/>
              <a:gd name="connsiteY4" fmla="*/ 385268 h 38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902" h="385270">
                <a:moveTo>
                  <a:pt x="191247" y="385268"/>
                </a:moveTo>
                <a:cubicBezTo>
                  <a:pt x="85193" y="384709"/>
                  <a:pt x="-1290" y="296734"/>
                  <a:pt x="15" y="190494"/>
                </a:cubicBezTo>
                <a:cubicBezTo>
                  <a:pt x="1133" y="87423"/>
                  <a:pt x="90971" y="-924"/>
                  <a:pt x="193297" y="7"/>
                </a:cubicBezTo>
                <a:cubicBezTo>
                  <a:pt x="296741" y="939"/>
                  <a:pt x="384716" y="89473"/>
                  <a:pt x="384902" y="192358"/>
                </a:cubicBezTo>
                <a:cubicBezTo>
                  <a:pt x="384902" y="297853"/>
                  <a:pt x="296741" y="385827"/>
                  <a:pt x="191247" y="385268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C5763153-B24A-4635-ADCE-9F611A02282B}"/>
              </a:ext>
            </a:extLst>
          </p:cNvPr>
          <p:cNvSpPr/>
          <p:nvPr/>
        </p:nvSpPr>
        <p:spPr>
          <a:xfrm>
            <a:off x="1305051" y="5694826"/>
            <a:ext cx="183409" cy="183092"/>
          </a:xfrm>
          <a:custGeom>
            <a:avLst/>
            <a:gdLst>
              <a:gd name="connsiteX0" fmla="*/ 93944 w 183409"/>
              <a:gd name="connsiteY0" fmla="*/ 183071 h 183092"/>
              <a:gd name="connsiteX1" fmla="*/ 6 w 183409"/>
              <a:gd name="connsiteY1" fmla="*/ 91741 h 183092"/>
              <a:gd name="connsiteX2" fmla="*/ 90030 w 183409"/>
              <a:gd name="connsiteY2" fmla="*/ 39 h 183092"/>
              <a:gd name="connsiteX3" fmla="*/ 183410 w 183409"/>
              <a:gd name="connsiteY3" fmla="*/ 90996 h 183092"/>
              <a:gd name="connsiteX4" fmla="*/ 93944 w 183409"/>
              <a:gd name="connsiteY4" fmla="*/ 183071 h 18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409" h="183092">
                <a:moveTo>
                  <a:pt x="93944" y="183071"/>
                </a:moveTo>
                <a:cubicBezTo>
                  <a:pt x="43806" y="184189"/>
                  <a:pt x="378" y="142065"/>
                  <a:pt x="6" y="91741"/>
                </a:cubicBezTo>
                <a:cubicBezTo>
                  <a:pt x="-554" y="43281"/>
                  <a:pt x="40638" y="1530"/>
                  <a:pt x="90030" y="39"/>
                </a:cubicBezTo>
                <a:cubicBezTo>
                  <a:pt x="140727" y="-1452"/>
                  <a:pt x="183410" y="39926"/>
                  <a:pt x="183410" y="90996"/>
                </a:cubicBezTo>
                <a:cubicBezTo>
                  <a:pt x="183410" y="140201"/>
                  <a:pt x="142964" y="181952"/>
                  <a:pt x="93944" y="183071"/>
                </a:cubicBezTo>
                <a:close/>
              </a:path>
            </a:pathLst>
          </a:custGeom>
          <a:solidFill>
            <a:srgbClr val="FFC000"/>
          </a:solidFill>
          <a:ln w="18622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FC997F11-A6C4-4E73-B731-4FE59FD67BD5}"/>
              </a:ext>
            </a:extLst>
          </p:cNvPr>
          <p:cNvSpPr/>
          <p:nvPr/>
        </p:nvSpPr>
        <p:spPr>
          <a:xfrm>
            <a:off x="7288032" y="5375093"/>
            <a:ext cx="1366693" cy="1232042"/>
          </a:xfrm>
          <a:custGeom>
            <a:avLst/>
            <a:gdLst>
              <a:gd name="connsiteX0" fmla="*/ 773183 w 1366693"/>
              <a:gd name="connsiteY0" fmla="*/ 782275 h 1232042"/>
              <a:gd name="connsiteX1" fmla="*/ 1055783 w 1366693"/>
              <a:gd name="connsiteY1" fmla="*/ 502764 h 1232042"/>
              <a:gd name="connsiteX2" fmla="*/ 1068954 w 1366693"/>
              <a:gd name="connsiteY2" fmla="*/ 413008 h 1232042"/>
              <a:gd name="connsiteX3" fmla="*/ 1100661 w 1366693"/>
              <a:gd name="connsiteY3" fmla="*/ 314309 h 1232042"/>
              <a:gd name="connsiteX4" fmla="*/ 1184401 w 1366693"/>
              <a:gd name="connsiteY4" fmla="*/ 343902 h 1232042"/>
              <a:gd name="connsiteX5" fmla="*/ 1333831 w 1366693"/>
              <a:gd name="connsiteY5" fmla="*/ 469268 h 1232042"/>
              <a:gd name="connsiteX6" fmla="*/ 1360660 w 1366693"/>
              <a:gd name="connsiteY6" fmla="*/ 537235 h 1232042"/>
              <a:gd name="connsiteX7" fmla="*/ 1290742 w 1366693"/>
              <a:gd name="connsiteY7" fmla="*/ 581788 h 1232042"/>
              <a:gd name="connsiteX8" fmla="*/ 1159360 w 1366693"/>
              <a:gd name="connsiteY8" fmla="*/ 651869 h 1232042"/>
              <a:gd name="connsiteX9" fmla="*/ 791882 w 1366693"/>
              <a:gd name="connsiteY9" fmla="*/ 1168127 h 1232042"/>
              <a:gd name="connsiteX10" fmla="*/ 678874 w 1366693"/>
              <a:gd name="connsiteY10" fmla="*/ 1232029 h 1232042"/>
              <a:gd name="connsiteX11" fmla="*/ 101965 w 1366693"/>
              <a:gd name="connsiteY11" fmla="*/ 1231542 h 1232042"/>
              <a:gd name="connsiteX12" fmla="*/ 5218 w 1366693"/>
              <a:gd name="connsiteY12" fmla="*/ 1148941 h 1232042"/>
              <a:gd name="connsiteX13" fmla="*/ 14486 w 1366693"/>
              <a:gd name="connsiteY13" fmla="*/ 337236 h 1232042"/>
              <a:gd name="connsiteX14" fmla="*/ 395948 w 1366693"/>
              <a:gd name="connsiteY14" fmla="*/ 1 h 1232042"/>
              <a:gd name="connsiteX15" fmla="*/ 774483 w 1366693"/>
              <a:gd name="connsiteY15" fmla="*/ 342439 h 1232042"/>
              <a:gd name="connsiteX16" fmla="*/ 772857 w 1366693"/>
              <a:gd name="connsiteY16" fmla="*/ 683089 h 1232042"/>
              <a:gd name="connsiteX17" fmla="*/ 773183 w 1366693"/>
              <a:gd name="connsiteY17" fmla="*/ 782600 h 1232042"/>
              <a:gd name="connsiteX18" fmla="*/ 394810 w 1366693"/>
              <a:gd name="connsiteY18" fmla="*/ 341464 h 1232042"/>
              <a:gd name="connsiteX19" fmla="*/ 597899 w 1366693"/>
              <a:gd name="connsiteY19" fmla="*/ 341951 h 1232042"/>
              <a:gd name="connsiteX20" fmla="*/ 649768 w 1366693"/>
              <a:gd name="connsiteY20" fmla="*/ 269431 h 1232042"/>
              <a:gd name="connsiteX21" fmla="*/ 383916 w 1366693"/>
              <a:gd name="connsiteY21" fmla="*/ 105367 h 1232042"/>
              <a:gd name="connsiteX22" fmla="*/ 133510 w 1366693"/>
              <a:gd name="connsiteY22" fmla="*/ 280325 h 1232042"/>
              <a:gd name="connsiteX23" fmla="*/ 175461 w 1366693"/>
              <a:gd name="connsiteY23" fmla="*/ 341464 h 1232042"/>
              <a:gd name="connsiteX24" fmla="*/ 394972 w 1366693"/>
              <a:gd name="connsiteY24" fmla="*/ 341464 h 123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6693" h="1232042">
                <a:moveTo>
                  <a:pt x="773183" y="782275"/>
                </a:moveTo>
                <a:cubicBezTo>
                  <a:pt x="879036" y="677235"/>
                  <a:pt x="966515" y="589105"/>
                  <a:pt x="1055783" y="502764"/>
                </a:cubicBezTo>
                <a:cubicBezTo>
                  <a:pt x="1084889" y="474634"/>
                  <a:pt x="1079686" y="443902"/>
                  <a:pt x="1068954" y="413008"/>
                </a:cubicBezTo>
                <a:cubicBezTo>
                  <a:pt x="1054320" y="370894"/>
                  <a:pt x="1064076" y="337236"/>
                  <a:pt x="1100661" y="314309"/>
                </a:cubicBezTo>
                <a:cubicBezTo>
                  <a:pt x="1138385" y="290732"/>
                  <a:pt x="1160336" y="324390"/>
                  <a:pt x="1184401" y="343902"/>
                </a:cubicBezTo>
                <a:cubicBezTo>
                  <a:pt x="1234807" y="384878"/>
                  <a:pt x="1284400" y="426829"/>
                  <a:pt x="1333831" y="469268"/>
                </a:cubicBezTo>
                <a:cubicBezTo>
                  <a:pt x="1354319" y="486829"/>
                  <a:pt x="1378059" y="504715"/>
                  <a:pt x="1360660" y="537235"/>
                </a:cubicBezTo>
                <a:cubicBezTo>
                  <a:pt x="1345864" y="564877"/>
                  <a:pt x="1325213" y="589267"/>
                  <a:pt x="1290742" y="581788"/>
                </a:cubicBezTo>
                <a:cubicBezTo>
                  <a:pt x="1225214" y="567316"/>
                  <a:pt x="1192368" y="605040"/>
                  <a:pt x="1159360" y="651869"/>
                </a:cubicBezTo>
                <a:cubicBezTo>
                  <a:pt x="1037735" y="824551"/>
                  <a:pt x="913345" y="995282"/>
                  <a:pt x="791882" y="1168127"/>
                </a:cubicBezTo>
                <a:cubicBezTo>
                  <a:pt x="763101" y="1208940"/>
                  <a:pt x="731719" y="1232680"/>
                  <a:pt x="678874" y="1232029"/>
                </a:cubicBezTo>
                <a:cubicBezTo>
                  <a:pt x="486679" y="1229916"/>
                  <a:pt x="294322" y="1230403"/>
                  <a:pt x="101965" y="1231542"/>
                </a:cubicBezTo>
                <a:cubicBezTo>
                  <a:pt x="43754" y="1231867"/>
                  <a:pt x="4892" y="1210404"/>
                  <a:pt x="5218" y="1148941"/>
                </a:cubicBezTo>
                <a:cubicBezTo>
                  <a:pt x="6356" y="878372"/>
                  <a:pt x="-12181" y="607154"/>
                  <a:pt x="14486" y="337236"/>
                </a:cubicBezTo>
                <a:cubicBezTo>
                  <a:pt x="34161" y="137074"/>
                  <a:pt x="196599" y="-486"/>
                  <a:pt x="395948" y="1"/>
                </a:cubicBezTo>
                <a:cubicBezTo>
                  <a:pt x="593021" y="489"/>
                  <a:pt x="748305" y="143416"/>
                  <a:pt x="774483" y="342439"/>
                </a:cubicBezTo>
                <a:cubicBezTo>
                  <a:pt x="789443" y="456423"/>
                  <a:pt x="765703" y="569430"/>
                  <a:pt x="772857" y="683089"/>
                </a:cubicBezTo>
                <a:cubicBezTo>
                  <a:pt x="774483" y="709267"/>
                  <a:pt x="773183" y="735446"/>
                  <a:pt x="773183" y="782600"/>
                </a:cubicBezTo>
                <a:close/>
                <a:moveTo>
                  <a:pt x="394810" y="341464"/>
                </a:moveTo>
                <a:cubicBezTo>
                  <a:pt x="462614" y="341464"/>
                  <a:pt x="530257" y="339837"/>
                  <a:pt x="597899" y="341951"/>
                </a:cubicBezTo>
                <a:cubicBezTo>
                  <a:pt x="654484" y="343740"/>
                  <a:pt x="672045" y="325041"/>
                  <a:pt x="649768" y="269431"/>
                </a:cubicBezTo>
                <a:cubicBezTo>
                  <a:pt x="609768" y="169757"/>
                  <a:pt x="503915" y="102603"/>
                  <a:pt x="383916" y="105367"/>
                </a:cubicBezTo>
                <a:cubicBezTo>
                  <a:pt x="270095" y="107968"/>
                  <a:pt x="167006" y="181626"/>
                  <a:pt x="133510" y="280325"/>
                </a:cubicBezTo>
                <a:cubicBezTo>
                  <a:pt x="118876" y="323415"/>
                  <a:pt x="130095" y="341789"/>
                  <a:pt x="175461" y="341464"/>
                </a:cubicBezTo>
                <a:cubicBezTo>
                  <a:pt x="248631" y="340813"/>
                  <a:pt x="321802" y="341464"/>
                  <a:pt x="394972" y="34146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621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2D42BB3F-54E9-42D2-95BC-169F85A004E6}"/>
              </a:ext>
            </a:extLst>
          </p:cNvPr>
          <p:cNvSpPr/>
          <p:nvPr/>
        </p:nvSpPr>
        <p:spPr>
          <a:xfrm>
            <a:off x="7306092" y="3230741"/>
            <a:ext cx="1175328" cy="993381"/>
          </a:xfrm>
          <a:custGeom>
            <a:avLst/>
            <a:gdLst>
              <a:gd name="connsiteX0" fmla="*/ 568782 w 1175328"/>
              <a:gd name="connsiteY0" fmla="*/ 992487 h 993381"/>
              <a:gd name="connsiteX1" fmla="*/ 493985 w 1175328"/>
              <a:gd name="connsiteY1" fmla="*/ 968422 h 993381"/>
              <a:gd name="connsiteX2" fmla="*/ 62442 w 1175328"/>
              <a:gd name="connsiteY2" fmla="*/ 665008 h 993381"/>
              <a:gd name="connsiteX3" fmla="*/ 34475 w 1175328"/>
              <a:gd name="connsiteY3" fmla="*/ 493952 h 993381"/>
              <a:gd name="connsiteX4" fmla="*/ 338051 w 1175328"/>
              <a:gd name="connsiteY4" fmla="*/ 62408 h 993381"/>
              <a:gd name="connsiteX5" fmla="*/ 509432 w 1175328"/>
              <a:gd name="connsiteY5" fmla="*/ 33791 h 993381"/>
              <a:gd name="connsiteX6" fmla="*/ 1106341 w 1175328"/>
              <a:gd name="connsiteY6" fmla="*/ 454765 h 993381"/>
              <a:gd name="connsiteX7" fmla="*/ 1137235 w 1175328"/>
              <a:gd name="connsiteY7" fmla="*/ 637529 h 993381"/>
              <a:gd name="connsiteX8" fmla="*/ 1082439 w 1175328"/>
              <a:gd name="connsiteY8" fmla="*/ 717853 h 993381"/>
              <a:gd name="connsiteX9" fmla="*/ 568619 w 1175328"/>
              <a:gd name="connsiteY9" fmla="*/ 992324 h 993381"/>
              <a:gd name="connsiteX10" fmla="*/ 380327 w 1175328"/>
              <a:gd name="connsiteY10" fmla="*/ 645333 h 993381"/>
              <a:gd name="connsiteX11" fmla="*/ 519676 w 1175328"/>
              <a:gd name="connsiteY11" fmla="*/ 758016 h 993381"/>
              <a:gd name="connsiteX12" fmla="*/ 609920 w 1175328"/>
              <a:gd name="connsiteY12" fmla="*/ 757853 h 993381"/>
              <a:gd name="connsiteX13" fmla="*/ 756749 w 1175328"/>
              <a:gd name="connsiteY13" fmla="*/ 652813 h 993381"/>
              <a:gd name="connsiteX14" fmla="*/ 779025 w 1175328"/>
              <a:gd name="connsiteY14" fmla="*/ 580618 h 993381"/>
              <a:gd name="connsiteX15" fmla="*/ 725041 w 1175328"/>
              <a:gd name="connsiteY15" fmla="*/ 403383 h 993381"/>
              <a:gd name="connsiteX16" fmla="*/ 666017 w 1175328"/>
              <a:gd name="connsiteY16" fmla="*/ 357530 h 993381"/>
              <a:gd name="connsiteX17" fmla="*/ 485530 w 1175328"/>
              <a:gd name="connsiteY17" fmla="*/ 349887 h 993381"/>
              <a:gd name="connsiteX18" fmla="*/ 417888 w 1175328"/>
              <a:gd name="connsiteY18" fmla="*/ 398668 h 993381"/>
              <a:gd name="connsiteX19" fmla="*/ 357726 w 1175328"/>
              <a:gd name="connsiteY19" fmla="*/ 568423 h 993381"/>
              <a:gd name="connsiteX20" fmla="*/ 380164 w 1175328"/>
              <a:gd name="connsiteY20" fmla="*/ 645333 h 99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75328" h="993381">
                <a:moveTo>
                  <a:pt x="568782" y="992487"/>
                </a:moveTo>
                <a:cubicBezTo>
                  <a:pt x="533660" y="997202"/>
                  <a:pt x="513823" y="982405"/>
                  <a:pt x="493985" y="968422"/>
                </a:cubicBezTo>
                <a:cubicBezTo>
                  <a:pt x="349921" y="867446"/>
                  <a:pt x="205531" y="767122"/>
                  <a:pt x="62442" y="665008"/>
                </a:cubicBezTo>
                <a:cubicBezTo>
                  <a:pt x="-11542" y="612163"/>
                  <a:pt x="-18371" y="570537"/>
                  <a:pt x="34475" y="493952"/>
                </a:cubicBezTo>
                <a:cubicBezTo>
                  <a:pt x="134474" y="349399"/>
                  <a:pt x="235775" y="205497"/>
                  <a:pt x="338051" y="62408"/>
                </a:cubicBezTo>
                <a:cubicBezTo>
                  <a:pt x="390571" y="-11087"/>
                  <a:pt x="434636" y="-18404"/>
                  <a:pt x="509432" y="33791"/>
                </a:cubicBezTo>
                <a:cubicBezTo>
                  <a:pt x="709106" y="173140"/>
                  <a:pt x="908130" y="313465"/>
                  <a:pt x="1106341" y="454765"/>
                </a:cubicBezTo>
                <a:cubicBezTo>
                  <a:pt x="1189593" y="514114"/>
                  <a:pt x="1194471" y="551675"/>
                  <a:pt x="1137235" y="637529"/>
                </a:cubicBezTo>
                <a:cubicBezTo>
                  <a:pt x="1119186" y="664520"/>
                  <a:pt x="1094308" y="688423"/>
                  <a:pt x="1082439" y="717853"/>
                </a:cubicBezTo>
                <a:cubicBezTo>
                  <a:pt x="985853" y="958178"/>
                  <a:pt x="754472" y="939966"/>
                  <a:pt x="568619" y="992324"/>
                </a:cubicBezTo>
                <a:close/>
                <a:moveTo>
                  <a:pt x="380327" y="645333"/>
                </a:moveTo>
                <a:cubicBezTo>
                  <a:pt x="377238" y="738504"/>
                  <a:pt x="435449" y="786634"/>
                  <a:pt x="519676" y="758016"/>
                </a:cubicBezTo>
                <a:cubicBezTo>
                  <a:pt x="552196" y="746959"/>
                  <a:pt x="576261" y="743219"/>
                  <a:pt x="609920" y="757853"/>
                </a:cubicBezTo>
                <a:cubicBezTo>
                  <a:pt x="694798" y="794764"/>
                  <a:pt x="761789" y="746308"/>
                  <a:pt x="756749" y="652813"/>
                </a:cubicBezTo>
                <a:cubicBezTo>
                  <a:pt x="755123" y="623220"/>
                  <a:pt x="760326" y="603708"/>
                  <a:pt x="779025" y="580618"/>
                </a:cubicBezTo>
                <a:cubicBezTo>
                  <a:pt x="842765" y="501431"/>
                  <a:pt x="820976" y="428911"/>
                  <a:pt x="725041" y="403383"/>
                </a:cubicBezTo>
                <a:cubicBezTo>
                  <a:pt x="695448" y="395578"/>
                  <a:pt x="680651" y="383221"/>
                  <a:pt x="666017" y="357530"/>
                </a:cubicBezTo>
                <a:cubicBezTo>
                  <a:pt x="620651" y="277530"/>
                  <a:pt x="538050" y="273790"/>
                  <a:pt x="485530" y="349887"/>
                </a:cubicBezTo>
                <a:cubicBezTo>
                  <a:pt x="467481" y="376229"/>
                  <a:pt x="450733" y="391676"/>
                  <a:pt x="417888" y="398668"/>
                </a:cubicBezTo>
                <a:cubicBezTo>
                  <a:pt x="326831" y="418180"/>
                  <a:pt x="299840" y="493627"/>
                  <a:pt x="357726" y="568423"/>
                </a:cubicBezTo>
                <a:cubicBezTo>
                  <a:pt x="377888" y="594439"/>
                  <a:pt x="390246" y="616553"/>
                  <a:pt x="380164" y="64533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621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64367DAD-3652-4264-943C-550A7B7864F4}"/>
              </a:ext>
            </a:extLst>
          </p:cNvPr>
          <p:cNvSpPr/>
          <p:nvPr/>
        </p:nvSpPr>
        <p:spPr>
          <a:xfrm>
            <a:off x="7597860" y="1854794"/>
            <a:ext cx="886521" cy="618918"/>
          </a:xfrm>
          <a:custGeom>
            <a:avLst/>
            <a:gdLst>
              <a:gd name="connsiteX0" fmla="*/ 159778 w 886521"/>
              <a:gd name="connsiteY0" fmla="*/ 463075 h 618918"/>
              <a:gd name="connsiteX1" fmla="*/ 572459 w 886521"/>
              <a:gd name="connsiteY1" fmla="*/ 220149 h 618918"/>
              <a:gd name="connsiteX2" fmla="*/ 388070 w 886521"/>
              <a:gd name="connsiteY2" fmla="*/ 274783 h 618918"/>
              <a:gd name="connsiteX3" fmla="*/ 330509 w 886521"/>
              <a:gd name="connsiteY3" fmla="*/ 285189 h 618918"/>
              <a:gd name="connsiteX4" fmla="*/ 329045 w 886521"/>
              <a:gd name="connsiteY4" fmla="*/ 223401 h 618918"/>
              <a:gd name="connsiteX5" fmla="*/ 584817 w 886521"/>
              <a:gd name="connsiteY5" fmla="*/ 64702 h 618918"/>
              <a:gd name="connsiteX6" fmla="*/ 860263 w 886521"/>
              <a:gd name="connsiteY6" fmla="*/ 129905 h 618918"/>
              <a:gd name="connsiteX7" fmla="*/ 875222 w 886521"/>
              <a:gd name="connsiteY7" fmla="*/ 175108 h 618918"/>
              <a:gd name="connsiteX8" fmla="*/ 716686 w 886521"/>
              <a:gd name="connsiteY8" fmla="*/ 380474 h 618918"/>
              <a:gd name="connsiteX9" fmla="*/ 403842 w 886521"/>
              <a:gd name="connsiteY9" fmla="*/ 441449 h 618918"/>
              <a:gd name="connsiteX10" fmla="*/ 314899 w 886521"/>
              <a:gd name="connsiteY10" fmla="*/ 449254 h 618918"/>
              <a:gd name="connsiteX11" fmla="*/ 168883 w 886521"/>
              <a:gd name="connsiteY11" fmla="*/ 577709 h 618918"/>
              <a:gd name="connsiteX12" fmla="*/ 77989 w 886521"/>
              <a:gd name="connsiteY12" fmla="*/ 613806 h 618918"/>
              <a:gd name="connsiteX13" fmla="*/ 51160 w 886521"/>
              <a:gd name="connsiteY13" fmla="*/ 534782 h 618918"/>
              <a:gd name="connsiteX14" fmla="*/ 50672 w 886521"/>
              <a:gd name="connsiteY14" fmla="*/ 274945 h 618918"/>
              <a:gd name="connsiteX15" fmla="*/ 14575 w 886521"/>
              <a:gd name="connsiteY15" fmla="*/ 113157 h 618918"/>
              <a:gd name="connsiteX16" fmla="*/ 9046 w 886521"/>
              <a:gd name="connsiteY16" fmla="*/ 35922 h 618918"/>
              <a:gd name="connsiteX17" fmla="*/ 69697 w 886521"/>
              <a:gd name="connsiteY17" fmla="*/ 25353 h 618918"/>
              <a:gd name="connsiteX18" fmla="*/ 157826 w 886521"/>
              <a:gd name="connsiteY18" fmla="*/ 62263 h 618918"/>
              <a:gd name="connsiteX19" fmla="*/ 191322 w 886521"/>
              <a:gd name="connsiteY19" fmla="*/ 114133 h 618918"/>
              <a:gd name="connsiteX20" fmla="*/ 159778 w 886521"/>
              <a:gd name="connsiteY20" fmla="*/ 463075 h 61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6521" h="618918">
                <a:moveTo>
                  <a:pt x="159778" y="463075"/>
                </a:moveTo>
                <a:cubicBezTo>
                  <a:pt x="290997" y="364539"/>
                  <a:pt x="419126" y="271693"/>
                  <a:pt x="572459" y="220149"/>
                </a:cubicBezTo>
                <a:cubicBezTo>
                  <a:pt x="504329" y="219011"/>
                  <a:pt x="445956" y="245677"/>
                  <a:pt x="388070" y="274783"/>
                </a:cubicBezTo>
                <a:cubicBezTo>
                  <a:pt x="370346" y="283726"/>
                  <a:pt x="350834" y="306490"/>
                  <a:pt x="330509" y="285189"/>
                </a:cubicBezTo>
                <a:cubicBezTo>
                  <a:pt x="314086" y="268116"/>
                  <a:pt x="322866" y="243889"/>
                  <a:pt x="329045" y="223401"/>
                </a:cubicBezTo>
                <a:cubicBezTo>
                  <a:pt x="357501" y="126491"/>
                  <a:pt x="484655" y="46166"/>
                  <a:pt x="584817" y="64702"/>
                </a:cubicBezTo>
                <a:cubicBezTo>
                  <a:pt x="677499" y="81938"/>
                  <a:pt x="763190" y="128279"/>
                  <a:pt x="860263" y="129905"/>
                </a:cubicBezTo>
                <a:cubicBezTo>
                  <a:pt x="891157" y="130393"/>
                  <a:pt x="892946" y="152019"/>
                  <a:pt x="875222" y="175108"/>
                </a:cubicBezTo>
                <a:cubicBezTo>
                  <a:pt x="822540" y="243726"/>
                  <a:pt x="774410" y="316409"/>
                  <a:pt x="716686" y="380474"/>
                </a:cubicBezTo>
                <a:cubicBezTo>
                  <a:pt x="622865" y="484538"/>
                  <a:pt x="524654" y="502424"/>
                  <a:pt x="403842" y="441449"/>
                </a:cubicBezTo>
                <a:cubicBezTo>
                  <a:pt x="368720" y="423725"/>
                  <a:pt x="343354" y="428116"/>
                  <a:pt x="314899" y="449254"/>
                </a:cubicBezTo>
                <a:cubicBezTo>
                  <a:pt x="262704" y="488115"/>
                  <a:pt x="211973" y="528766"/>
                  <a:pt x="168883" y="577709"/>
                </a:cubicBezTo>
                <a:cubicBezTo>
                  <a:pt x="144168" y="605839"/>
                  <a:pt x="116038" y="629741"/>
                  <a:pt x="77989" y="613806"/>
                </a:cubicBezTo>
                <a:cubicBezTo>
                  <a:pt x="44493" y="599822"/>
                  <a:pt x="51485" y="563562"/>
                  <a:pt x="51160" y="534782"/>
                </a:cubicBezTo>
                <a:cubicBezTo>
                  <a:pt x="50022" y="448278"/>
                  <a:pt x="50672" y="361612"/>
                  <a:pt x="50672" y="274945"/>
                </a:cubicBezTo>
                <a:cubicBezTo>
                  <a:pt x="50672" y="218360"/>
                  <a:pt x="56201" y="161775"/>
                  <a:pt x="14575" y="113157"/>
                </a:cubicBezTo>
                <a:cubicBezTo>
                  <a:pt x="-3636" y="92019"/>
                  <a:pt x="-3962" y="62426"/>
                  <a:pt x="9046" y="35922"/>
                </a:cubicBezTo>
                <a:cubicBezTo>
                  <a:pt x="24006" y="5516"/>
                  <a:pt x="42380" y="-21639"/>
                  <a:pt x="69697" y="25353"/>
                </a:cubicBezTo>
                <a:cubicBezTo>
                  <a:pt x="90672" y="61613"/>
                  <a:pt x="117501" y="71206"/>
                  <a:pt x="157826" y="62263"/>
                </a:cubicBezTo>
                <a:cubicBezTo>
                  <a:pt x="208395" y="51206"/>
                  <a:pt x="210509" y="86491"/>
                  <a:pt x="191322" y="114133"/>
                </a:cubicBezTo>
                <a:cubicBezTo>
                  <a:pt x="114900" y="224051"/>
                  <a:pt x="166119" y="344051"/>
                  <a:pt x="159778" y="46307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621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4" name="Forma libre: forma 53">
            <a:extLst>
              <a:ext uri="{FF2B5EF4-FFF2-40B4-BE49-F238E27FC236}">
                <a16:creationId xmlns:a16="http://schemas.microsoft.com/office/drawing/2014/main" id="{A63FF8AD-1978-4319-B980-DEDC8B85EF43}"/>
              </a:ext>
            </a:extLst>
          </p:cNvPr>
          <p:cNvSpPr/>
          <p:nvPr/>
        </p:nvSpPr>
        <p:spPr>
          <a:xfrm>
            <a:off x="7451613" y="1116494"/>
            <a:ext cx="507581" cy="689404"/>
          </a:xfrm>
          <a:custGeom>
            <a:avLst/>
            <a:gdLst>
              <a:gd name="connsiteX0" fmla="*/ 258058 w 507581"/>
              <a:gd name="connsiteY0" fmla="*/ 151622 h 689404"/>
              <a:gd name="connsiteX1" fmla="*/ 298058 w 507581"/>
              <a:gd name="connsiteY1" fmla="*/ 139915 h 689404"/>
              <a:gd name="connsiteX2" fmla="*/ 373342 w 507581"/>
              <a:gd name="connsiteY2" fmla="*/ 144142 h 689404"/>
              <a:gd name="connsiteX3" fmla="*/ 360334 w 507581"/>
              <a:gd name="connsiteY3" fmla="*/ 236175 h 689404"/>
              <a:gd name="connsiteX4" fmla="*/ 157733 w 507581"/>
              <a:gd name="connsiteY4" fmla="*/ 195850 h 689404"/>
              <a:gd name="connsiteX5" fmla="*/ 199359 w 507581"/>
              <a:gd name="connsiteY5" fmla="*/ 38777 h 689404"/>
              <a:gd name="connsiteX6" fmla="*/ 447976 w 507581"/>
              <a:gd name="connsiteY6" fmla="*/ 46419 h 689404"/>
              <a:gd name="connsiteX7" fmla="*/ 480008 w 507581"/>
              <a:gd name="connsiteY7" fmla="*/ 275361 h 689404"/>
              <a:gd name="connsiteX8" fmla="*/ 321960 w 507581"/>
              <a:gd name="connsiteY8" fmla="*/ 458613 h 689404"/>
              <a:gd name="connsiteX9" fmla="*/ 204237 w 507581"/>
              <a:gd name="connsiteY9" fmla="*/ 647230 h 689404"/>
              <a:gd name="connsiteX10" fmla="*/ 145213 w 507581"/>
              <a:gd name="connsiteY10" fmla="*/ 663490 h 689404"/>
              <a:gd name="connsiteX11" fmla="*/ 34644 w 507581"/>
              <a:gd name="connsiteY11" fmla="*/ 533735 h 689404"/>
              <a:gd name="connsiteX12" fmla="*/ 70416 w 507581"/>
              <a:gd name="connsiteY12" fmla="*/ 208858 h 689404"/>
              <a:gd name="connsiteX13" fmla="*/ 134318 w 507581"/>
              <a:gd name="connsiteY13" fmla="*/ 229508 h 689404"/>
              <a:gd name="connsiteX14" fmla="*/ 386187 w 507581"/>
              <a:gd name="connsiteY14" fmla="*/ 268207 h 689404"/>
              <a:gd name="connsiteX15" fmla="*/ 431878 w 507581"/>
              <a:gd name="connsiteY15" fmla="*/ 163654 h 689404"/>
              <a:gd name="connsiteX16" fmla="*/ 349439 w 507581"/>
              <a:gd name="connsiteY16" fmla="*/ 83655 h 689404"/>
              <a:gd name="connsiteX17" fmla="*/ 257407 w 507581"/>
              <a:gd name="connsiteY17" fmla="*/ 132598 h 689404"/>
              <a:gd name="connsiteX18" fmla="*/ 258383 w 507581"/>
              <a:gd name="connsiteY18" fmla="*/ 151785 h 68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7581" h="689404">
                <a:moveTo>
                  <a:pt x="258058" y="151622"/>
                </a:moveTo>
                <a:cubicBezTo>
                  <a:pt x="279521" y="160240"/>
                  <a:pt x="288627" y="149508"/>
                  <a:pt x="298058" y="139915"/>
                </a:cubicBezTo>
                <a:cubicBezTo>
                  <a:pt x="324724" y="112598"/>
                  <a:pt x="350903" y="114549"/>
                  <a:pt x="373342" y="144142"/>
                </a:cubicBezTo>
                <a:cubicBezTo>
                  <a:pt x="398870" y="178126"/>
                  <a:pt x="393667" y="209508"/>
                  <a:pt x="360334" y="236175"/>
                </a:cubicBezTo>
                <a:cubicBezTo>
                  <a:pt x="306188" y="279426"/>
                  <a:pt x="205863" y="259427"/>
                  <a:pt x="157733" y="195850"/>
                </a:cubicBezTo>
                <a:cubicBezTo>
                  <a:pt x="116757" y="141703"/>
                  <a:pt x="130904" y="88045"/>
                  <a:pt x="199359" y="38777"/>
                </a:cubicBezTo>
                <a:cubicBezTo>
                  <a:pt x="274968" y="-15694"/>
                  <a:pt x="381472" y="-12442"/>
                  <a:pt x="447976" y="46419"/>
                </a:cubicBezTo>
                <a:cubicBezTo>
                  <a:pt x="514805" y="105443"/>
                  <a:pt x="525374" y="183167"/>
                  <a:pt x="480008" y="275361"/>
                </a:cubicBezTo>
                <a:cubicBezTo>
                  <a:pt x="443260" y="350321"/>
                  <a:pt x="382773" y="404954"/>
                  <a:pt x="321960" y="458613"/>
                </a:cubicBezTo>
                <a:cubicBezTo>
                  <a:pt x="263424" y="510157"/>
                  <a:pt x="216920" y="568206"/>
                  <a:pt x="204237" y="647230"/>
                </a:cubicBezTo>
                <a:cubicBezTo>
                  <a:pt x="196107" y="697962"/>
                  <a:pt x="177733" y="702352"/>
                  <a:pt x="145213" y="663490"/>
                </a:cubicBezTo>
                <a:cubicBezTo>
                  <a:pt x="108790" y="619913"/>
                  <a:pt x="68302" y="579263"/>
                  <a:pt x="34644" y="533735"/>
                </a:cubicBezTo>
                <a:cubicBezTo>
                  <a:pt x="-25681" y="452271"/>
                  <a:pt x="-3080" y="272272"/>
                  <a:pt x="70416" y="208858"/>
                </a:cubicBezTo>
                <a:cubicBezTo>
                  <a:pt x="105700" y="178451"/>
                  <a:pt x="116595" y="212923"/>
                  <a:pt x="134318" y="229508"/>
                </a:cubicBezTo>
                <a:cubicBezTo>
                  <a:pt x="209277" y="299264"/>
                  <a:pt x="319684" y="316987"/>
                  <a:pt x="386187" y="268207"/>
                </a:cubicBezTo>
                <a:cubicBezTo>
                  <a:pt x="421147" y="242516"/>
                  <a:pt x="443911" y="208695"/>
                  <a:pt x="431878" y="163654"/>
                </a:cubicBezTo>
                <a:cubicBezTo>
                  <a:pt x="420821" y="121866"/>
                  <a:pt x="394805" y="90321"/>
                  <a:pt x="349439" y="83655"/>
                </a:cubicBezTo>
                <a:cubicBezTo>
                  <a:pt x="308301" y="77639"/>
                  <a:pt x="274480" y="91297"/>
                  <a:pt x="257407" y="132598"/>
                </a:cubicBezTo>
                <a:cubicBezTo>
                  <a:pt x="255619" y="136988"/>
                  <a:pt x="257895" y="143004"/>
                  <a:pt x="258383" y="15178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621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5" name="Forma libre: forma 54">
            <a:extLst>
              <a:ext uri="{FF2B5EF4-FFF2-40B4-BE49-F238E27FC236}">
                <a16:creationId xmlns:a16="http://schemas.microsoft.com/office/drawing/2014/main" id="{21BC4F80-6540-44F3-8DAF-4EF916E4F5C9}"/>
              </a:ext>
            </a:extLst>
          </p:cNvPr>
          <p:cNvSpPr/>
          <p:nvPr/>
        </p:nvSpPr>
        <p:spPr>
          <a:xfrm>
            <a:off x="7682026" y="1376245"/>
            <a:ext cx="362658" cy="516500"/>
          </a:xfrm>
          <a:custGeom>
            <a:avLst/>
            <a:gdLst>
              <a:gd name="connsiteX0" fmla="*/ 362278 w 362658"/>
              <a:gd name="connsiteY0" fmla="*/ 168619 h 516500"/>
              <a:gd name="connsiteX1" fmla="*/ 63254 w 362658"/>
              <a:gd name="connsiteY1" fmla="*/ 515772 h 516500"/>
              <a:gd name="connsiteX2" fmla="*/ 1303 w 362658"/>
              <a:gd name="connsiteY2" fmla="*/ 458536 h 516500"/>
              <a:gd name="connsiteX3" fmla="*/ 82441 w 362658"/>
              <a:gd name="connsiteY3" fmla="*/ 246505 h 516500"/>
              <a:gd name="connsiteX4" fmla="*/ 278376 w 362658"/>
              <a:gd name="connsiteY4" fmla="*/ 21465 h 516500"/>
              <a:gd name="connsiteX5" fmla="*/ 330083 w 362658"/>
              <a:gd name="connsiteY5" fmla="*/ 26505 h 516500"/>
              <a:gd name="connsiteX6" fmla="*/ 362278 w 362658"/>
              <a:gd name="connsiteY6" fmla="*/ 168619 h 5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658" h="516500">
                <a:moveTo>
                  <a:pt x="362278" y="168619"/>
                </a:moveTo>
                <a:cubicBezTo>
                  <a:pt x="360977" y="327805"/>
                  <a:pt x="212034" y="496910"/>
                  <a:pt x="63254" y="515772"/>
                </a:cubicBezTo>
                <a:cubicBezTo>
                  <a:pt x="18377" y="521463"/>
                  <a:pt x="4718" y="493008"/>
                  <a:pt x="1303" y="458536"/>
                </a:cubicBezTo>
                <a:cubicBezTo>
                  <a:pt x="-6827" y="375122"/>
                  <a:pt x="23417" y="305041"/>
                  <a:pt x="82441" y="246505"/>
                </a:cubicBezTo>
                <a:cubicBezTo>
                  <a:pt x="153173" y="176261"/>
                  <a:pt x="234636" y="116099"/>
                  <a:pt x="278376" y="21465"/>
                </a:cubicBezTo>
                <a:cubicBezTo>
                  <a:pt x="294798" y="-14145"/>
                  <a:pt x="315286" y="-486"/>
                  <a:pt x="330083" y="26505"/>
                </a:cubicBezTo>
                <a:cubicBezTo>
                  <a:pt x="355611" y="72847"/>
                  <a:pt x="364717" y="122928"/>
                  <a:pt x="362278" y="16861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621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01D62101-C4A1-4BC6-93A5-B898746BAF96}"/>
              </a:ext>
            </a:extLst>
          </p:cNvPr>
          <p:cNvSpPr/>
          <p:nvPr/>
        </p:nvSpPr>
        <p:spPr>
          <a:xfrm>
            <a:off x="7758595" y="3664365"/>
            <a:ext cx="239401" cy="239926"/>
          </a:xfrm>
          <a:custGeom>
            <a:avLst/>
            <a:gdLst>
              <a:gd name="connsiteX0" fmla="*/ 119530 w 239401"/>
              <a:gd name="connsiteY0" fmla="*/ 3 h 239926"/>
              <a:gd name="connsiteX1" fmla="*/ 239367 w 239401"/>
              <a:gd name="connsiteY1" fmla="*/ 117889 h 239926"/>
              <a:gd name="connsiteX2" fmla="*/ 115953 w 239401"/>
              <a:gd name="connsiteY2" fmla="*/ 239840 h 239926"/>
              <a:gd name="connsiteX3" fmla="*/ 18 w 239401"/>
              <a:gd name="connsiteY3" fmla="*/ 117564 h 239926"/>
              <a:gd name="connsiteX4" fmla="*/ 119530 w 239401"/>
              <a:gd name="connsiteY4" fmla="*/ 3 h 23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01" h="239926">
                <a:moveTo>
                  <a:pt x="119530" y="3"/>
                </a:moveTo>
                <a:cubicBezTo>
                  <a:pt x="185383" y="491"/>
                  <a:pt x="237741" y="52036"/>
                  <a:pt x="239367" y="117889"/>
                </a:cubicBezTo>
                <a:cubicBezTo>
                  <a:pt x="240993" y="186344"/>
                  <a:pt x="184083" y="242442"/>
                  <a:pt x="115953" y="239840"/>
                </a:cubicBezTo>
                <a:cubicBezTo>
                  <a:pt x="51075" y="237401"/>
                  <a:pt x="-1120" y="182279"/>
                  <a:pt x="18" y="117564"/>
                </a:cubicBezTo>
                <a:cubicBezTo>
                  <a:pt x="1319" y="51548"/>
                  <a:pt x="54164" y="-484"/>
                  <a:pt x="119530" y="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621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1CEDCCDC-B732-41C5-ACED-462E8011D45F}"/>
              </a:ext>
            </a:extLst>
          </p:cNvPr>
          <p:cNvGrpSpPr/>
          <p:nvPr/>
        </p:nvGrpSpPr>
        <p:grpSpPr>
          <a:xfrm>
            <a:off x="9081954" y="4707427"/>
            <a:ext cx="1084402" cy="1914392"/>
            <a:chOff x="8946289" y="4159436"/>
            <a:chExt cx="1396475" cy="2465323"/>
          </a:xfrm>
        </p:grpSpPr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E7A6D58F-8498-4510-96ED-4F297A697A17}"/>
                </a:ext>
              </a:extLst>
            </p:cNvPr>
            <p:cNvSpPr/>
            <p:nvPr/>
          </p:nvSpPr>
          <p:spPr>
            <a:xfrm rot="2700000">
              <a:off x="9622837" y="6355504"/>
              <a:ext cx="248665" cy="289846"/>
            </a:xfrm>
            <a:custGeom>
              <a:avLst/>
              <a:gdLst>
                <a:gd name="connsiteX0" fmla="*/ 236358 w 248665"/>
                <a:gd name="connsiteY0" fmla="*/ 289847 h 289846"/>
                <a:gd name="connsiteX1" fmla="*/ 0 w 248665"/>
                <a:gd name="connsiteY1" fmla="*/ 0 h 289846"/>
                <a:gd name="connsiteX2" fmla="*/ 47019 w 248665"/>
                <a:gd name="connsiteY2" fmla="*/ 45599 h 289846"/>
                <a:gd name="connsiteX3" fmla="*/ 238567 w 248665"/>
                <a:gd name="connsiteY3" fmla="*/ 271386 h 289846"/>
                <a:gd name="connsiteX4" fmla="*/ 248665 w 248665"/>
                <a:gd name="connsiteY4" fmla="*/ 289847 h 289846"/>
                <a:gd name="connsiteX5" fmla="*/ 236201 w 248665"/>
                <a:gd name="connsiteY5" fmla="*/ 289847 h 28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665" h="289846">
                  <a:moveTo>
                    <a:pt x="236358" y="289847"/>
                  </a:moveTo>
                  <a:cubicBezTo>
                    <a:pt x="150209" y="199280"/>
                    <a:pt x="74789" y="100034"/>
                    <a:pt x="0" y="0"/>
                  </a:cubicBezTo>
                  <a:cubicBezTo>
                    <a:pt x="20985" y="10098"/>
                    <a:pt x="32819" y="29032"/>
                    <a:pt x="47019" y="45599"/>
                  </a:cubicBezTo>
                  <a:cubicBezTo>
                    <a:pt x="111395" y="120388"/>
                    <a:pt x="169459" y="200542"/>
                    <a:pt x="238567" y="271386"/>
                  </a:cubicBezTo>
                  <a:cubicBezTo>
                    <a:pt x="243617" y="276593"/>
                    <a:pt x="248508" y="281958"/>
                    <a:pt x="248665" y="289847"/>
                  </a:cubicBezTo>
                  <a:lnTo>
                    <a:pt x="236201" y="2898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7C5360E0-8FCF-4893-AEE3-34850ABA6AC2}"/>
                </a:ext>
              </a:extLst>
            </p:cNvPr>
            <p:cNvSpPr/>
            <p:nvPr/>
          </p:nvSpPr>
          <p:spPr>
            <a:xfrm rot="2700000">
              <a:off x="8942974" y="4162751"/>
              <a:ext cx="1403106" cy="1396475"/>
            </a:xfrm>
            <a:custGeom>
              <a:avLst/>
              <a:gdLst>
                <a:gd name="connsiteX0" fmla="*/ 796725 w 1403106"/>
                <a:gd name="connsiteY0" fmla="*/ 158 h 1396475"/>
                <a:gd name="connsiteX1" fmla="*/ 1031032 w 1403106"/>
                <a:gd name="connsiteY1" fmla="*/ 265075 h 1396475"/>
                <a:gd name="connsiteX2" fmla="*/ 1197651 w 1403106"/>
                <a:gd name="connsiteY2" fmla="*/ 393826 h 1396475"/>
                <a:gd name="connsiteX3" fmla="*/ 1402137 w 1403106"/>
                <a:gd name="connsiteY3" fmla="*/ 808005 h 1396475"/>
                <a:gd name="connsiteX4" fmla="*/ 1387148 w 1403106"/>
                <a:gd name="connsiteY4" fmla="*/ 1076709 h 1396475"/>
                <a:gd name="connsiteX5" fmla="*/ 1399613 w 1403106"/>
                <a:gd name="connsiteY5" fmla="*/ 1235912 h 1396475"/>
                <a:gd name="connsiteX6" fmla="*/ 1389830 w 1403106"/>
                <a:gd name="connsiteY6" fmla="*/ 1256424 h 1396475"/>
                <a:gd name="connsiteX7" fmla="*/ 1154734 w 1403106"/>
                <a:gd name="connsiteY7" fmla="*/ 1315908 h 1396475"/>
                <a:gd name="connsiteX8" fmla="*/ 939676 w 1403106"/>
                <a:gd name="connsiteY8" fmla="*/ 1384386 h 1396475"/>
                <a:gd name="connsiteX9" fmla="*/ 534963 w 1403106"/>
                <a:gd name="connsiteY9" fmla="*/ 1313857 h 1396475"/>
                <a:gd name="connsiteX10" fmla="*/ 255215 w 1403106"/>
                <a:gd name="connsiteY10" fmla="*/ 1125149 h 1396475"/>
                <a:gd name="connsiteX11" fmla="*/ 16332 w 1403106"/>
                <a:gd name="connsiteY11" fmla="*/ 1002551 h 1396475"/>
                <a:gd name="connsiteX12" fmla="*/ 11598 w 1403106"/>
                <a:gd name="connsiteY12" fmla="*/ 973204 h 1396475"/>
                <a:gd name="connsiteX13" fmla="*/ 133406 w 1403106"/>
                <a:gd name="connsiteY13" fmla="*/ 901097 h 1396475"/>
                <a:gd name="connsiteX14" fmla="*/ 400690 w 1403106"/>
                <a:gd name="connsiteY14" fmla="*/ 866858 h 1396475"/>
                <a:gd name="connsiteX15" fmla="*/ 451338 w 1403106"/>
                <a:gd name="connsiteY15" fmla="*/ 861809 h 1396475"/>
                <a:gd name="connsiteX16" fmla="*/ 418362 w 1403106"/>
                <a:gd name="connsiteY16" fmla="*/ 825361 h 1396475"/>
                <a:gd name="connsiteX17" fmla="*/ 58617 w 1403106"/>
                <a:gd name="connsiteY17" fmla="*/ 322035 h 1396475"/>
                <a:gd name="connsiteX18" fmla="*/ 80234 w 1403106"/>
                <a:gd name="connsiteY18" fmla="*/ 292214 h 1396475"/>
                <a:gd name="connsiteX19" fmla="*/ 412524 w 1403106"/>
                <a:gd name="connsiteY19" fmla="*/ 344440 h 1396475"/>
                <a:gd name="connsiteX20" fmla="*/ 756017 w 1403106"/>
                <a:gd name="connsiteY20" fmla="*/ 482500 h 1396475"/>
                <a:gd name="connsiteX21" fmla="*/ 775266 w 1403106"/>
                <a:gd name="connsiteY21" fmla="*/ 486760 h 1396475"/>
                <a:gd name="connsiteX22" fmla="*/ 771637 w 1403106"/>
                <a:gd name="connsiteY22" fmla="*/ 464670 h 1396475"/>
                <a:gd name="connsiteX23" fmla="*/ 786627 w 1403106"/>
                <a:gd name="connsiteY23" fmla="*/ 10887 h 1396475"/>
                <a:gd name="connsiteX24" fmla="*/ 796567 w 1403106"/>
                <a:gd name="connsiteY24" fmla="*/ 0 h 139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03106" h="1396475">
                  <a:moveTo>
                    <a:pt x="796725" y="158"/>
                  </a:moveTo>
                  <a:cubicBezTo>
                    <a:pt x="842482" y="119915"/>
                    <a:pt x="938256" y="191390"/>
                    <a:pt x="1031032" y="265075"/>
                  </a:cubicBezTo>
                  <a:cubicBezTo>
                    <a:pt x="1085941" y="308781"/>
                    <a:pt x="1143216" y="349646"/>
                    <a:pt x="1197651" y="393826"/>
                  </a:cubicBezTo>
                  <a:cubicBezTo>
                    <a:pt x="1328926" y="500329"/>
                    <a:pt x="1394090" y="640282"/>
                    <a:pt x="1402137" y="808005"/>
                  </a:cubicBezTo>
                  <a:cubicBezTo>
                    <a:pt x="1406555" y="898099"/>
                    <a:pt x="1394879" y="987246"/>
                    <a:pt x="1387148" y="1076709"/>
                  </a:cubicBezTo>
                  <a:cubicBezTo>
                    <a:pt x="1382572" y="1130829"/>
                    <a:pt x="1383677" y="1183844"/>
                    <a:pt x="1399613" y="1235912"/>
                  </a:cubicBezTo>
                  <a:cubicBezTo>
                    <a:pt x="1402768" y="1246168"/>
                    <a:pt x="1408448" y="1257370"/>
                    <a:pt x="1389830" y="1256424"/>
                  </a:cubicBezTo>
                  <a:cubicBezTo>
                    <a:pt x="1305258" y="1252164"/>
                    <a:pt x="1230627" y="1286876"/>
                    <a:pt x="1154734" y="1315908"/>
                  </a:cubicBezTo>
                  <a:cubicBezTo>
                    <a:pt x="1084363" y="1342889"/>
                    <a:pt x="1013992" y="1369396"/>
                    <a:pt x="939676" y="1384386"/>
                  </a:cubicBezTo>
                  <a:cubicBezTo>
                    <a:pt x="795463" y="1413733"/>
                    <a:pt x="660716" y="1389435"/>
                    <a:pt x="534963" y="1313857"/>
                  </a:cubicBezTo>
                  <a:cubicBezTo>
                    <a:pt x="438400" y="1255793"/>
                    <a:pt x="350042" y="1185737"/>
                    <a:pt x="255215" y="1125149"/>
                  </a:cubicBezTo>
                  <a:cubicBezTo>
                    <a:pt x="179479" y="1076709"/>
                    <a:pt x="103428" y="1028901"/>
                    <a:pt x="16332" y="1002551"/>
                  </a:cubicBezTo>
                  <a:cubicBezTo>
                    <a:pt x="-7336" y="995451"/>
                    <a:pt x="-1971" y="985826"/>
                    <a:pt x="11598" y="973204"/>
                  </a:cubicBezTo>
                  <a:cubicBezTo>
                    <a:pt x="47099" y="940385"/>
                    <a:pt x="89069" y="918453"/>
                    <a:pt x="133406" y="901097"/>
                  </a:cubicBezTo>
                  <a:cubicBezTo>
                    <a:pt x="219556" y="867332"/>
                    <a:pt x="308230" y="854236"/>
                    <a:pt x="400690" y="866858"/>
                  </a:cubicBezTo>
                  <a:cubicBezTo>
                    <a:pt x="417889" y="869225"/>
                    <a:pt x="443923" y="879796"/>
                    <a:pt x="451338" y="861809"/>
                  </a:cubicBezTo>
                  <a:cubicBezTo>
                    <a:pt x="457019" y="848082"/>
                    <a:pt x="430669" y="837353"/>
                    <a:pt x="418362" y="825361"/>
                  </a:cubicBezTo>
                  <a:cubicBezTo>
                    <a:pt x="267995" y="679412"/>
                    <a:pt x="147133" y="512478"/>
                    <a:pt x="58617" y="322035"/>
                  </a:cubicBezTo>
                  <a:cubicBezTo>
                    <a:pt x="46468" y="295685"/>
                    <a:pt x="57828" y="292214"/>
                    <a:pt x="80234" y="292214"/>
                  </a:cubicBezTo>
                  <a:cubicBezTo>
                    <a:pt x="193679" y="292529"/>
                    <a:pt x="303969" y="314777"/>
                    <a:pt x="412524" y="344440"/>
                  </a:cubicBezTo>
                  <a:cubicBezTo>
                    <a:pt x="532281" y="377101"/>
                    <a:pt x="649514" y="416546"/>
                    <a:pt x="756017" y="482500"/>
                  </a:cubicBezTo>
                  <a:cubicBezTo>
                    <a:pt x="761855" y="486129"/>
                    <a:pt x="768640" y="493071"/>
                    <a:pt x="775266" y="486760"/>
                  </a:cubicBezTo>
                  <a:cubicBezTo>
                    <a:pt x="783471" y="479028"/>
                    <a:pt x="775266" y="471297"/>
                    <a:pt x="771637" y="464670"/>
                  </a:cubicBezTo>
                  <a:cubicBezTo>
                    <a:pt x="687855" y="310516"/>
                    <a:pt x="714836" y="159992"/>
                    <a:pt x="786627" y="10887"/>
                  </a:cubicBezTo>
                  <a:cubicBezTo>
                    <a:pt x="787889" y="8205"/>
                    <a:pt x="790729" y="6469"/>
                    <a:pt x="796567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3D9E5CE7-B763-4732-A84F-507A56944434}"/>
                </a:ext>
              </a:extLst>
            </p:cNvPr>
            <p:cNvSpPr/>
            <p:nvPr/>
          </p:nvSpPr>
          <p:spPr>
            <a:xfrm rot="2700000">
              <a:off x="9887277" y="5729038"/>
              <a:ext cx="234080" cy="635392"/>
            </a:xfrm>
            <a:custGeom>
              <a:avLst/>
              <a:gdLst>
                <a:gd name="connsiteX0" fmla="*/ 233772 w 234080"/>
                <a:gd name="connsiteY0" fmla="*/ 427695 h 635392"/>
                <a:gd name="connsiteX1" fmla="*/ 163401 w 234080"/>
                <a:gd name="connsiteY1" fmla="*/ 616876 h 635392"/>
                <a:gd name="connsiteX2" fmla="*/ 119222 w 234080"/>
                <a:gd name="connsiteY2" fmla="*/ 612774 h 635392"/>
                <a:gd name="connsiteX3" fmla="*/ 7827 w 234080"/>
                <a:gd name="connsiteY3" fmla="*/ 280957 h 635392"/>
                <a:gd name="connsiteX4" fmla="*/ 2621 w 234080"/>
                <a:gd name="connsiteY4" fmla="*/ 30871 h 635392"/>
                <a:gd name="connsiteX5" fmla="*/ 12403 w 234080"/>
                <a:gd name="connsiteY5" fmla="*/ 577 h 635392"/>
                <a:gd name="connsiteX6" fmla="*/ 36544 w 234080"/>
                <a:gd name="connsiteY6" fmla="*/ 20931 h 635392"/>
                <a:gd name="connsiteX7" fmla="*/ 212314 w 234080"/>
                <a:gd name="connsiteY7" fmla="*/ 310147 h 635392"/>
                <a:gd name="connsiteX8" fmla="*/ 233772 w 234080"/>
                <a:gd name="connsiteY8" fmla="*/ 427853 h 63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080" h="635392">
                  <a:moveTo>
                    <a:pt x="233772" y="427695"/>
                  </a:moveTo>
                  <a:cubicBezTo>
                    <a:pt x="236139" y="502799"/>
                    <a:pt x="211525" y="564335"/>
                    <a:pt x="163401" y="616876"/>
                  </a:cubicBezTo>
                  <a:cubicBezTo>
                    <a:pt x="140049" y="642437"/>
                    <a:pt x="136736" y="641964"/>
                    <a:pt x="119222" y="612774"/>
                  </a:cubicBezTo>
                  <a:cubicBezTo>
                    <a:pt x="57687" y="510373"/>
                    <a:pt x="23921" y="398663"/>
                    <a:pt x="7827" y="280957"/>
                  </a:cubicBezTo>
                  <a:cubicBezTo>
                    <a:pt x="-3533" y="197805"/>
                    <a:pt x="96" y="114338"/>
                    <a:pt x="2621" y="30871"/>
                  </a:cubicBezTo>
                  <a:cubicBezTo>
                    <a:pt x="2936" y="20142"/>
                    <a:pt x="1201" y="4048"/>
                    <a:pt x="12403" y="577"/>
                  </a:cubicBezTo>
                  <a:cubicBezTo>
                    <a:pt x="24552" y="-3210"/>
                    <a:pt x="29759" y="12568"/>
                    <a:pt x="36544" y="20931"/>
                  </a:cubicBezTo>
                  <a:cubicBezTo>
                    <a:pt x="108335" y="109289"/>
                    <a:pt x="174130" y="201277"/>
                    <a:pt x="212314" y="310147"/>
                  </a:cubicBezTo>
                  <a:cubicBezTo>
                    <a:pt x="226041" y="349277"/>
                    <a:pt x="235981" y="389196"/>
                    <a:pt x="233772" y="42785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ED1D72F3-255D-49C3-9EB0-F40CE5BC4BA8}"/>
                </a:ext>
              </a:extLst>
            </p:cNvPr>
            <p:cNvSpPr/>
            <p:nvPr/>
          </p:nvSpPr>
          <p:spPr>
            <a:xfrm rot="2700000">
              <a:off x="9153409" y="6116209"/>
              <a:ext cx="629327" cy="220280"/>
            </a:xfrm>
            <a:custGeom>
              <a:avLst/>
              <a:gdLst>
                <a:gd name="connsiteX0" fmla="*/ 480978 w 629327"/>
                <a:gd name="connsiteY0" fmla="*/ 9 h 220280"/>
                <a:gd name="connsiteX1" fmla="*/ 612411 w 629327"/>
                <a:gd name="connsiteY1" fmla="*/ 37877 h 220280"/>
                <a:gd name="connsiteX2" fmla="*/ 615093 w 629327"/>
                <a:gd name="connsiteY2" fmla="*/ 87578 h 220280"/>
                <a:gd name="connsiteX3" fmla="*/ 335029 w 629327"/>
                <a:gd name="connsiteY3" fmla="*/ 214436 h 220280"/>
                <a:gd name="connsiteX4" fmla="*/ 22619 w 629327"/>
                <a:gd name="connsiteY4" fmla="*/ 188559 h 220280"/>
                <a:gd name="connsiteX5" fmla="*/ 56 w 629327"/>
                <a:gd name="connsiteY5" fmla="*/ 176410 h 220280"/>
                <a:gd name="connsiteX6" fmla="*/ 17097 w 629327"/>
                <a:gd name="connsiteY6" fmla="*/ 160790 h 220280"/>
                <a:gd name="connsiteX7" fmla="*/ 416445 w 629327"/>
                <a:gd name="connsiteY7" fmla="*/ 6320 h 220280"/>
                <a:gd name="connsiteX8" fmla="*/ 480978 w 629327"/>
                <a:gd name="connsiteY8" fmla="*/ 9 h 22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327" h="220280">
                  <a:moveTo>
                    <a:pt x="480978" y="9"/>
                  </a:moveTo>
                  <a:cubicBezTo>
                    <a:pt x="528786" y="-307"/>
                    <a:pt x="573596" y="7583"/>
                    <a:pt x="612411" y="37877"/>
                  </a:cubicBezTo>
                  <a:cubicBezTo>
                    <a:pt x="632923" y="53813"/>
                    <a:pt x="635921" y="68013"/>
                    <a:pt x="615093" y="87578"/>
                  </a:cubicBezTo>
                  <a:cubicBezTo>
                    <a:pt x="536044" y="162210"/>
                    <a:pt x="440743" y="200077"/>
                    <a:pt x="335029" y="214436"/>
                  </a:cubicBezTo>
                  <a:cubicBezTo>
                    <a:pt x="229157" y="228794"/>
                    <a:pt x="125178" y="215382"/>
                    <a:pt x="22619" y="188559"/>
                  </a:cubicBezTo>
                  <a:cubicBezTo>
                    <a:pt x="14572" y="186508"/>
                    <a:pt x="1319" y="188559"/>
                    <a:pt x="56" y="176410"/>
                  </a:cubicBezTo>
                  <a:cubicBezTo>
                    <a:pt x="-890" y="167101"/>
                    <a:pt x="10312" y="164576"/>
                    <a:pt x="17097" y="160790"/>
                  </a:cubicBezTo>
                  <a:cubicBezTo>
                    <a:pt x="143165" y="91050"/>
                    <a:pt x="273020" y="31092"/>
                    <a:pt x="416445" y="6320"/>
                  </a:cubicBezTo>
                  <a:cubicBezTo>
                    <a:pt x="437746" y="2691"/>
                    <a:pt x="459520" y="2060"/>
                    <a:pt x="480978" y="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E5308EB7-3CAA-49C7-BB70-3764F9BD2CB2}"/>
                </a:ext>
              </a:extLst>
            </p:cNvPr>
            <p:cNvSpPr/>
            <p:nvPr/>
          </p:nvSpPr>
          <p:spPr>
            <a:xfrm rot="2700000">
              <a:off x="9331675" y="5846350"/>
              <a:ext cx="518917" cy="160014"/>
            </a:xfrm>
            <a:custGeom>
              <a:avLst/>
              <a:gdLst>
                <a:gd name="connsiteX0" fmla="*/ 259615 w 518917"/>
                <a:gd name="connsiteY0" fmla="*/ 158 h 160014"/>
                <a:gd name="connsiteX1" fmla="*/ 502758 w 518917"/>
                <a:gd name="connsiteY1" fmla="*/ 84887 h 160014"/>
                <a:gd name="connsiteX2" fmla="*/ 498183 w 518917"/>
                <a:gd name="connsiteY2" fmla="*/ 123702 h 160014"/>
                <a:gd name="connsiteX3" fmla="*/ 305214 w 518917"/>
                <a:gd name="connsiteY3" fmla="*/ 159834 h 160014"/>
                <a:gd name="connsiteX4" fmla="*/ 27832 w 518917"/>
                <a:gd name="connsiteY4" fmla="*/ 87412 h 160014"/>
                <a:gd name="connsiteX5" fmla="*/ 63 w 518917"/>
                <a:gd name="connsiteY5" fmla="*/ 62482 h 160014"/>
                <a:gd name="connsiteX6" fmla="*/ 30199 w 518917"/>
                <a:gd name="connsiteY6" fmla="*/ 44968 h 160014"/>
                <a:gd name="connsiteX7" fmla="*/ 259615 w 518917"/>
                <a:gd name="connsiteY7" fmla="*/ 0 h 16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917" h="160014">
                  <a:moveTo>
                    <a:pt x="259615" y="158"/>
                  </a:moveTo>
                  <a:cubicBezTo>
                    <a:pt x="349078" y="4418"/>
                    <a:pt x="432861" y="24456"/>
                    <a:pt x="502758" y="84887"/>
                  </a:cubicBezTo>
                  <a:cubicBezTo>
                    <a:pt x="525163" y="104294"/>
                    <a:pt x="524848" y="111079"/>
                    <a:pt x="498183" y="123702"/>
                  </a:cubicBezTo>
                  <a:cubicBezTo>
                    <a:pt x="437121" y="152418"/>
                    <a:pt x="371010" y="158256"/>
                    <a:pt x="305214" y="159834"/>
                  </a:cubicBezTo>
                  <a:cubicBezTo>
                    <a:pt x="206285" y="162358"/>
                    <a:pt x="113193" y="138376"/>
                    <a:pt x="27832" y="87412"/>
                  </a:cubicBezTo>
                  <a:cubicBezTo>
                    <a:pt x="16945" y="80943"/>
                    <a:pt x="-1200" y="77471"/>
                    <a:pt x="63" y="62482"/>
                  </a:cubicBezTo>
                  <a:cubicBezTo>
                    <a:pt x="1167" y="49070"/>
                    <a:pt x="18996" y="49070"/>
                    <a:pt x="30199" y="44968"/>
                  </a:cubicBezTo>
                  <a:cubicBezTo>
                    <a:pt x="104199" y="17514"/>
                    <a:pt x="180882" y="3313"/>
                    <a:pt x="259615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AFF14E9E-D507-4FBE-867B-EBF6A7FDD5DE}"/>
                </a:ext>
              </a:extLst>
            </p:cNvPr>
            <p:cNvSpPr/>
            <p:nvPr/>
          </p:nvSpPr>
          <p:spPr>
            <a:xfrm rot="2700000">
              <a:off x="9845460" y="6240111"/>
              <a:ext cx="137931" cy="466236"/>
            </a:xfrm>
            <a:custGeom>
              <a:avLst/>
              <a:gdLst>
                <a:gd name="connsiteX0" fmla="*/ 67 w 137931"/>
                <a:gd name="connsiteY0" fmla="*/ 199818 h 466236"/>
                <a:gd name="connsiteX1" fmla="*/ 50557 w 137931"/>
                <a:gd name="connsiteY1" fmla="*/ 12214 h 466236"/>
                <a:gd name="connsiteX2" fmla="*/ 75487 w 137931"/>
                <a:gd name="connsiteY2" fmla="*/ 12530 h 466236"/>
                <a:gd name="connsiteX3" fmla="*/ 122348 w 137931"/>
                <a:gd name="connsiteY3" fmla="*/ 397046 h 466236"/>
                <a:gd name="connsiteX4" fmla="*/ 99154 w 137931"/>
                <a:gd name="connsiteY4" fmla="*/ 454006 h 466236"/>
                <a:gd name="connsiteX5" fmla="*/ 76118 w 137931"/>
                <a:gd name="connsiteY5" fmla="*/ 455268 h 466236"/>
                <a:gd name="connsiteX6" fmla="*/ 224 w 137931"/>
                <a:gd name="connsiteY6" fmla="*/ 199818 h 46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31" h="466236">
                  <a:moveTo>
                    <a:pt x="67" y="199818"/>
                  </a:moveTo>
                  <a:cubicBezTo>
                    <a:pt x="-880" y="128658"/>
                    <a:pt x="16318" y="68227"/>
                    <a:pt x="50557" y="12214"/>
                  </a:cubicBezTo>
                  <a:cubicBezTo>
                    <a:pt x="60024" y="-3249"/>
                    <a:pt x="68071" y="-4984"/>
                    <a:pt x="75487" y="12530"/>
                  </a:cubicBezTo>
                  <a:cubicBezTo>
                    <a:pt x="127555" y="136231"/>
                    <a:pt x="158323" y="262773"/>
                    <a:pt x="122348" y="397046"/>
                  </a:cubicBezTo>
                  <a:cubicBezTo>
                    <a:pt x="117142" y="416769"/>
                    <a:pt x="107832" y="435387"/>
                    <a:pt x="99154" y="454006"/>
                  </a:cubicBezTo>
                  <a:cubicBezTo>
                    <a:pt x="93158" y="466628"/>
                    <a:pt x="84323" y="473097"/>
                    <a:pt x="76118" y="455268"/>
                  </a:cubicBezTo>
                  <a:cubicBezTo>
                    <a:pt x="37619" y="372117"/>
                    <a:pt x="-3405" y="289596"/>
                    <a:pt x="224" y="19981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70" name="Forma libre: forma 69">
            <a:extLst>
              <a:ext uri="{FF2B5EF4-FFF2-40B4-BE49-F238E27FC236}">
                <a16:creationId xmlns:a16="http://schemas.microsoft.com/office/drawing/2014/main" id="{578CFB33-DF31-44F3-957C-4458AD64C53E}"/>
              </a:ext>
            </a:extLst>
          </p:cNvPr>
          <p:cNvSpPr/>
          <p:nvPr/>
        </p:nvSpPr>
        <p:spPr>
          <a:xfrm>
            <a:off x="9008326" y="3499758"/>
            <a:ext cx="1094105" cy="873017"/>
          </a:xfrm>
          <a:custGeom>
            <a:avLst/>
            <a:gdLst>
              <a:gd name="connsiteX0" fmla="*/ 507968 w 1094105"/>
              <a:gd name="connsiteY0" fmla="*/ 578350 h 873017"/>
              <a:gd name="connsiteX1" fmla="*/ 509969 w 1094105"/>
              <a:gd name="connsiteY1" fmla="*/ 551775 h 873017"/>
              <a:gd name="connsiteX2" fmla="*/ 510254 w 1094105"/>
              <a:gd name="connsiteY2" fmla="*/ 39997 h 873017"/>
              <a:gd name="connsiteX3" fmla="*/ 518827 w 1094105"/>
              <a:gd name="connsiteY3" fmla="*/ 6660 h 873017"/>
              <a:gd name="connsiteX4" fmla="*/ 574358 w 1094105"/>
              <a:gd name="connsiteY4" fmla="*/ 6279 h 873017"/>
              <a:gd name="connsiteX5" fmla="*/ 583216 w 1094105"/>
              <a:gd name="connsiteY5" fmla="*/ 32758 h 873017"/>
              <a:gd name="connsiteX6" fmla="*/ 583311 w 1094105"/>
              <a:gd name="connsiteY6" fmla="*/ 243927 h 873017"/>
              <a:gd name="connsiteX7" fmla="*/ 583311 w 1094105"/>
              <a:gd name="connsiteY7" fmla="*/ 560634 h 873017"/>
              <a:gd name="connsiteX8" fmla="*/ 583311 w 1094105"/>
              <a:gd name="connsiteY8" fmla="*/ 582351 h 873017"/>
              <a:gd name="connsiteX9" fmla="*/ 654558 w 1094105"/>
              <a:gd name="connsiteY9" fmla="*/ 430808 h 873017"/>
              <a:gd name="connsiteX10" fmla="*/ 1047179 w 1094105"/>
              <a:gd name="connsiteY10" fmla="*/ 155154 h 873017"/>
              <a:gd name="connsiteX11" fmla="*/ 1086612 w 1094105"/>
              <a:gd name="connsiteY11" fmla="*/ 195636 h 873017"/>
              <a:gd name="connsiteX12" fmla="*/ 932212 w 1094105"/>
              <a:gd name="connsiteY12" fmla="*/ 491292 h 873017"/>
              <a:gd name="connsiteX13" fmla="*/ 617601 w 1094105"/>
              <a:gd name="connsiteY13" fmla="*/ 665885 h 873017"/>
              <a:gd name="connsiteX14" fmla="*/ 583311 w 1094105"/>
              <a:gd name="connsiteY14" fmla="*/ 709509 h 873017"/>
              <a:gd name="connsiteX15" fmla="*/ 583502 w 1094105"/>
              <a:gd name="connsiteY15" fmla="*/ 847241 h 873017"/>
              <a:gd name="connsiteX16" fmla="*/ 557594 w 1094105"/>
              <a:gd name="connsiteY16" fmla="*/ 872863 h 873017"/>
              <a:gd name="connsiteX17" fmla="*/ 509969 w 1094105"/>
              <a:gd name="connsiteY17" fmla="*/ 827429 h 873017"/>
              <a:gd name="connsiteX18" fmla="*/ 510445 w 1094105"/>
              <a:gd name="connsiteY18" fmla="*/ 701223 h 873017"/>
              <a:gd name="connsiteX19" fmla="*/ 483680 w 1094105"/>
              <a:gd name="connsiteY19" fmla="*/ 667218 h 873017"/>
              <a:gd name="connsiteX20" fmla="*/ 221361 w 1094105"/>
              <a:gd name="connsiteY20" fmla="*/ 545775 h 873017"/>
              <a:gd name="connsiteX21" fmla="*/ 9049 w 1094105"/>
              <a:gd name="connsiteY21" fmla="*/ 202875 h 873017"/>
              <a:gd name="connsiteX22" fmla="*/ 56198 w 1094105"/>
              <a:gd name="connsiteY22" fmla="*/ 157155 h 873017"/>
              <a:gd name="connsiteX23" fmla="*/ 500634 w 1094105"/>
              <a:gd name="connsiteY23" fmla="*/ 564253 h 873017"/>
              <a:gd name="connsiteX24" fmla="*/ 507968 w 1094105"/>
              <a:gd name="connsiteY24" fmla="*/ 578255 h 87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94105" h="873017">
                <a:moveTo>
                  <a:pt x="507968" y="578350"/>
                </a:moveTo>
                <a:cubicBezTo>
                  <a:pt x="512159" y="569587"/>
                  <a:pt x="509969" y="560538"/>
                  <a:pt x="509969" y="551775"/>
                </a:cubicBezTo>
                <a:cubicBezTo>
                  <a:pt x="510159" y="381183"/>
                  <a:pt x="509969" y="210590"/>
                  <a:pt x="510254" y="39997"/>
                </a:cubicBezTo>
                <a:cubicBezTo>
                  <a:pt x="510254" y="28377"/>
                  <a:pt x="505206" y="13327"/>
                  <a:pt x="518827" y="6660"/>
                </a:cubicBezTo>
                <a:cubicBezTo>
                  <a:pt x="536543" y="-1913"/>
                  <a:pt x="555974" y="-2389"/>
                  <a:pt x="574358" y="6279"/>
                </a:cubicBezTo>
                <a:cubicBezTo>
                  <a:pt x="585692" y="11613"/>
                  <a:pt x="583216" y="23138"/>
                  <a:pt x="583216" y="32758"/>
                </a:cubicBezTo>
                <a:cubicBezTo>
                  <a:pt x="583406" y="103148"/>
                  <a:pt x="583311" y="173538"/>
                  <a:pt x="583311" y="243927"/>
                </a:cubicBezTo>
                <a:cubicBezTo>
                  <a:pt x="583311" y="349464"/>
                  <a:pt x="583311" y="455097"/>
                  <a:pt x="583311" y="560634"/>
                </a:cubicBezTo>
                <a:lnTo>
                  <a:pt x="583311" y="582351"/>
                </a:lnTo>
                <a:cubicBezTo>
                  <a:pt x="604076" y="529773"/>
                  <a:pt x="626269" y="478814"/>
                  <a:pt x="654558" y="430808"/>
                </a:cubicBezTo>
                <a:cubicBezTo>
                  <a:pt x="743807" y="279741"/>
                  <a:pt x="881634" y="197445"/>
                  <a:pt x="1047179" y="155154"/>
                </a:cubicBezTo>
                <a:cubicBezTo>
                  <a:pt x="1099852" y="141724"/>
                  <a:pt x="1100138" y="142486"/>
                  <a:pt x="1086612" y="195636"/>
                </a:cubicBezTo>
                <a:cubicBezTo>
                  <a:pt x="1058513" y="306316"/>
                  <a:pt x="1011555" y="407376"/>
                  <a:pt x="932212" y="491292"/>
                </a:cubicBezTo>
                <a:cubicBezTo>
                  <a:pt x="845820" y="582636"/>
                  <a:pt x="737426" y="634738"/>
                  <a:pt x="617601" y="665885"/>
                </a:cubicBezTo>
                <a:cubicBezTo>
                  <a:pt x="583406" y="674743"/>
                  <a:pt x="583311" y="674457"/>
                  <a:pt x="583311" y="709509"/>
                </a:cubicBezTo>
                <a:cubicBezTo>
                  <a:pt x="583311" y="755420"/>
                  <a:pt x="582835" y="801330"/>
                  <a:pt x="583502" y="847241"/>
                </a:cubicBezTo>
                <a:cubicBezTo>
                  <a:pt x="583787" y="866005"/>
                  <a:pt x="576167" y="872673"/>
                  <a:pt x="557594" y="872863"/>
                </a:cubicBezTo>
                <a:cubicBezTo>
                  <a:pt x="510064" y="873530"/>
                  <a:pt x="510064" y="874101"/>
                  <a:pt x="509969" y="827429"/>
                </a:cubicBezTo>
                <a:cubicBezTo>
                  <a:pt x="509969" y="785328"/>
                  <a:pt x="508826" y="743228"/>
                  <a:pt x="510445" y="701223"/>
                </a:cubicBezTo>
                <a:cubicBezTo>
                  <a:pt x="511207" y="680363"/>
                  <a:pt x="503777" y="671790"/>
                  <a:pt x="483680" y="667218"/>
                </a:cubicBezTo>
                <a:cubicBezTo>
                  <a:pt x="387858" y="645120"/>
                  <a:pt x="299276" y="606544"/>
                  <a:pt x="221361" y="545775"/>
                </a:cubicBezTo>
                <a:cubicBezTo>
                  <a:pt x="108680" y="457573"/>
                  <a:pt x="45339" y="338415"/>
                  <a:pt x="9049" y="202875"/>
                </a:cubicBezTo>
                <a:cubicBezTo>
                  <a:pt x="-7429" y="141343"/>
                  <a:pt x="-6572" y="140676"/>
                  <a:pt x="56198" y="157155"/>
                </a:cubicBezTo>
                <a:cubicBezTo>
                  <a:pt x="275749" y="214876"/>
                  <a:pt x="427863" y="346321"/>
                  <a:pt x="500634" y="564253"/>
                </a:cubicBezTo>
                <a:cubicBezTo>
                  <a:pt x="502253" y="569016"/>
                  <a:pt x="501968" y="575016"/>
                  <a:pt x="507968" y="57825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1" name="Forma libre: forma 70">
            <a:extLst>
              <a:ext uri="{FF2B5EF4-FFF2-40B4-BE49-F238E27FC236}">
                <a16:creationId xmlns:a16="http://schemas.microsoft.com/office/drawing/2014/main" id="{FBC0AEC2-6CCE-4D4E-A2F1-A3C585FCECBD}"/>
              </a:ext>
            </a:extLst>
          </p:cNvPr>
          <p:cNvSpPr/>
          <p:nvPr/>
        </p:nvSpPr>
        <p:spPr>
          <a:xfrm>
            <a:off x="9245624" y="2776299"/>
            <a:ext cx="446216" cy="681330"/>
          </a:xfrm>
          <a:custGeom>
            <a:avLst/>
            <a:gdLst>
              <a:gd name="connsiteX0" fmla="*/ 446217 w 446216"/>
              <a:gd name="connsiteY0" fmla="*/ 475515 h 681330"/>
              <a:gd name="connsiteX1" fmla="*/ 248097 w 446216"/>
              <a:gd name="connsiteY1" fmla="*/ 681160 h 681330"/>
              <a:gd name="connsiteX2" fmla="*/ 96173 w 446216"/>
              <a:gd name="connsiteY2" fmla="*/ 608294 h 681330"/>
              <a:gd name="connsiteX3" fmla="*/ 1685 w 446216"/>
              <a:gd name="connsiteY3" fmla="*/ 305685 h 681330"/>
              <a:gd name="connsiteX4" fmla="*/ 69979 w 446216"/>
              <a:gd name="connsiteY4" fmla="*/ 21268 h 681330"/>
              <a:gd name="connsiteX5" fmla="*/ 103222 w 446216"/>
              <a:gd name="connsiteY5" fmla="*/ 9362 h 681330"/>
              <a:gd name="connsiteX6" fmla="*/ 357063 w 446216"/>
              <a:gd name="connsiteY6" fmla="*/ 221769 h 681330"/>
              <a:gd name="connsiteX7" fmla="*/ 446217 w 446216"/>
              <a:gd name="connsiteY7" fmla="*/ 475515 h 68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216" h="681330">
                <a:moveTo>
                  <a:pt x="446217" y="475515"/>
                </a:moveTo>
                <a:cubicBezTo>
                  <a:pt x="444693" y="592959"/>
                  <a:pt x="367922" y="675921"/>
                  <a:pt x="248097" y="681160"/>
                </a:cubicBezTo>
                <a:cubicBezTo>
                  <a:pt x="186280" y="683827"/>
                  <a:pt x="135321" y="655062"/>
                  <a:pt x="96173" y="608294"/>
                </a:cubicBezTo>
                <a:cubicBezTo>
                  <a:pt x="22926" y="520854"/>
                  <a:pt x="-7840" y="419127"/>
                  <a:pt x="1685" y="305685"/>
                </a:cubicBezTo>
                <a:cubicBezTo>
                  <a:pt x="9877" y="207482"/>
                  <a:pt x="35499" y="113280"/>
                  <a:pt x="69979" y="21268"/>
                </a:cubicBezTo>
                <a:cubicBezTo>
                  <a:pt x="79695" y="-4545"/>
                  <a:pt x="80457" y="-4735"/>
                  <a:pt x="103222" y="9362"/>
                </a:cubicBezTo>
                <a:cubicBezTo>
                  <a:pt x="197995" y="67941"/>
                  <a:pt x="286102" y="134425"/>
                  <a:pt x="357063" y="221769"/>
                </a:cubicBezTo>
                <a:cubicBezTo>
                  <a:pt x="416404" y="294826"/>
                  <a:pt x="442121" y="379503"/>
                  <a:pt x="446217" y="47551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DB5DE790-4D1A-4137-AD2B-DA4519ECBB57}"/>
              </a:ext>
            </a:extLst>
          </p:cNvPr>
          <p:cNvSpPr/>
          <p:nvPr/>
        </p:nvSpPr>
        <p:spPr>
          <a:xfrm>
            <a:off x="9598147" y="2776832"/>
            <a:ext cx="266074" cy="672530"/>
          </a:xfrm>
          <a:custGeom>
            <a:avLst/>
            <a:gdLst>
              <a:gd name="connsiteX0" fmla="*/ 61880 w 266074"/>
              <a:gd name="connsiteY0" fmla="*/ 672531 h 672530"/>
              <a:gd name="connsiteX1" fmla="*/ 142461 w 266074"/>
              <a:gd name="connsiteY1" fmla="*/ 496414 h 672530"/>
              <a:gd name="connsiteX2" fmla="*/ 63309 w 266074"/>
              <a:gd name="connsiteY2" fmla="*/ 214759 h 672530"/>
              <a:gd name="connsiteX3" fmla="*/ 7873 w 266074"/>
              <a:gd name="connsiteY3" fmla="*/ 147703 h 672530"/>
              <a:gd name="connsiteX4" fmla="*/ 8921 w 266074"/>
              <a:gd name="connsiteY4" fmla="*/ 119890 h 672530"/>
              <a:gd name="connsiteX5" fmla="*/ 171036 w 266074"/>
              <a:gd name="connsiteY5" fmla="*/ 4066 h 672530"/>
              <a:gd name="connsiteX6" fmla="*/ 192468 w 266074"/>
              <a:gd name="connsiteY6" fmla="*/ 9686 h 672530"/>
              <a:gd name="connsiteX7" fmla="*/ 260286 w 266074"/>
              <a:gd name="connsiteY7" fmla="*/ 416499 h 672530"/>
              <a:gd name="connsiteX8" fmla="*/ 153796 w 266074"/>
              <a:gd name="connsiteY8" fmla="*/ 625382 h 672530"/>
              <a:gd name="connsiteX9" fmla="*/ 62070 w 266074"/>
              <a:gd name="connsiteY9" fmla="*/ 672340 h 67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074" h="672530">
                <a:moveTo>
                  <a:pt x="61880" y="672531"/>
                </a:moveTo>
                <a:cubicBezTo>
                  <a:pt x="112172" y="623572"/>
                  <a:pt x="139032" y="564232"/>
                  <a:pt x="142461" y="496414"/>
                </a:cubicBezTo>
                <a:cubicBezTo>
                  <a:pt x="147605" y="394306"/>
                  <a:pt x="121887" y="299532"/>
                  <a:pt x="63309" y="214759"/>
                </a:cubicBezTo>
                <a:cubicBezTo>
                  <a:pt x="46735" y="190852"/>
                  <a:pt x="28733" y="167992"/>
                  <a:pt x="7873" y="147703"/>
                </a:cubicBezTo>
                <a:cubicBezTo>
                  <a:pt x="-2700" y="137416"/>
                  <a:pt x="-2890" y="129987"/>
                  <a:pt x="8921" y="119890"/>
                </a:cubicBezTo>
                <a:cubicBezTo>
                  <a:pt x="59689" y="76647"/>
                  <a:pt x="114077" y="38642"/>
                  <a:pt x="171036" y="4066"/>
                </a:cubicBezTo>
                <a:cubicBezTo>
                  <a:pt x="180657" y="-1744"/>
                  <a:pt x="187896" y="-2506"/>
                  <a:pt x="192468" y="9686"/>
                </a:cubicBezTo>
                <a:cubicBezTo>
                  <a:pt x="241426" y="140941"/>
                  <a:pt x="281431" y="274386"/>
                  <a:pt x="260286" y="416499"/>
                </a:cubicBezTo>
                <a:cubicBezTo>
                  <a:pt x="248379" y="496604"/>
                  <a:pt x="212661" y="567851"/>
                  <a:pt x="153796" y="625382"/>
                </a:cubicBezTo>
                <a:cubicBezTo>
                  <a:pt x="128460" y="650052"/>
                  <a:pt x="98932" y="668054"/>
                  <a:pt x="62070" y="67234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3" name="Forma libre: forma 72">
            <a:extLst>
              <a:ext uri="{FF2B5EF4-FFF2-40B4-BE49-F238E27FC236}">
                <a16:creationId xmlns:a16="http://schemas.microsoft.com/office/drawing/2014/main" id="{58317B85-7180-4395-BC37-75B972E4E635}"/>
              </a:ext>
            </a:extLst>
          </p:cNvPr>
          <p:cNvSpPr/>
          <p:nvPr/>
        </p:nvSpPr>
        <p:spPr>
          <a:xfrm>
            <a:off x="9501128" y="2730961"/>
            <a:ext cx="121751" cy="138108"/>
          </a:xfrm>
          <a:custGeom>
            <a:avLst/>
            <a:gdLst>
              <a:gd name="connsiteX0" fmla="*/ 121751 w 121751"/>
              <a:gd name="connsiteY0" fmla="*/ 80989 h 138108"/>
              <a:gd name="connsiteX1" fmla="*/ 50409 w 121751"/>
              <a:gd name="connsiteY1" fmla="*/ 137853 h 138108"/>
              <a:gd name="connsiteX2" fmla="*/ 21453 w 121751"/>
              <a:gd name="connsiteY2" fmla="*/ 115469 h 138108"/>
              <a:gd name="connsiteX3" fmla="*/ 14595 w 121751"/>
              <a:gd name="connsiteY3" fmla="*/ 41936 h 138108"/>
              <a:gd name="connsiteX4" fmla="*/ 40598 w 121751"/>
              <a:gd name="connsiteY4" fmla="*/ 9932 h 138108"/>
              <a:gd name="connsiteX5" fmla="*/ 67173 w 121751"/>
              <a:gd name="connsiteY5" fmla="*/ 8980 h 138108"/>
              <a:gd name="connsiteX6" fmla="*/ 115274 w 121751"/>
              <a:gd name="connsiteY6" fmla="*/ 70321 h 138108"/>
              <a:gd name="connsiteX7" fmla="*/ 121656 w 121751"/>
              <a:gd name="connsiteY7" fmla="*/ 81084 h 1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51" h="138108">
                <a:moveTo>
                  <a:pt x="121751" y="80989"/>
                </a:moveTo>
                <a:cubicBezTo>
                  <a:pt x="121465" y="91276"/>
                  <a:pt x="57553" y="142139"/>
                  <a:pt x="50409" y="137853"/>
                </a:cubicBezTo>
                <a:cubicBezTo>
                  <a:pt x="40027" y="131662"/>
                  <a:pt x="30787" y="123375"/>
                  <a:pt x="21453" y="115469"/>
                </a:cubicBezTo>
                <a:cubicBezTo>
                  <a:pt x="-4646" y="93435"/>
                  <a:pt x="-6932" y="68924"/>
                  <a:pt x="14595" y="41936"/>
                </a:cubicBezTo>
                <a:cubicBezTo>
                  <a:pt x="23167" y="31173"/>
                  <a:pt x="32502" y="20981"/>
                  <a:pt x="40598" y="9932"/>
                </a:cubicBezTo>
                <a:cubicBezTo>
                  <a:pt x="49456" y="-2260"/>
                  <a:pt x="57362" y="-3974"/>
                  <a:pt x="67173" y="8980"/>
                </a:cubicBezTo>
                <a:cubicBezTo>
                  <a:pt x="82889" y="29649"/>
                  <a:pt x="99272" y="49747"/>
                  <a:pt x="115274" y="70321"/>
                </a:cubicBezTo>
                <a:cubicBezTo>
                  <a:pt x="118036" y="73845"/>
                  <a:pt x="119941" y="78131"/>
                  <a:pt x="121656" y="8108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7" name="Forma libre: forma 76">
            <a:extLst>
              <a:ext uri="{FF2B5EF4-FFF2-40B4-BE49-F238E27FC236}">
                <a16:creationId xmlns:a16="http://schemas.microsoft.com/office/drawing/2014/main" id="{223836AE-BD9B-4E44-8A70-B9A6D09A3B55}"/>
              </a:ext>
            </a:extLst>
          </p:cNvPr>
          <p:cNvSpPr/>
          <p:nvPr/>
        </p:nvSpPr>
        <p:spPr>
          <a:xfrm>
            <a:off x="11067448" y="5692936"/>
            <a:ext cx="742274" cy="814915"/>
          </a:xfrm>
          <a:custGeom>
            <a:avLst/>
            <a:gdLst>
              <a:gd name="connsiteX0" fmla="*/ 201989 w 742274"/>
              <a:gd name="connsiteY0" fmla="*/ 505492 h 814915"/>
              <a:gd name="connsiteX1" fmla="*/ 219991 w 742274"/>
              <a:gd name="connsiteY1" fmla="*/ 491871 h 814915"/>
              <a:gd name="connsiteX2" fmla="*/ 294477 w 742274"/>
              <a:gd name="connsiteY2" fmla="*/ 417195 h 814915"/>
              <a:gd name="connsiteX3" fmla="*/ 301525 w 742274"/>
              <a:gd name="connsiteY3" fmla="*/ 372332 h 814915"/>
              <a:gd name="connsiteX4" fmla="*/ 305621 w 742274"/>
              <a:gd name="connsiteY4" fmla="*/ 215455 h 814915"/>
              <a:gd name="connsiteX5" fmla="*/ 501550 w 742274"/>
              <a:gd name="connsiteY5" fmla="*/ 36671 h 814915"/>
              <a:gd name="connsiteX6" fmla="*/ 719863 w 742274"/>
              <a:gd name="connsiteY6" fmla="*/ 0 h 814915"/>
              <a:gd name="connsiteX7" fmla="*/ 742247 w 742274"/>
              <a:gd name="connsiteY7" fmla="*/ 19812 h 814915"/>
              <a:gd name="connsiteX8" fmla="*/ 678810 w 742274"/>
              <a:gd name="connsiteY8" fmla="*/ 296418 h 814915"/>
              <a:gd name="connsiteX9" fmla="*/ 461926 w 742274"/>
              <a:gd name="connsiteY9" fmla="*/ 454342 h 814915"/>
              <a:gd name="connsiteX10" fmla="*/ 364581 w 742274"/>
              <a:gd name="connsiteY10" fmla="*/ 437769 h 814915"/>
              <a:gd name="connsiteX11" fmla="*/ 328957 w 742274"/>
              <a:gd name="connsiteY11" fmla="*/ 443103 h 814915"/>
              <a:gd name="connsiteX12" fmla="*/ 179700 w 742274"/>
              <a:gd name="connsiteY12" fmla="*/ 585597 h 814915"/>
              <a:gd name="connsiteX13" fmla="*/ 160555 w 742274"/>
              <a:gd name="connsiteY13" fmla="*/ 613696 h 814915"/>
              <a:gd name="connsiteX14" fmla="*/ 61686 w 742274"/>
              <a:gd name="connsiteY14" fmla="*/ 799814 h 814915"/>
              <a:gd name="connsiteX15" fmla="*/ 25776 w 742274"/>
              <a:gd name="connsiteY15" fmla="*/ 807339 h 814915"/>
              <a:gd name="connsiteX16" fmla="*/ 14727 w 742274"/>
              <a:gd name="connsiteY16" fmla="*/ 757714 h 814915"/>
              <a:gd name="connsiteX17" fmla="*/ 121502 w 742274"/>
              <a:gd name="connsiteY17" fmla="*/ 545021 h 814915"/>
              <a:gd name="connsiteX18" fmla="*/ 143315 w 742274"/>
              <a:gd name="connsiteY18" fmla="*/ 131254 h 814915"/>
              <a:gd name="connsiteX19" fmla="*/ 105405 w 742274"/>
              <a:gd name="connsiteY19" fmla="*/ 37909 h 814915"/>
              <a:gd name="connsiteX20" fmla="*/ 115025 w 742274"/>
              <a:gd name="connsiteY20" fmla="*/ 18574 h 814915"/>
              <a:gd name="connsiteX21" fmla="*/ 130837 w 742274"/>
              <a:gd name="connsiteY21" fmla="*/ 16097 h 814915"/>
              <a:gd name="connsiteX22" fmla="*/ 176367 w 742274"/>
              <a:gd name="connsiteY22" fmla="*/ 41338 h 814915"/>
              <a:gd name="connsiteX23" fmla="*/ 207513 w 742274"/>
              <a:gd name="connsiteY23" fmla="*/ 476631 h 814915"/>
              <a:gd name="connsiteX24" fmla="*/ 202179 w 742274"/>
              <a:gd name="connsiteY24" fmla="*/ 505587 h 814915"/>
              <a:gd name="connsiteX25" fmla="*/ 576988 w 742274"/>
              <a:gd name="connsiteY25" fmla="*/ 161163 h 814915"/>
              <a:gd name="connsiteX26" fmla="*/ 563939 w 742274"/>
              <a:gd name="connsiteY26" fmla="*/ 170021 h 814915"/>
              <a:gd name="connsiteX27" fmla="*/ 333815 w 742274"/>
              <a:gd name="connsiteY27" fmla="*/ 383953 h 814915"/>
              <a:gd name="connsiteX28" fmla="*/ 333434 w 742274"/>
              <a:gd name="connsiteY28" fmla="*/ 408813 h 814915"/>
              <a:gd name="connsiteX29" fmla="*/ 358008 w 742274"/>
              <a:gd name="connsiteY29" fmla="*/ 405574 h 814915"/>
              <a:gd name="connsiteX30" fmla="*/ 474975 w 742274"/>
              <a:gd name="connsiteY30" fmla="*/ 285655 h 814915"/>
              <a:gd name="connsiteX31" fmla="*/ 576988 w 742274"/>
              <a:gd name="connsiteY31" fmla="*/ 161163 h 81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2274" h="814915">
                <a:moveTo>
                  <a:pt x="201989" y="505492"/>
                </a:moveTo>
                <a:cubicBezTo>
                  <a:pt x="211228" y="504539"/>
                  <a:pt x="214848" y="496919"/>
                  <a:pt x="219991" y="491871"/>
                </a:cubicBezTo>
                <a:cubicBezTo>
                  <a:pt x="244851" y="467011"/>
                  <a:pt x="268473" y="440817"/>
                  <a:pt x="294477" y="417195"/>
                </a:cubicBezTo>
                <a:cubicBezTo>
                  <a:pt x="310288" y="402812"/>
                  <a:pt x="311431" y="391478"/>
                  <a:pt x="301525" y="372332"/>
                </a:cubicBezTo>
                <a:cubicBezTo>
                  <a:pt x="274379" y="320040"/>
                  <a:pt x="281427" y="266509"/>
                  <a:pt x="305621" y="215455"/>
                </a:cubicBezTo>
                <a:cubicBezTo>
                  <a:pt x="346292" y="129445"/>
                  <a:pt x="410301" y="67818"/>
                  <a:pt x="501550" y="36671"/>
                </a:cubicBezTo>
                <a:cubicBezTo>
                  <a:pt x="572321" y="12573"/>
                  <a:pt x="644997" y="190"/>
                  <a:pt x="719863" y="0"/>
                </a:cubicBezTo>
                <a:cubicBezTo>
                  <a:pt x="734627" y="0"/>
                  <a:pt x="742818" y="2667"/>
                  <a:pt x="742247" y="19812"/>
                </a:cubicBezTo>
                <a:cubicBezTo>
                  <a:pt x="738818" y="116205"/>
                  <a:pt x="726816" y="211074"/>
                  <a:pt x="678810" y="296418"/>
                </a:cubicBezTo>
                <a:cubicBezTo>
                  <a:pt x="631090" y="381190"/>
                  <a:pt x="558986" y="435769"/>
                  <a:pt x="461926" y="454342"/>
                </a:cubicBezTo>
                <a:cubicBezTo>
                  <a:pt x="427541" y="460915"/>
                  <a:pt x="394489" y="454914"/>
                  <a:pt x="364581" y="437769"/>
                </a:cubicBezTo>
                <a:cubicBezTo>
                  <a:pt x="349340" y="429006"/>
                  <a:pt x="340578" y="431863"/>
                  <a:pt x="328957" y="443103"/>
                </a:cubicBezTo>
                <a:cubicBezTo>
                  <a:pt x="279617" y="491109"/>
                  <a:pt x="229611" y="538353"/>
                  <a:pt x="179700" y="585597"/>
                </a:cubicBezTo>
                <a:cubicBezTo>
                  <a:pt x="171128" y="593693"/>
                  <a:pt x="165032" y="602932"/>
                  <a:pt x="160555" y="613696"/>
                </a:cubicBezTo>
                <a:cubicBezTo>
                  <a:pt x="133218" y="678656"/>
                  <a:pt x="98738" y="739902"/>
                  <a:pt x="61686" y="799814"/>
                </a:cubicBezTo>
                <a:cubicBezTo>
                  <a:pt x="51113" y="816864"/>
                  <a:pt x="42350" y="819626"/>
                  <a:pt x="25776" y="807339"/>
                </a:cubicBezTo>
                <a:cubicBezTo>
                  <a:pt x="-4704" y="784765"/>
                  <a:pt x="-7847" y="793528"/>
                  <a:pt x="14727" y="757714"/>
                </a:cubicBezTo>
                <a:cubicBezTo>
                  <a:pt x="57304" y="690277"/>
                  <a:pt x="94261" y="620078"/>
                  <a:pt x="121502" y="545021"/>
                </a:cubicBezTo>
                <a:cubicBezTo>
                  <a:pt x="170747" y="409384"/>
                  <a:pt x="184748" y="271748"/>
                  <a:pt x="143315" y="131254"/>
                </a:cubicBezTo>
                <a:cubicBezTo>
                  <a:pt x="133790" y="98965"/>
                  <a:pt x="120836" y="67913"/>
                  <a:pt x="105405" y="37909"/>
                </a:cubicBezTo>
                <a:cubicBezTo>
                  <a:pt x="99404" y="26194"/>
                  <a:pt x="99500" y="19145"/>
                  <a:pt x="115025" y="18574"/>
                </a:cubicBezTo>
                <a:cubicBezTo>
                  <a:pt x="120359" y="18383"/>
                  <a:pt x="125694" y="17335"/>
                  <a:pt x="130837" y="16097"/>
                </a:cubicBezTo>
                <a:cubicBezTo>
                  <a:pt x="153888" y="10573"/>
                  <a:pt x="166746" y="18859"/>
                  <a:pt x="176367" y="41338"/>
                </a:cubicBezTo>
                <a:cubicBezTo>
                  <a:pt x="237327" y="183071"/>
                  <a:pt x="244946" y="328041"/>
                  <a:pt x="207513" y="476631"/>
                </a:cubicBezTo>
                <a:cubicBezTo>
                  <a:pt x="205132" y="485965"/>
                  <a:pt x="200274" y="495014"/>
                  <a:pt x="202179" y="505587"/>
                </a:cubicBezTo>
                <a:close/>
                <a:moveTo>
                  <a:pt x="576988" y="161163"/>
                </a:moveTo>
                <a:cubicBezTo>
                  <a:pt x="572607" y="164116"/>
                  <a:pt x="567939" y="166688"/>
                  <a:pt x="563939" y="170021"/>
                </a:cubicBezTo>
                <a:cubicBezTo>
                  <a:pt x="483071" y="236887"/>
                  <a:pt x="408300" y="310229"/>
                  <a:pt x="333815" y="383953"/>
                </a:cubicBezTo>
                <a:cubicBezTo>
                  <a:pt x="324766" y="392906"/>
                  <a:pt x="324480" y="399669"/>
                  <a:pt x="333434" y="408813"/>
                </a:cubicBezTo>
                <a:cubicBezTo>
                  <a:pt x="343911" y="419386"/>
                  <a:pt x="350484" y="413290"/>
                  <a:pt x="358008" y="405574"/>
                </a:cubicBezTo>
                <a:cubicBezTo>
                  <a:pt x="396965" y="365569"/>
                  <a:pt x="436971" y="326517"/>
                  <a:pt x="474975" y="285655"/>
                </a:cubicBezTo>
                <a:cubicBezTo>
                  <a:pt x="511265" y="246602"/>
                  <a:pt x="548984" y="208502"/>
                  <a:pt x="576988" y="16116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BB27AB9B-B837-4BA3-B340-FD642806E742}"/>
              </a:ext>
            </a:extLst>
          </p:cNvPr>
          <p:cNvSpPr/>
          <p:nvPr/>
        </p:nvSpPr>
        <p:spPr>
          <a:xfrm>
            <a:off x="11007796" y="5076374"/>
            <a:ext cx="250592" cy="385997"/>
          </a:xfrm>
          <a:custGeom>
            <a:avLst/>
            <a:gdLst>
              <a:gd name="connsiteX0" fmla="*/ 250401 w 250592"/>
              <a:gd name="connsiteY0" fmla="*/ 58968 h 385997"/>
              <a:gd name="connsiteX1" fmla="*/ 223350 w 250592"/>
              <a:gd name="connsiteY1" fmla="*/ 269756 h 385997"/>
              <a:gd name="connsiteX2" fmla="*/ 79998 w 250592"/>
              <a:gd name="connsiteY2" fmla="*/ 385294 h 385997"/>
              <a:gd name="connsiteX3" fmla="*/ 20467 w 250592"/>
              <a:gd name="connsiteY3" fmla="*/ 385294 h 385997"/>
              <a:gd name="connsiteX4" fmla="*/ 5322 w 250592"/>
              <a:gd name="connsiteY4" fmla="*/ 360053 h 385997"/>
              <a:gd name="connsiteX5" fmla="*/ 37707 w 250592"/>
              <a:gd name="connsiteY5" fmla="*/ 218607 h 385997"/>
              <a:gd name="connsiteX6" fmla="*/ 7037 w 250592"/>
              <a:gd name="connsiteY6" fmla="*/ 124404 h 385997"/>
              <a:gd name="connsiteX7" fmla="*/ 11418 w 250592"/>
              <a:gd name="connsiteY7" fmla="*/ 96020 h 385997"/>
              <a:gd name="connsiteX8" fmla="*/ 232113 w 250592"/>
              <a:gd name="connsiteY8" fmla="*/ 1532 h 385997"/>
              <a:gd name="connsiteX9" fmla="*/ 250591 w 250592"/>
              <a:gd name="connsiteY9" fmla="*/ 15343 h 385997"/>
              <a:gd name="connsiteX10" fmla="*/ 250591 w 250592"/>
              <a:gd name="connsiteY10" fmla="*/ 58872 h 38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0592" h="385997">
                <a:moveTo>
                  <a:pt x="250401" y="58968"/>
                </a:moveTo>
                <a:cubicBezTo>
                  <a:pt x="246876" y="129929"/>
                  <a:pt x="243066" y="200985"/>
                  <a:pt x="223350" y="269756"/>
                </a:cubicBezTo>
                <a:cubicBezTo>
                  <a:pt x="201633" y="345099"/>
                  <a:pt x="158294" y="379770"/>
                  <a:pt x="79998" y="385294"/>
                </a:cubicBezTo>
                <a:cubicBezTo>
                  <a:pt x="60282" y="386723"/>
                  <a:pt x="40279" y="385580"/>
                  <a:pt x="20467" y="385294"/>
                </a:cubicBezTo>
                <a:cubicBezTo>
                  <a:pt x="1893" y="385104"/>
                  <a:pt x="-3917" y="379008"/>
                  <a:pt x="5322" y="360053"/>
                </a:cubicBezTo>
                <a:cubicBezTo>
                  <a:pt x="27039" y="315571"/>
                  <a:pt x="39136" y="268708"/>
                  <a:pt x="37707" y="218607"/>
                </a:cubicBezTo>
                <a:cubicBezTo>
                  <a:pt x="36755" y="183936"/>
                  <a:pt x="28087" y="151932"/>
                  <a:pt x="7037" y="124404"/>
                </a:cubicBezTo>
                <a:cubicBezTo>
                  <a:pt x="-2583" y="111831"/>
                  <a:pt x="-3441" y="104783"/>
                  <a:pt x="11418" y="96020"/>
                </a:cubicBezTo>
                <a:cubicBezTo>
                  <a:pt x="80951" y="54967"/>
                  <a:pt x="155722" y="26392"/>
                  <a:pt x="232113" y="1532"/>
                </a:cubicBezTo>
                <a:cubicBezTo>
                  <a:pt x="245543" y="-2850"/>
                  <a:pt x="250686" y="2294"/>
                  <a:pt x="250591" y="15343"/>
                </a:cubicBezTo>
                <a:cubicBezTo>
                  <a:pt x="250496" y="29821"/>
                  <a:pt x="250591" y="44394"/>
                  <a:pt x="250591" y="5887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9" name="Forma libre: forma 78">
            <a:extLst>
              <a:ext uri="{FF2B5EF4-FFF2-40B4-BE49-F238E27FC236}">
                <a16:creationId xmlns:a16="http://schemas.microsoft.com/office/drawing/2014/main" id="{9C4F3DE8-D7EA-4805-92A6-187E806609E5}"/>
              </a:ext>
            </a:extLst>
          </p:cNvPr>
          <p:cNvSpPr/>
          <p:nvPr/>
        </p:nvSpPr>
        <p:spPr>
          <a:xfrm>
            <a:off x="10816332" y="5494876"/>
            <a:ext cx="292285" cy="450000"/>
          </a:xfrm>
          <a:custGeom>
            <a:avLst/>
            <a:gdLst>
              <a:gd name="connsiteX0" fmla="*/ 0 w 292285"/>
              <a:gd name="connsiteY0" fmla="*/ 157197 h 450000"/>
              <a:gd name="connsiteX1" fmla="*/ 37528 w 292285"/>
              <a:gd name="connsiteY1" fmla="*/ 68043 h 450000"/>
              <a:gd name="connsiteX2" fmla="*/ 111347 w 292285"/>
              <a:gd name="connsiteY2" fmla="*/ 6988 h 450000"/>
              <a:gd name="connsiteX3" fmla="*/ 138779 w 292285"/>
              <a:gd name="connsiteY3" fmla="*/ 20704 h 450000"/>
              <a:gd name="connsiteX4" fmla="*/ 202406 w 292285"/>
              <a:gd name="connsiteY4" fmla="*/ 160817 h 450000"/>
              <a:gd name="connsiteX5" fmla="*/ 277654 w 292285"/>
              <a:gd name="connsiteY5" fmla="*/ 210728 h 450000"/>
              <a:gd name="connsiteX6" fmla="*/ 289846 w 292285"/>
              <a:gd name="connsiteY6" fmla="*/ 233111 h 450000"/>
              <a:gd name="connsiteX7" fmla="*/ 164401 w 292285"/>
              <a:gd name="connsiteY7" fmla="*/ 443042 h 450000"/>
              <a:gd name="connsiteX8" fmla="*/ 146209 w 292285"/>
              <a:gd name="connsiteY8" fmla="*/ 444376 h 450000"/>
              <a:gd name="connsiteX9" fmla="*/ 2477 w 292285"/>
              <a:gd name="connsiteY9" fmla="*/ 173104 h 450000"/>
              <a:gd name="connsiteX10" fmla="*/ 0 w 292285"/>
              <a:gd name="connsiteY10" fmla="*/ 157292 h 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285" h="450000">
                <a:moveTo>
                  <a:pt x="0" y="157197"/>
                </a:moveTo>
                <a:cubicBezTo>
                  <a:pt x="2477" y="121574"/>
                  <a:pt x="16097" y="93094"/>
                  <a:pt x="37528" y="68043"/>
                </a:cubicBezTo>
                <a:cubicBezTo>
                  <a:pt x="58579" y="43469"/>
                  <a:pt x="83153" y="23085"/>
                  <a:pt x="111347" y="6988"/>
                </a:cubicBezTo>
                <a:cubicBezTo>
                  <a:pt x="131540" y="-4537"/>
                  <a:pt x="134398" y="-3013"/>
                  <a:pt x="138779" y="20704"/>
                </a:cubicBezTo>
                <a:cubicBezTo>
                  <a:pt x="148495" y="72615"/>
                  <a:pt x="167545" y="120335"/>
                  <a:pt x="202406" y="160817"/>
                </a:cubicBezTo>
                <a:cubicBezTo>
                  <a:pt x="222790" y="184439"/>
                  <a:pt x="247174" y="202631"/>
                  <a:pt x="277654" y="210728"/>
                </a:cubicBezTo>
                <a:cubicBezTo>
                  <a:pt x="290894" y="214252"/>
                  <a:pt x="295656" y="219300"/>
                  <a:pt x="289846" y="233111"/>
                </a:cubicBezTo>
                <a:cubicBezTo>
                  <a:pt x="257842" y="309026"/>
                  <a:pt x="212598" y="376844"/>
                  <a:pt x="164401" y="443042"/>
                </a:cubicBezTo>
                <a:cubicBezTo>
                  <a:pt x="159068" y="450377"/>
                  <a:pt x="152591" y="453520"/>
                  <a:pt x="146209" y="444376"/>
                </a:cubicBezTo>
                <a:cubicBezTo>
                  <a:pt x="87154" y="359889"/>
                  <a:pt x="25813" y="276545"/>
                  <a:pt x="2477" y="173104"/>
                </a:cubicBezTo>
                <a:cubicBezTo>
                  <a:pt x="1143" y="167198"/>
                  <a:pt x="571" y="161102"/>
                  <a:pt x="0" y="15729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40C6F43D-B7A1-4A47-ABDF-9DEA79E67376}"/>
              </a:ext>
            </a:extLst>
          </p:cNvPr>
          <p:cNvSpPr/>
          <p:nvPr/>
        </p:nvSpPr>
        <p:spPr>
          <a:xfrm>
            <a:off x="10990516" y="5412407"/>
            <a:ext cx="437401" cy="264024"/>
          </a:xfrm>
          <a:custGeom>
            <a:avLst/>
            <a:gdLst>
              <a:gd name="connsiteX0" fmla="*/ 29556 w 437401"/>
              <a:gd name="connsiteY0" fmla="*/ 84409 h 264024"/>
              <a:gd name="connsiteX1" fmla="*/ 137283 w 437401"/>
              <a:gd name="connsiteY1" fmla="*/ 79456 h 264024"/>
              <a:gd name="connsiteX2" fmla="*/ 248535 w 437401"/>
              <a:gd name="connsiteY2" fmla="*/ 9066 h 264024"/>
              <a:gd name="connsiteX3" fmla="*/ 272253 w 437401"/>
              <a:gd name="connsiteY3" fmla="*/ 5828 h 264024"/>
              <a:gd name="connsiteX4" fmla="*/ 433511 w 437401"/>
              <a:gd name="connsiteY4" fmla="*/ 189755 h 264024"/>
              <a:gd name="connsiteX5" fmla="*/ 425319 w 437401"/>
              <a:gd name="connsiteY5" fmla="*/ 209377 h 264024"/>
              <a:gd name="connsiteX6" fmla="*/ 204911 w 437401"/>
              <a:gd name="connsiteY6" fmla="*/ 260621 h 264024"/>
              <a:gd name="connsiteX7" fmla="*/ 175288 w 437401"/>
              <a:gd name="connsiteY7" fmla="*/ 263574 h 264024"/>
              <a:gd name="connsiteX8" fmla="*/ 44224 w 437401"/>
              <a:gd name="connsiteY8" fmla="*/ 204710 h 264024"/>
              <a:gd name="connsiteX9" fmla="*/ 2886 w 437401"/>
              <a:gd name="connsiteY9" fmla="*/ 108507 h 264024"/>
              <a:gd name="connsiteX10" fmla="*/ 29556 w 437401"/>
              <a:gd name="connsiteY10" fmla="*/ 84314 h 2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401" h="264024">
                <a:moveTo>
                  <a:pt x="29556" y="84409"/>
                </a:moveTo>
                <a:cubicBezTo>
                  <a:pt x="61750" y="90314"/>
                  <a:pt x="99660" y="87647"/>
                  <a:pt x="137283" y="79456"/>
                </a:cubicBezTo>
                <a:cubicBezTo>
                  <a:pt x="182908" y="69645"/>
                  <a:pt x="222151" y="49071"/>
                  <a:pt x="248535" y="9066"/>
                </a:cubicBezTo>
                <a:cubicBezTo>
                  <a:pt x="256060" y="-2364"/>
                  <a:pt x="262823" y="-2459"/>
                  <a:pt x="272253" y="5828"/>
                </a:cubicBezTo>
                <a:cubicBezTo>
                  <a:pt x="334070" y="60025"/>
                  <a:pt x="385600" y="123366"/>
                  <a:pt x="433511" y="189755"/>
                </a:cubicBezTo>
                <a:cubicBezTo>
                  <a:pt x="441893" y="201281"/>
                  <a:pt x="435606" y="206138"/>
                  <a:pt x="425319" y="209377"/>
                </a:cubicBezTo>
                <a:cubicBezTo>
                  <a:pt x="353120" y="232142"/>
                  <a:pt x="280539" y="252716"/>
                  <a:pt x="204911" y="260621"/>
                </a:cubicBezTo>
                <a:cubicBezTo>
                  <a:pt x="195005" y="261669"/>
                  <a:pt x="185194" y="262907"/>
                  <a:pt x="175288" y="263574"/>
                </a:cubicBezTo>
                <a:cubicBezTo>
                  <a:pt x="121281" y="267003"/>
                  <a:pt x="76038" y="251192"/>
                  <a:pt x="44224" y="204710"/>
                </a:cubicBezTo>
                <a:cubicBezTo>
                  <a:pt x="24031" y="175277"/>
                  <a:pt x="11172" y="142892"/>
                  <a:pt x="2886" y="108507"/>
                </a:cubicBezTo>
                <a:cubicBezTo>
                  <a:pt x="-3115" y="83361"/>
                  <a:pt x="-2163" y="82313"/>
                  <a:pt x="29556" y="8431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0C193036-6FFF-4F93-AE64-DD7D7603B33C}"/>
              </a:ext>
            </a:extLst>
          </p:cNvPr>
          <p:cNvSpPr/>
          <p:nvPr/>
        </p:nvSpPr>
        <p:spPr>
          <a:xfrm>
            <a:off x="10515447" y="5370638"/>
            <a:ext cx="419452" cy="303342"/>
          </a:xfrm>
          <a:custGeom>
            <a:avLst/>
            <a:gdLst>
              <a:gd name="connsiteX0" fmla="*/ 235830 w 419452"/>
              <a:gd name="connsiteY0" fmla="*/ 303057 h 303342"/>
              <a:gd name="connsiteX1" fmla="*/ 12088 w 419452"/>
              <a:gd name="connsiteY1" fmla="*/ 250765 h 303342"/>
              <a:gd name="connsiteX2" fmla="*/ 5706 w 419452"/>
              <a:gd name="connsiteY2" fmla="*/ 227333 h 303342"/>
              <a:gd name="connsiteX3" fmla="*/ 168107 w 419452"/>
              <a:gd name="connsiteY3" fmla="*/ 44644 h 303342"/>
              <a:gd name="connsiteX4" fmla="*/ 354797 w 419452"/>
              <a:gd name="connsiteY4" fmla="*/ 26451 h 303342"/>
              <a:gd name="connsiteX5" fmla="*/ 411947 w 419452"/>
              <a:gd name="connsiteY5" fmla="*/ 68266 h 303342"/>
              <a:gd name="connsiteX6" fmla="*/ 408232 w 419452"/>
              <a:gd name="connsiteY6" fmla="*/ 91888 h 303342"/>
              <a:gd name="connsiteX7" fmla="*/ 323650 w 419452"/>
              <a:gd name="connsiteY7" fmla="*/ 153705 h 303342"/>
              <a:gd name="connsiteX8" fmla="*/ 265738 w 419452"/>
              <a:gd name="connsiteY8" fmla="*/ 286198 h 303342"/>
              <a:gd name="connsiteX9" fmla="*/ 235925 w 419452"/>
              <a:gd name="connsiteY9" fmla="*/ 303057 h 3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452" h="303342">
                <a:moveTo>
                  <a:pt x="235830" y="303057"/>
                </a:moveTo>
                <a:cubicBezTo>
                  <a:pt x="159916" y="294294"/>
                  <a:pt x="85525" y="274673"/>
                  <a:pt x="12088" y="250765"/>
                </a:cubicBezTo>
                <a:cubicBezTo>
                  <a:pt x="-2581" y="246002"/>
                  <a:pt x="-2867" y="238573"/>
                  <a:pt x="5706" y="227333"/>
                </a:cubicBezTo>
                <a:cubicBezTo>
                  <a:pt x="54855" y="161992"/>
                  <a:pt x="104861" y="97412"/>
                  <a:pt x="168107" y="44644"/>
                </a:cubicBezTo>
                <a:cubicBezTo>
                  <a:pt x="231925" y="-8601"/>
                  <a:pt x="282121" y="-13649"/>
                  <a:pt x="354797" y="26451"/>
                </a:cubicBezTo>
                <a:cubicBezTo>
                  <a:pt x="375562" y="37976"/>
                  <a:pt x="394421" y="52169"/>
                  <a:pt x="411947" y="68266"/>
                </a:cubicBezTo>
                <a:cubicBezTo>
                  <a:pt x="423282" y="78553"/>
                  <a:pt x="421567" y="85411"/>
                  <a:pt x="408232" y="91888"/>
                </a:cubicBezTo>
                <a:cubicBezTo>
                  <a:pt x="376324" y="107414"/>
                  <a:pt x="348225" y="128178"/>
                  <a:pt x="323650" y="153705"/>
                </a:cubicBezTo>
                <a:cubicBezTo>
                  <a:pt x="288027" y="190662"/>
                  <a:pt x="263929" y="232953"/>
                  <a:pt x="265738" y="286198"/>
                </a:cubicBezTo>
                <a:cubicBezTo>
                  <a:pt x="266596" y="311344"/>
                  <a:pt x="248593" y="300676"/>
                  <a:pt x="235925" y="30305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2" name="Forma libre: forma 81">
            <a:extLst>
              <a:ext uri="{FF2B5EF4-FFF2-40B4-BE49-F238E27FC236}">
                <a16:creationId xmlns:a16="http://schemas.microsoft.com/office/drawing/2014/main" id="{40230F86-9642-4768-B071-1B7164CD5BC5}"/>
              </a:ext>
            </a:extLst>
          </p:cNvPr>
          <p:cNvSpPr/>
          <p:nvPr/>
        </p:nvSpPr>
        <p:spPr>
          <a:xfrm>
            <a:off x="10686390" y="5076078"/>
            <a:ext cx="323775" cy="349397"/>
          </a:xfrm>
          <a:custGeom>
            <a:avLst/>
            <a:gdLst>
              <a:gd name="connsiteX0" fmla="*/ 323681 w 323775"/>
              <a:gd name="connsiteY0" fmla="*/ 229762 h 349397"/>
              <a:gd name="connsiteX1" fmla="*/ 297582 w 323775"/>
              <a:gd name="connsiteY1" fmla="*/ 336537 h 349397"/>
              <a:gd name="connsiteX2" fmla="*/ 271388 w 323775"/>
              <a:gd name="connsiteY2" fmla="*/ 341014 h 349397"/>
              <a:gd name="connsiteX3" fmla="*/ 124989 w 323775"/>
              <a:gd name="connsiteY3" fmla="*/ 260623 h 349397"/>
              <a:gd name="connsiteX4" fmla="*/ 46122 w 323775"/>
              <a:gd name="connsiteY4" fmla="*/ 266242 h 349397"/>
              <a:gd name="connsiteX5" fmla="*/ 21262 w 323775"/>
              <a:gd name="connsiteY5" fmla="*/ 254146 h 349397"/>
              <a:gd name="connsiteX6" fmla="*/ 307 w 323775"/>
              <a:gd name="connsiteY6" fmla="*/ 12973 h 349397"/>
              <a:gd name="connsiteX7" fmla="*/ 16499 w 323775"/>
              <a:gd name="connsiteY7" fmla="*/ 1257 h 349397"/>
              <a:gd name="connsiteX8" fmla="*/ 279580 w 323775"/>
              <a:gd name="connsiteY8" fmla="*/ 126701 h 349397"/>
              <a:gd name="connsiteX9" fmla="*/ 323776 w 323775"/>
              <a:gd name="connsiteY9" fmla="*/ 229762 h 34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775" h="349397">
                <a:moveTo>
                  <a:pt x="323681" y="229762"/>
                </a:moveTo>
                <a:cubicBezTo>
                  <a:pt x="321585" y="264242"/>
                  <a:pt x="313394" y="301199"/>
                  <a:pt x="297582" y="336537"/>
                </a:cubicBezTo>
                <a:cubicBezTo>
                  <a:pt x="290343" y="352539"/>
                  <a:pt x="283961" y="353110"/>
                  <a:pt x="271388" y="341014"/>
                </a:cubicBezTo>
                <a:cubicBezTo>
                  <a:pt x="229955" y="301104"/>
                  <a:pt x="182711" y="271576"/>
                  <a:pt x="124989" y="260623"/>
                </a:cubicBezTo>
                <a:cubicBezTo>
                  <a:pt x="97938" y="255479"/>
                  <a:pt x="71744" y="257194"/>
                  <a:pt x="46122" y="266242"/>
                </a:cubicBezTo>
                <a:cubicBezTo>
                  <a:pt x="32787" y="271005"/>
                  <a:pt x="24881" y="269862"/>
                  <a:pt x="21262" y="254146"/>
                </a:cubicBezTo>
                <a:cubicBezTo>
                  <a:pt x="3164" y="174707"/>
                  <a:pt x="-1312" y="94126"/>
                  <a:pt x="307" y="12973"/>
                </a:cubicBezTo>
                <a:cubicBezTo>
                  <a:pt x="497" y="1924"/>
                  <a:pt x="5641" y="-2363"/>
                  <a:pt x="16499" y="1257"/>
                </a:cubicBezTo>
                <a:cubicBezTo>
                  <a:pt x="109273" y="32499"/>
                  <a:pt x="201951" y="63836"/>
                  <a:pt x="279580" y="126701"/>
                </a:cubicBezTo>
                <a:cubicBezTo>
                  <a:pt x="311012" y="152133"/>
                  <a:pt x="322919" y="186518"/>
                  <a:pt x="323776" y="22976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6" name="Forma libre: forma 85">
            <a:extLst>
              <a:ext uri="{FF2B5EF4-FFF2-40B4-BE49-F238E27FC236}">
                <a16:creationId xmlns:a16="http://schemas.microsoft.com/office/drawing/2014/main" id="{CAA6053C-AE97-4586-88A8-447376234CB6}"/>
              </a:ext>
            </a:extLst>
          </p:cNvPr>
          <p:cNvSpPr/>
          <p:nvPr/>
        </p:nvSpPr>
        <p:spPr>
          <a:xfrm>
            <a:off x="11060186" y="3560223"/>
            <a:ext cx="741284" cy="815803"/>
          </a:xfrm>
          <a:custGeom>
            <a:avLst/>
            <a:gdLst>
              <a:gd name="connsiteX0" fmla="*/ 198103 w 741284"/>
              <a:gd name="connsiteY0" fmla="*/ 506323 h 815803"/>
              <a:gd name="connsiteX1" fmla="*/ 304783 w 741284"/>
              <a:gd name="connsiteY1" fmla="*/ 405358 h 815803"/>
              <a:gd name="connsiteX2" fmla="*/ 304783 w 741284"/>
              <a:gd name="connsiteY2" fmla="*/ 384879 h 815803"/>
              <a:gd name="connsiteX3" fmla="*/ 305164 w 741284"/>
              <a:gd name="connsiteY3" fmla="*/ 213524 h 815803"/>
              <a:gd name="connsiteX4" fmla="*/ 498617 w 741284"/>
              <a:gd name="connsiteY4" fmla="*/ 38169 h 815803"/>
              <a:gd name="connsiteX5" fmla="*/ 714644 w 741284"/>
              <a:gd name="connsiteY5" fmla="*/ 69 h 815803"/>
              <a:gd name="connsiteX6" fmla="*/ 741123 w 741284"/>
              <a:gd name="connsiteY6" fmla="*/ 26453 h 815803"/>
              <a:gd name="connsiteX7" fmla="*/ 699785 w 741284"/>
              <a:gd name="connsiteY7" fmla="*/ 248767 h 815803"/>
              <a:gd name="connsiteX8" fmla="*/ 490235 w 741284"/>
              <a:gd name="connsiteY8" fmla="*/ 448982 h 815803"/>
              <a:gd name="connsiteX9" fmla="*/ 357456 w 741284"/>
              <a:gd name="connsiteY9" fmla="*/ 436314 h 815803"/>
              <a:gd name="connsiteX10" fmla="*/ 331548 w 741284"/>
              <a:gd name="connsiteY10" fmla="*/ 439933 h 815803"/>
              <a:gd name="connsiteX11" fmla="*/ 173909 w 741284"/>
              <a:gd name="connsiteY11" fmla="*/ 590428 h 815803"/>
              <a:gd name="connsiteX12" fmla="*/ 158479 w 741284"/>
              <a:gd name="connsiteY12" fmla="*/ 615575 h 815803"/>
              <a:gd name="connsiteX13" fmla="*/ 59133 w 741284"/>
              <a:gd name="connsiteY13" fmla="*/ 801502 h 815803"/>
              <a:gd name="connsiteX14" fmla="*/ 19033 w 741284"/>
              <a:gd name="connsiteY14" fmla="*/ 805884 h 815803"/>
              <a:gd name="connsiteX15" fmla="*/ 6555 w 741284"/>
              <a:gd name="connsiteY15" fmla="*/ 767308 h 815803"/>
              <a:gd name="connsiteX16" fmla="*/ 149049 w 741284"/>
              <a:gd name="connsiteY16" fmla="*/ 446125 h 815803"/>
              <a:gd name="connsiteX17" fmla="*/ 147430 w 741284"/>
              <a:gd name="connsiteY17" fmla="*/ 155612 h 815803"/>
              <a:gd name="connsiteX18" fmla="*/ 164670 w 741284"/>
              <a:gd name="connsiteY18" fmla="*/ 127037 h 815803"/>
              <a:gd name="connsiteX19" fmla="*/ 211724 w 741284"/>
              <a:gd name="connsiteY19" fmla="*/ 158184 h 815803"/>
              <a:gd name="connsiteX20" fmla="*/ 203342 w 741284"/>
              <a:gd name="connsiteY20" fmla="*/ 484892 h 815803"/>
              <a:gd name="connsiteX21" fmla="*/ 198198 w 741284"/>
              <a:gd name="connsiteY21" fmla="*/ 506323 h 815803"/>
              <a:gd name="connsiteX22" fmla="*/ 576341 w 741284"/>
              <a:gd name="connsiteY22" fmla="*/ 161041 h 815803"/>
              <a:gd name="connsiteX23" fmla="*/ 551195 w 741284"/>
              <a:gd name="connsiteY23" fmla="*/ 180568 h 815803"/>
              <a:gd name="connsiteX24" fmla="*/ 333739 w 741284"/>
              <a:gd name="connsiteY24" fmla="*/ 383641 h 815803"/>
              <a:gd name="connsiteX25" fmla="*/ 330215 w 741284"/>
              <a:gd name="connsiteY25" fmla="*/ 409644 h 815803"/>
              <a:gd name="connsiteX26" fmla="*/ 356790 w 741284"/>
              <a:gd name="connsiteY26" fmla="*/ 406501 h 815803"/>
              <a:gd name="connsiteX27" fmla="*/ 476328 w 741284"/>
              <a:gd name="connsiteY27" fmla="*/ 283247 h 815803"/>
              <a:gd name="connsiteX28" fmla="*/ 576341 w 741284"/>
              <a:gd name="connsiteY28" fmla="*/ 161041 h 81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1284" h="815803">
                <a:moveTo>
                  <a:pt x="198103" y="506323"/>
                </a:moveTo>
                <a:cubicBezTo>
                  <a:pt x="232965" y="473271"/>
                  <a:pt x="268874" y="439267"/>
                  <a:pt x="304783" y="405358"/>
                </a:cubicBezTo>
                <a:cubicBezTo>
                  <a:pt x="312213" y="398309"/>
                  <a:pt x="308879" y="391927"/>
                  <a:pt x="304783" y="384879"/>
                </a:cubicBezTo>
                <a:cubicBezTo>
                  <a:pt x="271922" y="327729"/>
                  <a:pt x="278113" y="270198"/>
                  <a:pt x="305164" y="213524"/>
                </a:cubicBezTo>
                <a:cubicBezTo>
                  <a:pt x="345645" y="128942"/>
                  <a:pt x="409272" y="69030"/>
                  <a:pt x="498617" y="38169"/>
                </a:cubicBezTo>
                <a:cubicBezTo>
                  <a:pt x="568530" y="13975"/>
                  <a:pt x="640825" y="3117"/>
                  <a:pt x="714644" y="69"/>
                </a:cubicBezTo>
                <a:cubicBezTo>
                  <a:pt x="734551" y="-788"/>
                  <a:pt x="742552" y="6260"/>
                  <a:pt x="741123" y="26453"/>
                </a:cubicBezTo>
                <a:cubicBezTo>
                  <a:pt x="735789" y="102177"/>
                  <a:pt x="726741" y="177043"/>
                  <a:pt x="699785" y="248767"/>
                </a:cubicBezTo>
                <a:cubicBezTo>
                  <a:pt x="661970" y="349160"/>
                  <a:pt x="591105" y="415264"/>
                  <a:pt x="490235" y="448982"/>
                </a:cubicBezTo>
                <a:cubicBezTo>
                  <a:pt x="444801" y="464222"/>
                  <a:pt x="399557" y="461079"/>
                  <a:pt x="357456" y="436314"/>
                </a:cubicBezTo>
                <a:cubicBezTo>
                  <a:pt x="346788" y="430027"/>
                  <a:pt x="339930" y="431742"/>
                  <a:pt x="331548" y="439933"/>
                </a:cubicBezTo>
                <a:cubicBezTo>
                  <a:pt x="279256" y="490321"/>
                  <a:pt x="226583" y="540422"/>
                  <a:pt x="173909" y="590428"/>
                </a:cubicBezTo>
                <a:cubicBezTo>
                  <a:pt x="166385" y="597572"/>
                  <a:pt x="162384" y="606430"/>
                  <a:pt x="158479" y="615575"/>
                </a:cubicBezTo>
                <a:cubicBezTo>
                  <a:pt x="130857" y="680535"/>
                  <a:pt x="95709" y="741304"/>
                  <a:pt x="59133" y="801502"/>
                </a:cubicBezTo>
                <a:cubicBezTo>
                  <a:pt x="45608" y="823791"/>
                  <a:pt x="34082" y="815790"/>
                  <a:pt x="19033" y="805884"/>
                </a:cubicBezTo>
                <a:cubicBezTo>
                  <a:pt x="3983" y="796073"/>
                  <a:pt x="-7923" y="789310"/>
                  <a:pt x="6555" y="767308"/>
                </a:cubicBezTo>
                <a:cubicBezTo>
                  <a:pt x="71420" y="668152"/>
                  <a:pt x="122665" y="562520"/>
                  <a:pt x="149049" y="446125"/>
                </a:cubicBezTo>
                <a:cubicBezTo>
                  <a:pt x="171052" y="349160"/>
                  <a:pt x="172957" y="252196"/>
                  <a:pt x="147430" y="155612"/>
                </a:cubicBezTo>
                <a:cubicBezTo>
                  <a:pt x="142953" y="138658"/>
                  <a:pt x="142667" y="129799"/>
                  <a:pt x="164670" y="127037"/>
                </a:cubicBezTo>
                <a:cubicBezTo>
                  <a:pt x="202865" y="122275"/>
                  <a:pt x="202770" y="120465"/>
                  <a:pt x="211724" y="158184"/>
                </a:cubicBezTo>
                <a:cubicBezTo>
                  <a:pt x="237822" y="267817"/>
                  <a:pt x="231345" y="376592"/>
                  <a:pt x="203342" y="484892"/>
                </a:cubicBezTo>
                <a:cubicBezTo>
                  <a:pt x="201246" y="492797"/>
                  <a:pt x="199532" y="500798"/>
                  <a:pt x="198198" y="506323"/>
                </a:cubicBezTo>
                <a:close/>
                <a:moveTo>
                  <a:pt x="576341" y="161041"/>
                </a:moveTo>
                <a:cubicBezTo>
                  <a:pt x="567959" y="167518"/>
                  <a:pt x="559291" y="173805"/>
                  <a:pt x="551195" y="180568"/>
                </a:cubicBezTo>
                <a:cubicBezTo>
                  <a:pt x="474995" y="244290"/>
                  <a:pt x="404319" y="313918"/>
                  <a:pt x="333739" y="383641"/>
                </a:cubicBezTo>
                <a:cubicBezTo>
                  <a:pt x="325833" y="391451"/>
                  <a:pt x="317928" y="397928"/>
                  <a:pt x="330215" y="409644"/>
                </a:cubicBezTo>
                <a:cubicBezTo>
                  <a:pt x="341645" y="420502"/>
                  <a:pt x="348598" y="414978"/>
                  <a:pt x="356790" y="406501"/>
                </a:cubicBezTo>
                <a:cubicBezTo>
                  <a:pt x="396604" y="365448"/>
                  <a:pt x="437371" y="325062"/>
                  <a:pt x="476328" y="283247"/>
                </a:cubicBezTo>
                <a:cubicBezTo>
                  <a:pt x="512142" y="244861"/>
                  <a:pt x="549385" y="207619"/>
                  <a:pt x="576341" y="16104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7" name="Forma libre: forma 86">
            <a:extLst>
              <a:ext uri="{FF2B5EF4-FFF2-40B4-BE49-F238E27FC236}">
                <a16:creationId xmlns:a16="http://schemas.microsoft.com/office/drawing/2014/main" id="{5D2C7B65-D802-40AE-9CB0-3F12210C21E3}"/>
              </a:ext>
            </a:extLst>
          </p:cNvPr>
          <p:cNvSpPr/>
          <p:nvPr/>
        </p:nvSpPr>
        <p:spPr>
          <a:xfrm>
            <a:off x="11011271" y="2881159"/>
            <a:ext cx="284509" cy="378619"/>
          </a:xfrm>
          <a:custGeom>
            <a:avLst/>
            <a:gdLst>
              <a:gd name="connsiteX0" fmla="*/ 217300 w 284509"/>
              <a:gd name="connsiteY0" fmla="*/ 1 h 378619"/>
              <a:gd name="connsiteX1" fmla="*/ 283975 w 284509"/>
              <a:gd name="connsiteY1" fmla="*/ 73058 h 378619"/>
              <a:gd name="connsiteX2" fmla="*/ 254447 w 284509"/>
              <a:gd name="connsiteY2" fmla="*/ 168689 h 378619"/>
              <a:gd name="connsiteX3" fmla="*/ 55470 w 284509"/>
              <a:gd name="connsiteY3" fmla="*/ 366999 h 378619"/>
              <a:gd name="connsiteX4" fmla="*/ 11464 w 284509"/>
              <a:gd name="connsiteY4" fmla="*/ 378620 h 378619"/>
              <a:gd name="connsiteX5" fmla="*/ 1082 w 284509"/>
              <a:gd name="connsiteY5" fmla="*/ 375762 h 378619"/>
              <a:gd name="connsiteX6" fmla="*/ 4130 w 284509"/>
              <a:gd name="connsiteY6" fmla="*/ 365951 h 378619"/>
              <a:gd name="connsiteX7" fmla="*/ 51279 w 284509"/>
              <a:gd name="connsiteY7" fmla="*/ 151448 h 378619"/>
              <a:gd name="connsiteX8" fmla="*/ 79378 w 284509"/>
              <a:gd name="connsiteY8" fmla="*/ 74201 h 378619"/>
              <a:gd name="connsiteX9" fmla="*/ 172913 w 284509"/>
              <a:gd name="connsiteY9" fmla="*/ 13050 h 378619"/>
              <a:gd name="connsiteX10" fmla="*/ 217300 w 284509"/>
              <a:gd name="connsiteY10" fmla="*/ 1 h 3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509" h="378619">
                <a:moveTo>
                  <a:pt x="217300" y="1"/>
                </a:moveTo>
                <a:cubicBezTo>
                  <a:pt x="265782" y="-190"/>
                  <a:pt x="288356" y="28195"/>
                  <a:pt x="283975" y="73058"/>
                </a:cubicBezTo>
                <a:cubicBezTo>
                  <a:pt x="280641" y="106967"/>
                  <a:pt x="270354" y="138875"/>
                  <a:pt x="254447" y="168689"/>
                </a:cubicBezTo>
                <a:cubicBezTo>
                  <a:pt x="208346" y="254985"/>
                  <a:pt x="145957" y="325280"/>
                  <a:pt x="55470" y="366999"/>
                </a:cubicBezTo>
                <a:cubicBezTo>
                  <a:pt x="41563" y="373381"/>
                  <a:pt x="27085" y="378620"/>
                  <a:pt x="11464" y="378620"/>
                </a:cubicBezTo>
                <a:cubicBezTo>
                  <a:pt x="7940" y="378620"/>
                  <a:pt x="3082" y="378048"/>
                  <a:pt x="1082" y="375762"/>
                </a:cubicBezTo>
                <a:cubicBezTo>
                  <a:pt x="-1775" y="372524"/>
                  <a:pt x="1654" y="368809"/>
                  <a:pt x="4130" y="365951"/>
                </a:cubicBezTo>
                <a:cubicBezTo>
                  <a:pt x="58994" y="303086"/>
                  <a:pt x="59470" y="227172"/>
                  <a:pt x="51279" y="151448"/>
                </a:cubicBezTo>
                <a:cubicBezTo>
                  <a:pt x="47659" y="118111"/>
                  <a:pt x="52993" y="95060"/>
                  <a:pt x="79378" y="74201"/>
                </a:cubicBezTo>
                <a:cubicBezTo>
                  <a:pt x="108810" y="50960"/>
                  <a:pt x="138052" y="27719"/>
                  <a:pt x="172913" y="13050"/>
                </a:cubicBezTo>
                <a:cubicBezTo>
                  <a:pt x="189868" y="5906"/>
                  <a:pt x="207203" y="191"/>
                  <a:pt x="217300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8" name="Forma libre: forma 87">
            <a:extLst>
              <a:ext uri="{FF2B5EF4-FFF2-40B4-BE49-F238E27FC236}">
                <a16:creationId xmlns:a16="http://schemas.microsoft.com/office/drawing/2014/main" id="{444D7D8F-3492-4575-8852-2FD1CF708B29}"/>
              </a:ext>
            </a:extLst>
          </p:cNvPr>
          <p:cNvSpPr/>
          <p:nvPr/>
        </p:nvSpPr>
        <p:spPr>
          <a:xfrm>
            <a:off x="10772326" y="3274256"/>
            <a:ext cx="209331" cy="448246"/>
          </a:xfrm>
          <a:custGeom>
            <a:avLst/>
            <a:gdLst>
              <a:gd name="connsiteX0" fmla="*/ 138396 w 209331"/>
              <a:gd name="connsiteY0" fmla="*/ 95 h 448246"/>
              <a:gd name="connsiteX1" fmla="*/ 141063 w 209331"/>
              <a:gd name="connsiteY1" fmla="*/ 134874 h 448246"/>
              <a:gd name="connsiteX2" fmla="*/ 200689 w 209331"/>
              <a:gd name="connsiteY2" fmla="*/ 250412 h 448246"/>
              <a:gd name="connsiteX3" fmla="*/ 206023 w 209331"/>
              <a:gd name="connsiteY3" fmla="*/ 290608 h 448246"/>
              <a:gd name="connsiteX4" fmla="*/ 126680 w 209331"/>
              <a:gd name="connsiteY4" fmla="*/ 422720 h 448246"/>
              <a:gd name="connsiteX5" fmla="*/ 17904 w 209331"/>
              <a:gd name="connsiteY5" fmla="*/ 398431 h 448246"/>
              <a:gd name="connsiteX6" fmla="*/ 9141 w 209331"/>
              <a:gd name="connsiteY6" fmla="*/ 215741 h 448246"/>
              <a:gd name="connsiteX7" fmla="*/ 84579 w 209331"/>
              <a:gd name="connsiteY7" fmla="*/ 40767 h 448246"/>
              <a:gd name="connsiteX8" fmla="*/ 138300 w 209331"/>
              <a:gd name="connsiteY8" fmla="*/ 0 h 44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331" h="448246">
                <a:moveTo>
                  <a:pt x="138396" y="95"/>
                </a:moveTo>
                <a:cubicBezTo>
                  <a:pt x="120298" y="47720"/>
                  <a:pt x="127442" y="91631"/>
                  <a:pt x="141063" y="134874"/>
                </a:cubicBezTo>
                <a:cubicBezTo>
                  <a:pt x="154302" y="176689"/>
                  <a:pt x="174876" y="215075"/>
                  <a:pt x="200689" y="250412"/>
                </a:cubicBezTo>
                <a:cubicBezTo>
                  <a:pt x="210405" y="263652"/>
                  <a:pt x="211548" y="275463"/>
                  <a:pt x="206023" y="290608"/>
                </a:cubicBezTo>
                <a:cubicBezTo>
                  <a:pt x="188211" y="339947"/>
                  <a:pt x="165923" y="386429"/>
                  <a:pt x="126680" y="422720"/>
                </a:cubicBezTo>
                <a:cubicBezTo>
                  <a:pt x="82198" y="463868"/>
                  <a:pt x="40288" y="454914"/>
                  <a:pt x="17904" y="398431"/>
                </a:cubicBezTo>
                <a:cubicBezTo>
                  <a:pt x="-5813" y="338709"/>
                  <a:pt x="-2955" y="277178"/>
                  <a:pt x="9141" y="215741"/>
                </a:cubicBezTo>
                <a:cubicBezTo>
                  <a:pt x="21714" y="152114"/>
                  <a:pt x="43527" y="92107"/>
                  <a:pt x="84579" y="40767"/>
                </a:cubicBezTo>
                <a:cubicBezTo>
                  <a:pt x="97724" y="24384"/>
                  <a:pt x="111345" y="7811"/>
                  <a:pt x="1383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9" name="Forma libre: forma 88">
            <a:extLst>
              <a:ext uri="{FF2B5EF4-FFF2-40B4-BE49-F238E27FC236}">
                <a16:creationId xmlns:a16="http://schemas.microsoft.com/office/drawing/2014/main" id="{6F9EC66C-3E8E-4D3B-85C2-FF2AC0C39444}"/>
              </a:ext>
            </a:extLst>
          </p:cNvPr>
          <p:cNvSpPr/>
          <p:nvPr/>
        </p:nvSpPr>
        <p:spPr>
          <a:xfrm>
            <a:off x="10519752" y="3000759"/>
            <a:ext cx="428592" cy="218456"/>
          </a:xfrm>
          <a:custGeom>
            <a:avLst/>
            <a:gdLst>
              <a:gd name="connsiteX0" fmla="*/ 428593 w 428592"/>
              <a:gd name="connsiteY0" fmla="*/ 203298 h 218456"/>
              <a:gd name="connsiteX1" fmla="*/ 167036 w 428592"/>
              <a:gd name="connsiteY1" fmla="*/ 214728 h 218456"/>
              <a:gd name="connsiteX2" fmla="*/ 132746 w 428592"/>
              <a:gd name="connsiteY2" fmla="*/ 213013 h 218456"/>
              <a:gd name="connsiteX3" fmla="*/ 38068 w 428592"/>
              <a:gd name="connsiteY3" fmla="*/ 137575 h 218456"/>
              <a:gd name="connsiteX4" fmla="*/ 4064 w 428592"/>
              <a:gd name="connsiteY4" fmla="*/ 80901 h 218456"/>
              <a:gd name="connsiteX5" fmla="*/ 33305 w 428592"/>
              <a:gd name="connsiteY5" fmla="*/ 13274 h 218456"/>
              <a:gd name="connsiteX6" fmla="*/ 145796 w 428592"/>
              <a:gd name="connsiteY6" fmla="*/ 5368 h 218456"/>
              <a:gd name="connsiteX7" fmla="*/ 387635 w 428592"/>
              <a:gd name="connsiteY7" fmla="*/ 131955 h 218456"/>
              <a:gd name="connsiteX8" fmla="*/ 428593 w 428592"/>
              <a:gd name="connsiteY8" fmla="*/ 203298 h 21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592" h="218456">
                <a:moveTo>
                  <a:pt x="428593" y="203298"/>
                </a:moveTo>
                <a:cubicBezTo>
                  <a:pt x="335438" y="157673"/>
                  <a:pt x="250761" y="181390"/>
                  <a:pt x="167036" y="214728"/>
                </a:cubicBezTo>
                <a:cubicBezTo>
                  <a:pt x="154368" y="219776"/>
                  <a:pt x="144557" y="220157"/>
                  <a:pt x="132746" y="213013"/>
                </a:cubicBezTo>
                <a:cubicBezTo>
                  <a:pt x="97885" y="191868"/>
                  <a:pt x="65119" y="168436"/>
                  <a:pt x="38068" y="137575"/>
                </a:cubicBezTo>
                <a:cubicBezTo>
                  <a:pt x="23304" y="120716"/>
                  <a:pt x="11207" y="102237"/>
                  <a:pt x="4064" y="80901"/>
                </a:cubicBezTo>
                <a:cubicBezTo>
                  <a:pt x="-6319" y="49469"/>
                  <a:pt x="3111" y="27561"/>
                  <a:pt x="33305" y="13274"/>
                </a:cubicBezTo>
                <a:cubicBezTo>
                  <a:pt x="69691" y="-3871"/>
                  <a:pt x="107981" y="-1966"/>
                  <a:pt x="145796" y="5368"/>
                </a:cubicBezTo>
                <a:cubicBezTo>
                  <a:pt x="238855" y="23370"/>
                  <a:pt x="321151" y="62899"/>
                  <a:pt x="387635" y="131955"/>
                </a:cubicBezTo>
                <a:cubicBezTo>
                  <a:pt x="405542" y="150624"/>
                  <a:pt x="420878" y="171294"/>
                  <a:pt x="428593" y="20329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0" name="Forma libre: forma 89">
            <a:extLst>
              <a:ext uri="{FF2B5EF4-FFF2-40B4-BE49-F238E27FC236}">
                <a16:creationId xmlns:a16="http://schemas.microsoft.com/office/drawing/2014/main" id="{11E4B75F-6C4F-4EE0-B5FF-9E079F266FD8}"/>
              </a:ext>
            </a:extLst>
          </p:cNvPr>
          <p:cNvSpPr/>
          <p:nvPr/>
        </p:nvSpPr>
        <p:spPr>
          <a:xfrm>
            <a:off x="10790644" y="2782243"/>
            <a:ext cx="232578" cy="430291"/>
          </a:xfrm>
          <a:custGeom>
            <a:avLst/>
            <a:gdLst>
              <a:gd name="connsiteX0" fmla="*/ 199420 w 232578"/>
              <a:gd name="connsiteY0" fmla="*/ 430196 h 430291"/>
              <a:gd name="connsiteX1" fmla="*/ 25589 w 232578"/>
              <a:gd name="connsiteY1" fmla="*/ 237696 h 430291"/>
              <a:gd name="connsiteX2" fmla="*/ 6730 w 232578"/>
              <a:gd name="connsiteY2" fmla="*/ 213788 h 430291"/>
              <a:gd name="connsiteX3" fmla="*/ 13492 w 232578"/>
              <a:gd name="connsiteY3" fmla="*/ 57483 h 430291"/>
              <a:gd name="connsiteX4" fmla="*/ 27399 w 232578"/>
              <a:gd name="connsiteY4" fmla="*/ 28717 h 430291"/>
              <a:gd name="connsiteX5" fmla="*/ 105980 w 232578"/>
              <a:gd name="connsiteY5" fmla="*/ 11286 h 430291"/>
              <a:gd name="connsiteX6" fmla="*/ 140746 w 232578"/>
              <a:gd name="connsiteY6" fmla="*/ 40909 h 430291"/>
              <a:gd name="connsiteX7" fmla="*/ 226090 w 232578"/>
              <a:gd name="connsiteY7" fmla="*/ 376856 h 430291"/>
              <a:gd name="connsiteX8" fmla="*/ 199420 w 232578"/>
              <a:gd name="connsiteY8" fmla="*/ 430291 h 43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578" h="430291">
                <a:moveTo>
                  <a:pt x="199420" y="430196"/>
                </a:moveTo>
                <a:cubicBezTo>
                  <a:pt x="176084" y="332660"/>
                  <a:pt x="104742" y="281511"/>
                  <a:pt x="25589" y="237696"/>
                </a:cubicBezTo>
                <a:cubicBezTo>
                  <a:pt x="15588" y="232171"/>
                  <a:pt x="8825" y="225599"/>
                  <a:pt x="6730" y="213788"/>
                </a:cubicBezTo>
                <a:cubicBezTo>
                  <a:pt x="-2986" y="161115"/>
                  <a:pt x="-3367" y="108822"/>
                  <a:pt x="13492" y="57483"/>
                </a:cubicBezTo>
                <a:cubicBezTo>
                  <a:pt x="16826" y="47386"/>
                  <a:pt x="21684" y="37575"/>
                  <a:pt x="27399" y="28717"/>
                </a:cubicBezTo>
                <a:cubicBezTo>
                  <a:pt x="47497" y="-2430"/>
                  <a:pt x="74548" y="-8240"/>
                  <a:pt x="105980" y="11286"/>
                </a:cubicBezTo>
                <a:cubicBezTo>
                  <a:pt x="119029" y="19383"/>
                  <a:pt x="131412" y="28717"/>
                  <a:pt x="140746" y="40909"/>
                </a:cubicBezTo>
                <a:cubicBezTo>
                  <a:pt x="217613" y="140541"/>
                  <a:pt x="246855" y="252555"/>
                  <a:pt x="226090" y="376856"/>
                </a:cubicBezTo>
                <a:cubicBezTo>
                  <a:pt x="221709" y="403240"/>
                  <a:pt x="215137" y="413718"/>
                  <a:pt x="199420" y="43029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1" name="Forma libre: forma 90">
            <a:extLst>
              <a:ext uri="{FF2B5EF4-FFF2-40B4-BE49-F238E27FC236}">
                <a16:creationId xmlns:a16="http://schemas.microsoft.com/office/drawing/2014/main" id="{F8C419DF-D350-4BEB-BF70-C8DBA4F82C11}"/>
              </a:ext>
            </a:extLst>
          </p:cNvPr>
          <p:cNvSpPr/>
          <p:nvPr/>
        </p:nvSpPr>
        <p:spPr>
          <a:xfrm>
            <a:off x="10936439" y="3308777"/>
            <a:ext cx="328832" cy="343569"/>
          </a:xfrm>
          <a:custGeom>
            <a:avLst/>
            <a:gdLst>
              <a:gd name="connsiteX0" fmla="*/ 0 w 328832"/>
              <a:gd name="connsiteY0" fmla="*/ 26534 h 343569"/>
              <a:gd name="connsiteX1" fmla="*/ 1048 w 328832"/>
              <a:gd name="connsiteY1" fmla="*/ 8246 h 343569"/>
              <a:gd name="connsiteX2" fmla="*/ 5239 w 328832"/>
              <a:gd name="connsiteY2" fmla="*/ 817 h 343569"/>
              <a:gd name="connsiteX3" fmla="*/ 14097 w 328832"/>
              <a:gd name="connsiteY3" fmla="*/ 5484 h 343569"/>
              <a:gd name="connsiteX4" fmla="*/ 215551 w 328832"/>
              <a:gd name="connsiteY4" fmla="*/ 99019 h 343569"/>
              <a:gd name="connsiteX5" fmla="*/ 289655 w 328832"/>
              <a:gd name="connsiteY5" fmla="*/ 147597 h 343569"/>
              <a:gd name="connsiteX6" fmla="*/ 328803 w 328832"/>
              <a:gd name="connsiteY6" fmla="*/ 273327 h 343569"/>
              <a:gd name="connsiteX7" fmla="*/ 242888 w 328832"/>
              <a:gd name="connsiteY7" fmla="*/ 338668 h 343569"/>
              <a:gd name="connsiteX8" fmla="*/ 116300 w 328832"/>
              <a:gd name="connsiteY8" fmla="*/ 254658 h 343569"/>
              <a:gd name="connsiteX9" fmla="*/ 6763 w 328832"/>
              <a:gd name="connsiteY9" fmla="*/ 71683 h 343569"/>
              <a:gd name="connsiteX10" fmla="*/ 95 w 328832"/>
              <a:gd name="connsiteY10" fmla="*/ 26439 h 3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8832" h="343569">
                <a:moveTo>
                  <a:pt x="0" y="26534"/>
                </a:moveTo>
                <a:cubicBezTo>
                  <a:pt x="286" y="20438"/>
                  <a:pt x="191" y="14247"/>
                  <a:pt x="1048" y="8246"/>
                </a:cubicBezTo>
                <a:cubicBezTo>
                  <a:pt x="1429" y="5579"/>
                  <a:pt x="3048" y="2055"/>
                  <a:pt x="5239" y="817"/>
                </a:cubicBezTo>
                <a:cubicBezTo>
                  <a:pt x="9716" y="-1850"/>
                  <a:pt x="11906" y="2626"/>
                  <a:pt x="14097" y="5484"/>
                </a:cubicBezTo>
                <a:cubicBezTo>
                  <a:pt x="64484" y="72540"/>
                  <a:pt x="138589" y="91590"/>
                  <a:pt x="215551" y="99019"/>
                </a:cubicBezTo>
                <a:cubicBezTo>
                  <a:pt x="252127" y="102544"/>
                  <a:pt x="274225" y="115212"/>
                  <a:pt x="289655" y="147597"/>
                </a:cubicBezTo>
                <a:cubicBezTo>
                  <a:pt x="308800" y="187888"/>
                  <a:pt x="327850" y="227893"/>
                  <a:pt x="328803" y="273327"/>
                </a:cubicBezTo>
                <a:cubicBezTo>
                  <a:pt x="329946" y="330382"/>
                  <a:pt x="298037" y="354861"/>
                  <a:pt x="242888" y="338668"/>
                </a:cubicBezTo>
                <a:cubicBezTo>
                  <a:pt x="192310" y="323809"/>
                  <a:pt x="152114" y="291805"/>
                  <a:pt x="116300" y="254658"/>
                </a:cubicBezTo>
                <a:cubicBezTo>
                  <a:pt x="65723" y="202270"/>
                  <a:pt x="26575" y="142739"/>
                  <a:pt x="6763" y="71683"/>
                </a:cubicBezTo>
                <a:cubicBezTo>
                  <a:pt x="2667" y="56919"/>
                  <a:pt x="-381" y="41965"/>
                  <a:pt x="95" y="2643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2" name="Forma libre: forma 91">
            <a:extLst>
              <a:ext uri="{FF2B5EF4-FFF2-40B4-BE49-F238E27FC236}">
                <a16:creationId xmlns:a16="http://schemas.microsoft.com/office/drawing/2014/main" id="{DADBB548-F8E5-4B58-A139-855366138492}"/>
              </a:ext>
            </a:extLst>
          </p:cNvPr>
          <p:cNvSpPr/>
          <p:nvPr/>
        </p:nvSpPr>
        <p:spPr>
          <a:xfrm>
            <a:off x="10989999" y="3168755"/>
            <a:ext cx="448379" cy="206301"/>
          </a:xfrm>
          <a:custGeom>
            <a:avLst/>
            <a:gdLst>
              <a:gd name="connsiteX0" fmla="*/ 222665 w 448379"/>
              <a:gd name="connsiteY0" fmla="*/ 205990 h 206301"/>
              <a:gd name="connsiteX1" fmla="*/ 47119 w 448379"/>
              <a:gd name="connsiteY1" fmla="*/ 170557 h 206301"/>
              <a:gd name="connsiteX2" fmla="*/ 21687 w 448379"/>
              <a:gd name="connsiteY2" fmla="*/ 155222 h 206301"/>
              <a:gd name="connsiteX3" fmla="*/ 351 w 448379"/>
              <a:gd name="connsiteY3" fmla="*/ 131314 h 206301"/>
              <a:gd name="connsiteX4" fmla="*/ 26831 w 448379"/>
              <a:gd name="connsiteY4" fmla="*/ 129218 h 206301"/>
              <a:gd name="connsiteX5" fmla="*/ 192756 w 448379"/>
              <a:gd name="connsiteY5" fmla="*/ 47780 h 206301"/>
              <a:gd name="connsiteX6" fmla="*/ 209235 w 448379"/>
              <a:gd name="connsiteY6" fmla="*/ 31873 h 206301"/>
              <a:gd name="connsiteX7" fmla="*/ 301151 w 448379"/>
              <a:gd name="connsiteY7" fmla="*/ 5108 h 206301"/>
              <a:gd name="connsiteX8" fmla="*/ 409164 w 448379"/>
              <a:gd name="connsiteY8" fmla="*/ 47589 h 206301"/>
              <a:gd name="connsiteX9" fmla="*/ 405545 w 448379"/>
              <a:gd name="connsiteY9" fmla="*/ 164461 h 206301"/>
              <a:gd name="connsiteX10" fmla="*/ 261622 w 448379"/>
              <a:gd name="connsiteY10" fmla="*/ 205895 h 206301"/>
              <a:gd name="connsiteX11" fmla="*/ 222665 w 448379"/>
              <a:gd name="connsiteY11" fmla="*/ 205990 h 20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8379" h="206301">
                <a:moveTo>
                  <a:pt x="222665" y="205990"/>
                </a:moveTo>
                <a:cubicBezTo>
                  <a:pt x="161514" y="207800"/>
                  <a:pt x="102459" y="197894"/>
                  <a:pt x="47119" y="170557"/>
                </a:cubicBezTo>
                <a:cubicBezTo>
                  <a:pt x="38261" y="166175"/>
                  <a:pt x="29593" y="161032"/>
                  <a:pt x="21687" y="155222"/>
                </a:cubicBezTo>
                <a:cubicBezTo>
                  <a:pt x="12734" y="148649"/>
                  <a:pt x="-2506" y="142268"/>
                  <a:pt x="351" y="131314"/>
                </a:cubicBezTo>
                <a:cubicBezTo>
                  <a:pt x="3209" y="120646"/>
                  <a:pt x="17592" y="130076"/>
                  <a:pt x="26831" y="129218"/>
                </a:cubicBezTo>
                <a:cubicBezTo>
                  <a:pt x="92553" y="123027"/>
                  <a:pt x="144369" y="88928"/>
                  <a:pt x="192756" y="47780"/>
                </a:cubicBezTo>
                <a:cubicBezTo>
                  <a:pt x="198567" y="42827"/>
                  <a:pt x="205234" y="38159"/>
                  <a:pt x="209235" y="31873"/>
                </a:cubicBezTo>
                <a:cubicBezTo>
                  <a:pt x="232190" y="-4608"/>
                  <a:pt x="264765" y="-3751"/>
                  <a:pt x="301151" y="5108"/>
                </a:cubicBezTo>
                <a:cubicBezTo>
                  <a:pt x="339251" y="14347"/>
                  <a:pt x="376494" y="24920"/>
                  <a:pt x="409164" y="47589"/>
                </a:cubicBezTo>
                <a:cubicBezTo>
                  <a:pt x="462600" y="84546"/>
                  <a:pt x="461457" y="130552"/>
                  <a:pt x="405545" y="164461"/>
                </a:cubicBezTo>
                <a:cubicBezTo>
                  <a:pt x="361444" y="191226"/>
                  <a:pt x="312581" y="202656"/>
                  <a:pt x="261622" y="205895"/>
                </a:cubicBezTo>
                <a:cubicBezTo>
                  <a:pt x="248668" y="206752"/>
                  <a:pt x="235619" y="205990"/>
                  <a:pt x="222665" y="20599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3" name="Forma libre: forma 92">
            <a:extLst>
              <a:ext uri="{FF2B5EF4-FFF2-40B4-BE49-F238E27FC236}">
                <a16:creationId xmlns:a16="http://schemas.microsoft.com/office/drawing/2014/main" id="{90B4A6D4-09F0-4F07-B0CD-4F1A7127369A}"/>
              </a:ext>
            </a:extLst>
          </p:cNvPr>
          <p:cNvSpPr/>
          <p:nvPr/>
        </p:nvSpPr>
        <p:spPr>
          <a:xfrm>
            <a:off x="10512908" y="3216132"/>
            <a:ext cx="396385" cy="274645"/>
          </a:xfrm>
          <a:custGeom>
            <a:avLst/>
            <a:gdLst>
              <a:gd name="connsiteX0" fmla="*/ 396385 w 396385"/>
              <a:gd name="connsiteY0" fmla="*/ 14214 h 274645"/>
              <a:gd name="connsiteX1" fmla="*/ 244461 w 396385"/>
              <a:gd name="connsiteY1" fmla="*/ 220049 h 274645"/>
              <a:gd name="connsiteX2" fmla="*/ 215124 w 396385"/>
              <a:gd name="connsiteY2" fmla="*/ 251101 h 274645"/>
              <a:gd name="connsiteX3" fmla="*/ 89775 w 396385"/>
              <a:gd name="connsiteY3" fmla="*/ 274627 h 274645"/>
              <a:gd name="connsiteX4" fmla="*/ 35864 w 396385"/>
              <a:gd name="connsiteY4" fmla="*/ 265483 h 274645"/>
              <a:gd name="connsiteX5" fmla="*/ 3193 w 396385"/>
              <a:gd name="connsiteY5" fmla="*/ 197094 h 274645"/>
              <a:gd name="connsiteX6" fmla="*/ 34911 w 396385"/>
              <a:gd name="connsiteY6" fmla="*/ 141849 h 274645"/>
              <a:gd name="connsiteX7" fmla="*/ 350951 w 396385"/>
              <a:gd name="connsiteY7" fmla="*/ 22 h 274645"/>
              <a:gd name="connsiteX8" fmla="*/ 396290 w 396385"/>
              <a:gd name="connsiteY8" fmla="*/ 14214 h 27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385" h="274645">
                <a:moveTo>
                  <a:pt x="396385" y="14214"/>
                </a:moveTo>
                <a:cubicBezTo>
                  <a:pt x="305707" y="56314"/>
                  <a:pt x="270560" y="135181"/>
                  <a:pt x="244461" y="220049"/>
                </a:cubicBezTo>
                <a:cubicBezTo>
                  <a:pt x="239318" y="236813"/>
                  <a:pt x="230936" y="245290"/>
                  <a:pt x="215124" y="251101"/>
                </a:cubicBezTo>
                <a:cubicBezTo>
                  <a:pt x="174548" y="266150"/>
                  <a:pt x="133209" y="275104"/>
                  <a:pt x="89775" y="274627"/>
                </a:cubicBezTo>
                <a:cubicBezTo>
                  <a:pt x="71297" y="274437"/>
                  <a:pt x="53104" y="272627"/>
                  <a:pt x="35864" y="265483"/>
                </a:cubicBezTo>
                <a:cubicBezTo>
                  <a:pt x="5384" y="252910"/>
                  <a:pt x="-6237" y="228431"/>
                  <a:pt x="3193" y="197094"/>
                </a:cubicBezTo>
                <a:cubicBezTo>
                  <a:pt x="9480" y="176139"/>
                  <a:pt x="20338" y="157470"/>
                  <a:pt x="34911" y="141849"/>
                </a:cubicBezTo>
                <a:cubicBezTo>
                  <a:pt x="120446" y="50695"/>
                  <a:pt x="223887" y="-1217"/>
                  <a:pt x="350951" y="22"/>
                </a:cubicBezTo>
                <a:cubicBezTo>
                  <a:pt x="366096" y="212"/>
                  <a:pt x="381050" y="2308"/>
                  <a:pt x="396290" y="1421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7" name="Forma libre: forma 96">
            <a:extLst>
              <a:ext uri="{FF2B5EF4-FFF2-40B4-BE49-F238E27FC236}">
                <a16:creationId xmlns:a16="http://schemas.microsoft.com/office/drawing/2014/main" id="{AAA09FC8-D604-42E4-8911-6898A5BF8C4B}"/>
              </a:ext>
            </a:extLst>
          </p:cNvPr>
          <p:cNvSpPr/>
          <p:nvPr/>
        </p:nvSpPr>
        <p:spPr>
          <a:xfrm>
            <a:off x="10705232" y="1051841"/>
            <a:ext cx="807291" cy="786887"/>
          </a:xfrm>
          <a:custGeom>
            <a:avLst/>
            <a:gdLst>
              <a:gd name="connsiteX0" fmla="*/ 404146 w 807291"/>
              <a:gd name="connsiteY0" fmla="*/ 570357 h 786887"/>
              <a:gd name="connsiteX1" fmla="*/ 378524 w 807291"/>
              <a:gd name="connsiteY1" fmla="*/ 700754 h 786887"/>
              <a:gd name="connsiteX2" fmla="*/ 233172 w 807291"/>
              <a:gd name="connsiteY2" fmla="*/ 781050 h 786887"/>
              <a:gd name="connsiteX3" fmla="*/ 92964 w 807291"/>
              <a:gd name="connsiteY3" fmla="*/ 662654 h 786887"/>
              <a:gd name="connsiteX4" fmla="*/ 121539 w 807291"/>
              <a:gd name="connsiteY4" fmla="*/ 539210 h 786887"/>
              <a:gd name="connsiteX5" fmla="*/ 253937 w 807291"/>
              <a:gd name="connsiteY5" fmla="*/ 461962 h 786887"/>
              <a:gd name="connsiteX6" fmla="*/ 122016 w 807291"/>
              <a:gd name="connsiteY6" fmla="*/ 478155 h 786887"/>
              <a:gd name="connsiteX7" fmla="*/ 1905 w 807291"/>
              <a:gd name="connsiteY7" fmla="*/ 373856 h 786887"/>
              <a:gd name="connsiteX8" fmla="*/ 72105 w 807291"/>
              <a:gd name="connsiteY8" fmla="*/ 193548 h 786887"/>
              <a:gd name="connsiteX9" fmla="*/ 196406 w 807291"/>
              <a:gd name="connsiteY9" fmla="*/ 183832 h 786887"/>
              <a:gd name="connsiteX10" fmla="*/ 277083 w 807291"/>
              <a:gd name="connsiteY10" fmla="*/ 251365 h 786887"/>
              <a:gd name="connsiteX11" fmla="*/ 308992 w 807291"/>
              <a:gd name="connsiteY11" fmla="*/ 281464 h 786887"/>
              <a:gd name="connsiteX12" fmla="*/ 274321 w 807291"/>
              <a:gd name="connsiteY12" fmla="*/ 213455 h 786887"/>
              <a:gd name="connsiteX13" fmla="*/ 248984 w 807291"/>
              <a:gd name="connsiteY13" fmla="*/ 144685 h 786887"/>
              <a:gd name="connsiteX14" fmla="*/ 288036 w 807291"/>
              <a:gd name="connsiteY14" fmla="*/ 35719 h 786887"/>
              <a:gd name="connsiteX15" fmla="*/ 522352 w 807291"/>
              <a:gd name="connsiteY15" fmla="*/ 38100 h 786887"/>
              <a:gd name="connsiteX16" fmla="*/ 559594 w 807291"/>
              <a:gd name="connsiteY16" fmla="*/ 139446 h 786887"/>
              <a:gd name="connsiteX17" fmla="*/ 518351 w 807291"/>
              <a:gd name="connsiteY17" fmla="*/ 243554 h 786887"/>
              <a:gd name="connsiteX18" fmla="*/ 501492 w 807291"/>
              <a:gd name="connsiteY18" fmla="*/ 274987 h 786887"/>
              <a:gd name="connsiteX19" fmla="*/ 523304 w 807291"/>
              <a:gd name="connsiteY19" fmla="*/ 258318 h 786887"/>
              <a:gd name="connsiteX20" fmla="*/ 614268 w 807291"/>
              <a:gd name="connsiteY20" fmla="*/ 181737 h 786887"/>
              <a:gd name="connsiteX21" fmla="*/ 727711 w 807291"/>
              <a:gd name="connsiteY21" fmla="*/ 187261 h 786887"/>
              <a:gd name="connsiteX22" fmla="*/ 801053 w 807291"/>
              <a:gd name="connsiteY22" fmla="*/ 398240 h 786887"/>
              <a:gd name="connsiteX23" fmla="*/ 701803 w 807291"/>
              <a:gd name="connsiteY23" fmla="*/ 477774 h 786887"/>
              <a:gd name="connsiteX24" fmla="*/ 581216 w 807291"/>
              <a:gd name="connsiteY24" fmla="*/ 466344 h 786887"/>
              <a:gd name="connsiteX25" fmla="*/ 564071 w 807291"/>
              <a:gd name="connsiteY25" fmla="*/ 467106 h 786887"/>
              <a:gd name="connsiteX26" fmla="*/ 582264 w 807291"/>
              <a:gd name="connsiteY26" fmla="*/ 476631 h 786887"/>
              <a:gd name="connsiteX27" fmla="*/ 680752 w 807291"/>
              <a:gd name="connsiteY27" fmla="*/ 534924 h 786887"/>
              <a:gd name="connsiteX28" fmla="*/ 711137 w 807291"/>
              <a:gd name="connsiteY28" fmla="*/ 669226 h 786887"/>
              <a:gd name="connsiteX29" fmla="*/ 525971 w 807291"/>
              <a:gd name="connsiteY29" fmla="*/ 785812 h 786887"/>
              <a:gd name="connsiteX30" fmla="*/ 444247 w 807291"/>
              <a:gd name="connsiteY30" fmla="*/ 736187 h 786887"/>
              <a:gd name="connsiteX31" fmla="*/ 408718 w 807291"/>
              <a:gd name="connsiteY31" fmla="*/ 606457 h 786887"/>
              <a:gd name="connsiteX32" fmla="*/ 404146 w 807291"/>
              <a:gd name="connsiteY32" fmla="*/ 570166 h 78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7291" h="786887">
                <a:moveTo>
                  <a:pt x="404146" y="570357"/>
                </a:moveTo>
                <a:cubicBezTo>
                  <a:pt x="398717" y="614553"/>
                  <a:pt x="391954" y="658273"/>
                  <a:pt x="378524" y="700754"/>
                </a:cubicBezTo>
                <a:cubicBezTo>
                  <a:pt x="355664" y="773049"/>
                  <a:pt x="307182" y="799909"/>
                  <a:pt x="233172" y="781050"/>
                </a:cubicBezTo>
                <a:cubicBezTo>
                  <a:pt x="167259" y="764191"/>
                  <a:pt x="120587" y="724281"/>
                  <a:pt x="92964" y="662654"/>
                </a:cubicBezTo>
                <a:cubicBezTo>
                  <a:pt x="71247" y="614267"/>
                  <a:pt x="81153" y="574167"/>
                  <a:pt x="121539" y="539210"/>
                </a:cubicBezTo>
                <a:cubicBezTo>
                  <a:pt x="160782" y="505301"/>
                  <a:pt x="207550" y="484251"/>
                  <a:pt x="253937" y="461962"/>
                </a:cubicBezTo>
                <a:cubicBezTo>
                  <a:pt x="210217" y="469773"/>
                  <a:pt x="166783" y="478631"/>
                  <a:pt x="122016" y="478155"/>
                </a:cubicBezTo>
                <a:cubicBezTo>
                  <a:pt x="47530" y="477488"/>
                  <a:pt x="11430" y="447580"/>
                  <a:pt x="1905" y="373856"/>
                </a:cubicBezTo>
                <a:cubicBezTo>
                  <a:pt x="-7524" y="301561"/>
                  <a:pt x="18384" y="241078"/>
                  <a:pt x="72105" y="193548"/>
                </a:cubicBezTo>
                <a:cubicBezTo>
                  <a:pt x="111919" y="158305"/>
                  <a:pt x="150781" y="156591"/>
                  <a:pt x="196406" y="183832"/>
                </a:cubicBezTo>
                <a:cubicBezTo>
                  <a:pt x="226886" y="202025"/>
                  <a:pt x="252508" y="226028"/>
                  <a:pt x="277083" y="251365"/>
                </a:cubicBezTo>
                <a:cubicBezTo>
                  <a:pt x="287084" y="261747"/>
                  <a:pt x="296800" y="272415"/>
                  <a:pt x="308992" y="281464"/>
                </a:cubicBezTo>
                <a:cubicBezTo>
                  <a:pt x="297466" y="258794"/>
                  <a:pt x="285941" y="236125"/>
                  <a:pt x="274321" y="213455"/>
                </a:cubicBezTo>
                <a:cubicBezTo>
                  <a:pt x="263176" y="191548"/>
                  <a:pt x="255080" y="168497"/>
                  <a:pt x="248984" y="144685"/>
                </a:cubicBezTo>
                <a:cubicBezTo>
                  <a:pt x="237363" y="99631"/>
                  <a:pt x="250889" y="63341"/>
                  <a:pt x="288036" y="35719"/>
                </a:cubicBezTo>
                <a:cubicBezTo>
                  <a:pt x="353378" y="-12859"/>
                  <a:pt x="457677" y="-11716"/>
                  <a:pt x="522352" y="38100"/>
                </a:cubicBezTo>
                <a:cubicBezTo>
                  <a:pt x="555975" y="64008"/>
                  <a:pt x="568167" y="97726"/>
                  <a:pt x="559594" y="139446"/>
                </a:cubicBezTo>
                <a:cubicBezTo>
                  <a:pt x="551974" y="176593"/>
                  <a:pt x="535496" y="210217"/>
                  <a:pt x="518351" y="243554"/>
                </a:cubicBezTo>
                <a:cubicBezTo>
                  <a:pt x="513588" y="252889"/>
                  <a:pt x="508350" y="262128"/>
                  <a:pt x="501492" y="274987"/>
                </a:cubicBezTo>
                <a:cubicBezTo>
                  <a:pt x="513684" y="271177"/>
                  <a:pt x="517970" y="263842"/>
                  <a:pt x="523304" y="258318"/>
                </a:cubicBezTo>
                <a:cubicBezTo>
                  <a:pt x="551022" y="229648"/>
                  <a:pt x="579787" y="202311"/>
                  <a:pt x="614268" y="181737"/>
                </a:cubicBezTo>
                <a:cubicBezTo>
                  <a:pt x="653225" y="158496"/>
                  <a:pt x="690944" y="160210"/>
                  <a:pt x="727711" y="187261"/>
                </a:cubicBezTo>
                <a:cubicBezTo>
                  <a:pt x="789814" y="232886"/>
                  <a:pt x="821627" y="323850"/>
                  <a:pt x="801053" y="398240"/>
                </a:cubicBezTo>
                <a:cubicBezTo>
                  <a:pt x="787051" y="449104"/>
                  <a:pt x="754762" y="474916"/>
                  <a:pt x="701803" y="477774"/>
                </a:cubicBezTo>
                <a:cubicBezTo>
                  <a:pt x="661036" y="479869"/>
                  <a:pt x="620935" y="474535"/>
                  <a:pt x="581216" y="466344"/>
                </a:cubicBezTo>
                <a:cubicBezTo>
                  <a:pt x="576072" y="465296"/>
                  <a:pt x="570834" y="464725"/>
                  <a:pt x="564071" y="467106"/>
                </a:cubicBezTo>
                <a:cubicBezTo>
                  <a:pt x="570167" y="470344"/>
                  <a:pt x="576072" y="473678"/>
                  <a:pt x="582264" y="476631"/>
                </a:cubicBezTo>
                <a:cubicBezTo>
                  <a:pt x="616840" y="493109"/>
                  <a:pt x="650749" y="510730"/>
                  <a:pt x="680752" y="534924"/>
                </a:cubicBezTo>
                <a:cubicBezTo>
                  <a:pt x="726949" y="572167"/>
                  <a:pt x="737712" y="616458"/>
                  <a:pt x="711137" y="669226"/>
                </a:cubicBezTo>
                <a:cubicBezTo>
                  <a:pt x="673037" y="744760"/>
                  <a:pt x="611696" y="785336"/>
                  <a:pt x="525971" y="785812"/>
                </a:cubicBezTo>
                <a:cubicBezTo>
                  <a:pt x="488824" y="786003"/>
                  <a:pt x="461868" y="768572"/>
                  <a:pt x="444247" y="736187"/>
                </a:cubicBezTo>
                <a:cubicBezTo>
                  <a:pt x="422149" y="695801"/>
                  <a:pt x="415005" y="651224"/>
                  <a:pt x="408718" y="606457"/>
                </a:cubicBezTo>
                <a:cubicBezTo>
                  <a:pt x="407004" y="594360"/>
                  <a:pt x="405670" y="582263"/>
                  <a:pt x="404146" y="57016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8" name="Forma libre: forma 97">
            <a:extLst>
              <a:ext uri="{FF2B5EF4-FFF2-40B4-BE49-F238E27FC236}">
                <a16:creationId xmlns:a16="http://schemas.microsoft.com/office/drawing/2014/main" id="{CD456436-226A-44F0-ADF1-78B01F5CBA52}"/>
              </a:ext>
            </a:extLst>
          </p:cNvPr>
          <p:cNvSpPr/>
          <p:nvPr/>
        </p:nvSpPr>
        <p:spPr>
          <a:xfrm>
            <a:off x="10646480" y="1828584"/>
            <a:ext cx="923991" cy="536961"/>
          </a:xfrm>
          <a:custGeom>
            <a:avLst/>
            <a:gdLst>
              <a:gd name="connsiteX0" fmla="*/ 439086 w 923991"/>
              <a:gd name="connsiteY0" fmla="*/ 472271 h 536961"/>
              <a:gd name="connsiteX1" fmla="*/ 439086 w 923991"/>
              <a:gd name="connsiteY1" fmla="*/ 348350 h 536961"/>
              <a:gd name="connsiteX2" fmla="*/ 438895 w 923991"/>
              <a:gd name="connsiteY2" fmla="*/ 43264 h 536961"/>
              <a:gd name="connsiteX3" fmla="*/ 462136 w 923991"/>
              <a:gd name="connsiteY3" fmla="*/ 307 h 536961"/>
              <a:gd name="connsiteX4" fmla="*/ 487187 w 923991"/>
              <a:gd name="connsiteY4" fmla="*/ 44408 h 536961"/>
              <a:gd name="connsiteX5" fmla="*/ 487187 w 923991"/>
              <a:gd name="connsiteY5" fmla="*/ 454935 h 536961"/>
              <a:gd name="connsiteX6" fmla="*/ 487187 w 923991"/>
              <a:gd name="connsiteY6" fmla="*/ 483224 h 536961"/>
              <a:gd name="connsiteX7" fmla="*/ 527478 w 923991"/>
              <a:gd name="connsiteY7" fmla="*/ 444743 h 536961"/>
              <a:gd name="connsiteX8" fmla="*/ 590343 w 923991"/>
              <a:gd name="connsiteY8" fmla="*/ 381116 h 536961"/>
              <a:gd name="connsiteX9" fmla="*/ 595581 w 923991"/>
              <a:gd name="connsiteY9" fmla="*/ 354923 h 536961"/>
              <a:gd name="connsiteX10" fmla="*/ 604535 w 923991"/>
              <a:gd name="connsiteY10" fmla="*/ 217000 h 536961"/>
              <a:gd name="connsiteX11" fmla="*/ 764364 w 923991"/>
              <a:gd name="connsiteY11" fmla="*/ 92128 h 536961"/>
              <a:gd name="connsiteX12" fmla="*/ 899905 w 923991"/>
              <a:gd name="connsiteY12" fmla="*/ 70696 h 536961"/>
              <a:gd name="connsiteX13" fmla="*/ 923908 w 923991"/>
              <a:gd name="connsiteY13" fmla="*/ 94509 h 536961"/>
              <a:gd name="connsiteX14" fmla="*/ 893238 w 923991"/>
              <a:gd name="connsiteY14" fmla="*/ 258244 h 536961"/>
              <a:gd name="connsiteX15" fmla="*/ 746648 w 923991"/>
              <a:gd name="connsiteY15" fmla="*/ 403881 h 536961"/>
              <a:gd name="connsiteX16" fmla="*/ 642254 w 923991"/>
              <a:gd name="connsiteY16" fmla="*/ 400071 h 536961"/>
              <a:gd name="connsiteX17" fmla="*/ 614060 w 923991"/>
              <a:gd name="connsiteY17" fmla="*/ 405024 h 536961"/>
              <a:gd name="connsiteX18" fmla="*/ 486044 w 923991"/>
              <a:gd name="connsiteY18" fmla="*/ 529706 h 536961"/>
              <a:gd name="connsiteX19" fmla="*/ 438609 w 923991"/>
              <a:gd name="connsiteY19" fmla="*/ 528468 h 536961"/>
              <a:gd name="connsiteX20" fmla="*/ 310212 w 923991"/>
              <a:gd name="connsiteY20" fmla="*/ 404071 h 536961"/>
              <a:gd name="connsiteX21" fmla="*/ 286114 w 923991"/>
              <a:gd name="connsiteY21" fmla="*/ 398261 h 536961"/>
              <a:gd name="connsiteX22" fmla="*/ 119046 w 923991"/>
              <a:gd name="connsiteY22" fmla="*/ 372639 h 536961"/>
              <a:gd name="connsiteX23" fmla="*/ 8651 w 923991"/>
              <a:gd name="connsiteY23" fmla="*/ 171566 h 536961"/>
              <a:gd name="connsiteX24" fmla="*/ 269 w 923991"/>
              <a:gd name="connsiteY24" fmla="*/ 94128 h 536961"/>
              <a:gd name="connsiteX25" fmla="*/ 22367 w 923991"/>
              <a:gd name="connsiteY25" fmla="*/ 70792 h 536961"/>
              <a:gd name="connsiteX26" fmla="*/ 213343 w 923991"/>
              <a:gd name="connsiteY26" fmla="*/ 113273 h 536961"/>
              <a:gd name="connsiteX27" fmla="*/ 342026 w 923991"/>
              <a:gd name="connsiteY27" fmla="*/ 286438 h 536961"/>
              <a:gd name="connsiteX28" fmla="*/ 330024 w 923991"/>
              <a:gd name="connsiteY28" fmla="*/ 353017 h 536961"/>
              <a:gd name="connsiteX29" fmla="*/ 329739 w 923991"/>
              <a:gd name="connsiteY29" fmla="*/ 375496 h 536961"/>
              <a:gd name="connsiteX30" fmla="*/ 438990 w 923991"/>
              <a:gd name="connsiteY30" fmla="*/ 472461 h 536961"/>
              <a:gd name="connsiteX31" fmla="*/ 129904 w 923991"/>
              <a:gd name="connsiteY31" fmla="*/ 198617 h 536961"/>
              <a:gd name="connsiteX32" fmla="*/ 143239 w 923991"/>
              <a:gd name="connsiteY32" fmla="*/ 220239 h 536961"/>
              <a:gd name="connsiteX33" fmla="*/ 282780 w 923991"/>
              <a:gd name="connsiteY33" fmla="*/ 368924 h 536961"/>
              <a:gd name="connsiteX34" fmla="*/ 304974 w 923991"/>
              <a:gd name="connsiteY34" fmla="*/ 376925 h 536961"/>
              <a:gd name="connsiteX35" fmla="*/ 299640 w 923991"/>
              <a:gd name="connsiteY35" fmla="*/ 352541 h 536961"/>
              <a:gd name="connsiteX36" fmla="*/ 180006 w 923991"/>
              <a:gd name="connsiteY36" fmla="*/ 239003 h 536961"/>
              <a:gd name="connsiteX37" fmla="*/ 129904 w 923991"/>
              <a:gd name="connsiteY37" fmla="*/ 198617 h 536961"/>
              <a:gd name="connsiteX38" fmla="*/ 795606 w 923991"/>
              <a:gd name="connsiteY38" fmla="*/ 201379 h 536961"/>
              <a:gd name="connsiteX39" fmla="*/ 777414 w 923991"/>
              <a:gd name="connsiteY39" fmla="*/ 210809 h 536961"/>
              <a:gd name="connsiteX40" fmla="*/ 624061 w 923991"/>
              <a:gd name="connsiteY40" fmla="*/ 354542 h 536961"/>
              <a:gd name="connsiteX41" fmla="*/ 618537 w 923991"/>
              <a:gd name="connsiteY41" fmla="*/ 375116 h 536961"/>
              <a:gd name="connsiteX42" fmla="*/ 640920 w 923991"/>
              <a:gd name="connsiteY42" fmla="*/ 369496 h 536961"/>
              <a:gd name="connsiteX43" fmla="*/ 731694 w 923991"/>
              <a:gd name="connsiteY43" fmla="*/ 275960 h 536961"/>
              <a:gd name="connsiteX44" fmla="*/ 795702 w 923991"/>
              <a:gd name="connsiteY44" fmla="*/ 201379 h 53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23991" h="536961">
                <a:moveTo>
                  <a:pt x="439086" y="472271"/>
                </a:moveTo>
                <a:cubicBezTo>
                  <a:pt x="439086" y="436933"/>
                  <a:pt x="439086" y="392642"/>
                  <a:pt x="439086" y="348350"/>
                </a:cubicBezTo>
                <a:cubicBezTo>
                  <a:pt x="439086" y="246623"/>
                  <a:pt x="439467" y="144991"/>
                  <a:pt x="438895" y="43264"/>
                </a:cubicBezTo>
                <a:cubicBezTo>
                  <a:pt x="438800" y="23738"/>
                  <a:pt x="444229" y="7927"/>
                  <a:pt x="462136" y="307"/>
                </a:cubicBezTo>
                <a:cubicBezTo>
                  <a:pt x="470709" y="-3313"/>
                  <a:pt x="487187" y="25929"/>
                  <a:pt x="487187" y="44408"/>
                </a:cubicBezTo>
                <a:cubicBezTo>
                  <a:pt x="487187" y="181282"/>
                  <a:pt x="487187" y="318061"/>
                  <a:pt x="487187" y="454935"/>
                </a:cubicBezTo>
                <a:cubicBezTo>
                  <a:pt x="487187" y="463317"/>
                  <a:pt x="487187" y="471699"/>
                  <a:pt x="487187" y="483224"/>
                </a:cubicBezTo>
                <a:cubicBezTo>
                  <a:pt x="504713" y="471890"/>
                  <a:pt x="515000" y="457030"/>
                  <a:pt x="527478" y="444743"/>
                </a:cubicBezTo>
                <a:cubicBezTo>
                  <a:pt x="548718" y="423788"/>
                  <a:pt x="569197" y="402071"/>
                  <a:pt x="590343" y="381116"/>
                </a:cubicBezTo>
                <a:cubicBezTo>
                  <a:pt x="598344" y="373210"/>
                  <a:pt x="601392" y="365876"/>
                  <a:pt x="595581" y="354923"/>
                </a:cubicBezTo>
                <a:cubicBezTo>
                  <a:pt x="570531" y="307298"/>
                  <a:pt x="580341" y="261101"/>
                  <a:pt x="604535" y="217000"/>
                </a:cubicBezTo>
                <a:cubicBezTo>
                  <a:pt x="639777" y="152897"/>
                  <a:pt x="693498" y="111464"/>
                  <a:pt x="764364" y="92128"/>
                </a:cubicBezTo>
                <a:cubicBezTo>
                  <a:pt x="808846" y="79936"/>
                  <a:pt x="853995" y="73744"/>
                  <a:pt x="899905" y="70696"/>
                </a:cubicBezTo>
                <a:cubicBezTo>
                  <a:pt x="917717" y="69554"/>
                  <a:pt x="924861" y="76316"/>
                  <a:pt x="923908" y="94509"/>
                </a:cubicBezTo>
                <a:cubicBezTo>
                  <a:pt x="920860" y="150516"/>
                  <a:pt x="913335" y="205571"/>
                  <a:pt x="893238" y="258244"/>
                </a:cubicBezTo>
                <a:cubicBezTo>
                  <a:pt x="866377" y="328729"/>
                  <a:pt x="816657" y="376925"/>
                  <a:pt x="746648" y="403881"/>
                </a:cubicBezTo>
                <a:cubicBezTo>
                  <a:pt x="711691" y="417311"/>
                  <a:pt x="676163" y="417787"/>
                  <a:pt x="642254" y="400071"/>
                </a:cubicBezTo>
                <a:cubicBezTo>
                  <a:pt x="630633" y="394070"/>
                  <a:pt x="622918" y="396261"/>
                  <a:pt x="614060" y="405024"/>
                </a:cubicBezTo>
                <a:cubicBezTo>
                  <a:pt x="571674" y="446839"/>
                  <a:pt x="528716" y="488082"/>
                  <a:pt x="486044" y="529706"/>
                </a:cubicBezTo>
                <a:cubicBezTo>
                  <a:pt x="475566" y="539898"/>
                  <a:pt x="449658" y="539231"/>
                  <a:pt x="438609" y="528468"/>
                </a:cubicBezTo>
                <a:cubicBezTo>
                  <a:pt x="395842" y="486939"/>
                  <a:pt x="352884" y="445600"/>
                  <a:pt x="310212" y="404071"/>
                </a:cubicBezTo>
                <a:cubicBezTo>
                  <a:pt x="303164" y="397214"/>
                  <a:pt x="296782" y="392832"/>
                  <a:pt x="286114" y="398261"/>
                </a:cubicBezTo>
                <a:cubicBezTo>
                  <a:pt x="224487" y="429503"/>
                  <a:pt x="170481" y="408167"/>
                  <a:pt x="119046" y="372639"/>
                </a:cubicBezTo>
                <a:cubicBezTo>
                  <a:pt x="48846" y="324062"/>
                  <a:pt x="21891" y="251386"/>
                  <a:pt x="8651" y="171566"/>
                </a:cubicBezTo>
                <a:cubicBezTo>
                  <a:pt x="4460" y="146039"/>
                  <a:pt x="2936" y="119941"/>
                  <a:pt x="269" y="94128"/>
                </a:cubicBezTo>
                <a:cubicBezTo>
                  <a:pt x="-1446" y="77840"/>
                  <a:pt x="4936" y="69744"/>
                  <a:pt x="22367" y="70792"/>
                </a:cubicBezTo>
                <a:cubicBezTo>
                  <a:pt x="88375" y="74697"/>
                  <a:pt x="153812" y="82317"/>
                  <a:pt x="213343" y="113273"/>
                </a:cubicBezTo>
                <a:cubicBezTo>
                  <a:pt x="283733" y="149849"/>
                  <a:pt x="329834" y="205952"/>
                  <a:pt x="342026" y="286438"/>
                </a:cubicBezTo>
                <a:cubicBezTo>
                  <a:pt x="345550" y="309869"/>
                  <a:pt x="340597" y="332062"/>
                  <a:pt x="330024" y="353017"/>
                </a:cubicBezTo>
                <a:cubicBezTo>
                  <a:pt x="326119" y="360733"/>
                  <a:pt x="321166" y="367877"/>
                  <a:pt x="329739" y="375496"/>
                </a:cubicBezTo>
                <a:cubicBezTo>
                  <a:pt x="367362" y="408834"/>
                  <a:pt x="404986" y="442267"/>
                  <a:pt x="438990" y="472461"/>
                </a:cubicBezTo>
                <a:close/>
                <a:moveTo>
                  <a:pt x="129904" y="198617"/>
                </a:moveTo>
                <a:cubicBezTo>
                  <a:pt x="130761" y="209190"/>
                  <a:pt x="138000" y="214238"/>
                  <a:pt x="143239" y="220239"/>
                </a:cubicBezTo>
                <a:cubicBezTo>
                  <a:pt x="187435" y="271960"/>
                  <a:pt x="234489" y="321014"/>
                  <a:pt x="282780" y="368924"/>
                </a:cubicBezTo>
                <a:cubicBezTo>
                  <a:pt x="288591" y="374639"/>
                  <a:pt x="294115" y="386450"/>
                  <a:pt x="304974" y="376925"/>
                </a:cubicBezTo>
                <a:cubicBezTo>
                  <a:pt x="316689" y="366638"/>
                  <a:pt x="306593" y="359209"/>
                  <a:pt x="299640" y="352541"/>
                </a:cubicBezTo>
                <a:cubicBezTo>
                  <a:pt x="259920" y="314441"/>
                  <a:pt x="220487" y="276151"/>
                  <a:pt x="180006" y="239003"/>
                </a:cubicBezTo>
                <a:cubicBezTo>
                  <a:pt x="164575" y="224811"/>
                  <a:pt x="149907" y="209285"/>
                  <a:pt x="129904" y="198617"/>
                </a:cubicBezTo>
                <a:close/>
                <a:moveTo>
                  <a:pt x="795606" y="201379"/>
                </a:moveTo>
                <a:cubicBezTo>
                  <a:pt x="785986" y="199856"/>
                  <a:pt x="782271" y="206714"/>
                  <a:pt x="777414" y="210809"/>
                </a:cubicBezTo>
                <a:cubicBezTo>
                  <a:pt x="723597" y="255862"/>
                  <a:pt x="673686" y="305107"/>
                  <a:pt x="624061" y="354542"/>
                </a:cubicBezTo>
                <a:cubicBezTo>
                  <a:pt x="618441" y="360161"/>
                  <a:pt x="609297" y="365781"/>
                  <a:pt x="618537" y="375116"/>
                </a:cubicBezTo>
                <a:cubicBezTo>
                  <a:pt x="628728" y="385593"/>
                  <a:pt x="634920" y="375592"/>
                  <a:pt x="640920" y="369496"/>
                </a:cubicBezTo>
                <a:cubicBezTo>
                  <a:pt x="671400" y="338540"/>
                  <a:pt x="702452" y="308060"/>
                  <a:pt x="731694" y="275960"/>
                </a:cubicBezTo>
                <a:cubicBezTo>
                  <a:pt x="753506" y="252052"/>
                  <a:pt x="777414" y="229669"/>
                  <a:pt x="795702" y="20137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2" name="Forma libre: forma 101">
            <a:extLst>
              <a:ext uri="{FF2B5EF4-FFF2-40B4-BE49-F238E27FC236}">
                <a16:creationId xmlns:a16="http://schemas.microsoft.com/office/drawing/2014/main" id="{BAA6749E-A0A9-4B9F-B898-427C0B41406E}"/>
              </a:ext>
            </a:extLst>
          </p:cNvPr>
          <p:cNvSpPr/>
          <p:nvPr/>
        </p:nvSpPr>
        <p:spPr>
          <a:xfrm>
            <a:off x="8979326" y="1148651"/>
            <a:ext cx="1046452" cy="903978"/>
          </a:xfrm>
          <a:custGeom>
            <a:avLst/>
            <a:gdLst>
              <a:gd name="connsiteX0" fmla="*/ 761830 w 1046452"/>
              <a:gd name="connsiteY0" fmla="*/ 531502 h 903978"/>
              <a:gd name="connsiteX1" fmla="*/ 668985 w 1046452"/>
              <a:gd name="connsiteY1" fmla="*/ 553273 h 903978"/>
              <a:gd name="connsiteX2" fmla="*/ 589635 w 1046452"/>
              <a:gd name="connsiteY2" fmla="*/ 509010 h 903978"/>
              <a:gd name="connsiteX3" fmla="*/ 527199 w 1046452"/>
              <a:gd name="connsiteY3" fmla="*/ 325120 h 903978"/>
              <a:gd name="connsiteX4" fmla="*/ 447309 w 1046452"/>
              <a:gd name="connsiteY4" fmla="*/ 636402 h 903978"/>
              <a:gd name="connsiteX5" fmla="*/ 378036 w 1046452"/>
              <a:gd name="connsiteY5" fmla="*/ 657813 h 903978"/>
              <a:gd name="connsiteX6" fmla="*/ 302824 w 1046452"/>
              <a:gd name="connsiteY6" fmla="*/ 590159 h 903978"/>
              <a:gd name="connsiteX7" fmla="*/ 289689 w 1046452"/>
              <a:gd name="connsiteY7" fmla="*/ 589080 h 903978"/>
              <a:gd name="connsiteX8" fmla="*/ 375696 w 1046452"/>
              <a:gd name="connsiteY8" fmla="*/ 781966 h 903978"/>
              <a:gd name="connsiteX9" fmla="*/ 387212 w 1046452"/>
              <a:gd name="connsiteY9" fmla="*/ 889385 h 903978"/>
              <a:gd name="connsiteX10" fmla="*/ 272776 w 1046452"/>
              <a:gd name="connsiteY10" fmla="*/ 885787 h 903978"/>
              <a:gd name="connsiteX11" fmla="*/ 243807 w 1046452"/>
              <a:gd name="connsiteY11" fmla="*/ 869053 h 903978"/>
              <a:gd name="connsiteX12" fmla="*/ 85107 w 1046452"/>
              <a:gd name="connsiteY12" fmla="*/ 765952 h 903978"/>
              <a:gd name="connsiteX13" fmla="*/ 34366 w 1046452"/>
              <a:gd name="connsiteY13" fmla="*/ 527183 h 903978"/>
              <a:gd name="connsiteX14" fmla="*/ 39944 w 1046452"/>
              <a:gd name="connsiteY14" fmla="*/ 461148 h 903978"/>
              <a:gd name="connsiteX15" fmla="*/ 172374 w 1046452"/>
              <a:gd name="connsiteY15" fmla="*/ 182974 h 903978"/>
              <a:gd name="connsiteX16" fmla="*/ 233011 w 1046452"/>
              <a:gd name="connsiteY16" fmla="*/ 131154 h 903978"/>
              <a:gd name="connsiteX17" fmla="*/ 517303 w 1046452"/>
              <a:gd name="connsiteY17" fmla="*/ 43347 h 903978"/>
              <a:gd name="connsiteX18" fmla="*/ 593414 w 1046452"/>
              <a:gd name="connsiteY18" fmla="*/ 59541 h 903978"/>
              <a:gd name="connsiteX19" fmla="*/ 869069 w 1046452"/>
              <a:gd name="connsiteY19" fmla="*/ 253327 h 903978"/>
              <a:gd name="connsiteX20" fmla="*/ 897678 w 1046452"/>
              <a:gd name="connsiteY20" fmla="*/ 287874 h 903978"/>
              <a:gd name="connsiteX21" fmla="*/ 1041803 w 1046452"/>
              <a:gd name="connsiteY21" fmla="*/ 419044 h 903978"/>
              <a:gd name="connsiteX22" fmla="*/ 975948 w 1046452"/>
              <a:gd name="connsiteY22" fmla="*/ 583682 h 903978"/>
              <a:gd name="connsiteX23" fmla="*/ 963713 w 1046452"/>
              <a:gd name="connsiteY23" fmla="*/ 629924 h 903978"/>
              <a:gd name="connsiteX24" fmla="*/ 795117 w 1046452"/>
              <a:gd name="connsiteY24" fmla="*/ 831447 h 903978"/>
              <a:gd name="connsiteX25" fmla="*/ 710549 w 1046452"/>
              <a:gd name="connsiteY25" fmla="*/ 865095 h 903978"/>
              <a:gd name="connsiteX26" fmla="*/ 670604 w 1046452"/>
              <a:gd name="connsiteY26" fmla="*/ 887586 h 903978"/>
              <a:gd name="connsiteX27" fmla="*/ 649732 w 1046452"/>
              <a:gd name="connsiteY27" fmla="*/ 848361 h 903978"/>
              <a:gd name="connsiteX28" fmla="*/ 620943 w 1046452"/>
              <a:gd name="connsiteY28" fmla="*/ 706575 h 903978"/>
              <a:gd name="connsiteX29" fmla="*/ 641455 w 1046452"/>
              <a:gd name="connsiteY29" fmla="*/ 647198 h 903978"/>
              <a:gd name="connsiteX30" fmla="*/ 762010 w 1046452"/>
              <a:gd name="connsiteY30" fmla="*/ 531861 h 90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46452" h="903978">
                <a:moveTo>
                  <a:pt x="761830" y="531502"/>
                </a:moveTo>
                <a:cubicBezTo>
                  <a:pt x="724404" y="540138"/>
                  <a:pt x="695795" y="543917"/>
                  <a:pt x="668985" y="553273"/>
                </a:cubicBezTo>
                <a:cubicBezTo>
                  <a:pt x="624182" y="568927"/>
                  <a:pt x="600971" y="556692"/>
                  <a:pt x="589635" y="509010"/>
                </a:cubicBezTo>
                <a:cubicBezTo>
                  <a:pt x="574881" y="446934"/>
                  <a:pt x="553649" y="386297"/>
                  <a:pt x="527199" y="325120"/>
                </a:cubicBezTo>
                <a:cubicBezTo>
                  <a:pt x="500569" y="428941"/>
                  <a:pt x="474119" y="532761"/>
                  <a:pt x="447309" y="636402"/>
                </a:cubicBezTo>
                <a:cubicBezTo>
                  <a:pt x="430396" y="701717"/>
                  <a:pt x="427337" y="702436"/>
                  <a:pt x="378036" y="657813"/>
                </a:cubicBezTo>
                <a:cubicBezTo>
                  <a:pt x="353025" y="635142"/>
                  <a:pt x="328015" y="612471"/>
                  <a:pt x="302824" y="590159"/>
                </a:cubicBezTo>
                <a:cubicBezTo>
                  <a:pt x="301025" y="588540"/>
                  <a:pt x="296886" y="589619"/>
                  <a:pt x="289689" y="589080"/>
                </a:cubicBezTo>
                <a:cubicBezTo>
                  <a:pt x="311821" y="657634"/>
                  <a:pt x="347987" y="718090"/>
                  <a:pt x="375696" y="781966"/>
                </a:cubicBezTo>
                <a:cubicBezTo>
                  <a:pt x="390991" y="817413"/>
                  <a:pt x="416361" y="861676"/>
                  <a:pt x="387212" y="889385"/>
                </a:cubicBezTo>
                <a:cubicBezTo>
                  <a:pt x="358783" y="916375"/>
                  <a:pt x="310921" y="900361"/>
                  <a:pt x="272776" y="885787"/>
                </a:cubicBezTo>
                <a:cubicBezTo>
                  <a:pt x="262340" y="881828"/>
                  <a:pt x="249385" y="877510"/>
                  <a:pt x="243807" y="869053"/>
                </a:cubicBezTo>
                <a:cubicBezTo>
                  <a:pt x="205661" y="810935"/>
                  <a:pt x="145384" y="791682"/>
                  <a:pt x="85107" y="765952"/>
                </a:cubicBezTo>
                <a:cubicBezTo>
                  <a:pt x="-4139" y="728167"/>
                  <a:pt x="-26810" y="606533"/>
                  <a:pt x="34366" y="527183"/>
                </a:cubicBezTo>
                <a:cubicBezTo>
                  <a:pt x="52539" y="503792"/>
                  <a:pt x="57577" y="489038"/>
                  <a:pt x="39944" y="461148"/>
                </a:cubicBezTo>
                <a:cubicBezTo>
                  <a:pt x="-31129" y="347971"/>
                  <a:pt x="38865" y="200967"/>
                  <a:pt x="172374" y="182974"/>
                </a:cubicBezTo>
                <a:cubicBezTo>
                  <a:pt x="208180" y="178116"/>
                  <a:pt x="224014" y="167320"/>
                  <a:pt x="233011" y="131154"/>
                </a:cubicBezTo>
                <a:cubicBezTo>
                  <a:pt x="264499" y="5202"/>
                  <a:pt x="418880" y="-42300"/>
                  <a:pt x="517303" y="43347"/>
                </a:cubicBezTo>
                <a:cubicBezTo>
                  <a:pt x="542133" y="64939"/>
                  <a:pt x="560666" y="69977"/>
                  <a:pt x="593414" y="59541"/>
                </a:cubicBezTo>
                <a:cubicBezTo>
                  <a:pt x="734840" y="14378"/>
                  <a:pt x="861152" y="103984"/>
                  <a:pt x="869069" y="253327"/>
                </a:cubicBezTo>
                <a:cubicBezTo>
                  <a:pt x="870328" y="275639"/>
                  <a:pt x="875726" y="284456"/>
                  <a:pt x="897678" y="287874"/>
                </a:cubicBezTo>
                <a:cubicBezTo>
                  <a:pt x="973969" y="299750"/>
                  <a:pt x="1023810" y="345093"/>
                  <a:pt x="1041803" y="419044"/>
                </a:cubicBezTo>
                <a:cubicBezTo>
                  <a:pt x="1058357" y="486879"/>
                  <a:pt x="1029388" y="541938"/>
                  <a:pt x="975948" y="583682"/>
                </a:cubicBezTo>
                <a:cubicBezTo>
                  <a:pt x="958315" y="597536"/>
                  <a:pt x="959394" y="611031"/>
                  <a:pt x="963713" y="629924"/>
                </a:cubicBezTo>
                <a:cubicBezTo>
                  <a:pt x="990882" y="751018"/>
                  <a:pt x="919270" y="837205"/>
                  <a:pt x="795117" y="831447"/>
                </a:cubicBezTo>
                <a:cubicBezTo>
                  <a:pt x="760390" y="829828"/>
                  <a:pt x="728722" y="824970"/>
                  <a:pt x="710549" y="865095"/>
                </a:cubicBezTo>
                <a:cubicBezTo>
                  <a:pt x="704252" y="878949"/>
                  <a:pt x="687698" y="890645"/>
                  <a:pt x="670604" y="887586"/>
                </a:cubicBezTo>
                <a:cubicBezTo>
                  <a:pt x="650272" y="883987"/>
                  <a:pt x="652791" y="863115"/>
                  <a:pt x="649732" y="848361"/>
                </a:cubicBezTo>
                <a:cubicBezTo>
                  <a:pt x="639656" y="801219"/>
                  <a:pt x="631019" y="753717"/>
                  <a:pt x="620943" y="706575"/>
                </a:cubicBezTo>
                <a:cubicBezTo>
                  <a:pt x="615545" y="681924"/>
                  <a:pt x="622383" y="664471"/>
                  <a:pt x="641455" y="647198"/>
                </a:cubicBezTo>
                <a:cubicBezTo>
                  <a:pt x="679961" y="612111"/>
                  <a:pt x="723504" y="581882"/>
                  <a:pt x="762010" y="53186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790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3" name="Forma libre: forma 102">
            <a:extLst>
              <a:ext uri="{FF2B5EF4-FFF2-40B4-BE49-F238E27FC236}">
                <a16:creationId xmlns:a16="http://schemas.microsoft.com/office/drawing/2014/main" id="{C63F876B-DDF9-431C-A793-FC3E1E23B3AD}"/>
              </a:ext>
            </a:extLst>
          </p:cNvPr>
          <p:cNvSpPr/>
          <p:nvPr/>
        </p:nvSpPr>
        <p:spPr>
          <a:xfrm>
            <a:off x="9327493" y="1573992"/>
            <a:ext cx="315420" cy="677160"/>
          </a:xfrm>
          <a:custGeom>
            <a:avLst/>
            <a:gdLst>
              <a:gd name="connsiteX0" fmla="*/ 0 w 315420"/>
              <a:gd name="connsiteY0" fmla="*/ 252984 h 677160"/>
              <a:gd name="connsiteX1" fmla="*/ 61896 w 315420"/>
              <a:gd name="connsiteY1" fmla="*/ 290050 h 677160"/>
              <a:gd name="connsiteX2" fmla="*/ 120374 w 315420"/>
              <a:gd name="connsiteY2" fmla="*/ 271697 h 677160"/>
              <a:gd name="connsiteX3" fmla="*/ 166617 w 315420"/>
              <a:gd name="connsiteY3" fmla="*/ 55239 h 677160"/>
              <a:gd name="connsiteX4" fmla="*/ 187489 w 315420"/>
              <a:gd name="connsiteY4" fmla="*/ 0 h 677160"/>
              <a:gd name="connsiteX5" fmla="*/ 215738 w 315420"/>
              <a:gd name="connsiteY5" fmla="*/ 116776 h 677160"/>
              <a:gd name="connsiteX6" fmla="*/ 289150 w 315420"/>
              <a:gd name="connsiteY6" fmla="*/ 162298 h 677160"/>
              <a:gd name="connsiteX7" fmla="*/ 303365 w 315420"/>
              <a:gd name="connsiteY7" fmla="*/ 159599 h 677160"/>
              <a:gd name="connsiteX8" fmla="*/ 315420 w 315420"/>
              <a:gd name="connsiteY8" fmla="*/ 163018 h 677160"/>
              <a:gd name="connsiteX9" fmla="*/ 255323 w 315420"/>
              <a:gd name="connsiteY9" fmla="*/ 226714 h 677160"/>
              <a:gd name="connsiteX10" fmla="*/ 235890 w 315420"/>
              <a:gd name="connsiteY10" fmla="*/ 281593 h 677160"/>
              <a:gd name="connsiteX11" fmla="*/ 281593 w 315420"/>
              <a:gd name="connsiteY11" fmla="*/ 605649 h 677160"/>
              <a:gd name="connsiteX12" fmla="*/ 226174 w 315420"/>
              <a:gd name="connsiteY12" fmla="*/ 674923 h 677160"/>
              <a:gd name="connsiteX13" fmla="*/ 99322 w 315420"/>
              <a:gd name="connsiteY13" fmla="*/ 555269 h 677160"/>
              <a:gd name="connsiteX14" fmla="*/ 180 w 315420"/>
              <a:gd name="connsiteY14" fmla="*/ 253164 h 67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5420" h="677160">
                <a:moveTo>
                  <a:pt x="0" y="252984"/>
                </a:moveTo>
                <a:cubicBezTo>
                  <a:pt x="29689" y="254783"/>
                  <a:pt x="43543" y="275835"/>
                  <a:pt x="61896" y="290050"/>
                </a:cubicBezTo>
                <a:cubicBezTo>
                  <a:pt x="106879" y="325136"/>
                  <a:pt x="108319" y="325676"/>
                  <a:pt x="120374" y="271697"/>
                </a:cubicBezTo>
                <a:cubicBezTo>
                  <a:pt x="136568" y="199724"/>
                  <a:pt x="150603" y="127212"/>
                  <a:pt x="166617" y="55239"/>
                </a:cubicBezTo>
                <a:cubicBezTo>
                  <a:pt x="170575" y="37426"/>
                  <a:pt x="168956" y="17094"/>
                  <a:pt x="187489" y="0"/>
                </a:cubicBezTo>
                <a:cubicBezTo>
                  <a:pt x="205122" y="38685"/>
                  <a:pt x="206381" y="78810"/>
                  <a:pt x="215738" y="116776"/>
                </a:cubicBezTo>
                <a:cubicBezTo>
                  <a:pt x="230852" y="177412"/>
                  <a:pt x="229953" y="177592"/>
                  <a:pt x="289150" y="162298"/>
                </a:cubicBezTo>
                <a:cubicBezTo>
                  <a:pt x="293828" y="161039"/>
                  <a:pt x="298506" y="159779"/>
                  <a:pt x="303365" y="159599"/>
                </a:cubicBezTo>
                <a:cubicBezTo>
                  <a:pt x="306243" y="159599"/>
                  <a:pt x="309302" y="161219"/>
                  <a:pt x="315420" y="163018"/>
                </a:cubicBezTo>
                <a:cubicBezTo>
                  <a:pt x="305524" y="194326"/>
                  <a:pt x="274935" y="206022"/>
                  <a:pt x="255323" y="226714"/>
                </a:cubicBezTo>
                <a:cubicBezTo>
                  <a:pt x="239309" y="243627"/>
                  <a:pt x="232292" y="258382"/>
                  <a:pt x="235890" y="281593"/>
                </a:cubicBezTo>
                <a:cubicBezTo>
                  <a:pt x="251904" y="389552"/>
                  <a:pt x="265939" y="497690"/>
                  <a:pt x="281593" y="605649"/>
                </a:cubicBezTo>
                <a:cubicBezTo>
                  <a:pt x="290589" y="667006"/>
                  <a:pt x="285731" y="676003"/>
                  <a:pt x="226174" y="674923"/>
                </a:cubicBezTo>
                <a:cubicBezTo>
                  <a:pt x="96803" y="672584"/>
                  <a:pt x="101661" y="709290"/>
                  <a:pt x="99322" y="555269"/>
                </a:cubicBezTo>
                <a:cubicBezTo>
                  <a:pt x="97703" y="443711"/>
                  <a:pt x="62976" y="345648"/>
                  <a:pt x="180" y="25316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790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2273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7F49B17C-F82B-4282-AB62-768CB0B0BE31}"/>
              </a:ext>
            </a:extLst>
          </p:cNvPr>
          <p:cNvSpPr/>
          <p:nvPr/>
        </p:nvSpPr>
        <p:spPr>
          <a:xfrm>
            <a:off x="6112068" y="1492617"/>
            <a:ext cx="523024" cy="52456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20F2F63C-303A-4F2E-AD15-AB2FCC66A9D7}"/>
              </a:ext>
            </a:extLst>
          </p:cNvPr>
          <p:cNvSpPr/>
          <p:nvPr/>
        </p:nvSpPr>
        <p:spPr>
          <a:xfrm>
            <a:off x="5273527" y="1563136"/>
            <a:ext cx="523024" cy="383523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A97BD41A-86EF-4C1F-BA99-18BDD2E2EA59}"/>
              </a:ext>
            </a:extLst>
          </p:cNvPr>
          <p:cNvSpPr/>
          <p:nvPr/>
        </p:nvSpPr>
        <p:spPr>
          <a:xfrm>
            <a:off x="6114154" y="4519952"/>
            <a:ext cx="313065" cy="707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75CBF11-4319-4B53-8355-3B1EBC76C040}"/>
              </a:ext>
            </a:extLst>
          </p:cNvPr>
          <p:cNvSpPr/>
          <p:nvPr/>
        </p:nvSpPr>
        <p:spPr>
          <a:xfrm rot="18900010">
            <a:off x="9584894" y="3654501"/>
            <a:ext cx="225612" cy="502615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858F26F2-04F6-444D-9607-85867D2A5C38}"/>
              </a:ext>
            </a:extLst>
          </p:cNvPr>
          <p:cNvSpPr/>
          <p:nvPr/>
        </p:nvSpPr>
        <p:spPr>
          <a:xfrm flipH="1">
            <a:off x="5267224" y="4641616"/>
            <a:ext cx="464368" cy="464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FDE466B4-6729-498C-A775-61C09CCA21F6}"/>
              </a:ext>
            </a:extLst>
          </p:cNvPr>
          <p:cNvSpPr/>
          <p:nvPr/>
        </p:nvSpPr>
        <p:spPr>
          <a:xfrm>
            <a:off x="7745004" y="3642458"/>
            <a:ext cx="460675" cy="45327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18BB0335-F2DB-4066-832F-5D668AF0BEAB}"/>
              </a:ext>
            </a:extLst>
          </p:cNvPr>
          <p:cNvSpPr/>
          <p:nvPr/>
        </p:nvSpPr>
        <p:spPr>
          <a:xfrm>
            <a:off x="11062508" y="3600528"/>
            <a:ext cx="464368" cy="46302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3FECB4E-0AA2-4A8F-A1DE-9C377C6AAA92}"/>
              </a:ext>
            </a:extLst>
          </p:cNvPr>
          <p:cNvSpPr/>
          <p:nvPr/>
        </p:nvSpPr>
        <p:spPr>
          <a:xfrm>
            <a:off x="6950622" y="1519185"/>
            <a:ext cx="471452" cy="47145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38377261-DBA3-42BB-8A22-16978E4F95E6}"/>
              </a:ext>
            </a:extLst>
          </p:cNvPr>
          <p:cNvSpPr/>
          <p:nvPr/>
        </p:nvSpPr>
        <p:spPr>
          <a:xfrm rot="5400013">
            <a:off x="7737288" y="1519186"/>
            <a:ext cx="472085" cy="471452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7DD8CCAD-D157-4956-97A4-A3364ABBC75C}"/>
              </a:ext>
            </a:extLst>
          </p:cNvPr>
          <p:cNvSpPr/>
          <p:nvPr/>
        </p:nvSpPr>
        <p:spPr>
          <a:xfrm>
            <a:off x="6809757" y="4618707"/>
            <a:ext cx="513063" cy="510223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674FB93F-9C1A-4DEA-BCE8-3837DAE21C0E}"/>
              </a:ext>
            </a:extLst>
          </p:cNvPr>
          <p:cNvSpPr/>
          <p:nvPr/>
        </p:nvSpPr>
        <p:spPr>
          <a:xfrm rot="16200004">
            <a:off x="8524768" y="1471087"/>
            <a:ext cx="567269" cy="567635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74F43A33-C125-4EF1-BEA0-27E5A46D0E60}"/>
              </a:ext>
            </a:extLst>
          </p:cNvPr>
          <p:cNvSpPr/>
          <p:nvPr/>
        </p:nvSpPr>
        <p:spPr>
          <a:xfrm>
            <a:off x="9407762" y="1424794"/>
            <a:ext cx="473183" cy="66023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13A50B21-C9D0-49B1-8B42-6E76FE3B73CB}"/>
              </a:ext>
            </a:extLst>
          </p:cNvPr>
          <p:cNvSpPr/>
          <p:nvPr/>
        </p:nvSpPr>
        <p:spPr>
          <a:xfrm>
            <a:off x="7705357" y="4600675"/>
            <a:ext cx="385705" cy="546261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12DF56BC-2276-4451-88B4-56AA3C7CF0D6}"/>
              </a:ext>
            </a:extLst>
          </p:cNvPr>
          <p:cNvSpPr/>
          <p:nvPr/>
        </p:nvSpPr>
        <p:spPr>
          <a:xfrm rot="20700014">
            <a:off x="6137514" y="3634169"/>
            <a:ext cx="548541" cy="46987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66557E7-BB24-4F98-83ED-605892089804}"/>
              </a:ext>
            </a:extLst>
          </p:cNvPr>
          <p:cNvSpPr/>
          <p:nvPr/>
        </p:nvSpPr>
        <p:spPr>
          <a:xfrm>
            <a:off x="4401593" y="3545213"/>
            <a:ext cx="527217" cy="4935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121883" tIns="60947" rIns="121883" bIns="6094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7108AFA7-B0C6-4562-B88C-30A8096448FF}"/>
              </a:ext>
            </a:extLst>
          </p:cNvPr>
          <p:cNvSpPr/>
          <p:nvPr/>
        </p:nvSpPr>
        <p:spPr>
          <a:xfrm>
            <a:off x="4376647" y="4613123"/>
            <a:ext cx="508028" cy="508028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121883" tIns="60947" rIns="121883" bIns="6094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38A4F17B-C587-4CCA-8CE9-EF7C18DACE77}"/>
              </a:ext>
            </a:extLst>
          </p:cNvPr>
          <p:cNvSpPr/>
          <p:nvPr/>
        </p:nvSpPr>
        <p:spPr>
          <a:xfrm rot="18805987">
            <a:off x="10125736" y="1539788"/>
            <a:ext cx="551712" cy="545957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1807241"/>
              <a:gd name="f6" fmla="val 712876"/>
              <a:gd name="f7" fmla="val 1117592"/>
              <a:gd name="f8" fmla="val 771173"/>
              <a:gd name="f9" fmla="val 1181828"/>
              <a:gd name="f10" fmla="val 811089"/>
              <a:gd name="f11" fmla="val 1255910"/>
              <a:gd name="f12" fmla="val 847925"/>
              <a:gd name="f13" fmla="val 1348018"/>
              <a:gd name="f14" fmla="val 814544"/>
              <a:gd name="f15" fmla="val 1418896"/>
              <a:gd name="f16" fmla="val 753893"/>
              <a:gd name="f17" fmla="val 1474052"/>
              <a:gd name="f18" fmla="val 679064"/>
              <a:gd name="f19" fmla="val 1498332"/>
              <a:gd name="f20" fmla="val 308226"/>
              <a:gd name="f21" fmla="val 1106637"/>
              <a:gd name="f22" fmla="val 336560"/>
              <a:gd name="f23" fmla="val 1033247"/>
              <a:gd name="f24" fmla="val 394949"/>
              <a:gd name="f25" fmla="val 975701"/>
              <a:gd name="f26" fmla="val 467546"/>
              <a:gd name="f27" fmla="val 946245"/>
              <a:gd name="f28" fmla="val 577903"/>
              <a:gd name="f29" fmla="val 998968"/>
              <a:gd name="f30" fmla="val 654580"/>
              <a:gd name="f31" fmla="val 1053357"/>
              <a:gd name="f32" fmla="val 1038527"/>
              <a:gd name="f33" fmla="val 398886"/>
              <a:gd name="f34" fmla="val 1405560"/>
              <a:gd name="f35" fmla="val 786562"/>
              <a:gd name="f36" fmla="val 1374476"/>
              <a:gd name="f37" fmla="val 799049"/>
              <a:gd name="f38" fmla="val 1340402"/>
              <a:gd name="f39" fmla="val 804299"/>
              <a:gd name="f40" fmla="val 1305054"/>
              <a:gd name="f41" fmla="val 803332"/>
              <a:gd name="f42" fmla="val 1008167"/>
              <a:gd name="f43" fmla="val 795212"/>
              <a:gd name="f44" fmla="val 1016288"/>
              <a:gd name="f45" fmla="val 498325"/>
              <a:gd name="f46" fmla="val 1017255"/>
              <a:gd name="f47" fmla="val 462976"/>
              <a:gd name="f48" fmla="val 1024360"/>
              <a:gd name="f49" fmla="val 429240"/>
              <a:gd name="f50" fmla="val 1097925"/>
              <a:gd name="f51" fmla="val 218888"/>
              <a:gd name="f52" fmla="val 992582"/>
              <a:gd name="f53" fmla="val 279303"/>
              <a:gd name="f54" fmla="val 921871"/>
              <a:gd name="f55" fmla="val 392886"/>
              <a:gd name="f56" fmla="val 921053"/>
              <a:gd name="f57" fmla="val 523256"/>
              <a:gd name="f58" fmla="val 919136"/>
              <a:gd name="f59" fmla="val 828763"/>
              <a:gd name="f60" fmla="val 830924"/>
              <a:gd name="f61" fmla="val 915875"/>
              <a:gd name="f62" fmla="val 525417"/>
              <a:gd name="f63" fmla="val 913958"/>
              <a:gd name="f64" fmla="val 403891"/>
              <a:gd name="f65" fmla="val 913196"/>
              <a:gd name="f66" fmla="val 296188"/>
              <a:gd name="f67" fmla="val 973343"/>
              <a:gd name="f68" fmla="val 234366"/>
              <a:gd name="f69" fmla="val 1067831"/>
              <a:gd name="f70" fmla="val 710285"/>
              <a:gd name="f71" fmla="val 1570519"/>
              <a:gd name="f72" fmla="val 811872"/>
              <a:gd name="f73" fmla="val 1510375"/>
              <a:gd name="f74" fmla="val 878808"/>
              <a:gd name="f75" fmla="val 1399439"/>
              <a:gd name="f76" fmla="val 879603"/>
              <a:gd name="f77" fmla="val 1272618"/>
              <a:gd name="f78" fmla="val 881520"/>
              <a:gd name="f79" fmla="val 967111"/>
              <a:gd name="f80" fmla="val 969732"/>
              <a:gd name="f81" fmla="val 879999"/>
              <a:gd name="f82" fmla="val 1275239"/>
              <a:gd name="f83" fmla="val 881916"/>
              <a:gd name="f84" fmla="val 1400271"/>
              <a:gd name="f85" fmla="val 882701"/>
              <a:gd name="f86" fmla="val 1510670"/>
              <a:gd name="f87" fmla="val 819011"/>
              <a:gd name="f88" fmla="val 1573529"/>
              <a:gd name="f89" fmla="val 721242"/>
              <a:gd name="f90" fmla="val 1162945"/>
              <a:gd name="f91" fmla="val 27894"/>
              <a:gd name="f92" fmla="val 1782798"/>
              <a:gd name="f93" fmla="val 682611"/>
              <a:gd name="f94" fmla="val 1816692"/>
              <a:gd name="f95" fmla="val 718411"/>
              <a:gd name="f96" fmla="val 1815147"/>
              <a:gd name="f97" fmla="val 774907"/>
              <a:gd name="f98" fmla="val 1779347"/>
              <a:gd name="f99" fmla="val 808801"/>
              <a:gd name="f100" fmla="val 1743547"/>
              <a:gd name="f101" fmla="val 842694"/>
              <a:gd name="f102" fmla="val 1687050"/>
              <a:gd name="f103" fmla="val 841149"/>
              <a:gd name="f104" fmla="val 1653157"/>
              <a:gd name="f105" fmla="val 805349"/>
              <a:gd name="f106" fmla="val 1644015"/>
              <a:gd name="f107" fmla="val 795693"/>
              <a:gd name="f108" fmla="val 1561789"/>
              <a:gd name="f109" fmla="val 910282"/>
              <a:gd name="f110" fmla="val 1426630"/>
              <a:gd name="f111" fmla="val 983636"/>
              <a:gd name="f112" fmla="val 1274606"/>
              <a:gd name="f113" fmla="val 982683"/>
              <a:gd name="f114" fmla="val 980378"/>
              <a:gd name="f115" fmla="val 980836"/>
              <a:gd name="f116" fmla="val 1270380"/>
              <a:gd name="f117" fmla="val 1427425"/>
              <a:gd name="f118" fmla="val 901198"/>
              <a:gd name="f119" fmla="val 1565976"/>
              <a:gd name="f120" fmla="val 779756"/>
              <a:gd name="f121" fmla="val 1647056"/>
              <a:gd name="f122" fmla="val 807405"/>
              <a:gd name="f123" fmla="val 1681913"/>
              <a:gd name="f124" fmla="val 803595"/>
              <a:gd name="f125" fmla="val 1732594"/>
              <a:gd name="f126" fmla="val 770486"/>
              <a:gd name="f127" fmla="val 1763941"/>
              <a:gd name="f128" fmla="val 734686"/>
              <a:gd name="f129" fmla="val 1797834"/>
              <a:gd name="f130" fmla="val 678189"/>
              <a:gd name="f131" fmla="val 1796289"/>
              <a:gd name="f132" fmla="val 644296"/>
              <a:gd name="f133" fmla="val 1760489"/>
              <a:gd name="f134" fmla="val 24442"/>
              <a:gd name="f135" fmla="val 1105772"/>
              <a:gd name="f136" fmla="+- 0 0 9451"/>
              <a:gd name="f137" fmla="val 1069973"/>
              <a:gd name="f138" fmla="+- 0 0 7906"/>
              <a:gd name="f139" fmla="val 1013476"/>
              <a:gd name="f140" fmla="val 979583"/>
              <a:gd name="f141" fmla="val 63694"/>
              <a:gd name="f142" fmla="val 945689"/>
              <a:gd name="f143" fmla="val 120190"/>
              <a:gd name="f144" fmla="val 947235"/>
              <a:gd name="f145" fmla="val 154084"/>
              <a:gd name="f146" fmla="val 983034"/>
              <a:gd name="f147" fmla="val 163237"/>
              <a:gd name="f148" fmla="val 992702"/>
              <a:gd name="f149" fmla="val 244774"/>
              <a:gd name="f150" fmla="val 882877"/>
              <a:gd name="f151" fmla="val 375836"/>
              <a:gd name="f152" fmla="val 813180"/>
              <a:gd name="f153" fmla="val 523178"/>
              <a:gd name="f154" fmla="val 818460"/>
              <a:gd name="f155" fmla="val 820284"/>
              <a:gd name="f156" fmla="val 522622"/>
              <a:gd name="f157" fmla="val 821285"/>
              <a:gd name="f158" fmla="val 363119"/>
              <a:gd name="f159" fmla="val 903845"/>
              <a:gd name="f160" fmla="val 223207"/>
              <a:gd name="f161" fmla="val 1028952"/>
              <a:gd name="f162" fmla="val 143673"/>
              <a:gd name="f163" fmla="val 999689"/>
              <a:gd name="f164" fmla="val 108599"/>
              <a:gd name="f165" fmla="val 1002953"/>
              <a:gd name="f166" fmla="val 56445"/>
              <a:gd name="f167" fmla="val 1036755"/>
              <a:gd name="f168" fmla="val 24443"/>
              <a:gd name="f169" fmla="val 1072555"/>
              <a:gd name="f170" fmla="val 1129052"/>
              <a:gd name="f171" fmla="*/ f0 1 1807240"/>
              <a:gd name="f172" fmla="*/ f1 1 1788383"/>
              <a:gd name="f173" fmla="val f2"/>
              <a:gd name="f174" fmla="val f3"/>
              <a:gd name="f175" fmla="+- f4 0 f2"/>
              <a:gd name="f176" fmla="+- f5 0 f2"/>
              <a:gd name="f177" fmla="+- f174 0 f173"/>
              <a:gd name="f178" fmla="*/ f176 1 1807241"/>
              <a:gd name="f179" fmla="*/ f175 1 1788383"/>
              <a:gd name="f180" fmla="*/ f177 1 1807240"/>
              <a:gd name="f181" fmla="*/ f177 1 1807241"/>
              <a:gd name="f182" fmla="*/ f2 1 f178"/>
              <a:gd name="f183" fmla="*/ f5 1 f178"/>
              <a:gd name="f184" fmla="*/ f2 1 f179"/>
              <a:gd name="f185" fmla="*/ f4 1 f179"/>
              <a:gd name="f186" fmla="*/ f182 f181 1"/>
              <a:gd name="f187" fmla="*/ f183 f181 1"/>
              <a:gd name="f188" fmla="*/ f185 f172 1"/>
              <a:gd name="f189" fmla="*/ f184 f172 1"/>
              <a:gd name="f190" fmla="*/ f186 1 f180"/>
              <a:gd name="f191" fmla="*/ f187 1 f180"/>
              <a:gd name="f192" fmla="*/ f190 f171 1"/>
              <a:gd name="f193" fmla="*/ f19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2" t="f189" r="f193" b="f188"/>
            <a:pathLst>
              <a:path w="1807240" h="1788383">
                <a:moveTo>
                  <a:pt x="f6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6" y="f7"/>
                </a:cubicBezTo>
                <a:close/>
                <a:moveTo>
                  <a:pt x="f32" y="f33"/>
                </a:moveTo>
                <a:lnTo>
                  <a:pt x="f34" y="f35"/>
                </a:lnTo>
                <a:cubicBezTo>
                  <a:pt x="f36" y="f37"/>
                  <a:pt x="f38" y="f39"/>
                  <a:pt x="f40" y="f41"/>
                </a:cubicBezTo>
                <a:lnTo>
                  <a:pt x="f42" y="f43"/>
                </a:lnTo>
                <a:lnTo>
                  <a:pt x="f44" y="f45"/>
                </a:lnTo>
                <a:cubicBezTo>
                  <a:pt x="f46" y="f47"/>
                  <a:pt x="f48" y="f49"/>
                  <a:pt x="f32" y="f33"/>
                </a:cubicBezTo>
                <a:close/>
                <a:moveTo>
                  <a:pt x="f50" y="f51"/>
                </a:moveTo>
                <a:cubicBezTo>
                  <a:pt x="f52" y="f53"/>
                  <a:pt x="f54" y="f55"/>
                  <a:pt x="f56" y="f57"/>
                </a:cubicBez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cubicBezTo>
                  <a:pt x="f64" y="f65"/>
                  <a:pt x="f66" y="f67"/>
                  <a:pt x="f68" y="f69"/>
                </a:cubicBezTo>
                <a:lnTo>
                  <a:pt x="f70" y="f71"/>
                </a:lnTo>
                <a:cubicBezTo>
                  <a:pt x="f72" y="f73"/>
                  <a:pt x="f74" y="f75"/>
                  <a:pt x="f76" y="f77"/>
                </a:cubicBez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cubicBezTo>
                  <a:pt x="f84" y="f85"/>
                  <a:pt x="f86" y="f87"/>
                  <a:pt x="f88" y="f89"/>
                </a:cubicBezTo>
                <a:close/>
                <a:moveTo>
                  <a:pt x="f90" y="f91"/>
                </a:moveTo>
                <a:lnTo>
                  <a:pt x="f92" y="f93"/>
                </a:ln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cubicBezTo>
                  <a:pt x="f108" y="f109"/>
                  <a:pt x="f110" y="f111"/>
                  <a:pt x="f112" y="f113"/>
                </a:cubicBezTo>
                <a:lnTo>
                  <a:pt x="f114" y="f115"/>
                </a:lnTo>
                <a:lnTo>
                  <a:pt x="f114" y="f116"/>
                </a:lnTo>
                <a:cubicBezTo>
                  <a:pt x="f114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lnTo>
                  <a:pt x="f134" y="f135"/>
                </a:lnTo>
                <a:cubicBezTo>
                  <a:pt x="f136" y="f137"/>
                  <a:pt x="f138" y="f139"/>
                  <a:pt x="f91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ubicBezTo>
                  <a:pt x="f149" y="f150"/>
                  <a:pt x="f151" y="f152"/>
                  <a:pt x="f153" y="f152"/>
                </a:cubicBezTo>
                <a:lnTo>
                  <a:pt x="f154" y="f152"/>
                </a:lnTo>
                <a:lnTo>
                  <a:pt x="f155" y="f156"/>
                </a:ln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36"/>
                  <a:pt x="f170" y="f138"/>
                  <a:pt x="f90" y="f9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09942A96-04F2-4B7D-83DE-2DF4DAFB8412}"/>
              </a:ext>
            </a:extLst>
          </p:cNvPr>
          <p:cNvSpPr/>
          <p:nvPr/>
        </p:nvSpPr>
        <p:spPr>
          <a:xfrm>
            <a:off x="10931652" y="1539885"/>
            <a:ext cx="544445" cy="546920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121883" tIns="60947" rIns="121883" bIns="6094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1F4DCFBC-0BEC-4F0A-9A03-874DEF586055}"/>
              </a:ext>
            </a:extLst>
          </p:cNvPr>
          <p:cNvSpPr/>
          <p:nvPr/>
        </p:nvSpPr>
        <p:spPr>
          <a:xfrm>
            <a:off x="9362701" y="4577741"/>
            <a:ext cx="478036" cy="569195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B3A53700-AF00-4738-A17A-8ED32DF6443F}"/>
              </a:ext>
            </a:extLst>
          </p:cNvPr>
          <p:cNvSpPr/>
          <p:nvPr/>
        </p:nvSpPr>
        <p:spPr>
          <a:xfrm>
            <a:off x="8487863" y="4577741"/>
            <a:ext cx="478036" cy="569195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7C7A2A04-5911-4D1E-BC65-61EF6B408A11}"/>
              </a:ext>
            </a:extLst>
          </p:cNvPr>
          <p:cNvSpPr/>
          <p:nvPr/>
        </p:nvSpPr>
        <p:spPr>
          <a:xfrm>
            <a:off x="10237513" y="4577741"/>
            <a:ext cx="478036" cy="569195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677BC46A-3927-4CA3-B0F3-FBCA631AD318}"/>
              </a:ext>
            </a:extLst>
          </p:cNvPr>
          <p:cNvSpPr/>
          <p:nvPr/>
        </p:nvSpPr>
        <p:spPr>
          <a:xfrm>
            <a:off x="11112350" y="4577741"/>
            <a:ext cx="478036" cy="569195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FA79699-2316-4917-9C9F-224E066ECB8A}"/>
              </a:ext>
            </a:extLst>
          </p:cNvPr>
          <p:cNvSpPr/>
          <p:nvPr/>
        </p:nvSpPr>
        <p:spPr>
          <a:xfrm>
            <a:off x="4351604" y="1479244"/>
            <a:ext cx="604101" cy="616329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03" tIns="91403" rIns="91403" bIns="91403" anchor="ctr" anchorCtr="0" compatLnSpc="1">
            <a:noAutofit/>
          </a:bodyPr>
          <a:lstStyle/>
          <a:p>
            <a:pPr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BD5702F7-B16F-4561-9C4F-3AAD90CD3338}"/>
              </a:ext>
            </a:extLst>
          </p:cNvPr>
          <p:cNvGrpSpPr/>
          <p:nvPr/>
        </p:nvGrpSpPr>
        <p:grpSpPr>
          <a:xfrm>
            <a:off x="9367016" y="5419429"/>
            <a:ext cx="404067" cy="560099"/>
            <a:chOff x="7025262" y="4064572"/>
            <a:chExt cx="303050" cy="42007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9C76184E-6699-415B-9091-290AF43EE467}"/>
                </a:ext>
              </a:extLst>
            </p:cNvPr>
            <p:cNvSpPr/>
            <p:nvPr/>
          </p:nvSpPr>
          <p:spPr>
            <a:xfrm>
              <a:off x="7190366" y="4065632"/>
              <a:ext cx="137946" cy="164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50C10020-C57A-4EDE-B3DB-91535F755CE9}"/>
                </a:ext>
              </a:extLst>
            </p:cNvPr>
            <p:cNvSpPr/>
            <p:nvPr/>
          </p:nvSpPr>
          <p:spPr>
            <a:xfrm>
              <a:off x="7163162" y="4172187"/>
              <a:ext cx="29288" cy="83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C9822C5E-0E7D-4EF5-922D-63C17A04A255}"/>
                </a:ext>
              </a:extLst>
            </p:cNvPr>
            <p:cNvSpPr/>
            <p:nvPr/>
          </p:nvSpPr>
          <p:spPr>
            <a:xfrm>
              <a:off x="7026304" y="4064572"/>
              <a:ext cx="136903" cy="163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BA11FEBE-82AE-4592-AA89-75D4269CC4AD}"/>
                </a:ext>
              </a:extLst>
            </p:cNvPr>
            <p:cNvSpPr/>
            <p:nvPr/>
          </p:nvSpPr>
          <p:spPr>
            <a:xfrm>
              <a:off x="7025262" y="4257894"/>
              <a:ext cx="303041" cy="2267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05D593A4-6697-4303-AD7E-A2038192C14E}"/>
              </a:ext>
            </a:extLst>
          </p:cNvPr>
          <p:cNvGrpSpPr/>
          <p:nvPr/>
        </p:nvGrpSpPr>
        <p:grpSpPr>
          <a:xfrm>
            <a:off x="4314236" y="2401153"/>
            <a:ext cx="644029" cy="640848"/>
            <a:chOff x="3235677" y="1800865"/>
            <a:chExt cx="483022" cy="48063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37968CC2-2F00-4F1D-966F-035DD4F4BF3A}"/>
                </a:ext>
              </a:extLst>
            </p:cNvPr>
            <p:cNvSpPr/>
            <p:nvPr/>
          </p:nvSpPr>
          <p:spPr>
            <a:xfrm>
              <a:off x="3235677" y="1800865"/>
              <a:ext cx="386196" cy="3849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7C5B2CEA-2DFA-40D9-AC74-CAFCD4BF1F65}"/>
                </a:ext>
              </a:extLst>
            </p:cNvPr>
            <p:cNvSpPr/>
            <p:nvPr/>
          </p:nvSpPr>
          <p:spPr>
            <a:xfrm>
              <a:off x="3300215" y="1994352"/>
              <a:ext cx="418484" cy="287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7567"/>
                <a:gd name="f6" fmla="val 9774"/>
                <a:gd name="f7" fmla="val 9040"/>
                <a:gd name="f8" fmla="val 8444"/>
                <a:gd name="f9" fmla="val 548"/>
                <a:gd name="f10" fmla="val 1265"/>
                <a:gd name="f11" fmla="val 1801"/>
                <a:gd name="f12" fmla="val 8790"/>
                <a:gd name="f13" fmla="val 2305"/>
                <a:gd name="f14" fmla="val 9295"/>
                <a:gd name="f15" fmla="val 2463"/>
                <a:gd name="f16" fmla="val 2967"/>
                <a:gd name="f17" fmla="val 4416"/>
                <a:gd name="f18" fmla="val 8192"/>
                <a:gd name="f19" fmla="val 5645"/>
                <a:gd name="f20" fmla="val 6774"/>
                <a:gd name="f21" fmla="val 5834"/>
                <a:gd name="f22" fmla="val 4825"/>
                <a:gd name="f23" fmla="val 5829"/>
                <a:gd name="f24" fmla="val 5487"/>
                <a:gd name="f25" fmla="val 4663"/>
                <a:gd name="f26" fmla="val 5865"/>
                <a:gd name="f27" fmla="val 3403"/>
                <a:gd name="f28" fmla="val 2143"/>
                <a:gd name="f29" fmla="val 977"/>
                <a:gd name="f30" fmla="val 1"/>
                <a:gd name="f31" fmla="val 6306"/>
                <a:gd name="f32" fmla="val 7031"/>
                <a:gd name="f33" fmla="val 568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6"/>
                <a:gd name="f65" fmla="val f2"/>
                <a:gd name="f66" fmla="val f4"/>
                <a:gd name="f67" fmla="+- f5 0 f2"/>
                <a:gd name="f68" fmla="+- f3 0 f2"/>
                <a:gd name="f69" fmla="+- f66 0 f65"/>
                <a:gd name="f70" fmla="*/ f68 1 11028"/>
                <a:gd name="f71" fmla="*/ f67 1 7567"/>
                <a:gd name="f72" fmla="*/ f69 1 7566"/>
                <a:gd name="f73" fmla="*/ f69 1 7567"/>
                <a:gd name="f74" fmla="*/ f2 1 f70"/>
                <a:gd name="f75" fmla="*/ f3 1 f70"/>
                <a:gd name="f76" fmla="*/ f2 1 f71"/>
                <a:gd name="f77" fmla="*/ f5 1 f71"/>
                <a:gd name="f78" fmla="*/ f77 f73 1"/>
                <a:gd name="f79" fmla="*/ f76 f73 1"/>
                <a:gd name="f80" fmla="*/ f74 f63 1"/>
                <a:gd name="f81" fmla="*/ f75 f63 1"/>
                <a:gd name="f82" fmla="*/ f79 1 f72"/>
                <a:gd name="f83" fmla="*/ f78 1 f72"/>
                <a:gd name="f84" fmla="*/ f83 f64 1"/>
                <a:gd name="f85" fmla="*/ f82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5" r="f81" b="f84"/>
              <a:pathLst>
                <a:path w="11028" h="7566">
                  <a:moveTo>
                    <a:pt x="f6" y="f2"/>
                  </a:moveTo>
                  <a:cubicBezTo>
                    <a:pt x="f7" y="f2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lnTo>
                    <a:pt x="f14" y="f16"/>
                  </a:lnTo>
                  <a:cubicBezTo>
                    <a:pt x="f14" y="f17"/>
                    <a:pt x="f18" y="f19"/>
                    <a:pt x="f20" y="f21"/>
                  </a:cubicBezTo>
                  <a:lnTo>
                    <a:pt x="f20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0" y="f31"/>
                  </a:lnTo>
                  <a:cubicBezTo>
                    <a:pt x="f30" y="f32"/>
                    <a:pt x="f33" y="f4"/>
                    <a:pt x="f34" y="f4"/>
                  </a:cubicBezTo>
                  <a:lnTo>
                    <a:pt x="f35" y="f4"/>
                  </a:lnTo>
                  <a:cubicBezTo>
                    <a:pt x="f36" y="f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39B38C09-E566-4816-8D21-2F4439350D56}"/>
              </a:ext>
            </a:extLst>
          </p:cNvPr>
          <p:cNvGrpSpPr/>
          <p:nvPr/>
        </p:nvGrpSpPr>
        <p:grpSpPr>
          <a:xfrm>
            <a:off x="4400287" y="5618389"/>
            <a:ext cx="495288" cy="441984"/>
            <a:chOff x="3300215" y="4213792"/>
            <a:chExt cx="371466" cy="3314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2839DA2C-81EA-4232-9D8F-61658C96B6D0}"/>
                </a:ext>
              </a:extLst>
            </p:cNvPr>
            <p:cNvSpPr/>
            <p:nvPr/>
          </p:nvSpPr>
          <p:spPr>
            <a:xfrm>
              <a:off x="3394216" y="4213792"/>
              <a:ext cx="277465" cy="274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C45FDDDC-9BE3-4523-876F-AA5D38708015}"/>
                </a:ext>
              </a:extLst>
            </p:cNvPr>
            <p:cNvSpPr/>
            <p:nvPr/>
          </p:nvSpPr>
          <p:spPr>
            <a:xfrm>
              <a:off x="3357155" y="4386184"/>
              <a:ext cx="136474" cy="136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8C1ED9FB-5624-441A-90A1-B77011F2CF27}"/>
                </a:ext>
              </a:extLst>
            </p:cNvPr>
            <p:cNvSpPr/>
            <p:nvPr/>
          </p:nvSpPr>
          <p:spPr>
            <a:xfrm>
              <a:off x="3300215" y="4492840"/>
              <a:ext cx="89492" cy="5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CC80BC47-783A-49B6-8DD2-57EA04BBA437}"/>
              </a:ext>
            </a:extLst>
          </p:cNvPr>
          <p:cNvGrpSpPr/>
          <p:nvPr/>
        </p:nvGrpSpPr>
        <p:grpSpPr>
          <a:xfrm>
            <a:off x="8432146" y="5501456"/>
            <a:ext cx="496420" cy="485704"/>
            <a:chOff x="6324109" y="4126092"/>
            <a:chExt cx="372315" cy="36427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DDCB4E96-1B8F-48EC-B3AB-B3BE71378623}"/>
                </a:ext>
              </a:extLst>
            </p:cNvPr>
            <p:cNvSpPr/>
            <p:nvPr/>
          </p:nvSpPr>
          <p:spPr>
            <a:xfrm>
              <a:off x="6439762" y="4126092"/>
              <a:ext cx="122017" cy="1209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889DA975-85AB-40BC-9DB6-65F49A6C3273}"/>
                </a:ext>
              </a:extLst>
            </p:cNvPr>
            <p:cNvSpPr/>
            <p:nvPr/>
          </p:nvSpPr>
          <p:spPr>
            <a:xfrm>
              <a:off x="6573511" y="4258927"/>
              <a:ext cx="122913" cy="1209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D38F7656-0F3D-4855-B7E1-C021F80A9C66}"/>
                </a:ext>
              </a:extLst>
            </p:cNvPr>
            <p:cNvSpPr/>
            <p:nvPr/>
          </p:nvSpPr>
          <p:spPr>
            <a:xfrm>
              <a:off x="6324109" y="4198174"/>
              <a:ext cx="300947" cy="29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4DC851C3-105D-42D6-89C3-91D55CD3FC1E}"/>
              </a:ext>
            </a:extLst>
          </p:cNvPr>
          <p:cNvGrpSpPr/>
          <p:nvPr/>
        </p:nvGrpSpPr>
        <p:grpSpPr>
          <a:xfrm>
            <a:off x="5285744" y="5542216"/>
            <a:ext cx="469563" cy="475585"/>
            <a:chOff x="3964308" y="4156661"/>
            <a:chExt cx="352172" cy="35668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C39EEE21-F09D-4735-AE4B-9B46F88BF83E}"/>
                </a:ext>
              </a:extLst>
            </p:cNvPr>
            <p:cNvSpPr/>
            <p:nvPr/>
          </p:nvSpPr>
          <p:spPr>
            <a:xfrm>
              <a:off x="3964308" y="4156661"/>
              <a:ext cx="352172" cy="356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5A30D442-212A-4DDD-9E44-C3F694DA2FBA}"/>
                </a:ext>
              </a:extLst>
            </p:cNvPr>
            <p:cNvSpPr/>
            <p:nvPr/>
          </p:nvSpPr>
          <p:spPr>
            <a:xfrm>
              <a:off x="4098066" y="4299682"/>
              <a:ext cx="72310" cy="714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29D288D6-C5DA-4F3D-8984-72C7F6FD86D5}"/>
              </a:ext>
            </a:extLst>
          </p:cNvPr>
          <p:cNvGrpSpPr/>
          <p:nvPr/>
        </p:nvGrpSpPr>
        <p:grpSpPr>
          <a:xfrm>
            <a:off x="10220237" y="5564160"/>
            <a:ext cx="486825" cy="443459"/>
            <a:chOff x="7665177" y="4173120"/>
            <a:chExt cx="365119" cy="33259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86AD9947-0446-46B5-8A6E-FFA1D6BE0C57}"/>
                </a:ext>
              </a:extLst>
            </p:cNvPr>
            <p:cNvSpPr/>
            <p:nvPr/>
          </p:nvSpPr>
          <p:spPr>
            <a:xfrm>
              <a:off x="7665177" y="4173120"/>
              <a:ext cx="344353" cy="94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B3088A28-6ED4-4CA7-B4C8-7FB943186133}"/>
                </a:ext>
              </a:extLst>
            </p:cNvPr>
            <p:cNvSpPr/>
            <p:nvPr/>
          </p:nvSpPr>
          <p:spPr>
            <a:xfrm>
              <a:off x="7937184" y="4291507"/>
              <a:ext cx="24432" cy="94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2BF5B55D-37FC-4523-AD44-5E8168F89C48}"/>
                </a:ext>
              </a:extLst>
            </p:cNvPr>
            <p:cNvSpPr/>
            <p:nvPr/>
          </p:nvSpPr>
          <p:spPr>
            <a:xfrm>
              <a:off x="7985089" y="4292422"/>
              <a:ext cx="45207" cy="94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A309235F-61C2-4822-A194-C254BB2A608A}"/>
                </a:ext>
              </a:extLst>
            </p:cNvPr>
            <p:cNvSpPr/>
            <p:nvPr/>
          </p:nvSpPr>
          <p:spPr>
            <a:xfrm>
              <a:off x="7690515" y="4291507"/>
              <a:ext cx="223214" cy="94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A75A978D-E819-46F5-92DA-13159C7ED7E0}"/>
                </a:ext>
              </a:extLst>
            </p:cNvPr>
            <p:cNvSpPr/>
            <p:nvPr/>
          </p:nvSpPr>
          <p:spPr>
            <a:xfrm>
              <a:off x="7738384" y="4409886"/>
              <a:ext cx="24432" cy="94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093691A9-D74A-467B-AF5A-B02EE4A611CF}"/>
                </a:ext>
              </a:extLst>
            </p:cNvPr>
            <p:cNvSpPr/>
            <p:nvPr/>
          </p:nvSpPr>
          <p:spPr>
            <a:xfrm>
              <a:off x="7786280" y="4411696"/>
              <a:ext cx="218715" cy="940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319FD8E3-B820-49DA-B678-37A8DF8D8BF4}"/>
                </a:ext>
              </a:extLst>
            </p:cNvPr>
            <p:cNvSpPr/>
            <p:nvPr/>
          </p:nvSpPr>
          <p:spPr>
            <a:xfrm>
              <a:off x="7665177" y="4410791"/>
              <a:ext cx="49743" cy="94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1734"/>
                <a:gd name="f6" fmla="val 442"/>
                <a:gd name="f7" fmla="val 190"/>
                <a:gd name="f8" fmla="val 1"/>
                <a:gd name="f9" fmla="val 189"/>
                <a:gd name="f10" fmla="val 378"/>
                <a:gd name="f11" fmla="val 2867"/>
                <a:gd name="f12" fmla="val 3088"/>
                <a:gd name="f13" fmla="val 3308"/>
                <a:gd name="f14" fmla="*/ f0 1 1733"/>
                <a:gd name="f15" fmla="*/ f1 1 3309"/>
                <a:gd name="f16" fmla="val f2"/>
                <a:gd name="f17" fmla="val f3"/>
                <a:gd name="f18" fmla="+- f4 0 f2"/>
                <a:gd name="f19" fmla="+- f5 0 f2"/>
                <a:gd name="f20" fmla="+- f17 0 f16"/>
                <a:gd name="f21" fmla="*/ f19 1 1734"/>
                <a:gd name="f22" fmla="*/ f18 1 3309"/>
                <a:gd name="f23" fmla="*/ f20 1 1733"/>
                <a:gd name="f24" fmla="*/ f20 1 1734"/>
                <a:gd name="f25" fmla="*/ f2 1 f21"/>
                <a:gd name="f26" fmla="*/ f5 1 f21"/>
                <a:gd name="f27" fmla="*/ f2 1 f22"/>
                <a:gd name="f28" fmla="*/ f4 1 f22"/>
                <a:gd name="f29" fmla="*/ f25 f24 1"/>
                <a:gd name="f30" fmla="*/ f26 f24 1"/>
                <a:gd name="f31" fmla="*/ f28 f15 1"/>
                <a:gd name="f32" fmla="*/ f27 f15 1"/>
                <a:gd name="f33" fmla="*/ f29 1 f23"/>
                <a:gd name="f34" fmla="*/ f30 1 f23"/>
                <a:gd name="f35" fmla="*/ f33 f14 1"/>
                <a:gd name="f36" fmla="*/ f3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2" r="f36" b="f31"/>
              <a:pathLst>
                <a:path w="1733" h="3309">
                  <a:moveTo>
                    <a:pt x="f6" y="f2"/>
                  </a:moveTo>
                  <a:cubicBezTo>
                    <a:pt x="f7" y="f2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6" y="f13"/>
                  </a:cubicBezTo>
                  <a:lnTo>
                    <a:pt x="f5" y="f13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3F33E53-BE55-4E91-A204-A9791C5BFA2A}"/>
              </a:ext>
            </a:extLst>
          </p:cNvPr>
          <p:cNvSpPr/>
          <p:nvPr/>
        </p:nvSpPr>
        <p:spPr>
          <a:xfrm>
            <a:off x="6077468" y="5543092"/>
            <a:ext cx="412125" cy="486813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03" tIns="91403" rIns="91403" bIns="91403" anchor="ctr" anchorCtr="0" compatLnSpc="1">
            <a:noAutofit/>
          </a:bodyPr>
          <a:lstStyle/>
          <a:p>
            <a:pPr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B6B99FB3-CB04-4EB8-AB2E-9846C76FA288}"/>
              </a:ext>
            </a:extLst>
          </p:cNvPr>
          <p:cNvGrpSpPr/>
          <p:nvPr/>
        </p:nvGrpSpPr>
        <p:grpSpPr>
          <a:xfrm>
            <a:off x="11104059" y="5520573"/>
            <a:ext cx="476000" cy="484424"/>
            <a:chOff x="8328044" y="4140430"/>
            <a:chExt cx="357000" cy="3633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D9ECCF70-A3AF-4863-906D-F3B06CAB9ACA}"/>
                </a:ext>
              </a:extLst>
            </p:cNvPr>
            <p:cNvSpPr/>
            <p:nvPr/>
          </p:nvSpPr>
          <p:spPr>
            <a:xfrm>
              <a:off x="8328044" y="4140430"/>
              <a:ext cx="357000" cy="1542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A14F2E66-4278-489C-A77B-0E3118894F91}"/>
                </a:ext>
              </a:extLst>
            </p:cNvPr>
            <p:cNvSpPr/>
            <p:nvPr/>
          </p:nvSpPr>
          <p:spPr>
            <a:xfrm>
              <a:off x="8396734" y="4285033"/>
              <a:ext cx="212378" cy="218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9D40FF91-6D3F-41E6-8A2F-30E66ADB3571}"/>
                </a:ext>
              </a:extLst>
            </p:cNvPr>
            <p:cNvSpPr/>
            <p:nvPr/>
          </p:nvSpPr>
          <p:spPr>
            <a:xfrm>
              <a:off x="8468139" y="4236214"/>
              <a:ext cx="76818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CCF53613-73FF-4E94-9CF0-1E48017D3EBE}"/>
              </a:ext>
            </a:extLst>
          </p:cNvPr>
          <p:cNvGrpSpPr/>
          <p:nvPr/>
        </p:nvGrpSpPr>
        <p:grpSpPr>
          <a:xfrm>
            <a:off x="6834823" y="5544287"/>
            <a:ext cx="486837" cy="484424"/>
            <a:chOff x="5126117" y="4158215"/>
            <a:chExt cx="365128" cy="3633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37861D04-0877-4FFE-9B04-2BCBB8CC92A2}"/>
                </a:ext>
              </a:extLst>
            </p:cNvPr>
            <p:cNvSpPr/>
            <p:nvPr/>
          </p:nvSpPr>
          <p:spPr>
            <a:xfrm>
              <a:off x="5202049" y="4308241"/>
              <a:ext cx="214189" cy="2132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7467"/>
                <a:gd name="f6" fmla="val 3686"/>
                <a:gd name="f7" fmla="val 1465"/>
                <a:gd name="f8" fmla="val 3836"/>
                <a:gd name="f9" fmla="val 3985"/>
                <a:gd name="f10" fmla="val 1544"/>
                <a:gd name="f11" fmla="val 4064"/>
                <a:gd name="f12" fmla="val 1702"/>
                <a:gd name="f13" fmla="val 4537"/>
                <a:gd name="f14" fmla="val 2678"/>
                <a:gd name="f15" fmla="val 5608"/>
                <a:gd name="f16" fmla="val 2836"/>
                <a:gd name="f17" fmla="val 5955"/>
                <a:gd name="f18" fmla="val 2867"/>
                <a:gd name="f19" fmla="val 6081"/>
                <a:gd name="f20" fmla="val 3308"/>
                <a:gd name="f21" fmla="val 5829"/>
                <a:gd name="f22" fmla="val 3561"/>
                <a:gd name="f23" fmla="val 5041"/>
                <a:gd name="f24" fmla="val 4285"/>
                <a:gd name="f25" fmla="val 5261"/>
                <a:gd name="f26" fmla="val 5356"/>
                <a:gd name="f27" fmla="val 5286"/>
                <a:gd name="f28" fmla="val 5630"/>
                <a:gd name="f29" fmla="val 5075"/>
                <a:gd name="f30" fmla="val 5845"/>
                <a:gd name="f31" fmla="val 4845"/>
                <a:gd name="f32" fmla="val 4784"/>
                <a:gd name="f33" fmla="val 4722"/>
                <a:gd name="f34" fmla="val 5830"/>
                <a:gd name="f35" fmla="val 4663"/>
                <a:gd name="f36" fmla="val 5797"/>
                <a:gd name="f37" fmla="val 5262"/>
                <a:gd name="f38" fmla="val 2616"/>
                <a:gd name="f39" fmla="val 5828"/>
                <a:gd name="f40" fmla="val 2553"/>
                <a:gd name="f41" fmla="val 5842"/>
                <a:gd name="f42" fmla="val 2492"/>
                <a:gd name="f43" fmla="val 2244"/>
                <a:gd name="f44" fmla="val 2035"/>
                <a:gd name="f45" fmla="val 5609"/>
                <a:gd name="f46" fmla="val 2111"/>
                <a:gd name="f47" fmla="val 2300"/>
                <a:gd name="f48" fmla="val 1512"/>
                <a:gd name="f49" fmla="val 1323"/>
                <a:gd name="f50" fmla="val 1418"/>
                <a:gd name="f51" fmla="val 1796"/>
                <a:gd name="f52" fmla="val 3387"/>
                <a:gd name="f53" fmla="val 3537"/>
                <a:gd name="f54" fmla="val 3718"/>
                <a:gd name="f55" fmla="val 1670"/>
                <a:gd name="f56" fmla="val 32"/>
                <a:gd name="f57" fmla="val 3750"/>
                <a:gd name="f58" fmla="val 5766"/>
                <a:gd name="f59" fmla="val 5765"/>
                <a:gd name="f60" fmla="val 7404"/>
                <a:gd name="f61" fmla="*/ f0 1 7466"/>
                <a:gd name="f62" fmla="*/ f1 1 7436"/>
                <a:gd name="f63" fmla="val f2"/>
                <a:gd name="f64" fmla="val f3"/>
                <a:gd name="f65" fmla="+- f4 0 f2"/>
                <a:gd name="f66" fmla="+- f5 0 f2"/>
                <a:gd name="f67" fmla="+- f64 0 f63"/>
                <a:gd name="f68" fmla="*/ f66 1 7467"/>
                <a:gd name="f69" fmla="*/ f65 1 7436"/>
                <a:gd name="f70" fmla="*/ f67 1 7466"/>
                <a:gd name="f71" fmla="*/ f67 1 7467"/>
                <a:gd name="f72" fmla="*/ f2 1 f68"/>
                <a:gd name="f73" fmla="*/ f5 1 f68"/>
                <a:gd name="f74" fmla="*/ f2 1 f69"/>
                <a:gd name="f75" fmla="*/ f4 1 f69"/>
                <a:gd name="f76" fmla="*/ f72 f71 1"/>
                <a:gd name="f77" fmla="*/ f73 f71 1"/>
                <a:gd name="f78" fmla="*/ f75 f62 1"/>
                <a:gd name="f79" fmla="*/ f74 f62 1"/>
                <a:gd name="f80" fmla="*/ f76 1 f70"/>
                <a:gd name="f81" fmla="*/ f77 1 f70"/>
                <a:gd name="f82" fmla="*/ f80 f61 1"/>
                <a:gd name="f83" fmla="*/ f8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79" r="f83" b="f78"/>
              <a:pathLst>
                <a:path w="7466" h="7436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lnTo>
                    <a:pt x="f6" y="f37"/>
                  </a:lnTo>
                  <a:lnTo>
                    <a:pt x="f14" y="f36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26"/>
                  </a:cubicBezTo>
                  <a:lnTo>
                    <a:pt x="f47" y="f24"/>
                  </a:lnTo>
                  <a:lnTo>
                    <a:pt x="f48" y="f22"/>
                  </a:lnTo>
                  <a:cubicBezTo>
                    <a:pt x="f49" y="f20"/>
                    <a:pt x="f50" y="f18"/>
                    <a:pt x="f51" y="f16"/>
                  </a:cubicBezTo>
                  <a:lnTo>
                    <a:pt x="f16" y="f14"/>
                  </a:lnTo>
                  <a:lnTo>
                    <a:pt x="f20" y="f12"/>
                  </a:lnTo>
                  <a:cubicBezTo>
                    <a:pt x="f52" y="f10"/>
                    <a:pt x="f53" y="f7"/>
                    <a:pt x="f6" y="f7"/>
                  </a:cubicBezTo>
                  <a:close/>
                  <a:moveTo>
                    <a:pt x="f54" y="f2"/>
                  </a:moveTo>
                  <a:cubicBezTo>
                    <a:pt x="f55" y="f2"/>
                    <a:pt x="f56" y="f55"/>
                    <a:pt x="f56" y="f57"/>
                  </a:cubicBezTo>
                  <a:cubicBezTo>
                    <a:pt x="f2" y="f58"/>
                    <a:pt x="f55" y="f4"/>
                    <a:pt x="f54" y="f4"/>
                  </a:cubicBezTo>
                  <a:cubicBezTo>
                    <a:pt x="f59" y="f4"/>
                    <a:pt x="f60" y="f36"/>
                    <a:pt x="f5" y="f57"/>
                  </a:cubicBezTo>
                  <a:cubicBezTo>
                    <a:pt x="f5" y="f12"/>
                    <a:pt x="f36" y="f56"/>
                    <a:pt x="f5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22EA51E4-BB7D-4B86-A88D-BE36AF091DF0}"/>
                </a:ext>
              </a:extLst>
            </p:cNvPr>
            <p:cNvSpPr/>
            <p:nvPr/>
          </p:nvSpPr>
          <p:spPr>
            <a:xfrm>
              <a:off x="5317702" y="4160373"/>
              <a:ext cx="173543" cy="169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A3B8842C-BA37-4D0D-A598-ED750EDF428E}"/>
                </a:ext>
              </a:extLst>
            </p:cNvPr>
            <p:cNvSpPr/>
            <p:nvPr/>
          </p:nvSpPr>
          <p:spPr>
            <a:xfrm>
              <a:off x="5223729" y="4158215"/>
              <a:ext cx="169922" cy="103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49CD17B4-A330-4728-A2EB-15CA43DA47B3}"/>
                </a:ext>
              </a:extLst>
            </p:cNvPr>
            <p:cNvSpPr/>
            <p:nvPr/>
          </p:nvSpPr>
          <p:spPr>
            <a:xfrm>
              <a:off x="5126117" y="4160373"/>
              <a:ext cx="170809" cy="168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7ECDA180-AEAF-4FFA-A128-F479E5E29F48}"/>
              </a:ext>
            </a:extLst>
          </p:cNvPr>
          <p:cNvGrpSpPr/>
          <p:nvPr/>
        </p:nvGrpSpPr>
        <p:grpSpPr>
          <a:xfrm>
            <a:off x="7643676" y="5590813"/>
            <a:ext cx="483229" cy="378391"/>
            <a:chOff x="5732757" y="4193109"/>
            <a:chExt cx="362422" cy="283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D6762D72-0091-484F-B780-149D9631C264}"/>
                </a:ext>
              </a:extLst>
            </p:cNvPr>
            <p:cNvSpPr/>
            <p:nvPr/>
          </p:nvSpPr>
          <p:spPr>
            <a:xfrm>
              <a:off x="5732757" y="4430780"/>
              <a:ext cx="362422" cy="461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7C87C25A-5532-4231-8419-97858EB451FD}"/>
                </a:ext>
              </a:extLst>
            </p:cNvPr>
            <p:cNvSpPr/>
            <p:nvPr/>
          </p:nvSpPr>
          <p:spPr>
            <a:xfrm>
              <a:off x="5755361" y="4193109"/>
              <a:ext cx="316327" cy="21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F02ED363-D479-48E4-9096-57CC6ACC4929}"/>
              </a:ext>
            </a:extLst>
          </p:cNvPr>
          <p:cNvGrpSpPr/>
          <p:nvPr/>
        </p:nvGrpSpPr>
        <p:grpSpPr>
          <a:xfrm>
            <a:off x="5231697" y="2522548"/>
            <a:ext cx="480559" cy="552811"/>
            <a:chOff x="3923772" y="1891911"/>
            <a:chExt cx="360419" cy="41460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58052304-9A19-450B-B5CC-8DEC947D2CBF}"/>
                </a:ext>
              </a:extLst>
            </p:cNvPr>
            <p:cNvSpPr/>
            <p:nvPr/>
          </p:nvSpPr>
          <p:spPr>
            <a:xfrm>
              <a:off x="3950546" y="1972223"/>
              <a:ext cx="305857" cy="198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3C6D4B96-56F1-43FD-A31E-D96ED2BDCDD5}"/>
                </a:ext>
              </a:extLst>
            </p:cNvPr>
            <p:cNvSpPr/>
            <p:nvPr/>
          </p:nvSpPr>
          <p:spPr>
            <a:xfrm>
              <a:off x="3923772" y="2197742"/>
              <a:ext cx="360419" cy="1087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0AFFDABF-11F0-4167-8292-C663F5049DC2}"/>
                </a:ext>
              </a:extLst>
            </p:cNvPr>
            <p:cNvSpPr/>
            <p:nvPr/>
          </p:nvSpPr>
          <p:spPr>
            <a:xfrm>
              <a:off x="4060722" y="1891911"/>
              <a:ext cx="82387" cy="53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A5A8EC02-ACFE-4275-A7AC-319645300F24}"/>
              </a:ext>
            </a:extLst>
          </p:cNvPr>
          <p:cNvGrpSpPr/>
          <p:nvPr/>
        </p:nvGrpSpPr>
        <p:grpSpPr>
          <a:xfrm>
            <a:off x="9323856" y="2518464"/>
            <a:ext cx="554699" cy="553333"/>
            <a:chOff x="6992892" y="1888848"/>
            <a:chExt cx="416024" cy="415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0F54A761-FC0A-4CE2-A336-D237CD799AB1}"/>
                </a:ext>
              </a:extLst>
            </p:cNvPr>
            <p:cNvSpPr/>
            <p:nvPr/>
          </p:nvSpPr>
          <p:spPr>
            <a:xfrm>
              <a:off x="6992892" y="1888848"/>
              <a:ext cx="190524" cy="1894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7BBB3895-1B1B-41C0-A318-685CE4453AA0}"/>
                </a:ext>
              </a:extLst>
            </p:cNvPr>
            <p:cNvSpPr/>
            <p:nvPr/>
          </p:nvSpPr>
          <p:spPr>
            <a:xfrm>
              <a:off x="6993907" y="2115382"/>
              <a:ext cx="191566" cy="1884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3EA2FB69-8787-4D1B-8836-D09052A88F98}"/>
                </a:ext>
              </a:extLst>
            </p:cNvPr>
            <p:cNvSpPr/>
            <p:nvPr/>
          </p:nvSpPr>
          <p:spPr>
            <a:xfrm>
              <a:off x="7218392" y="1888848"/>
              <a:ext cx="190524" cy="1894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9151C1A1-F50C-48B6-8DFE-DAAD5DBA3EFE}"/>
                </a:ext>
              </a:extLst>
            </p:cNvPr>
            <p:cNvSpPr/>
            <p:nvPr/>
          </p:nvSpPr>
          <p:spPr>
            <a:xfrm>
              <a:off x="7218392" y="2114339"/>
              <a:ext cx="190524" cy="189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6766EC8D-C51A-45B1-8471-0AB9DFA85B34}"/>
              </a:ext>
            </a:extLst>
          </p:cNvPr>
          <p:cNvGrpSpPr/>
          <p:nvPr/>
        </p:nvGrpSpPr>
        <p:grpSpPr>
          <a:xfrm>
            <a:off x="6093086" y="2522548"/>
            <a:ext cx="640799" cy="553333"/>
            <a:chOff x="4569814" y="1891911"/>
            <a:chExt cx="480599" cy="415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01FE2F60-1384-47C4-806C-E1E93A9DB9B3}"/>
                </a:ext>
              </a:extLst>
            </p:cNvPr>
            <p:cNvSpPr/>
            <p:nvPr/>
          </p:nvSpPr>
          <p:spPr>
            <a:xfrm>
              <a:off x="4569814" y="1919691"/>
              <a:ext cx="480599" cy="3872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DEC328A9-0BB1-4756-B081-6D60B4F22969}"/>
                </a:ext>
              </a:extLst>
            </p:cNvPr>
            <p:cNvSpPr/>
            <p:nvPr/>
          </p:nvSpPr>
          <p:spPr>
            <a:xfrm>
              <a:off x="4873258" y="1891911"/>
              <a:ext cx="139043" cy="139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D8AA5107-E323-4BF4-8FAF-2317ECAB6E56}"/>
                </a:ext>
              </a:extLst>
            </p:cNvPr>
            <p:cNvSpPr/>
            <p:nvPr/>
          </p:nvSpPr>
          <p:spPr>
            <a:xfrm>
              <a:off x="4606555" y="1892917"/>
              <a:ext cx="139043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6A3C3317-CABC-4BF4-8A1A-F00E639F5A0D}"/>
                </a:ext>
              </a:extLst>
            </p:cNvPr>
            <p:cNvSpPr/>
            <p:nvPr/>
          </p:nvSpPr>
          <p:spPr>
            <a:xfrm>
              <a:off x="4687909" y="1972214"/>
              <a:ext cx="243047" cy="244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20EFBF54-686E-4B95-87B9-2FD210DEBCFD}"/>
              </a:ext>
            </a:extLst>
          </p:cNvPr>
          <p:cNvGrpSpPr/>
          <p:nvPr/>
        </p:nvGrpSpPr>
        <p:grpSpPr>
          <a:xfrm>
            <a:off x="10112569" y="2490252"/>
            <a:ext cx="562356" cy="552504"/>
            <a:chOff x="7584426" y="1867689"/>
            <a:chExt cx="421767" cy="41437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849C1C8A-9F36-43AD-9F03-9EF53277ECE6}"/>
                </a:ext>
              </a:extLst>
            </p:cNvPr>
            <p:cNvSpPr/>
            <p:nvPr/>
          </p:nvSpPr>
          <p:spPr>
            <a:xfrm>
              <a:off x="7634901" y="1913510"/>
              <a:ext cx="110212" cy="110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F6C3F15-03E5-4EAC-A785-EFBAF0A462C5}"/>
                </a:ext>
              </a:extLst>
            </p:cNvPr>
            <p:cNvSpPr/>
            <p:nvPr/>
          </p:nvSpPr>
          <p:spPr>
            <a:xfrm>
              <a:off x="7805839" y="1878762"/>
              <a:ext cx="197748" cy="195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92EA1FDF-2F63-4308-BB7F-0F3F4F79A3D2}"/>
                </a:ext>
              </a:extLst>
            </p:cNvPr>
            <p:cNvSpPr/>
            <p:nvPr/>
          </p:nvSpPr>
          <p:spPr>
            <a:xfrm>
              <a:off x="7676077" y="1954703"/>
              <a:ext cx="27910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A2E68B09-0E52-484F-B95C-0EE0B4F0E3CF}"/>
                </a:ext>
              </a:extLst>
            </p:cNvPr>
            <p:cNvSpPr/>
            <p:nvPr/>
          </p:nvSpPr>
          <p:spPr>
            <a:xfrm>
              <a:off x="7891308" y="2169889"/>
              <a:ext cx="114885" cy="1121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0624548-3C22-483D-B42A-1203CF5100D6}"/>
                </a:ext>
              </a:extLst>
            </p:cNvPr>
            <p:cNvSpPr/>
            <p:nvPr/>
          </p:nvSpPr>
          <p:spPr>
            <a:xfrm>
              <a:off x="7597822" y="2084457"/>
              <a:ext cx="196696" cy="195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F6187D04-A266-42A9-A93F-9E683ADD8B29}"/>
                </a:ext>
              </a:extLst>
            </p:cNvPr>
            <p:cNvSpPr/>
            <p:nvPr/>
          </p:nvSpPr>
          <p:spPr>
            <a:xfrm>
              <a:off x="7584426" y="1867689"/>
              <a:ext cx="120508" cy="114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3687"/>
                <a:gd name="f6" fmla="val 3514"/>
                <a:gd name="f7" fmla="val 2281"/>
                <a:gd name="f8" fmla="val 1915"/>
                <a:gd name="f9" fmla="val 1545"/>
                <a:gd name="f10" fmla="val 142"/>
                <a:gd name="f11" fmla="val 1261"/>
                <a:gd name="f12" fmla="val 426"/>
                <a:gd name="f13" fmla="val 568"/>
                <a:gd name="f14" fmla="val 1119"/>
                <a:gd name="f15" fmla="val 1"/>
                <a:gd name="f16" fmla="val 1686"/>
                <a:gd name="f17" fmla="val 2568"/>
                <a:gd name="f18" fmla="val 3135"/>
                <a:gd name="f19" fmla="val 946"/>
                <a:gd name="f20" fmla="val 804"/>
                <a:gd name="f21" fmla="val 3277"/>
                <a:gd name="f22" fmla="val 3010"/>
                <a:gd name="f23" fmla="val 2647"/>
                <a:gd name="f24" fmla="*/ f0 1 3686"/>
                <a:gd name="f25" fmla="*/ f1 1 3513"/>
                <a:gd name="f26" fmla="val f2"/>
                <a:gd name="f27" fmla="val f3"/>
                <a:gd name="f28" fmla="val f4"/>
                <a:gd name="f29" fmla="+- f6 0 f2"/>
                <a:gd name="f30" fmla="+- f5 0 f2"/>
                <a:gd name="f31" fmla="+- f28 0 f26"/>
                <a:gd name="f32" fmla="+- f27 0 f26"/>
                <a:gd name="f33" fmla="*/ f30 1 3687"/>
                <a:gd name="f34" fmla="*/ f29 1 3514"/>
                <a:gd name="f35" fmla="*/ f32 1 3686"/>
                <a:gd name="f36" fmla="*/ f31 1 3513"/>
                <a:gd name="f37" fmla="*/ f32 1 3687"/>
                <a:gd name="f38" fmla="*/ f31 1 3514"/>
                <a:gd name="f39" fmla="*/ f2 1 f33"/>
                <a:gd name="f40" fmla="*/ f5 1 f33"/>
                <a:gd name="f41" fmla="*/ f2 1 f34"/>
                <a:gd name="f42" fmla="*/ f6 1 f34"/>
                <a:gd name="f43" fmla="*/ f39 f37 1"/>
                <a:gd name="f44" fmla="*/ f40 f37 1"/>
                <a:gd name="f45" fmla="*/ f42 f38 1"/>
                <a:gd name="f46" fmla="*/ f41 f38 1"/>
                <a:gd name="f47" fmla="*/ f43 1 f35"/>
                <a:gd name="f48" fmla="*/ f44 1 f35"/>
                <a:gd name="f49" fmla="*/ f46 1 f36"/>
                <a:gd name="f50" fmla="*/ f45 1 f36"/>
                <a:gd name="f51" fmla="*/ f47 f24 1"/>
                <a:gd name="f52" fmla="*/ f48 f24 1"/>
                <a:gd name="f53" fmla="*/ f50 f25 1"/>
                <a:gd name="f54" fmla="*/ f4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686" h="3513">
                  <a:moveTo>
                    <a:pt x="f7" y="f2"/>
                  </a:moveTo>
                  <a:cubicBezTo>
                    <a:pt x="f8" y="f2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lnTo>
                    <a:pt x="f19" y="f4"/>
                  </a:lnTo>
                  <a:lnTo>
                    <a:pt x="f5" y="f20"/>
                  </a:lnTo>
                  <a:lnTo>
                    <a:pt x="f21" y="f12"/>
                  </a:lnTo>
                  <a:cubicBezTo>
                    <a:pt x="f22" y="f10"/>
                    <a:pt x="f23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E1D66E06-0AA5-4F77-B60C-B8B7C5E5C4C2}"/>
              </a:ext>
            </a:extLst>
          </p:cNvPr>
          <p:cNvSpPr/>
          <p:nvPr/>
        </p:nvSpPr>
        <p:spPr>
          <a:xfrm>
            <a:off x="6935589" y="2523634"/>
            <a:ext cx="543739" cy="551151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03" tIns="91403" rIns="91403" bIns="91403" anchor="ctr" anchorCtr="0" compatLnSpc="1">
            <a:noAutofit/>
          </a:bodyPr>
          <a:lstStyle/>
          <a:p>
            <a:pPr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19BEBC83-2711-42F0-AD60-96E3C37CBF0C}"/>
              </a:ext>
            </a:extLst>
          </p:cNvPr>
          <p:cNvGrpSpPr/>
          <p:nvPr/>
        </p:nvGrpSpPr>
        <p:grpSpPr>
          <a:xfrm>
            <a:off x="10972714" y="2490545"/>
            <a:ext cx="553321" cy="503908"/>
            <a:chOff x="8229535" y="1867908"/>
            <a:chExt cx="414991" cy="37793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11A3AD3D-6338-45D7-9C6D-57F293AF79B4}"/>
                </a:ext>
              </a:extLst>
            </p:cNvPr>
            <p:cNvSpPr/>
            <p:nvPr/>
          </p:nvSpPr>
          <p:spPr>
            <a:xfrm>
              <a:off x="8437543" y="1921447"/>
              <a:ext cx="206983" cy="32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AF307543-6AD9-43FF-914F-E065B82962D4}"/>
                </a:ext>
              </a:extLst>
            </p:cNvPr>
            <p:cNvSpPr/>
            <p:nvPr/>
          </p:nvSpPr>
          <p:spPr>
            <a:xfrm>
              <a:off x="8309838" y="1867908"/>
              <a:ext cx="113321" cy="336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CD12FAE9-D1B0-42F1-9D59-C840FE384AAD}"/>
                </a:ext>
              </a:extLst>
            </p:cNvPr>
            <p:cNvSpPr/>
            <p:nvPr/>
          </p:nvSpPr>
          <p:spPr>
            <a:xfrm>
              <a:off x="8449897" y="1867908"/>
              <a:ext cx="113285" cy="336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021E6E2D-0EC1-4647-819A-8D3100510877}"/>
                </a:ext>
              </a:extLst>
            </p:cNvPr>
            <p:cNvSpPr/>
            <p:nvPr/>
          </p:nvSpPr>
          <p:spPr>
            <a:xfrm>
              <a:off x="8229535" y="1921447"/>
              <a:ext cx="205986" cy="32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F9B7837F-6808-4AA9-B6DA-518A36BD6A29}"/>
              </a:ext>
            </a:extLst>
          </p:cNvPr>
          <p:cNvGrpSpPr/>
          <p:nvPr/>
        </p:nvGrpSpPr>
        <p:grpSpPr>
          <a:xfrm>
            <a:off x="7701601" y="2496690"/>
            <a:ext cx="553369" cy="553028"/>
            <a:chOff x="5776200" y="1872517"/>
            <a:chExt cx="415027" cy="41477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9223F169-81CF-4DB8-8AFB-5476A799AF46}"/>
                </a:ext>
              </a:extLst>
            </p:cNvPr>
            <p:cNvSpPr/>
            <p:nvPr/>
          </p:nvSpPr>
          <p:spPr>
            <a:xfrm>
              <a:off x="5776200" y="1946419"/>
              <a:ext cx="54607" cy="3212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71"/>
                <a:gd name="f6" fmla="val 1"/>
                <a:gd name="f7" fmla="val 8192"/>
                <a:gd name="f8" fmla="val 1639"/>
                <a:gd name="f9" fmla="*/ f0 1 1670"/>
                <a:gd name="f10" fmla="*/ f1 1 9830"/>
                <a:gd name="f11" fmla="val f2"/>
                <a:gd name="f12" fmla="val f3"/>
                <a:gd name="f13" fmla="+- f4 0 f2"/>
                <a:gd name="f14" fmla="+- f5 0 f2"/>
                <a:gd name="f15" fmla="+- f12 0 f11"/>
                <a:gd name="f16" fmla="*/ f14 1 1671"/>
                <a:gd name="f17" fmla="*/ f13 1 9830"/>
                <a:gd name="f18" fmla="*/ f15 1 1670"/>
                <a:gd name="f19" fmla="*/ f15 1 1671"/>
                <a:gd name="f20" fmla="*/ f2 1 f16"/>
                <a:gd name="f21" fmla="*/ f5 1 f16"/>
                <a:gd name="f22" fmla="*/ f2 1 f17"/>
                <a:gd name="f23" fmla="*/ f4 1 f17"/>
                <a:gd name="f24" fmla="*/ f20 f19 1"/>
                <a:gd name="f25" fmla="*/ f21 f19 1"/>
                <a:gd name="f26" fmla="*/ f23 f10 1"/>
                <a:gd name="f27" fmla="*/ f22 f10 1"/>
                <a:gd name="f28" fmla="*/ f24 1 f18"/>
                <a:gd name="f29" fmla="*/ f25 1 f18"/>
                <a:gd name="f30" fmla="*/ f28 f9 1"/>
                <a:gd name="f31" fmla="*/ f2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27" r="f31" b="f26"/>
              <a:pathLst>
                <a:path w="1670" h="9830">
                  <a:moveTo>
                    <a:pt x="f6" y="f2"/>
                  </a:moveTo>
                  <a:lnTo>
                    <a:pt x="f6" y="f4"/>
                  </a:lnTo>
                  <a:lnTo>
                    <a:pt x="f3" y="f7"/>
                  </a:lnTo>
                  <a:lnTo>
                    <a:pt x="f3" y="f8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17CE869C-E4FD-4C26-9B64-20CF2E037BDD}"/>
                </a:ext>
              </a:extLst>
            </p:cNvPr>
            <p:cNvSpPr/>
            <p:nvPr/>
          </p:nvSpPr>
          <p:spPr>
            <a:xfrm>
              <a:off x="6136620" y="1946419"/>
              <a:ext cx="54607" cy="3212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71"/>
                <a:gd name="f6" fmla="val 1639"/>
                <a:gd name="f7" fmla="val 8192"/>
                <a:gd name="f8" fmla="*/ f0 1 1670"/>
                <a:gd name="f9" fmla="*/ f1 1 9830"/>
                <a:gd name="f10" fmla="val f2"/>
                <a:gd name="f11" fmla="val f3"/>
                <a:gd name="f12" fmla="+- f4 0 f2"/>
                <a:gd name="f13" fmla="+- f5 0 f2"/>
                <a:gd name="f14" fmla="+- f11 0 f10"/>
                <a:gd name="f15" fmla="*/ f13 1 1671"/>
                <a:gd name="f16" fmla="*/ f12 1 9830"/>
                <a:gd name="f17" fmla="*/ f14 1 1670"/>
                <a:gd name="f18" fmla="*/ f14 1 1671"/>
                <a:gd name="f19" fmla="*/ f2 1 f15"/>
                <a:gd name="f20" fmla="*/ f5 1 f15"/>
                <a:gd name="f21" fmla="*/ f2 1 f16"/>
                <a:gd name="f22" fmla="*/ f4 1 f16"/>
                <a:gd name="f23" fmla="*/ f19 f18 1"/>
                <a:gd name="f24" fmla="*/ f20 f18 1"/>
                <a:gd name="f25" fmla="*/ f22 f9 1"/>
                <a:gd name="f26" fmla="*/ f21 f9 1"/>
                <a:gd name="f27" fmla="*/ f23 1 f17"/>
                <a:gd name="f28" fmla="*/ f24 1 f17"/>
                <a:gd name="f29" fmla="*/ f27 f8 1"/>
                <a:gd name="f30" fmla="*/ f2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26" r="f30" b="f25"/>
              <a:pathLst>
                <a:path w="1670" h="9830">
                  <a:moveTo>
                    <a:pt x="f3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8C6099AE-15E9-4C3E-8A38-B143BA5B4A65}"/>
                </a:ext>
              </a:extLst>
            </p:cNvPr>
            <p:cNvSpPr/>
            <p:nvPr/>
          </p:nvSpPr>
          <p:spPr>
            <a:xfrm>
              <a:off x="5857554" y="2008196"/>
              <a:ext cx="252337" cy="197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7720"/>
                <a:gd name="f6" fmla="val 1"/>
                <a:gd name="f7" fmla="val 3592"/>
                <a:gd name="f8" fmla="val 4821"/>
                <a:gd name="f9" fmla="val 4600"/>
                <a:gd name="f10" fmla="val 3781"/>
                <a:gd name="f11" fmla="val 4411"/>
                <a:gd name="f12" fmla="val 4002"/>
                <a:gd name="f13" fmla="val 6491"/>
                <a:gd name="f14" fmla="val 6743"/>
                <a:gd name="f15" fmla="val 6932"/>
                <a:gd name="f16" fmla="*/ f0 1 7719"/>
                <a:gd name="f17" fmla="*/ f1 1 6050"/>
                <a:gd name="f18" fmla="val f2"/>
                <a:gd name="f19" fmla="val f3"/>
                <a:gd name="f20" fmla="+- f4 0 f2"/>
                <a:gd name="f21" fmla="+- f5 0 f2"/>
                <a:gd name="f22" fmla="+- f19 0 f18"/>
                <a:gd name="f23" fmla="*/ f21 1 7720"/>
                <a:gd name="f24" fmla="*/ f20 1 6050"/>
                <a:gd name="f25" fmla="*/ f22 1 7719"/>
                <a:gd name="f26" fmla="*/ f22 1 7720"/>
                <a:gd name="f27" fmla="*/ f2 1 f23"/>
                <a:gd name="f28" fmla="*/ f5 1 f23"/>
                <a:gd name="f29" fmla="*/ f2 1 f24"/>
                <a:gd name="f30" fmla="*/ f4 1 f24"/>
                <a:gd name="f31" fmla="*/ f27 f26 1"/>
                <a:gd name="f32" fmla="*/ f28 f26 1"/>
                <a:gd name="f33" fmla="*/ f30 f17 1"/>
                <a:gd name="f34" fmla="*/ f29 f17 1"/>
                <a:gd name="f35" fmla="*/ f31 1 f25"/>
                <a:gd name="f36" fmla="*/ f32 1 f25"/>
                <a:gd name="f37" fmla="*/ f35 f16 1"/>
                <a:gd name="f38" fmla="*/ f3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34" r="f38" b="f33"/>
              <a:pathLst>
                <a:path w="7719" h="6050">
                  <a:moveTo>
                    <a:pt x="f6" y="f6"/>
                  </a:moveTo>
                  <a:lnTo>
                    <a:pt x="f6" y="f4"/>
                  </a:lnTo>
                  <a:lnTo>
                    <a:pt x="f7" y="f4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lnTo>
                    <a:pt x="f13" y="f11"/>
                  </a:lnTo>
                  <a:cubicBezTo>
                    <a:pt x="f14" y="f11"/>
                    <a:pt x="f15" y="f9"/>
                    <a:pt x="f15" y="f8"/>
                  </a:cubicBezTo>
                  <a:lnTo>
                    <a:pt x="f15" y="f4"/>
                  </a:ln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C21FD374-CAE5-4F46-A47A-F5B5D51DD76F}"/>
                </a:ext>
              </a:extLst>
            </p:cNvPr>
            <p:cNvSpPr/>
            <p:nvPr/>
          </p:nvSpPr>
          <p:spPr>
            <a:xfrm>
              <a:off x="5795787" y="2233723"/>
              <a:ext cx="375873" cy="53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87C7E9B4-C943-43D6-A28D-82CCCC692BC4}"/>
                </a:ext>
              </a:extLst>
            </p:cNvPr>
            <p:cNvSpPr/>
            <p:nvPr/>
          </p:nvSpPr>
          <p:spPr>
            <a:xfrm>
              <a:off x="5794735" y="1872517"/>
              <a:ext cx="376924" cy="108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3333"/>
                <a:gd name="f6" fmla="val 5798"/>
                <a:gd name="f7" fmla="val 1033"/>
                <a:gd name="f8" fmla="val 6459"/>
                <a:gd name="f9" fmla="val 1694"/>
                <a:gd name="f10" fmla="val 5136"/>
                <a:gd name="f11" fmla="val 5750"/>
                <a:gd name="f12" fmla="val 1"/>
                <a:gd name="f13" fmla="val 5640"/>
                <a:gd name="f14" fmla="val 5530"/>
                <a:gd name="f15" fmla="val 40"/>
                <a:gd name="f16" fmla="val 5451"/>
                <a:gd name="f17" fmla="val 119"/>
                <a:gd name="f18" fmla="val 3939"/>
                <a:gd name="f19" fmla="val 1663"/>
                <a:gd name="f20" fmla="val 1639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2"/>
                <a:gd name="f28" fmla="val f2"/>
                <a:gd name="f29" fmla="val f4"/>
                <a:gd name="f30" fmla="+- f5 0 f2"/>
                <a:gd name="f31" fmla="+- f3 0 f2"/>
                <a:gd name="f32" fmla="+- f29 0 f28"/>
                <a:gd name="f33" fmla="*/ f31 1 11532"/>
                <a:gd name="f34" fmla="*/ f30 1 3333"/>
                <a:gd name="f35" fmla="*/ f32 1 3332"/>
                <a:gd name="f36" fmla="*/ f32 1 3333"/>
                <a:gd name="f37" fmla="*/ f2 1 f33"/>
                <a:gd name="f38" fmla="*/ f3 1 f33"/>
                <a:gd name="f39" fmla="*/ f2 1 f34"/>
                <a:gd name="f40" fmla="*/ f5 1 f34"/>
                <a:gd name="f41" fmla="*/ f40 f36 1"/>
                <a:gd name="f42" fmla="*/ f39 f36 1"/>
                <a:gd name="f43" fmla="*/ f37 f26 1"/>
                <a:gd name="f44" fmla="*/ f38 f26 1"/>
                <a:gd name="f45" fmla="*/ f42 1 f35"/>
                <a:gd name="f46" fmla="*/ f41 1 f35"/>
                <a:gd name="f47" fmla="*/ f46 f27 1"/>
                <a:gd name="f48" fmla="*/ f4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8" r="f44" b="f47"/>
              <a:pathLst>
                <a:path w="11532" h="3332">
                  <a:moveTo>
                    <a:pt x="f6" y="f7"/>
                  </a:moveTo>
                  <a:lnTo>
                    <a:pt x="f8" y="f9"/>
                  </a:lnTo>
                  <a:lnTo>
                    <a:pt x="f10" y="f9"/>
                  </a:lnTo>
                  <a:lnTo>
                    <a:pt x="f6" y="f7"/>
                  </a:lnTo>
                  <a:close/>
                  <a:moveTo>
                    <a:pt x="f11" y="f12"/>
                  </a:moveTo>
                  <a:cubicBezTo>
                    <a:pt x="f13" y="f12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12" y="f19"/>
                  </a:lnTo>
                  <a:lnTo>
                    <a:pt x="f20" y="f4"/>
                  </a:lnTo>
                  <a:lnTo>
                    <a:pt x="f21" y="f4"/>
                  </a:lnTo>
                  <a:lnTo>
                    <a:pt x="f3" y="f19"/>
                  </a:lnTo>
                  <a:lnTo>
                    <a:pt x="f22" y="f19"/>
                  </a:lnTo>
                  <a:lnTo>
                    <a:pt x="f23" y="f17"/>
                  </a:lnTo>
                  <a:cubicBezTo>
                    <a:pt x="f24" y="f15"/>
                    <a:pt x="f25" y="f12"/>
                    <a:pt x="f11" y="f1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F8A812F1-ACC1-4BBD-BFD0-377FCD709CD1}"/>
              </a:ext>
            </a:extLst>
          </p:cNvPr>
          <p:cNvGrpSpPr/>
          <p:nvPr/>
        </p:nvGrpSpPr>
        <p:grpSpPr>
          <a:xfrm>
            <a:off x="8528767" y="2475377"/>
            <a:ext cx="557455" cy="550627"/>
            <a:chOff x="6396575" y="1856533"/>
            <a:chExt cx="418091" cy="41297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BE13ACBD-37F9-4C30-B35C-2F6B077DC6E6}"/>
                </a:ext>
              </a:extLst>
            </p:cNvPr>
            <p:cNvSpPr/>
            <p:nvPr/>
          </p:nvSpPr>
          <p:spPr>
            <a:xfrm>
              <a:off x="6396575" y="2011789"/>
              <a:ext cx="260567" cy="2577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7972"/>
                <a:gd name="f6" fmla="val 3245"/>
                <a:gd name="f7" fmla="val 473"/>
                <a:gd name="f8" fmla="val 2804"/>
                <a:gd name="f9" fmla="val 3277"/>
                <a:gd name="f10" fmla="val 4064"/>
                <a:gd name="f11" fmla="val 4568"/>
                <a:gd name="f12" fmla="val 3403"/>
                <a:gd name="f13" fmla="val 7530"/>
                <a:gd name="f14" fmla="val 3639"/>
                <a:gd name="f15" fmla="val 7766"/>
                <a:gd name="f16" fmla="val 3954"/>
                <a:gd name="f17" fmla="val 7884"/>
                <a:gd name="f18" fmla="val 4277"/>
                <a:gd name="f19" fmla="val 4600"/>
                <a:gd name="f20" fmla="val 4931"/>
                <a:gd name="f21" fmla="val 5199"/>
                <a:gd name="f22" fmla="val 4726"/>
                <a:gd name="f23" fmla="*/ f0 1 7971"/>
                <a:gd name="f24" fmla="*/ f1 1 7885"/>
                <a:gd name="f25" fmla="val f2"/>
                <a:gd name="f26" fmla="val f3"/>
                <a:gd name="f27" fmla="+- f4 0 f2"/>
                <a:gd name="f28" fmla="+- f5 0 f2"/>
                <a:gd name="f29" fmla="+- f26 0 f25"/>
                <a:gd name="f30" fmla="*/ f28 1 7972"/>
                <a:gd name="f31" fmla="*/ f27 1 7885"/>
                <a:gd name="f32" fmla="*/ f29 1 7971"/>
                <a:gd name="f33" fmla="*/ f29 1 7972"/>
                <a:gd name="f34" fmla="*/ f2 1 f30"/>
                <a:gd name="f35" fmla="*/ f5 1 f30"/>
                <a:gd name="f36" fmla="*/ f2 1 f31"/>
                <a:gd name="f37" fmla="*/ f4 1 f31"/>
                <a:gd name="f38" fmla="*/ f34 f33 1"/>
                <a:gd name="f39" fmla="*/ f35 f33 1"/>
                <a:gd name="f40" fmla="*/ f37 f24 1"/>
                <a:gd name="f41" fmla="*/ f36 f24 1"/>
                <a:gd name="f42" fmla="*/ f38 1 f32"/>
                <a:gd name="f43" fmla="*/ f39 1 f32"/>
                <a:gd name="f44" fmla="*/ f42 f23 1"/>
                <a:gd name="f45" fmla="*/ f4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1" r="f45" b="f40"/>
              <a:pathLst>
                <a:path w="7971" h="7885">
                  <a:moveTo>
                    <a:pt x="f6" y="f2"/>
                  </a:moveTo>
                  <a:lnTo>
                    <a:pt x="f7" y="f8"/>
                  </a:lnTo>
                  <a:cubicBezTo>
                    <a:pt x="f2" y="f9"/>
                    <a:pt x="f2" y="f10"/>
                    <a:pt x="f7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3" y="f22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81EC76E4-E50E-4112-A5A4-EE4F21AC084F}"/>
                </a:ext>
              </a:extLst>
            </p:cNvPr>
            <p:cNvSpPr/>
            <p:nvPr/>
          </p:nvSpPr>
          <p:spPr>
            <a:xfrm>
              <a:off x="6521162" y="1856533"/>
              <a:ext cx="293504" cy="2901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2733CED9-0238-445B-AADE-171B08B39F36}"/>
              </a:ext>
            </a:extLst>
          </p:cNvPr>
          <p:cNvGrpSpPr/>
          <p:nvPr/>
        </p:nvGrpSpPr>
        <p:grpSpPr>
          <a:xfrm>
            <a:off x="5180942" y="3466319"/>
            <a:ext cx="668925" cy="668939"/>
            <a:chOff x="3885706" y="2599739"/>
            <a:chExt cx="501694" cy="50170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2C967B65-73F2-4C40-A966-5538F5CD895E}"/>
                </a:ext>
              </a:extLst>
            </p:cNvPr>
            <p:cNvSpPr/>
            <p:nvPr/>
          </p:nvSpPr>
          <p:spPr>
            <a:xfrm>
              <a:off x="4033619" y="2924114"/>
              <a:ext cx="205767" cy="177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7905"/>
                <a:gd name="f6" fmla="val 6213"/>
                <a:gd name="f7" fmla="val 1129"/>
                <a:gd name="f8" fmla="val 6523"/>
                <a:gd name="f9" fmla="val 6776"/>
                <a:gd name="f10" fmla="val 1379"/>
                <a:gd name="f11" fmla="val 1693"/>
                <a:gd name="f12" fmla="val 2006"/>
                <a:gd name="f13" fmla="val 2259"/>
                <a:gd name="f14" fmla="val 1696"/>
                <a:gd name="f15" fmla="val 1383"/>
                <a:gd name="f16" fmla="val 1130"/>
                <a:gd name="f17" fmla="val 3388"/>
                <a:gd name="f18" fmla="val 3638"/>
                <a:gd name="f19" fmla="val 3951"/>
                <a:gd name="f20" fmla="val 4264"/>
                <a:gd name="f21" fmla="val 4517"/>
                <a:gd name="f22" fmla="val 6249"/>
                <a:gd name="f23" fmla="val 6559"/>
                <a:gd name="f24" fmla="val 253"/>
                <a:gd name="f25" fmla="val 567"/>
                <a:gd name="f26" fmla="val 7342"/>
                <a:gd name="f27" fmla="val 7652"/>
                <a:gd name="f28" fmla="*/ f0 1 7904"/>
                <a:gd name="f29" fmla="*/ f1 1 6812"/>
                <a:gd name="f30" fmla="val f2"/>
                <a:gd name="f31" fmla="val f3"/>
                <a:gd name="f32" fmla="+- f4 0 f2"/>
                <a:gd name="f33" fmla="+- f5 0 f2"/>
                <a:gd name="f34" fmla="+- f31 0 f30"/>
                <a:gd name="f35" fmla="*/ f33 1 7905"/>
                <a:gd name="f36" fmla="*/ f32 1 6812"/>
                <a:gd name="f37" fmla="*/ f34 1 7904"/>
                <a:gd name="f38" fmla="*/ f34 1 7905"/>
                <a:gd name="f39" fmla="*/ f2 1 f35"/>
                <a:gd name="f40" fmla="*/ f5 1 f35"/>
                <a:gd name="f41" fmla="*/ f2 1 f36"/>
                <a:gd name="f42" fmla="*/ f4 1 f36"/>
                <a:gd name="f43" fmla="*/ f39 f38 1"/>
                <a:gd name="f44" fmla="*/ f40 f38 1"/>
                <a:gd name="f45" fmla="*/ f42 f29 1"/>
                <a:gd name="f46" fmla="*/ f41 f29 1"/>
                <a:gd name="f47" fmla="*/ f43 1 f37"/>
                <a:gd name="f48" fmla="*/ f44 1 f37"/>
                <a:gd name="f49" fmla="*/ f47 f28 1"/>
                <a:gd name="f50" fmla="*/ f4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46" r="f50" b="f45"/>
              <a:pathLst>
                <a:path w="7904" h="6812">
                  <a:moveTo>
                    <a:pt x="f6" y="f7"/>
                  </a:moveTo>
                  <a:cubicBezTo>
                    <a:pt x="f8" y="f7"/>
                    <a:pt x="f9" y="f10"/>
                    <a:pt x="f9" y="f11"/>
                  </a:cubicBezTo>
                  <a:cubicBezTo>
                    <a:pt x="f9" y="f12"/>
                    <a:pt x="f8" y="f13"/>
                    <a:pt x="f6" y="f13"/>
                  </a:cubicBezTo>
                  <a:lnTo>
                    <a:pt x="f14" y="f13"/>
                  </a:lnTo>
                  <a:cubicBezTo>
                    <a:pt x="f15" y="f13"/>
                    <a:pt x="f16" y="f12"/>
                    <a:pt x="f16" y="f11"/>
                  </a:cubicBezTo>
                  <a:cubicBezTo>
                    <a:pt x="f16" y="f10"/>
                    <a:pt x="f15" y="f7"/>
                    <a:pt x="f14" y="f7"/>
                  </a:cubicBezTo>
                  <a:close/>
                  <a:moveTo>
                    <a:pt x="f6" y="f17"/>
                  </a:moveTo>
                  <a:cubicBezTo>
                    <a:pt x="f8" y="f17"/>
                    <a:pt x="f9" y="f18"/>
                    <a:pt x="f9" y="f19"/>
                  </a:cubicBezTo>
                  <a:cubicBezTo>
                    <a:pt x="f9" y="f20"/>
                    <a:pt x="f8" y="f21"/>
                    <a:pt x="f6" y="f21"/>
                  </a:cubicBezTo>
                  <a:lnTo>
                    <a:pt x="f14" y="f21"/>
                  </a:lnTo>
                  <a:cubicBezTo>
                    <a:pt x="f15" y="f21"/>
                    <a:pt x="f16" y="f20"/>
                    <a:pt x="f16" y="f19"/>
                  </a:cubicBezTo>
                  <a:cubicBezTo>
                    <a:pt x="f16" y="f18"/>
                    <a:pt x="f15" y="f17"/>
                    <a:pt x="f14" y="f17"/>
                  </a:cubicBezTo>
                  <a:close/>
                  <a:moveTo>
                    <a:pt x="f2" y="f2"/>
                  </a:moveTo>
                  <a:lnTo>
                    <a:pt x="f2" y="f22"/>
                  </a:lnTo>
                  <a:cubicBezTo>
                    <a:pt x="f2" y="f23"/>
                    <a:pt x="f24" y="f4"/>
                    <a:pt x="f25" y="f4"/>
                  </a:cubicBezTo>
                  <a:lnTo>
                    <a:pt x="f26" y="f4"/>
                  </a:lnTo>
                  <a:cubicBezTo>
                    <a:pt x="f27" y="f4"/>
                    <a:pt x="f5" y="f23"/>
                    <a:pt x="f5" y="f22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D8751C78-BC55-4404-8DA2-5704A0A6FC1A}"/>
                </a:ext>
              </a:extLst>
            </p:cNvPr>
            <p:cNvSpPr/>
            <p:nvPr/>
          </p:nvSpPr>
          <p:spPr>
            <a:xfrm>
              <a:off x="3885706" y="2599739"/>
              <a:ext cx="501694" cy="412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10C51465-E1D6-40DF-99D8-69FD98C0F382}"/>
              </a:ext>
            </a:extLst>
          </p:cNvPr>
          <p:cNvGrpSpPr/>
          <p:nvPr/>
        </p:nvGrpSpPr>
        <p:grpSpPr>
          <a:xfrm>
            <a:off x="6907487" y="3560833"/>
            <a:ext cx="526572" cy="526572"/>
            <a:chOff x="5180615" y="2670624"/>
            <a:chExt cx="394929" cy="3949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50895F17-5E40-4EBB-A95C-B835521E74D7}"/>
                </a:ext>
              </a:extLst>
            </p:cNvPr>
            <p:cNvSpPr/>
            <p:nvPr/>
          </p:nvSpPr>
          <p:spPr>
            <a:xfrm>
              <a:off x="5180615" y="2833387"/>
              <a:ext cx="394929" cy="232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457DF58E-18BA-4833-A6B1-DE9C76DD107A}"/>
                </a:ext>
              </a:extLst>
            </p:cNvPr>
            <p:cNvSpPr/>
            <p:nvPr/>
          </p:nvSpPr>
          <p:spPr>
            <a:xfrm>
              <a:off x="5180615" y="2670624"/>
              <a:ext cx="394929" cy="139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6BD99B51-DA05-4256-B4A0-CA3A416B14E1}"/>
              </a:ext>
            </a:extLst>
          </p:cNvPr>
          <p:cNvGrpSpPr/>
          <p:nvPr/>
        </p:nvGrpSpPr>
        <p:grpSpPr>
          <a:xfrm>
            <a:off x="10123395" y="3635850"/>
            <a:ext cx="588251" cy="379183"/>
            <a:chOff x="7592546" y="2726887"/>
            <a:chExt cx="441188" cy="2843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08DD3F52-61B9-49A6-8158-5CDCF4858AD2}"/>
                </a:ext>
              </a:extLst>
            </p:cNvPr>
            <p:cNvSpPr/>
            <p:nvPr/>
          </p:nvSpPr>
          <p:spPr>
            <a:xfrm>
              <a:off x="7592546" y="2744882"/>
              <a:ext cx="441188" cy="266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196BA51E-4BF5-4FAA-9D4C-FD1F988DEC65}"/>
                </a:ext>
              </a:extLst>
            </p:cNvPr>
            <p:cNvSpPr/>
            <p:nvPr/>
          </p:nvSpPr>
          <p:spPr>
            <a:xfrm>
              <a:off x="7619923" y="2726887"/>
              <a:ext cx="386388" cy="151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89C3E283-AC32-4060-A2C0-BC1F1987143B}"/>
              </a:ext>
            </a:extLst>
          </p:cNvPr>
          <p:cNvGrpSpPr/>
          <p:nvPr/>
        </p:nvGrpSpPr>
        <p:grpSpPr>
          <a:xfrm>
            <a:off x="8575950" y="3664354"/>
            <a:ext cx="451799" cy="423561"/>
            <a:chOff x="6431962" y="2748265"/>
            <a:chExt cx="338849" cy="31767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B3AAED0-57D5-4200-B992-DAC8298E692C}"/>
                </a:ext>
              </a:extLst>
            </p:cNvPr>
            <p:cNvSpPr/>
            <p:nvPr/>
          </p:nvSpPr>
          <p:spPr>
            <a:xfrm>
              <a:off x="6492166" y="3026215"/>
              <a:ext cx="133420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F1997F34-9856-4F75-919C-E62E88B04351}"/>
                </a:ext>
              </a:extLst>
            </p:cNvPr>
            <p:cNvSpPr/>
            <p:nvPr/>
          </p:nvSpPr>
          <p:spPr>
            <a:xfrm>
              <a:off x="6431962" y="2966651"/>
              <a:ext cx="180118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7F45CD3B-D3B9-4350-98CD-19F622153B80}"/>
                </a:ext>
              </a:extLst>
            </p:cNvPr>
            <p:cNvSpPr/>
            <p:nvPr/>
          </p:nvSpPr>
          <p:spPr>
            <a:xfrm>
              <a:off x="6631932" y="2907097"/>
              <a:ext cx="119137" cy="992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6776"/>
                <a:gd name="f6" fmla="val 5646"/>
                <a:gd name="f7" fmla="*/ f0 1 6775"/>
                <a:gd name="f8" fmla="*/ f1 1 5647"/>
                <a:gd name="f9" fmla="val f2"/>
                <a:gd name="f10" fmla="val f3"/>
                <a:gd name="f11" fmla="+- f4 0 f2"/>
                <a:gd name="f12" fmla="+- f5 0 f2"/>
                <a:gd name="f13" fmla="+- f10 0 f9"/>
                <a:gd name="f14" fmla="*/ f12 1 6776"/>
                <a:gd name="f15" fmla="*/ f11 1 5647"/>
                <a:gd name="f16" fmla="*/ f13 1 6775"/>
                <a:gd name="f17" fmla="*/ f13 1 6776"/>
                <a:gd name="f18" fmla="*/ f2 1 f14"/>
                <a:gd name="f19" fmla="*/ f5 1 f14"/>
                <a:gd name="f20" fmla="*/ f2 1 f15"/>
                <a:gd name="f21" fmla="*/ f4 1 f15"/>
                <a:gd name="f22" fmla="*/ f18 f17 1"/>
                <a:gd name="f23" fmla="*/ f19 f17 1"/>
                <a:gd name="f24" fmla="*/ f21 f8 1"/>
                <a:gd name="f25" fmla="*/ f20 f8 1"/>
                <a:gd name="f26" fmla="*/ f22 1 f16"/>
                <a:gd name="f27" fmla="*/ f23 1 f16"/>
                <a:gd name="f28" fmla="*/ f26 f7 1"/>
                <a:gd name="f29" fmla="*/ f2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25" r="f29" b="f24"/>
              <a:pathLst>
                <a:path w="6775" h="5647">
                  <a:moveTo>
                    <a:pt x="f2" y="f2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1B9744DE-15DD-4A77-95F9-80623E131FE2}"/>
                </a:ext>
              </a:extLst>
            </p:cNvPr>
            <p:cNvSpPr/>
            <p:nvPr/>
          </p:nvSpPr>
          <p:spPr>
            <a:xfrm>
              <a:off x="6631932" y="3026215"/>
              <a:ext cx="119137" cy="29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6776"/>
                <a:gd name="f6" fmla="val 1696"/>
                <a:gd name="f7" fmla="val 567"/>
                <a:gd name="f8" fmla="val 1190"/>
                <a:gd name="f9" fmla="val 506"/>
                <a:gd name="f10" fmla="val 1129"/>
                <a:gd name="f11" fmla="val 5646"/>
                <a:gd name="f12" fmla="val 6270"/>
                <a:gd name="f13" fmla="*/ f0 1 6775"/>
                <a:gd name="f14" fmla="*/ f1 1 1695"/>
                <a:gd name="f15" fmla="val f2"/>
                <a:gd name="f16" fmla="val f3"/>
                <a:gd name="f17" fmla="val f4"/>
                <a:gd name="f18" fmla="+- f6 0 f2"/>
                <a:gd name="f19" fmla="+- f5 0 f2"/>
                <a:gd name="f20" fmla="+- f17 0 f15"/>
                <a:gd name="f21" fmla="+- f16 0 f15"/>
                <a:gd name="f22" fmla="*/ f19 1 6776"/>
                <a:gd name="f23" fmla="*/ f18 1 1696"/>
                <a:gd name="f24" fmla="*/ f21 1 6775"/>
                <a:gd name="f25" fmla="*/ f20 1 1695"/>
                <a:gd name="f26" fmla="*/ f21 1 6776"/>
                <a:gd name="f27" fmla="*/ f20 1 1696"/>
                <a:gd name="f28" fmla="*/ f2 1 f22"/>
                <a:gd name="f29" fmla="*/ f5 1 f22"/>
                <a:gd name="f30" fmla="*/ f2 1 f23"/>
                <a:gd name="f31" fmla="*/ f6 1 f23"/>
                <a:gd name="f32" fmla="*/ f28 f26 1"/>
                <a:gd name="f33" fmla="*/ f29 f26 1"/>
                <a:gd name="f34" fmla="*/ f31 f27 1"/>
                <a:gd name="f35" fmla="*/ f30 f27 1"/>
                <a:gd name="f36" fmla="*/ f32 1 f24"/>
                <a:gd name="f37" fmla="*/ f33 1 f24"/>
                <a:gd name="f38" fmla="*/ f35 1 f25"/>
                <a:gd name="f39" fmla="*/ f34 1 f25"/>
                <a:gd name="f40" fmla="*/ f36 f13 1"/>
                <a:gd name="f41" fmla="*/ f37 f13 1"/>
                <a:gd name="f42" fmla="*/ f39 f14 1"/>
                <a:gd name="f43" fmla="*/ f3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775" h="1695">
                  <a:moveTo>
                    <a:pt x="f2" y="f2"/>
                  </a:moveTo>
                  <a:lnTo>
                    <a:pt x="f2" y="f7"/>
                  </a:lnTo>
                  <a:cubicBezTo>
                    <a:pt x="f2" y="f8"/>
                    <a:pt x="f9" y="f6"/>
                    <a:pt x="f10" y="f6"/>
                  </a:cubicBezTo>
                  <a:lnTo>
                    <a:pt x="f11" y="f6"/>
                  </a:lnTo>
                  <a:cubicBezTo>
                    <a:pt x="f12" y="f6"/>
                    <a:pt x="f3" y="f8"/>
                    <a:pt x="f3" y="f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0DF5CFC4-3321-4A62-B32F-BF58F3DC9EF3}"/>
                </a:ext>
              </a:extLst>
            </p:cNvPr>
            <p:cNvSpPr/>
            <p:nvPr/>
          </p:nvSpPr>
          <p:spPr>
            <a:xfrm>
              <a:off x="6431962" y="2748265"/>
              <a:ext cx="338849" cy="198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C5B4AFFB-B786-4D94-A6DB-953C0210E69D}"/>
                </a:ext>
              </a:extLst>
            </p:cNvPr>
            <p:cNvSpPr/>
            <p:nvPr/>
          </p:nvSpPr>
          <p:spPr>
            <a:xfrm>
              <a:off x="6631932" y="2857490"/>
              <a:ext cx="119137" cy="297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6776"/>
                <a:gd name="f6" fmla="val 1129"/>
                <a:gd name="f7" fmla="val 1"/>
                <a:gd name="f8" fmla="val 506"/>
                <a:gd name="f9" fmla="val 503"/>
                <a:gd name="f10" fmla="val 1130"/>
                <a:gd name="f11" fmla="val 6270"/>
                <a:gd name="f12" fmla="val 5646"/>
                <a:gd name="f13" fmla="*/ f0 1 6775"/>
                <a:gd name="f14" fmla="*/ f1 1 1693"/>
                <a:gd name="f15" fmla="val f2"/>
                <a:gd name="f16" fmla="val f3"/>
                <a:gd name="f17" fmla="+- f4 0 f2"/>
                <a:gd name="f18" fmla="+- f5 0 f2"/>
                <a:gd name="f19" fmla="+- f16 0 f15"/>
                <a:gd name="f20" fmla="*/ f18 1 6776"/>
                <a:gd name="f21" fmla="*/ f17 1 1693"/>
                <a:gd name="f22" fmla="*/ f19 1 6775"/>
                <a:gd name="f23" fmla="*/ f19 1 6776"/>
                <a:gd name="f24" fmla="*/ f2 1 f20"/>
                <a:gd name="f25" fmla="*/ f5 1 f20"/>
                <a:gd name="f26" fmla="*/ f2 1 f21"/>
                <a:gd name="f27" fmla="*/ f4 1 f21"/>
                <a:gd name="f28" fmla="*/ f24 f23 1"/>
                <a:gd name="f29" fmla="*/ f25 f23 1"/>
                <a:gd name="f30" fmla="*/ f27 f14 1"/>
                <a:gd name="f31" fmla="*/ f26 f14 1"/>
                <a:gd name="f32" fmla="*/ f28 1 f22"/>
                <a:gd name="f33" fmla="*/ f29 1 f22"/>
                <a:gd name="f34" fmla="*/ f32 f13 1"/>
                <a:gd name="f35" fmla="*/ f3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1" r="f35" b="f30"/>
              <a:pathLst>
                <a:path w="6775" h="1693">
                  <a:moveTo>
                    <a:pt x="f6" y="f7"/>
                  </a:moveTo>
                  <a:cubicBezTo>
                    <a:pt x="f8" y="f7"/>
                    <a:pt x="f2" y="f9"/>
                    <a:pt x="f2" y="f10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10"/>
                  </a:lnTo>
                  <a:cubicBezTo>
                    <a:pt x="f3" y="f9"/>
                    <a:pt x="f11" y="f7"/>
                    <a:pt x="f12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8" name="Text Placeholder 1">
            <a:extLst>
              <a:ext uri="{FF2B5EF4-FFF2-40B4-BE49-F238E27FC236}">
                <a16:creationId xmlns:a16="http://schemas.microsoft.com/office/drawing/2014/main" id="{1B28A4EA-CD26-4F6D-BA04-C2710A1570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96370" y="189295"/>
            <a:ext cx="6508351" cy="407292"/>
          </a:xfrm>
          <a:prstGeom prst="rect">
            <a:avLst/>
          </a:prstGeom>
        </p:spPr>
        <p:txBody>
          <a:bodyPr lIns="68561" tIns="34280" rIns="68561" bIns="34280" anchor="ctr" anchorCtr="1"/>
          <a:lstStyle/>
          <a:p>
            <a:pPr marL="76196" lvl="0" indent="0" algn="ctr">
              <a:buNone/>
            </a:pPr>
            <a:r>
              <a:rPr lang="en-US" sz="3599" dirty="0">
                <a:latin typeface="Arial"/>
                <a:cs typeface="Arial" pitchFamily="34"/>
              </a:rPr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3217208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ACD12C06-A830-4D2E-8BD0-844AF32931FE}"/>
              </a:ext>
            </a:extLst>
          </p:cNvPr>
          <p:cNvSpPr/>
          <p:nvPr/>
        </p:nvSpPr>
        <p:spPr>
          <a:xfrm>
            <a:off x="6041087" y="1657028"/>
            <a:ext cx="553736" cy="652137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121883" tIns="60947" rIns="121883" bIns="6094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7AA578AC-D253-492D-94C4-334BEF884AC4}"/>
              </a:ext>
            </a:extLst>
          </p:cNvPr>
          <p:cNvSpPr/>
          <p:nvPr/>
        </p:nvSpPr>
        <p:spPr>
          <a:xfrm>
            <a:off x="6964996" y="1671535"/>
            <a:ext cx="581643" cy="623108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121883" tIns="60947" rIns="121883" bIns="6094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28685370-3C62-444B-BE57-9FE7F11FEA20}"/>
              </a:ext>
            </a:extLst>
          </p:cNvPr>
          <p:cNvGrpSpPr/>
          <p:nvPr/>
        </p:nvGrpSpPr>
        <p:grpSpPr>
          <a:xfrm>
            <a:off x="5116481" y="1657028"/>
            <a:ext cx="553736" cy="652137"/>
            <a:chOff x="3837361" y="1242770"/>
            <a:chExt cx="415302" cy="48910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DCFBA6C6-A60E-4986-93B7-113609336194}"/>
                </a:ext>
              </a:extLst>
            </p:cNvPr>
            <p:cNvSpPr/>
            <p:nvPr/>
          </p:nvSpPr>
          <p:spPr>
            <a:xfrm>
              <a:off x="3837361" y="1242770"/>
              <a:ext cx="415302" cy="489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883" tIns="60947" rIns="121883" bIns="60947" anchor="ctr" anchorCtr="1" compatLnSpc="1">
              <a:noAutofit/>
            </a:bodyPr>
            <a:lstStyle/>
            <a:p>
              <a:pPr algn="ctr"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000000"/>
                </a:solidFill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7C7D6BF4-D317-48A0-A66E-AB457BF3C284}"/>
                </a:ext>
              </a:extLst>
            </p:cNvPr>
            <p:cNvSpPr/>
            <p:nvPr/>
          </p:nvSpPr>
          <p:spPr>
            <a:xfrm rot="18100527">
              <a:off x="3983138" y="1232806"/>
              <a:ext cx="217618" cy="304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1745209"/>
                <a:gd name="f6" fmla="val 429221"/>
                <a:gd name="f7" fmla="val 671495"/>
                <a:gd name="f8" fmla="val 415869"/>
                <a:gd name="f9" fmla="val 670322"/>
                <a:gd name="f10" fmla="val 402356"/>
                <a:gd name="f11" fmla="val 670624"/>
                <a:gd name="f12" fmla="val 388917"/>
                <a:gd name="f13" fmla="val 672439"/>
                <a:gd name="f14" fmla="val 370997"/>
                <a:gd name="f15" fmla="val 674859"/>
                <a:gd name="f16" fmla="val 353207"/>
                <a:gd name="f17" fmla="val 679968"/>
                <a:gd name="f18" fmla="val 336101"/>
                <a:gd name="f19" fmla="val 687858"/>
                <a:gd name="f20" fmla="val 344770"/>
                <a:gd name="f21" fmla="val 708640"/>
                <a:gd name="f22" fmla="val 405276"/>
                <a:gd name="f23" fmla="val 680369"/>
                <a:gd name="f24" fmla="val 475531"/>
                <a:gd name="f25" fmla="val 691805"/>
                <a:gd name="f26" fmla="val 523918"/>
                <a:gd name="f27" fmla="val 737799"/>
                <a:gd name="f28" fmla="val 569388"/>
                <a:gd name="f29" fmla="val 781022"/>
                <a:gd name="f30" fmla="val 587723"/>
                <a:gd name="f31" fmla="val 847396"/>
                <a:gd name="f32" fmla="val 571504"/>
                <a:gd name="f33" fmla="val 910067"/>
                <a:gd name="f34" fmla="val 593243"/>
                <a:gd name="f35" fmla="val 915886"/>
                <a:gd name="f36" fmla="val 611678"/>
                <a:gd name="f37" fmla="val 844923"/>
                <a:gd name="f38" fmla="val 590662"/>
                <a:gd name="f39" fmla="val 769719"/>
                <a:gd name="f40" fmla="val 538740"/>
                <a:gd name="f41" fmla="val 720849"/>
                <a:gd name="f42" fmla="val 507886"/>
                <a:gd name="f43" fmla="val 691808"/>
                <a:gd name="f44" fmla="val 469277"/>
                <a:gd name="f45" fmla="val 675014"/>
                <a:gd name="f46" fmla="val 588421"/>
                <a:gd name="f47" fmla="val 580980"/>
                <a:gd name="f48" fmla="val 534186"/>
                <a:gd name="f49" fmla="val 581239"/>
                <a:gd name="f50" fmla="val 482134"/>
                <a:gd name="f51" fmla="val 605639"/>
                <a:gd name="f52" fmla="val 446738"/>
                <a:gd name="f53" fmla="val 649695"/>
                <a:gd name="f54" fmla="val 463760"/>
                <a:gd name="f55" fmla="val 664437"/>
                <a:gd name="f56" fmla="val 505329"/>
                <a:gd name="f57" fmla="val 612166"/>
                <a:gd name="f58" fmla="val 573320"/>
                <a:gd name="f59" fmla="val 591099"/>
                <a:gd name="f60" fmla="val 637132"/>
                <a:gd name="f61" fmla="val 610714"/>
                <a:gd name="f62" fmla="val 697098"/>
                <a:gd name="f63" fmla="val 629147"/>
                <a:gd name="f64" fmla="val 743088"/>
                <a:gd name="f65" fmla="val 680397"/>
                <a:gd name="f66" fmla="val 756495"/>
                <a:gd name="f67" fmla="val 743730"/>
                <a:gd name="f68" fmla="val 778549"/>
                <a:gd name="f69" fmla="val 739251"/>
                <a:gd name="f70" fmla="val 763432"/>
                <a:gd name="f71" fmla="val 667508"/>
                <a:gd name="f72" fmla="val 711108"/>
                <a:gd name="f73" fmla="val 609548"/>
                <a:gd name="f74" fmla="val 642848"/>
                <a:gd name="f75" fmla="val 588934"/>
                <a:gd name="f76" fmla="val 624821"/>
                <a:gd name="f77" fmla="val 583490"/>
                <a:gd name="f78" fmla="val 606500"/>
                <a:gd name="f79" fmla="val 580894"/>
                <a:gd name="f80" fmla="val 533817"/>
                <a:gd name="f81" fmla="val 617807"/>
                <a:gd name="f82" fmla="val 1"/>
                <a:gd name="f83" fmla="val 687626"/>
                <a:gd name="f84" fmla="val 60667"/>
                <a:gd name="f85" fmla="val 697680"/>
                <a:gd name="f86" fmla="val 141081"/>
                <a:gd name="f87" fmla="val 603869"/>
                <a:gd name="f88" fmla="val 182843"/>
                <a:gd name="f89" fmla="val 547102"/>
                <a:gd name="f90" fmla="val 268997"/>
                <a:gd name="f91" fmla="val 562024"/>
                <a:gd name="f92" fmla="val 352718"/>
                <a:gd name="f93" fmla="val 584367"/>
                <a:gd name="f94" fmla="val 347971"/>
                <a:gd name="f95" fmla="val 570422"/>
                <a:gd name="f96" fmla="val 267354"/>
                <a:gd name="f97" fmla="val 633895"/>
                <a:gd name="f98" fmla="val 183716"/>
                <a:gd name="f99" fmla="val 732836"/>
                <a:gd name="f100" fmla="val 150639"/>
                <a:gd name="f101" fmla="val 738208"/>
                <a:gd name="f102" fmla="val 147500"/>
                <a:gd name="f103" fmla="val 743991"/>
                <a:gd name="f104" fmla="val 147205"/>
                <a:gd name="f105" fmla="val 749842"/>
                <a:gd name="f106" fmla="val 844103"/>
                <a:gd name="f107" fmla="val 920515"/>
                <a:gd name="f108" fmla="val 223618"/>
                <a:gd name="f109" fmla="val 317877"/>
                <a:gd name="f110" fmla="val 910716"/>
                <a:gd name="f111" fmla="val 366417"/>
                <a:gd name="f112" fmla="val 366418"/>
                <a:gd name="f113" fmla="val 371433"/>
                <a:gd name="f114" fmla="val 997755"/>
                <a:gd name="f115" fmla="val 379016"/>
                <a:gd name="f116" fmla="val 1056877"/>
                <a:gd name="f117" fmla="val 445155"/>
                <a:gd name="f118" fmla="val 525101"/>
                <a:gd name="f119" fmla="val 1047351"/>
                <a:gd name="f120" fmla="val 572282"/>
                <a:gd name="f121" fmla="val 1119671"/>
                <a:gd name="f122" fmla="val 602218"/>
                <a:gd name="f123" fmla="val 673500"/>
                <a:gd name="f124" fmla="val 756650"/>
                <a:gd name="f125" fmla="val 1170490"/>
                <a:gd name="f126" fmla="val 802863"/>
                <a:gd name="f127" fmla="val 1154794"/>
                <a:gd name="f128" fmla="val 845409"/>
                <a:gd name="f129" fmla="val 1127569"/>
                <a:gd name="f130" fmla="val 878235"/>
                <a:gd name="f131" fmla="val 1080615"/>
                <a:gd name="f132" fmla="val 934488"/>
                <a:gd name="f133" fmla="val 1014142"/>
                <a:gd name="f134" fmla="val 959925"/>
                <a:gd name="f135" fmla="val 954678"/>
                <a:gd name="f136" fmla="val 939840"/>
                <a:gd name="f137" fmla="val 947373"/>
                <a:gd name="f138" fmla="val 961469"/>
                <a:gd name="f139" fmla="val 1000817"/>
                <a:gd name="f140" fmla="val 979520"/>
                <a:gd name="f141" fmla="val 1058949"/>
                <a:gd name="f142" fmla="val 966083"/>
                <a:gd name="f143" fmla="val 1106746"/>
                <a:gd name="f144" fmla="val 928282"/>
                <a:gd name="f145" fmla="val 1128548"/>
                <a:gd name="f146" fmla="val 955588"/>
                <a:gd name="f147" fmla="val 1138907"/>
                <a:gd name="f148" fmla="val 990708"/>
                <a:gd name="f149" fmla="val 1028247"/>
                <a:gd name="f150" fmla="val 1124134"/>
                <a:gd name="f151" fmla="val 1071328"/>
                <a:gd name="f152" fmla="val 1204237"/>
                <a:gd name="f153" fmla="val 981133"/>
                <a:gd name="f154" fmla="val 1223220"/>
                <a:gd name="f155" fmla="val 889088"/>
                <a:gd name="f156" fmla="val 1236998"/>
                <a:gd name="f157" fmla="val 805358"/>
                <a:gd name="f158" fmla="val 1200898"/>
                <a:gd name="f159" fmla="val 777272"/>
                <a:gd name="f160" fmla="val 1134408"/>
                <a:gd name="f161" fmla="val 791057"/>
                <a:gd name="f162" fmla="val 1124903"/>
                <a:gd name="f163" fmla="val 802061"/>
                <a:gd name="f164" fmla="val 1111678"/>
                <a:gd name="f165" fmla="val 810210"/>
                <a:gd name="f166" fmla="val 1096167"/>
                <a:gd name="f167" fmla="val 831546"/>
                <a:gd name="f168" fmla="val 1055553"/>
                <a:gd name="f169" fmla="val 830022"/>
                <a:gd name="f170" fmla="val 1005443"/>
                <a:gd name="f171" fmla="val 806195"/>
                <a:gd name="f172" fmla="val 964175"/>
                <a:gd name="f173" fmla="val 787267"/>
                <a:gd name="f174" fmla="val 975103"/>
                <a:gd name="f175" fmla="val 807161"/>
                <a:gd name="f176" fmla="val 1009560"/>
                <a:gd name="f177" fmla="val 808703"/>
                <a:gd name="f178" fmla="val 1051275"/>
                <a:gd name="f179" fmla="val 791333"/>
                <a:gd name="f180" fmla="val 1085110"/>
                <a:gd name="f181" fmla="val 784855"/>
                <a:gd name="f182" fmla="val 1097727"/>
                <a:gd name="f183" fmla="val 776117"/>
                <a:gd name="f184" fmla="val 1108536"/>
                <a:gd name="f185" fmla="val 763385"/>
                <a:gd name="f186" fmla="val 1114320"/>
                <a:gd name="f187" fmla="val 744063"/>
                <a:gd name="f188" fmla="val 1119497"/>
                <a:gd name="f189" fmla="val 747716"/>
                <a:gd name="f190" fmla="val 1128718"/>
                <a:gd name="f191" fmla="val 731558"/>
                <a:gd name="f192" fmla="val 1137628"/>
                <a:gd name="f193" fmla="val 712804"/>
                <a:gd name="f194" fmla="val 1141697"/>
                <a:gd name="f195" fmla="val 693327"/>
                <a:gd name="f196" fmla="val 1140344"/>
                <a:gd name="f197" fmla="val 655409"/>
                <a:gd name="f198" fmla="val 1137711"/>
                <a:gd name="f199" fmla="val 620494"/>
                <a:gd name="f200" fmla="val 1114908"/>
                <a:gd name="f201" fmla="val 601213"/>
                <a:gd name="f202" fmla="val 1080185"/>
                <a:gd name="f203" fmla="val 582082"/>
                <a:gd name="f204" fmla="val 1090754"/>
                <a:gd name="f205" fmla="val 605167"/>
                <a:gd name="f206" fmla="val 1132362"/>
                <a:gd name="f207" fmla="val 647281"/>
                <a:gd name="f208" fmla="val 1159482"/>
                <a:gd name="f209" fmla="val 693051"/>
                <a:gd name="f210" fmla="val 1162221"/>
                <a:gd name="f211" fmla="val 715413"/>
                <a:gd name="f212" fmla="val 1163558"/>
                <a:gd name="f213" fmla="val 736989"/>
                <a:gd name="f214" fmla="val 1158982"/>
                <a:gd name="f215" fmla="val 755684"/>
                <a:gd name="f216" fmla="val 1148835"/>
                <a:gd name="f217" fmla="val 792539"/>
                <a:gd name="f218" fmla="val 1222022"/>
                <a:gd name="f219" fmla="val 887119"/>
                <a:gd name="f220" fmla="val 1262260"/>
                <a:gd name="f221" fmla="val 989751"/>
                <a:gd name="f222" fmla="val 1247587"/>
                <a:gd name="f223" fmla="val 1000157"/>
                <a:gd name="f224" fmla="val 1267987"/>
                <a:gd name="f225" fmla="val 1004489"/>
                <a:gd name="f226" fmla="val 1291252"/>
                <a:gd name="f227" fmla="val 1004488"/>
                <a:gd name="f228" fmla="val 1315531"/>
                <a:gd name="f229" fmla="val 1381750"/>
                <a:gd name="f230" fmla="val 972258"/>
                <a:gd name="f231" fmla="val 1440443"/>
                <a:gd name="f232" fmla="val 920375"/>
                <a:gd name="f233" fmla="val 1473506"/>
                <a:gd name="f234" fmla="val 913116"/>
                <a:gd name="f235" fmla="val 1474079"/>
                <a:gd name="f236" fmla="val 850536"/>
                <a:gd name="f237" fmla="val 1469665"/>
                <a:gd name="f238" fmla="val 794159"/>
                <a:gd name="f239" fmla="val 1430126"/>
                <a:gd name="f240" fmla="val 766796"/>
                <a:gd name="f241" fmla="val 1371458"/>
                <a:gd name="f242" fmla="val 746323"/>
                <a:gd name="f243" fmla="val 1380801"/>
                <a:gd name="f244" fmla="val 776874"/>
                <a:gd name="f245" fmla="val 1446464"/>
                <a:gd name="f246" fmla="val 839753"/>
                <a:gd name="f247" fmla="val 1490827"/>
                <a:gd name="f248" fmla="val 909888"/>
                <a:gd name="f249" fmla="val 1496052"/>
                <a:gd name="f250" fmla="val 891948"/>
                <a:gd name="f251" fmla="val 1561049"/>
                <a:gd name="f252" fmla="val 840393"/>
                <a:gd name="f253" fmla="val 1611456"/>
                <a:gd name="f254" fmla="val 774838"/>
                <a:gd name="f255" fmla="val 1628054"/>
                <a:gd name="f256" fmla="val 686646"/>
                <a:gd name="f257" fmla="val 1642970"/>
                <a:gd name="f258" fmla="val 605133"/>
                <a:gd name="f259" fmla="val 1612285"/>
                <a:gd name="f260" fmla="val 571751"/>
                <a:gd name="f261" fmla="val 1552195"/>
                <a:gd name="f262" fmla="val 550649"/>
                <a:gd name="f263" fmla="val 1566422"/>
                <a:gd name="f264" fmla="val 577499"/>
                <a:gd name="f265" fmla="val 1609979"/>
                <a:gd name="f266" fmla="val 626419"/>
                <a:gd name="f267" fmla="val 1639383"/>
                <a:gd name="f268" fmla="val 685031"/>
                <a:gd name="f269" fmla="val 1648114"/>
                <a:gd name="f270" fmla="val 659684"/>
                <a:gd name="f271" fmla="val 1706013"/>
                <a:gd name="f272" fmla="val 601329"/>
                <a:gd name="f273" fmla="val 1745210"/>
                <a:gd name="f274" fmla="val 533818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+- 0 0 13786"/>
                <a:gd name="f349" fmla="val 1089729"/>
                <a:gd name="f350" fmla="+- 0 0 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4"/>
                <a:gd name="f409" fmla="+- f5 0 f2"/>
                <a:gd name="f410" fmla="+- f3 0 f2"/>
                <a:gd name="f411" fmla="+- f408 0 f407"/>
                <a:gd name="f412" fmla="*/ f410 1 1170491"/>
                <a:gd name="f413" fmla="*/ f409 1 1745209"/>
                <a:gd name="f414" fmla="*/ f411 1 1745208"/>
                <a:gd name="f415" fmla="*/ f411 1 1745209"/>
                <a:gd name="f416" fmla="*/ f2 1 f412"/>
                <a:gd name="f417" fmla="*/ f3 1 f412"/>
                <a:gd name="f418" fmla="*/ f2 1 f413"/>
                <a:gd name="f419" fmla="*/ f5 1 f413"/>
                <a:gd name="f420" fmla="*/ f419 f415 1"/>
                <a:gd name="f421" fmla="*/ f418 f415 1"/>
                <a:gd name="f422" fmla="*/ f416 f405 1"/>
                <a:gd name="f423" fmla="*/ f417 f405 1"/>
                <a:gd name="f424" fmla="*/ f421 1 f414"/>
                <a:gd name="f425" fmla="*/ f420 1 f414"/>
                <a:gd name="f426" fmla="*/ f425 f406 1"/>
                <a:gd name="f427" fmla="*/ f424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2" t="f427" r="f423" b="f426"/>
              <a:pathLst>
                <a:path w="1170491" h="1745208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6" y="f7"/>
                  </a:cubicBezTo>
                  <a:close/>
                  <a:moveTo>
                    <a:pt x="f46" y="f47"/>
                  </a:moveTo>
                  <a:cubicBezTo>
                    <a:pt x="f48" y="f49"/>
                    <a:pt x="f50" y="f51"/>
                    <a:pt x="f52" y="f53"/>
                  </a:cubicBezTo>
                  <a:lnTo>
                    <a:pt x="f54" y="f55"/>
                  </a:ln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46" y="f47"/>
                  </a:cubicBezTo>
                  <a:close/>
                  <a:moveTo>
                    <a:pt x="f80" y="f2"/>
                  </a:move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lnTo>
                    <a:pt x="f93" y="f94"/>
                  </a:ln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8"/>
                    <a:pt x="f107" y="f109"/>
                  </a:cubicBezTo>
                  <a:lnTo>
                    <a:pt x="f110" y="f111"/>
                  </a:lnTo>
                  <a:lnTo>
                    <a:pt x="f107" y="f112"/>
                  </a:lnTo>
                  <a:lnTo>
                    <a:pt x="f107" y="f113"/>
                  </a:lnTo>
                  <a:cubicBezTo>
                    <a:pt x="f114" y="f115"/>
                    <a:pt x="f116" y="f117"/>
                    <a:pt x="f116" y="f118"/>
                  </a:cubicBezTo>
                  <a:lnTo>
                    <a:pt x="f119" y="f120"/>
                  </a:lnTo>
                  <a:cubicBezTo>
                    <a:pt x="f121" y="f122"/>
                    <a:pt x="f3" y="f123"/>
                    <a:pt x="f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lnTo>
                    <a:pt x="f137" y="f138"/>
                  </a:ln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7" y="f149"/>
                  </a:cubicBezTo>
                  <a:cubicBezTo>
                    <a:pt x="f147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71" y="f172"/>
                  </a:cubicBezTo>
                  <a:lnTo>
                    <a:pt x="f173" y="f174"/>
                  </a:ln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185" y="f186"/>
                  </a:cubicBezTo>
                  <a:lnTo>
                    <a:pt x="f187" y="f188"/>
                  </a:lnTo>
                  <a:lnTo>
                    <a:pt x="f189" y="f190"/>
                  </a:lnTo>
                  <a:cubicBezTo>
                    <a:pt x="f191" y="f192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201" y="f202"/>
                  </a:cubicBezTo>
                  <a:lnTo>
                    <a:pt x="f203" y="f204"/>
                  </a:lnTo>
                  <a:cubicBezTo>
                    <a:pt x="f205" y="f206"/>
                    <a:pt x="f207" y="f208"/>
                    <a:pt x="f209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7" y="f229"/>
                    <a:pt x="f230" y="f231"/>
                    <a:pt x="f232" y="f233"/>
                  </a:cubicBezTo>
                  <a:lnTo>
                    <a:pt x="f234" y="f235"/>
                  </a:lnTo>
                  <a:cubicBezTo>
                    <a:pt x="f236" y="f237"/>
                    <a:pt x="f238" y="f239"/>
                    <a:pt x="f240" y="f241"/>
                  </a:cubicBezTo>
                  <a:lnTo>
                    <a:pt x="f242" y="f243"/>
                  </a:ln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61"/>
                  </a:cubicBezTo>
                  <a:lnTo>
                    <a:pt x="f262" y="f263"/>
                  </a:lnTo>
                  <a:cubicBezTo>
                    <a:pt x="f264" y="f265"/>
                    <a:pt x="f266" y="f267"/>
                    <a:pt x="f268" y="f269"/>
                  </a:cubicBezTo>
                  <a:cubicBezTo>
                    <a:pt x="f270" y="f271"/>
                    <a:pt x="f272" y="f273"/>
                    <a:pt x="f274" y="f5"/>
                  </a:cubicBezTo>
                  <a:cubicBezTo>
                    <a:pt x="f275" y="f273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8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883" tIns="60947" rIns="121883" bIns="60947" anchor="ctr" anchorCtr="1" compatLnSpc="1">
              <a:noAutofit/>
            </a:bodyPr>
            <a:lstStyle/>
            <a:p>
              <a:pPr algn="ctr"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000000"/>
                </a:solidFill>
                <a:latin typeface="Arial"/>
                <a:ea typeface="맑은 고딕" pitchFamily="34"/>
                <a:cs typeface="Arial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42CD5044-12D3-4EDE-AF25-872344FBCCA4}"/>
              </a:ext>
            </a:extLst>
          </p:cNvPr>
          <p:cNvSpPr/>
          <p:nvPr/>
        </p:nvSpPr>
        <p:spPr>
          <a:xfrm>
            <a:off x="4210678" y="1692421"/>
            <a:ext cx="496239" cy="581351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121883" tIns="60947" rIns="121883" bIns="6094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8553B310-0CC7-4B7F-9CE8-1AB743459FD3}"/>
              </a:ext>
            </a:extLst>
          </p:cNvPr>
          <p:cNvSpPr/>
          <p:nvPr/>
        </p:nvSpPr>
        <p:spPr>
          <a:xfrm>
            <a:off x="11310750" y="1671571"/>
            <a:ext cx="584593" cy="62303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121883" tIns="60947" rIns="121883" bIns="6094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D8DAFEE1-EDA3-49F5-AE9E-E395BDCE5D07}"/>
              </a:ext>
            </a:extLst>
          </p:cNvPr>
          <p:cNvSpPr/>
          <p:nvPr/>
        </p:nvSpPr>
        <p:spPr>
          <a:xfrm>
            <a:off x="5106876" y="5441314"/>
            <a:ext cx="572937" cy="6106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E1236274-942E-4D01-A6A8-EEAB7E0F672F}"/>
              </a:ext>
            </a:extLst>
          </p:cNvPr>
          <p:cNvSpPr/>
          <p:nvPr/>
        </p:nvSpPr>
        <p:spPr>
          <a:xfrm>
            <a:off x="4172284" y="5441314"/>
            <a:ext cx="573011" cy="6106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F9DF7A0D-0F56-4541-90DA-2803A85292D3}"/>
              </a:ext>
            </a:extLst>
          </p:cNvPr>
          <p:cNvSpPr/>
          <p:nvPr/>
        </p:nvSpPr>
        <p:spPr>
          <a:xfrm>
            <a:off x="6969350" y="5441314"/>
            <a:ext cx="572937" cy="6106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746E9397-1399-409A-ADA7-BBA418219B0E}"/>
              </a:ext>
            </a:extLst>
          </p:cNvPr>
          <p:cNvSpPr/>
          <p:nvPr/>
        </p:nvSpPr>
        <p:spPr>
          <a:xfrm>
            <a:off x="6031480" y="5441314"/>
            <a:ext cx="572937" cy="6106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DEEBDB83-A02C-4E7E-B7F2-8D660FE1E3AD}"/>
              </a:ext>
            </a:extLst>
          </p:cNvPr>
          <p:cNvSpPr/>
          <p:nvPr/>
        </p:nvSpPr>
        <p:spPr>
          <a:xfrm>
            <a:off x="7924201" y="5428915"/>
            <a:ext cx="574987" cy="62303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121883" tIns="60947" rIns="121883" bIns="6094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88148F92-4628-4086-BA3E-1F7EE889FEC1}"/>
              </a:ext>
            </a:extLst>
          </p:cNvPr>
          <p:cNvSpPr/>
          <p:nvPr/>
        </p:nvSpPr>
        <p:spPr>
          <a:xfrm>
            <a:off x="8813926" y="5471829"/>
            <a:ext cx="539020" cy="58013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121883" tIns="60947" rIns="121883" bIns="6094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BF2FE607-AB56-4CE1-9939-26DDD4C9CD2F}"/>
              </a:ext>
            </a:extLst>
          </p:cNvPr>
          <p:cNvGrpSpPr/>
          <p:nvPr/>
        </p:nvGrpSpPr>
        <p:grpSpPr>
          <a:xfrm>
            <a:off x="10467648" y="5417124"/>
            <a:ext cx="547664" cy="583704"/>
            <a:chOff x="7850736" y="4062843"/>
            <a:chExt cx="410748" cy="43777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C1EF3E22-AFD6-4B08-90D4-052FD2E59E53}"/>
                </a:ext>
              </a:extLst>
            </p:cNvPr>
            <p:cNvSpPr/>
            <p:nvPr/>
          </p:nvSpPr>
          <p:spPr>
            <a:xfrm>
              <a:off x="7850736" y="4120396"/>
              <a:ext cx="356725" cy="380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F235D04F-BB39-4578-8140-F55CDD477137}"/>
                </a:ext>
              </a:extLst>
            </p:cNvPr>
            <p:cNvSpPr/>
            <p:nvPr/>
          </p:nvSpPr>
          <p:spPr>
            <a:xfrm>
              <a:off x="8068839" y="4062843"/>
              <a:ext cx="192645" cy="203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15566994-B493-418F-843C-BB1FE1DB17E1}"/>
              </a:ext>
            </a:extLst>
          </p:cNvPr>
          <p:cNvGrpSpPr/>
          <p:nvPr/>
        </p:nvGrpSpPr>
        <p:grpSpPr>
          <a:xfrm>
            <a:off x="5311639" y="3702759"/>
            <a:ext cx="523536" cy="507991"/>
            <a:chOff x="3983729" y="2777069"/>
            <a:chExt cx="392652" cy="3809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76A1DDC1-DCC6-48F6-8015-96C04F50A3C9}"/>
                </a:ext>
              </a:extLst>
            </p:cNvPr>
            <p:cNvSpPr/>
            <p:nvPr/>
          </p:nvSpPr>
          <p:spPr>
            <a:xfrm>
              <a:off x="4175159" y="2941505"/>
              <a:ext cx="51809" cy="54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1671"/>
                <a:gd name="f6" fmla="val 820"/>
                <a:gd name="f7" fmla="val 1"/>
                <a:gd name="f8" fmla="val 379"/>
                <a:gd name="f9" fmla="val 348"/>
                <a:gd name="f10" fmla="val 1261"/>
                <a:gd name="f11" fmla="val 1639"/>
                <a:gd name="f12" fmla="val 1292"/>
                <a:gd name="f13" fmla="*/ f0 1 1670"/>
                <a:gd name="f14" fmla="*/ f1 1 1640"/>
                <a:gd name="f15" fmla="val f2"/>
                <a:gd name="f16" fmla="val f3"/>
                <a:gd name="f17" fmla="+- f4 0 f2"/>
                <a:gd name="f18" fmla="+- f5 0 f2"/>
                <a:gd name="f19" fmla="+- f16 0 f15"/>
                <a:gd name="f20" fmla="*/ f18 1 1671"/>
                <a:gd name="f21" fmla="*/ f17 1 1640"/>
                <a:gd name="f22" fmla="*/ f19 1 1670"/>
                <a:gd name="f23" fmla="*/ f19 1 1671"/>
                <a:gd name="f24" fmla="*/ f2 1 f20"/>
                <a:gd name="f25" fmla="*/ f5 1 f20"/>
                <a:gd name="f26" fmla="*/ f2 1 f21"/>
                <a:gd name="f27" fmla="*/ f4 1 f21"/>
                <a:gd name="f28" fmla="*/ f24 f23 1"/>
                <a:gd name="f29" fmla="*/ f25 f23 1"/>
                <a:gd name="f30" fmla="*/ f27 f14 1"/>
                <a:gd name="f31" fmla="*/ f26 f14 1"/>
                <a:gd name="f32" fmla="*/ f28 1 f22"/>
                <a:gd name="f33" fmla="*/ f29 1 f22"/>
                <a:gd name="f34" fmla="*/ f32 f13 1"/>
                <a:gd name="f35" fmla="*/ f3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1" r="f35" b="f30"/>
              <a:pathLst>
                <a:path w="1670" h="1640">
                  <a:moveTo>
                    <a:pt x="f6" y="f7"/>
                  </a:moveTo>
                  <a:cubicBezTo>
                    <a:pt x="f8" y="f7"/>
                    <a:pt x="f7" y="f9"/>
                    <a:pt x="f7" y="f6"/>
                  </a:cubicBezTo>
                  <a:cubicBezTo>
                    <a:pt x="f7" y="f10"/>
                    <a:pt x="f8" y="f11"/>
                    <a:pt x="f6" y="f11"/>
                  </a:cubicBezTo>
                  <a:cubicBezTo>
                    <a:pt x="f12" y="f11"/>
                    <a:pt x="f3" y="f10"/>
                    <a:pt x="f3" y="f6"/>
                  </a:cubicBezTo>
                  <a:cubicBezTo>
                    <a:pt x="f3" y="f9"/>
                    <a:pt x="f12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5A4EB8D2-4835-45A3-95F4-7997DFF4542D}"/>
                </a:ext>
              </a:extLst>
            </p:cNvPr>
            <p:cNvSpPr/>
            <p:nvPr/>
          </p:nvSpPr>
          <p:spPr>
            <a:xfrm>
              <a:off x="4059926" y="2859310"/>
              <a:ext cx="239289" cy="2186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7719"/>
                <a:gd name="f6" fmla="val 6191"/>
                <a:gd name="f7" fmla="val 1260"/>
                <a:gd name="f8" fmla="val 6301"/>
                <a:gd name="f9" fmla="val 6411"/>
                <a:gd name="f10" fmla="val 1292"/>
                <a:gd name="f11" fmla="val 6490"/>
                <a:gd name="f12" fmla="val 1355"/>
                <a:gd name="f13" fmla="val 6648"/>
                <a:gd name="f14" fmla="val 1512"/>
                <a:gd name="f15" fmla="val 1796"/>
                <a:gd name="f16" fmla="val 1953"/>
                <a:gd name="f17" fmla="val 5954"/>
                <a:gd name="f18" fmla="val 2457"/>
                <a:gd name="f19" fmla="val 6112"/>
                <a:gd name="f20" fmla="val 2709"/>
                <a:gd name="f21" fmla="val 6207"/>
                <a:gd name="f22" fmla="val 3025"/>
                <a:gd name="f23" fmla="val 3308"/>
                <a:gd name="f24" fmla="val 3592"/>
                <a:gd name="f25" fmla="val 3907"/>
                <a:gd name="f26" fmla="val 4127"/>
                <a:gd name="f27" fmla="val 4631"/>
                <a:gd name="f28" fmla="val 4789"/>
                <a:gd name="f29" fmla="val 5072"/>
                <a:gd name="f30" fmla="val 5230"/>
                <a:gd name="f31" fmla="val 6396"/>
                <a:gd name="f32" fmla="val 5324"/>
                <a:gd name="f33" fmla="val 6270"/>
                <a:gd name="f34" fmla="val 5356"/>
                <a:gd name="f35" fmla="val 6080"/>
                <a:gd name="f36" fmla="val 6017"/>
                <a:gd name="f37" fmla="val 5923"/>
                <a:gd name="f38" fmla="val 5419"/>
                <a:gd name="f39" fmla="val 4726"/>
                <a:gd name="f40" fmla="val 5167"/>
                <a:gd name="f41" fmla="val 4883"/>
                <a:gd name="f42" fmla="val 4852"/>
                <a:gd name="f43" fmla="val 4946"/>
                <a:gd name="f44" fmla="val 4600"/>
                <a:gd name="f45" fmla="val 4316"/>
                <a:gd name="f46" fmla="val 4001"/>
                <a:gd name="f47" fmla="val 3749"/>
                <a:gd name="f48" fmla="val 3245"/>
                <a:gd name="f49" fmla="val 3182"/>
                <a:gd name="f50" fmla="val 3056"/>
                <a:gd name="f51" fmla="val 2961"/>
                <a:gd name="f52" fmla="val 2835"/>
                <a:gd name="f53" fmla="val 2772"/>
                <a:gd name="f54" fmla="val 2552"/>
                <a:gd name="f55" fmla="val 3214"/>
                <a:gd name="f56" fmla="val 2898"/>
                <a:gd name="f57" fmla="val 3623"/>
                <a:gd name="f58" fmla="val 2993"/>
                <a:gd name="f59" fmla="val 3119"/>
                <a:gd name="f60" fmla="val 2615"/>
                <a:gd name="f61" fmla="val 2694"/>
                <a:gd name="f62" fmla="val 2804"/>
                <a:gd name="f63" fmla="val 2914"/>
                <a:gd name="f64" fmla="val 3135"/>
                <a:gd name="f65" fmla="val 3718"/>
                <a:gd name="f66" fmla="val 1890"/>
                <a:gd name="f67" fmla="val 3970"/>
                <a:gd name="f68" fmla="val 1733"/>
                <a:gd name="f69" fmla="val 4253"/>
                <a:gd name="f70" fmla="val 1638"/>
                <a:gd name="f71" fmla="val 4537"/>
                <a:gd name="f72" fmla="val 4820"/>
                <a:gd name="f73" fmla="val 5135"/>
                <a:gd name="f74" fmla="val 5387"/>
                <a:gd name="f75" fmla="val 5891"/>
                <a:gd name="f76" fmla="val 5970"/>
                <a:gd name="f77" fmla="val 851"/>
                <a:gd name="f78" fmla="val 1071"/>
                <a:gd name="f79" fmla="val 1449"/>
                <a:gd name="f80" fmla="val 1859"/>
                <a:gd name="f81" fmla="val 2079"/>
                <a:gd name="f82" fmla="val 4568"/>
                <a:gd name="f83" fmla="val 4757"/>
                <a:gd name="f84" fmla="val 5198"/>
                <a:gd name="f85" fmla="val 6616"/>
                <a:gd name="f86" fmla="*/ f0 1 7718"/>
                <a:gd name="f87" fmla="*/ f1 1 6617"/>
                <a:gd name="f88" fmla="val f2"/>
                <a:gd name="f89" fmla="val f3"/>
                <a:gd name="f90" fmla="+- f4 0 f2"/>
                <a:gd name="f91" fmla="+- f5 0 f2"/>
                <a:gd name="f92" fmla="+- f89 0 f88"/>
                <a:gd name="f93" fmla="*/ f91 1 7719"/>
                <a:gd name="f94" fmla="*/ f90 1 6617"/>
                <a:gd name="f95" fmla="*/ f92 1 7718"/>
                <a:gd name="f96" fmla="*/ f92 1 7719"/>
                <a:gd name="f97" fmla="*/ f2 1 f93"/>
                <a:gd name="f98" fmla="*/ f5 1 f93"/>
                <a:gd name="f99" fmla="*/ f2 1 f94"/>
                <a:gd name="f100" fmla="*/ f4 1 f94"/>
                <a:gd name="f101" fmla="*/ f97 f96 1"/>
                <a:gd name="f102" fmla="*/ f98 f96 1"/>
                <a:gd name="f103" fmla="*/ f100 f87 1"/>
                <a:gd name="f104" fmla="*/ f99 f87 1"/>
                <a:gd name="f105" fmla="*/ f101 1 f95"/>
                <a:gd name="f106" fmla="*/ f102 1 f95"/>
                <a:gd name="f107" fmla="*/ f105 f86 1"/>
                <a:gd name="f108" fmla="*/ f10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7" t="f104" r="f108" b="f103"/>
              <a:pathLst>
                <a:path w="7718" h="6617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19" y="f25"/>
                    <a:pt x="f17" y="f26"/>
                  </a:cubicBezTo>
                  <a:lnTo>
                    <a:pt x="f11" y="f27"/>
                  </a:lnTo>
                  <a:cubicBezTo>
                    <a:pt x="f13" y="f28"/>
                    <a:pt x="f13" y="f29"/>
                    <a:pt x="f11" y="f30"/>
                  </a:cubicBezTo>
                  <a:cubicBezTo>
                    <a:pt x="f31" y="f32"/>
                    <a:pt x="f33" y="f34"/>
                    <a:pt x="f21" y="f34"/>
                  </a:cubicBezTo>
                  <a:cubicBezTo>
                    <a:pt x="f35" y="f34"/>
                    <a:pt x="f36" y="f32"/>
                    <a:pt x="f37" y="f30"/>
                  </a:cubicBezTo>
                  <a:lnTo>
                    <a:pt x="f38" y="f39"/>
                  </a:lnTo>
                  <a:cubicBezTo>
                    <a:pt x="f40" y="f41"/>
                    <a:pt x="f42" y="f43"/>
                    <a:pt x="f44" y="f43"/>
                  </a:cubicBezTo>
                  <a:cubicBezTo>
                    <a:pt x="f45" y="f43"/>
                    <a:pt x="f46" y="f41"/>
                    <a:pt x="f47" y="f39"/>
                  </a:cubicBezTo>
                  <a:lnTo>
                    <a:pt x="f48" y="f30"/>
                  </a:lnTo>
                  <a:cubicBezTo>
                    <a:pt x="f49" y="f32"/>
                    <a:pt x="f50" y="f34"/>
                    <a:pt x="f51" y="f34"/>
                  </a:cubicBezTo>
                  <a:cubicBezTo>
                    <a:pt x="f52" y="f34"/>
                    <a:pt x="f53" y="f32"/>
                    <a:pt x="f20" y="f30"/>
                  </a:cubicBezTo>
                  <a:cubicBezTo>
                    <a:pt x="f54" y="f29"/>
                    <a:pt x="f54" y="f28"/>
                    <a:pt x="f20" y="f27"/>
                  </a:cubicBezTo>
                  <a:lnTo>
                    <a:pt x="f55" y="f26"/>
                  </a:lnTo>
                  <a:cubicBezTo>
                    <a:pt x="f51" y="f25"/>
                    <a:pt x="f56" y="f57"/>
                    <a:pt x="f56" y="f23"/>
                  </a:cubicBezTo>
                  <a:cubicBezTo>
                    <a:pt x="f56" y="f58"/>
                    <a:pt x="f51" y="f20"/>
                    <a:pt x="f59" y="f18"/>
                  </a:cubicBezTo>
                  <a:lnTo>
                    <a:pt x="f60" y="f16"/>
                  </a:lnTo>
                  <a:cubicBezTo>
                    <a:pt x="f18" y="f15"/>
                    <a:pt x="f18" y="f14"/>
                    <a:pt x="f60" y="f12"/>
                  </a:cubicBezTo>
                  <a:cubicBezTo>
                    <a:pt x="f61" y="f10"/>
                    <a:pt x="f62" y="f7"/>
                    <a:pt x="f63" y="f7"/>
                  </a:cubicBezTo>
                  <a:cubicBezTo>
                    <a:pt x="f22" y="f7"/>
                    <a:pt x="f64" y="f10"/>
                    <a:pt x="f55" y="f12"/>
                  </a:cubicBez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68"/>
                    <a:pt x="f74" y="f66"/>
                  </a:cubicBezTo>
                  <a:lnTo>
                    <a:pt x="f75" y="f12"/>
                  </a:lnTo>
                  <a:cubicBezTo>
                    <a:pt x="f76" y="f10"/>
                    <a:pt x="f35" y="f7"/>
                    <a:pt x="f6" y="f7"/>
                  </a:cubicBezTo>
                  <a:close/>
                  <a:moveTo>
                    <a:pt x="f2" y="f2"/>
                  </a:moveTo>
                  <a:lnTo>
                    <a:pt x="f2" y="f7"/>
                  </a:lnTo>
                  <a:lnTo>
                    <a:pt x="f77" y="f7"/>
                  </a:lnTo>
                  <a:cubicBezTo>
                    <a:pt x="f78" y="f7"/>
                    <a:pt x="f7" y="f79"/>
                    <a:pt x="f7" y="f70"/>
                  </a:cubicBezTo>
                  <a:cubicBezTo>
                    <a:pt x="f7" y="f80"/>
                    <a:pt x="f78" y="f81"/>
                    <a:pt x="f77" y="f81"/>
                  </a:cubicBezTo>
                  <a:lnTo>
                    <a:pt x="f2" y="f81"/>
                  </a:lnTo>
                  <a:lnTo>
                    <a:pt x="f2" y="f82"/>
                  </a:lnTo>
                  <a:lnTo>
                    <a:pt x="f77" y="f82"/>
                  </a:lnTo>
                  <a:cubicBezTo>
                    <a:pt x="f78" y="f82"/>
                    <a:pt x="f7" y="f83"/>
                    <a:pt x="f7" y="f43"/>
                  </a:cubicBezTo>
                  <a:cubicBezTo>
                    <a:pt x="f7" y="f84"/>
                    <a:pt x="f78" y="f74"/>
                    <a:pt x="f77" y="f74"/>
                  </a:cubicBezTo>
                  <a:lnTo>
                    <a:pt x="f2" y="f74"/>
                  </a:lnTo>
                  <a:lnTo>
                    <a:pt x="f2" y="f85"/>
                  </a:lnTo>
                  <a:lnTo>
                    <a:pt x="f5" y="f85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15600DED-0506-4F87-9D37-990B76389462}"/>
                </a:ext>
              </a:extLst>
            </p:cNvPr>
            <p:cNvSpPr/>
            <p:nvPr/>
          </p:nvSpPr>
          <p:spPr>
            <a:xfrm>
              <a:off x="3983729" y="2777069"/>
              <a:ext cx="392652" cy="380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CC9D84D6-63FC-427A-8836-B0B1A95A6942}"/>
              </a:ext>
            </a:extLst>
          </p:cNvPr>
          <p:cNvGrpSpPr/>
          <p:nvPr/>
        </p:nvGrpSpPr>
        <p:grpSpPr>
          <a:xfrm>
            <a:off x="6104278" y="3669023"/>
            <a:ext cx="523548" cy="546884"/>
            <a:chOff x="4578208" y="2751767"/>
            <a:chExt cx="392661" cy="41016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7FC489AA-0BE0-4EE8-9571-64B332645BAE}"/>
                </a:ext>
              </a:extLst>
            </p:cNvPr>
            <p:cNvSpPr/>
            <p:nvPr/>
          </p:nvSpPr>
          <p:spPr>
            <a:xfrm>
              <a:off x="4578208" y="2751767"/>
              <a:ext cx="385812" cy="410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DD552D80-8AFB-46A4-A53B-9FF9BDFDC5E9}"/>
                </a:ext>
              </a:extLst>
            </p:cNvPr>
            <p:cNvSpPr/>
            <p:nvPr/>
          </p:nvSpPr>
          <p:spPr>
            <a:xfrm>
              <a:off x="4883910" y="2989091"/>
              <a:ext cx="85011" cy="72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6562F4DF-DFDA-4116-A367-0427A6221D67}"/>
                </a:ext>
              </a:extLst>
            </p:cNvPr>
            <p:cNvSpPr/>
            <p:nvPr/>
          </p:nvSpPr>
          <p:spPr>
            <a:xfrm>
              <a:off x="4885858" y="2752810"/>
              <a:ext cx="85011" cy="209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FC137768-2077-484C-95D1-D0D904791E5A}"/>
              </a:ext>
            </a:extLst>
          </p:cNvPr>
          <p:cNvGrpSpPr/>
          <p:nvPr/>
        </p:nvGrpSpPr>
        <p:grpSpPr>
          <a:xfrm>
            <a:off x="9506017" y="3681032"/>
            <a:ext cx="479425" cy="494592"/>
            <a:chOff x="7129512" y="2760774"/>
            <a:chExt cx="359569" cy="37094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0BD49146-A1B5-4135-8863-09954786D92F}"/>
                </a:ext>
              </a:extLst>
            </p:cNvPr>
            <p:cNvSpPr/>
            <p:nvPr/>
          </p:nvSpPr>
          <p:spPr>
            <a:xfrm>
              <a:off x="7203204" y="3020985"/>
              <a:ext cx="89702" cy="35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E9DA20C2-EA77-4E4D-B667-CF753AAA3D8A}"/>
                </a:ext>
              </a:extLst>
            </p:cNvPr>
            <p:cNvSpPr/>
            <p:nvPr/>
          </p:nvSpPr>
          <p:spPr>
            <a:xfrm>
              <a:off x="7222726" y="2947431"/>
              <a:ext cx="48865" cy="49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1734"/>
                <a:gd name="f6" fmla="val 858"/>
                <a:gd name="f7" fmla="val 784"/>
                <a:gd name="f8" fmla="val 707"/>
                <a:gd name="f9" fmla="val 8"/>
                <a:gd name="f10" fmla="val 631"/>
                <a:gd name="f11" fmla="val 23"/>
                <a:gd name="f12" fmla="val 347"/>
                <a:gd name="f13" fmla="val 118"/>
                <a:gd name="f14" fmla="val 127"/>
                <a:gd name="f15" fmla="val 307"/>
                <a:gd name="f16" fmla="val 95"/>
                <a:gd name="f17" fmla="val 590"/>
                <a:gd name="f18" fmla="val 1"/>
                <a:gd name="f19" fmla="val 906"/>
                <a:gd name="f20" fmla="val 1189"/>
                <a:gd name="f21" fmla="val 284"/>
                <a:gd name="f22" fmla="val 1410"/>
                <a:gd name="f23" fmla="val 446"/>
                <a:gd name="f24" fmla="val 1548"/>
                <a:gd name="f25" fmla="val 658"/>
                <a:gd name="f26" fmla="val 871"/>
                <a:gd name="f27" fmla="val 949"/>
                <a:gd name="f28" fmla="val 1027"/>
                <a:gd name="f29" fmla="val 1624"/>
                <a:gd name="f30" fmla="val 1103"/>
                <a:gd name="f31" fmla="val 1599"/>
                <a:gd name="f32" fmla="val 1387"/>
                <a:gd name="f33" fmla="val 1536"/>
                <a:gd name="f34" fmla="val 1607"/>
                <a:gd name="f35" fmla="val 1347"/>
                <a:gd name="f36" fmla="val 1670"/>
                <a:gd name="f37" fmla="val 106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3"/>
                <a:gd name="f46" fmla="*/ f1 1 1636"/>
                <a:gd name="f47" fmla="val f2"/>
                <a:gd name="f48" fmla="val f3"/>
                <a:gd name="f49" fmla="+- f4 0 f2"/>
                <a:gd name="f50" fmla="+- f5 0 f2"/>
                <a:gd name="f51" fmla="+- f48 0 f47"/>
                <a:gd name="f52" fmla="*/ f50 1 1734"/>
                <a:gd name="f53" fmla="*/ f49 1 1636"/>
                <a:gd name="f54" fmla="*/ f51 1 1733"/>
                <a:gd name="f55" fmla="*/ f51 1 1734"/>
                <a:gd name="f56" fmla="*/ f2 1 f52"/>
                <a:gd name="f57" fmla="*/ f5 1 f52"/>
                <a:gd name="f58" fmla="*/ f2 1 f53"/>
                <a:gd name="f59" fmla="*/ f4 1 f53"/>
                <a:gd name="f60" fmla="*/ f56 f55 1"/>
                <a:gd name="f61" fmla="*/ f57 f55 1"/>
                <a:gd name="f62" fmla="*/ f59 f46 1"/>
                <a:gd name="f63" fmla="*/ f58 f46 1"/>
                <a:gd name="f64" fmla="*/ f60 1 f54"/>
                <a:gd name="f65" fmla="*/ f61 1 f54"/>
                <a:gd name="f66" fmla="*/ f64 f45 1"/>
                <a:gd name="f67" fmla="*/ f6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3" r="f67" b="f62"/>
              <a:pathLst>
                <a:path w="1733" h="1636">
                  <a:moveTo>
                    <a:pt x="f6" y="f2"/>
                  </a:moveTo>
                  <a:cubicBezTo>
                    <a:pt x="f7" y="f2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16" y="f20"/>
                    <a:pt x="f21" y="f22"/>
                  </a:cubicBezTo>
                  <a:cubicBezTo>
                    <a:pt x="f23" y="f2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" y="f38"/>
                    <a:pt x="f36" y="f39"/>
                    <a:pt x="f40" y="f41"/>
                  </a:cubicBezTo>
                  <a:cubicBezTo>
                    <a:pt x="f42" y="f43"/>
                    <a:pt x="f44" y="f2"/>
                    <a:pt x="f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969BB95-4911-4C44-A560-6F7DCEACD77D}"/>
                </a:ext>
              </a:extLst>
            </p:cNvPr>
            <p:cNvSpPr/>
            <p:nvPr/>
          </p:nvSpPr>
          <p:spPr>
            <a:xfrm>
              <a:off x="7129512" y="2760774"/>
              <a:ext cx="359569" cy="370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12760"/>
                <a:gd name="f6" fmla="val 6428"/>
                <a:gd name="f7" fmla="val 820"/>
                <a:gd name="f8" fmla="val 6900"/>
                <a:gd name="f9" fmla="val 7247"/>
                <a:gd name="f10" fmla="val 1166"/>
                <a:gd name="f11" fmla="val 1639"/>
                <a:gd name="f12" fmla="val 4128"/>
                <a:gd name="f13" fmla="val 5609"/>
                <a:gd name="f14" fmla="val 5955"/>
                <a:gd name="f15" fmla="val 10681"/>
                <a:gd name="f16" fmla="val 6616"/>
                <a:gd name="f17" fmla="val 10901"/>
                <a:gd name="f18" fmla="val 11059"/>
                <a:gd name="f19" fmla="val 6805"/>
                <a:gd name="f20" fmla="val 6994"/>
                <a:gd name="f21" fmla="val 11122"/>
                <a:gd name="f22" fmla="val 7436"/>
                <a:gd name="f23" fmla="val 8192"/>
                <a:gd name="f24" fmla="val 7971"/>
                <a:gd name="f25" fmla="val 7751"/>
                <a:gd name="f26" fmla="val 6742"/>
                <a:gd name="f27" fmla="val 8255"/>
                <a:gd name="f28" fmla="val 8444"/>
                <a:gd name="f29" fmla="val 8696"/>
                <a:gd name="f30" fmla="val 8885"/>
                <a:gd name="f31" fmla="val 9074"/>
                <a:gd name="f32" fmla="val 4233"/>
                <a:gd name="f33" fmla="val 5360"/>
                <a:gd name="f34" fmla="val 4671"/>
                <a:gd name="f35" fmla="val 5082"/>
                <a:gd name="f36" fmla="val 5531"/>
                <a:gd name="f37" fmla="val 5388"/>
                <a:gd name="f38" fmla="val 5860"/>
                <a:gd name="f39" fmla="val 5829"/>
                <a:gd name="f40" fmla="val 6301"/>
                <a:gd name="f41" fmla="val 5987"/>
                <a:gd name="f42" fmla="val 6868"/>
                <a:gd name="f43" fmla="val 7467"/>
                <a:gd name="f44" fmla="val 5766"/>
                <a:gd name="f45" fmla="val 5640"/>
                <a:gd name="f46" fmla="val 5451"/>
                <a:gd name="f47" fmla="val 6176"/>
                <a:gd name="f48" fmla="val 8601"/>
                <a:gd name="f49" fmla="val 6711"/>
                <a:gd name="f50" fmla="val 9389"/>
                <a:gd name="f51" fmla="val 10334"/>
                <a:gd name="f52" fmla="val 10555"/>
                <a:gd name="f53" fmla="val 6491"/>
                <a:gd name="f54" fmla="val 10744"/>
                <a:gd name="f55" fmla="val 6270"/>
                <a:gd name="f56" fmla="val 2143"/>
                <a:gd name="f57" fmla="val 1891"/>
                <a:gd name="f58" fmla="val 1733"/>
                <a:gd name="f59" fmla="val 10303"/>
                <a:gd name="f60" fmla="val 9357"/>
                <a:gd name="f61" fmla="val 2238"/>
                <a:gd name="f62" fmla="val 8570"/>
                <a:gd name="f63" fmla="val 3025"/>
                <a:gd name="f64" fmla="val 8129"/>
                <a:gd name="f65" fmla="val 2647"/>
                <a:gd name="f66" fmla="val 7688"/>
                <a:gd name="f67" fmla="val 2490"/>
                <a:gd name="f68" fmla="val 7121"/>
                <a:gd name="f69" fmla="val 6553"/>
                <a:gd name="f70" fmla="val 2805"/>
                <a:gd name="f71" fmla="val 6018"/>
                <a:gd name="f72" fmla="val 3246"/>
                <a:gd name="f73" fmla="val 5577"/>
                <a:gd name="f74" fmla="val 3781"/>
                <a:gd name="f75" fmla="val 5419"/>
                <a:gd name="f76" fmla="val 3933"/>
                <a:gd name="f77" fmla="val 5379"/>
                <a:gd name="f78" fmla="val 4084"/>
                <a:gd name="f79" fmla="val 9893"/>
                <a:gd name="f80" fmla="val 10113"/>
                <a:gd name="f81" fmla="val 10050"/>
                <a:gd name="f82" fmla="val 6396"/>
                <a:gd name="f83" fmla="val 5483"/>
                <a:gd name="f84" fmla="val 4726"/>
                <a:gd name="f85" fmla="val 725"/>
                <a:gd name="f86" fmla="val 2458"/>
                <a:gd name="f87" fmla="val 1261"/>
                <a:gd name="f88" fmla="val 599"/>
                <a:gd name="f89" fmla="val 1"/>
                <a:gd name="f90" fmla="val 3686"/>
                <a:gd name="f91" fmla="val 11815"/>
                <a:gd name="f92" fmla="val 568"/>
                <a:gd name="f93" fmla="val 12350"/>
                <a:gd name="f94" fmla="val 11468"/>
                <a:gd name="f95" fmla="val 12130"/>
                <a:gd name="f96" fmla="val 12697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+- f4 0 f2"/>
                <a:gd name="f106" fmla="+- f5 0 f2"/>
                <a:gd name="f107" fmla="+- f104 0 f103"/>
                <a:gd name="f108" fmla="*/ f106 1 12760"/>
                <a:gd name="f109" fmla="*/ f105 1 12351"/>
                <a:gd name="f110" fmla="*/ f107 1 12759"/>
                <a:gd name="f111" fmla="*/ f107 1 12760"/>
                <a:gd name="f112" fmla="*/ f2 1 f108"/>
                <a:gd name="f113" fmla="*/ f5 1 f108"/>
                <a:gd name="f114" fmla="*/ f2 1 f109"/>
                <a:gd name="f115" fmla="*/ f4 1 f109"/>
                <a:gd name="f116" fmla="*/ f112 f111 1"/>
                <a:gd name="f117" fmla="*/ f113 f111 1"/>
                <a:gd name="f118" fmla="*/ f115 f102 1"/>
                <a:gd name="f119" fmla="*/ f114 f102 1"/>
                <a:gd name="f120" fmla="*/ f116 1 f110"/>
                <a:gd name="f121" fmla="*/ f117 1 f110"/>
                <a:gd name="f122" fmla="*/ f120 f101 1"/>
                <a:gd name="f123" fmla="*/ f12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2" t="f119" r="f123" b="f118"/>
              <a:pathLst>
                <a:path w="12759" h="12351">
                  <a:moveTo>
                    <a:pt x="f6" y="f7"/>
                  </a:moveTo>
                  <a:cubicBezTo>
                    <a:pt x="f8" y="f7"/>
                    <a:pt x="f9" y="f10"/>
                    <a:pt x="f9" y="f11"/>
                  </a:cubicBezTo>
                  <a:lnTo>
                    <a:pt x="f9" y="f12"/>
                  </a:lnTo>
                  <a:lnTo>
                    <a:pt x="f13" y="f12"/>
                  </a:lnTo>
                  <a:lnTo>
                    <a:pt x="f13" y="f11"/>
                  </a:lnTo>
                  <a:cubicBezTo>
                    <a:pt x="f13" y="f10"/>
                    <a:pt x="f14" y="f7"/>
                    <a:pt x="f6" y="f7"/>
                  </a:cubicBezTo>
                  <a:close/>
                  <a:moveTo>
                    <a:pt x="f15" y="f16"/>
                  </a:moveTo>
                  <a:cubicBezTo>
                    <a:pt x="f17" y="f16"/>
                    <a:pt x="f18" y="f19"/>
                    <a:pt x="f18" y="f20"/>
                  </a:cubicBezTo>
                  <a:cubicBezTo>
                    <a:pt x="f21" y="f9"/>
                    <a:pt x="f17" y="f22"/>
                    <a:pt x="f15" y="f22"/>
                  </a:cubicBezTo>
                  <a:lnTo>
                    <a:pt x="f23" y="f22"/>
                  </a:lnTo>
                  <a:cubicBezTo>
                    <a:pt x="f24" y="f22"/>
                    <a:pt x="f25" y="f9"/>
                    <a:pt x="f25" y="f20"/>
                  </a:cubicBezTo>
                  <a:cubicBezTo>
                    <a:pt x="f25" y="f26"/>
                    <a:pt x="f24" y="f16"/>
                    <a:pt x="f23" y="f16"/>
                  </a:cubicBezTo>
                  <a:close/>
                  <a:moveTo>
                    <a:pt x="f15" y="f27"/>
                  </a:moveTo>
                  <a:cubicBezTo>
                    <a:pt x="f17" y="f27"/>
                    <a:pt x="f18" y="f28"/>
                    <a:pt x="f18" y="f29"/>
                  </a:cubicBezTo>
                  <a:cubicBezTo>
                    <a:pt x="f21" y="f30"/>
                    <a:pt x="f17" y="f31"/>
                    <a:pt x="f15" y="f31"/>
                  </a:cubicBezTo>
                  <a:lnTo>
                    <a:pt x="f23" y="f31"/>
                  </a:lnTo>
                  <a:cubicBezTo>
                    <a:pt x="f24" y="f31"/>
                    <a:pt x="f25" y="f30"/>
                    <a:pt x="f25" y="f29"/>
                  </a:cubicBezTo>
                  <a:cubicBezTo>
                    <a:pt x="f25" y="f28"/>
                    <a:pt x="f24" y="f27"/>
                    <a:pt x="f23" y="f27"/>
                  </a:cubicBezTo>
                  <a:close/>
                  <a:moveTo>
                    <a:pt x="f32" y="f33"/>
                  </a:moveTo>
                  <a:cubicBezTo>
                    <a:pt x="f34" y="f33"/>
                    <a:pt x="f35" y="f36"/>
                    <a:pt x="f37" y="f38"/>
                  </a:cubicBezTo>
                  <a:cubicBezTo>
                    <a:pt x="f39" y="f40"/>
                    <a:pt x="f41" y="f42"/>
                    <a:pt x="f39" y="f43"/>
                  </a:cubicBezTo>
                  <a:cubicBezTo>
                    <a:pt x="f44" y="f25"/>
                    <a:pt x="f45" y="f24"/>
                    <a:pt x="f46" y="f23"/>
                  </a:cubicBezTo>
                  <a:cubicBezTo>
                    <a:pt x="f47" y="f48"/>
                    <a:pt x="f49" y="f50"/>
                    <a:pt x="f49" y="f51"/>
                  </a:cubicBezTo>
                  <a:cubicBezTo>
                    <a:pt x="f49" y="f52"/>
                    <a:pt x="f53" y="f54"/>
                    <a:pt x="f55" y="f54"/>
                  </a:cubicBezTo>
                  <a:lnTo>
                    <a:pt x="f56" y="f54"/>
                  </a:lnTo>
                  <a:cubicBezTo>
                    <a:pt x="f57" y="f54"/>
                    <a:pt x="f58" y="f52"/>
                    <a:pt x="f58" y="f59"/>
                  </a:cubicBezTo>
                  <a:cubicBezTo>
                    <a:pt x="f58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5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33"/>
                    <a:pt x="f32" y="f33"/>
                  </a:cubicBezTo>
                  <a:close/>
                  <a:moveTo>
                    <a:pt x="f15" y="f79"/>
                  </a:moveTo>
                  <a:cubicBezTo>
                    <a:pt x="f17" y="f79"/>
                    <a:pt x="f18" y="f80"/>
                    <a:pt x="f18" y="f59"/>
                  </a:cubicBezTo>
                  <a:cubicBezTo>
                    <a:pt x="f21" y="f52"/>
                    <a:pt x="f17" y="f54"/>
                    <a:pt x="f15" y="f54"/>
                  </a:cubicBezTo>
                  <a:lnTo>
                    <a:pt x="f23" y="f54"/>
                  </a:lnTo>
                  <a:cubicBezTo>
                    <a:pt x="f24" y="f54"/>
                    <a:pt x="f25" y="f52"/>
                    <a:pt x="f25" y="f59"/>
                  </a:cubicBezTo>
                  <a:cubicBezTo>
                    <a:pt x="f25" y="f81"/>
                    <a:pt x="f24" y="f79"/>
                    <a:pt x="f23" y="f79"/>
                  </a:cubicBezTo>
                  <a:close/>
                  <a:moveTo>
                    <a:pt x="f82" y="f2"/>
                  </a:moveTo>
                  <a:cubicBezTo>
                    <a:pt x="f83" y="f2"/>
                    <a:pt x="f84" y="f85"/>
                    <a:pt x="f84" y="f11"/>
                  </a:cubicBezTo>
                  <a:lnTo>
                    <a:pt x="f84" y="f86"/>
                  </a:lnTo>
                  <a:lnTo>
                    <a:pt x="f87" y="f86"/>
                  </a:lnTo>
                  <a:cubicBezTo>
                    <a:pt x="f88" y="f86"/>
                    <a:pt x="f89" y="f63"/>
                    <a:pt x="f89" y="f90"/>
                  </a:cubicBezTo>
                  <a:lnTo>
                    <a:pt x="f89" y="f21"/>
                  </a:lnTo>
                  <a:cubicBezTo>
                    <a:pt x="f89" y="f91"/>
                    <a:pt x="f92" y="f93"/>
                    <a:pt x="f87" y="f93"/>
                  </a:cubicBezTo>
                  <a:lnTo>
                    <a:pt x="f94" y="f93"/>
                  </a:lnTo>
                  <a:cubicBezTo>
                    <a:pt x="f95" y="f93"/>
                    <a:pt x="f96" y="f91"/>
                    <a:pt x="f96" y="f21"/>
                  </a:cubicBezTo>
                  <a:lnTo>
                    <a:pt x="f96" y="f90"/>
                  </a:lnTo>
                  <a:cubicBezTo>
                    <a:pt x="f5" y="f63"/>
                    <a:pt x="f97" y="f86"/>
                    <a:pt x="f98" y="f86"/>
                  </a:cubicBezTo>
                  <a:lnTo>
                    <a:pt x="f99" y="f86"/>
                  </a:lnTo>
                  <a:lnTo>
                    <a:pt x="f99" y="f11"/>
                  </a:lnTo>
                  <a:cubicBezTo>
                    <a:pt x="f99" y="f85"/>
                    <a:pt x="f100" y="f2"/>
                    <a:pt x="f8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CFB093C7-BAC9-4E6F-AAB1-193AFDD55FDE}"/>
                </a:ext>
              </a:extLst>
            </p:cNvPr>
            <p:cNvSpPr/>
            <p:nvPr/>
          </p:nvSpPr>
          <p:spPr>
            <a:xfrm>
              <a:off x="7302645" y="2801465"/>
              <a:ext cx="15983" cy="1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6970FE1F-86F0-40D8-B0B7-B601436D0888}"/>
              </a:ext>
            </a:extLst>
          </p:cNvPr>
          <p:cNvGrpSpPr/>
          <p:nvPr/>
        </p:nvGrpSpPr>
        <p:grpSpPr>
          <a:xfrm>
            <a:off x="8537424" y="1573280"/>
            <a:ext cx="687177" cy="724496"/>
            <a:chOff x="6403067" y="1179960"/>
            <a:chExt cx="515383" cy="54337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FDDA4413-FFD9-4568-8953-B9DBBE3DC352}"/>
                </a:ext>
              </a:extLst>
            </p:cNvPr>
            <p:cNvSpPr/>
            <p:nvPr/>
          </p:nvSpPr>
          <p:spPr>
            <a:xfrm>
              <a:off x="6522972" y="1179960"/>
              <a:ext cx="275572" cy="343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A3E5F4B8-DD8B-45C3-9290-1073BF91A2C8}"/>
                </a:ext>
              </a:extLst>
            </p:cNvPr>
            <p:cNvSpPr/>
            <p:nvPr/>
          </p:nvSpPr>
          <p:spPr>
            <a:xfrm>
              <a:off x="6403067" y="1519696"/>
              <a:ext cx="515383" cy="203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0D009C6B-4769-4A81-BFED-2539F05DD515}"/>
              </a:ext>
            </a:extLst>
          </p:cNvPr>
          <p:cNvSpPr/>
          <p:nvPr/>
        </p:nvSpPr>
        <p:spPr>
          <a:xfrm>
            <a:off x="6972422" y="3640835"/>
            <a:ext cx="527437" cy="555917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2760"/>
              <a:gd name="f6" fmla="val 10082"/>
              <a:gd name="f7" fmla="val 2190"/>
              <a:gd name="f8" fmla="val 11027"/>
              <a:gd name="f9" fmla="val 2726"/>
              <a:gd name="f10" fmla="val 8948"/>
              <a:gd name="f11" fmla="val 6317"/>
              <a:gd name="f12" fmla="val 8003"/>
              <a:gd name="f13" fmla="val 5781"/>
              <a:gd name="f14" fmla="val 8349"/>
              <a:gd name="f15" fmla="val 5151"/>
              <a:gd name="f16" fmla="val 9704"/>
              <a:gd name="f17" fmla="val 2820"/>
              <a:gd name="f18" fmla="val 7813"/>
              <a:gd name="f19" fmla="val 6601"/>
              <a:gd name="f20" fmla="val 8318"/>
              <a:gd name="f21" fmla="val 6916"/>
              <a:gd name="f22" fmla="val 7782"/>
              <a:gd name="f23" fmla="val 7262"/>
              <a:gd name="f24" fmla="val 10554"/>
              <a:gd name="f25" fmla="val 8522"/>
              <a:gd name="f26" fmla="val 10806"/>
              <a:gd name="f27" fmla="val 10964"/>
              <a:gd name="f28" fmla="val 8711"/>
              <a:gd name="f29" fmla="val 8900"/>
              <a:gd name="f30" fmla="val 9153"/>
              <a:gd name="f31" fmla="val 9342"/>
              <a:gd name="f32" fmla="val 5608"/>
              <a:gd name="f33" fmla="val 5356"/>
              <a:gd name="f34" fmla="val 5167"/>
              <a:gd name="f35" fmla="val 8680"/>
              <a:gd name="f36" fmla="val 3088"/>
              <a:gd name="f37" fmla="val 5592"/>
              <a:gd name="f38" fmla="val 3308"/>
              <a:gd name="f39" fmla="val 3497"/>
              <a:gd name="f40" fmla="val 5813"/>
              <a:gd name="f41" fmla="val 6002"/>
              <a:gd name="f42" fmla="val 6286"/>
              <a:gd name="f43" fmla="val 3970"/>
              <a:gd name="f44" fmla="val 6443"/>
              <a:gd name="f45" fmla="val 4348"/>
              <a:gd name="f46" fmla="val 7451"/>
              <a:gd name="f47" fmla="val 7703"/>
              <a:gd name="f48" fmla="val 4159"/>
              <a:gd name="f49" fmla="val 7861"/>
              <a:gd name="f50" fmla="val 3907"/>
              <a:gd name="f51" fmla="val 3655"/>
              <a:gd name="f52" fmla="val 7640"/>
              <a:gd name="f53" fmla="val 7231"/>
              <a:gd name="f54" fmla="val 7010"/>
              <a:gd name="f55" fmla="val 2836"/>
              <a:gd name="f56" fmla="val 2678"/>
              <a:gd name="f57" fmla="val 3025"/>
              <a:gd name="f58" fmla="val 7924"/>
              <a:gd name="f59" fmla="val 3340"/>
              <a:gd name="f60" fmla="val 8176"/>
              <a:gd name="f61" fmla="val 3781"/>
              <a:gd name="f62" fmla="val 8491"/>
              <a:gd name="f63" fmla="val 8869"/>
              <a:gd name="f64" fmla="val 9531"/>
              <a:gd name="f65" fmla="val 10098"/>
              <a:gd name="f66" fmla="val 10539"/>
              <a:gd name="f67" fmla="val 10728"/>
              <a:gd name="f68" fmla="val 11011"/>
              <a:gd name="f69" fmla="val 11232"/>
              <a:gd name="f70" fmla="val 11452"/>
              <a:gd name="f71" fmla="val 2206"/>
              <a:gd name="f72" fmla="val 10570"/>
              <a:gd name="f73" fmla="val 1859"/>
              <a:gd name="f74" fmla="val 9310"/>
              <a:gd name="f75" fmla="val 2048"/>
              <a:gd name="f76" fmla="val 9121"/>
              <a:gd name="f77" fmla="val 2300"/>
              <a:gd name="f78" fmla="val 2521"/>
              <a:gd name="f79" fmla="val 9783"/>
              <a:gd name="f80" fmla="val 2867"/>
              <a:gd name="f81" fmla="val 9940"/>
              <a:gd name="f82" fmla="val 9751"/>
              <a:gd name="f83" fmla="val 3182"/>
              <a:gd name="f84" fmla="val 9089"/>
              <a:gd name="f85" fmla="val 8837"/>
              <a:gd name="f86" fmla="val 2395"/>
              <a:gd name="f87" fmla="val 8113"/>
              <a:gd name="f88" fmla="val 6475"/>
              <a:gd name="f89" fmla="val 5750"/>
              <a:gd name="f90" fmla="val 11200"/>
              <a:gd name="f91" fmla="val 11641"/>
              <a:gd name="f92" fmla="val 11830"/>
              <a:gd name="f93" fmla="val 10933"/>
              <a:gd name="f94" fmla="val 1"/>
              <a:gd name="f95" fmla="val 10599"/>
              <a:gd name="f96" fmla="val 10280"/>
              <a:gd name="f97" fmla="val 176"/>
              <a:gd name="f98" fmla="val 10113"/>
              <a:gd name="f99" fmla="val 489"/>
              <a:gd name="f100" fmla="val 7877"/>
              <a:gd name="f101" fmla="val 4395"/>
              <a:gd name="f102" fmla="val 1229"/>
              <a:gd name="f103" fmla="val 567"/>
              <a:gd name="f104" fmla="val 4931"/>
              <a:gd name="f105" fmla="val 11389"/>
              <a:gd name="f106" fmla="val 12051"/>
              <a:gd name="f107" fmla="val 12618"/>
              <a:gd name="f108" fmla="val 11437"/>
              <a:gd name="f109" fmla="val 12098"/>
              <a:gd name="f110" fmla="val 12697"/>
              <a:gd name="f111" fmla="val 12082"/>
              <a:gd name="f112" fmla="val 12602"/>
              <a:gd name="f113" fmla="val 12067"/>
              <a:gd name="f114" fmla="val 11374"/>
              <a:gd name="f115" fmla="val 12476"/>
              <a:gd name="f116" fmla="val 1875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+- f4 0 f2"/>
              <a:gd name="f130" fmla="+- f5 0 f2"/>
              <a:gd name="f131" fmla="+- f128 0 f127"/>
              <a:gd name="f132" fmla="*/ f130 1 12760"/>
              <a:gd name="f133" fmla="*/ f129 1 12619"/>
              <a:gd name="f134" fmla="*/ f131 1 12759"/>
              <a:gd name="f135" fmla="*/ f131 1 12760"/>
              <a:gd name="f136" fmla="*/ f2 1 f132"/>
              <a:gd name="f137" fmla="*/ f5 1 f132"/>
              <a:gd name="f138" fmla="*/ f2 1 f133"/>
              <a:gd name="f139" fmla="*/ f4 1 f133"/>
              <a:gd name="f140" fmla="*/ f136 f135 1"/>
              <a:gd name="f141" fmla="*/ f137 f135 1"/>
              <a:gd name="f142" fmla="*/ f139 f126 1"/>
              <a:gd name="f143" fmla="*/ f138 f126 1"/>
              <a:gd name="f144" fmla="*/ f140 1 f134"/>
              <a:gd name="f145" fmla="*/ f141 1 f134"/>
              <a:gd name="f146" fmla="*/ f144 f125 1"/>
              <a:gd name="f147" fmla="*/ f14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3" r="f147" b="f142"/>
            <a:pathLst>
              <a:path w="12759" h="12619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17"/>
                  <a:pt x="f6" y="f7"/>
                </a:cubicBez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18" y="f19"/>
                </a:lnTo>
                <a:close/>
                <a:moveTo>
                  <a:pt x="f24" y="f25"/>
                </a:moveTo>
                <a:cubicBezTo>
                  <a:pt x="f26" y="f25"/>
                  <a:pt x="f27" y="f28"/>
                  <a:pt x="f27" y="f29"/>
                </a:cubicBezTo>
                <a:cubicBezTo>
                  <a:pt x="f27" y="f30"/>
                  <a:pt x="f26" y="f31"/>
                  <a:pt x="f24" y="f31"/>
                </a:cubicBezTo>
                <a:lnTo>
                  <a:pt x="f32" y="f31"/>
                </a:lnTo>
                <a:cubicBezTo>
                  <a:pt x="f33" y="f31"/>
                  <a:pt x="f34" y="f30"/>
                  <a:pt x="f34" y="f29"/>
                </a:cubicBezTo>
                <a:cubicBezTo>
                  <a:pt x="f34" y="f35"/>
                  <a:pt x="f33" y="f25"/>
                  <a:pt x="f32" y="f25"/>
                </a:cubicBezTo>
                <a:close/>
                <a:moveTo>
                  <a:pt x="f36" y="f37"/>
                </a:moveTo>
                <a:cubicBezTo>
                  <a:pt x="f38" y="f37"/>
                  <a:pt x="f39" y="f40"/>
                  <a:pt x="f39" y="f41"/>
                </a:cubicBezTo>
                <a:lnTo>
                  <a:pt x="f39" y="f42"/>
                </a:lnTo>
                <a:cubicBezTo>
                  <a:pt x="f43" y="f44"/>
                  <a:pt x="f45" y="f21"/>
                  <a:pt x="f45" y="f46"/>
                </a:cubicBezTo>
                <a:cubicBezTo>
                  <a:pt x="f45" y="f47"/>
                  <a:pt x="f48" y="f49"/>
                  <a:pt x="f50" y="f49"/>
                </a:cubicBezTo>
                <a:cubicBezTo>
                  <a:pt x="f51" y="f49"/>
                  <a:pt x="f39" y="f52"/>
                  <a:pt x="f39" y="f46"/>
                </a:cubicBezTo>
                <a:cubicBezTo>
                  <a:pt x="f39" y="f53"/>
                  <a:pt x="f38" y="f54"/>
                  <a:pt x="f36" y="f54"/>
                </a:cubicBezTo>
                <a:cubicBezTo>
                  <a:pt x="f55" y="f54"/>
                  <a:pt x="f56" y="f53"/>
                  <a:pt x="f56" y="f46"/>
                </a:cubicBezTo>
                <a:cubicBezTo>
                  <a:pt x="f56" y="f47"/>
                  <a:pt x="f57" y="f58"/>
                  <a:pt x="f59" y="f60"/>
                </a:cubicBezTo>
                <a:cubicBezTo>
                  <a:pt x="f61" y="f62"/>
                  <a:pt x="f45" y="f63"/>
                  <a:pt x="f45" y="f64"/>
                </a:cubicBezTo>
                <a:cubicBezTo>
                  <a:pt x="f45" y="f65"/>
                  <a:pt x="f43" y="f66"/>
                  <a:pt x="f39" y="f67"/>
                </a:cubicBezTo>
                <a:lnTo>
                  <a:pt x="f39" y="f68"/>
                </a:lnTo>
                <a:cubicBezTo>
                  <a:pt x="f39" y="f69"/>
                  <a:pt x="f38" y="f70"/>
                  <a:pt x="f36" y="f70"/>
                </a:cubicBezTo>
                <a:cubicBezTo>
                  <a:pt x="f55" y="f70"/>
                  <a:pt x="f56" y="f69"/>
                  <a:pt x="f56" y="f68"/>
                </a:cubicBezTo>
                <a:lnTo>
                  <a:pt x="f56" y="f67"/>
                </a:lnTo>
                <a:cubicBezTo>
                  <a:pt x="f71" y="f72"/>
                  <a:pt x="f73" y="f65"/>
                  <a:pt x="f73" y="f64"/>
                </a:cubicBezTo>
                <a:cubicBezTo>
                  <a:pt x="f73" y="f74"/>
                  <a:pt x="f75" y="f76"/>
                  <a:pt x="f77" y="f76"/>
                </a:cubicBezTo>
                <a:cubicBezTo>
                  <a:pt x="f78" y="f76"/>
                  <a:pt x="f56" y="f74"/>
                  <a:pt x="f56" y="f64"/>
                </a:cubicBezTo>
                <a:cubicBezTo>
                  <a:pt x="f56" y="f79"/>
                  <a:pt x="f80" y="f81"/>
                  <a:pt x="f36" y="f81"/>
                </a:cubicBezTo>
                <a:cubicBezTo>
                  <a:pt x="f38" y="f81"/>
                  <a:pt x="f39" y="f82"/>
                  <a:pt x="f39" y="f64"/>
                </a:cubicBezTo>
                <a:cubicBezTo>
                  <a:pt x="f39" y="f74"/>
                  <a:pt x="f83" y="f84"/>
                  <a:pt x="f55" y="f85"/>
                </a:cubicBezTo>
                <a:cubicBezTo>
                  <a:pt x="f86" y="f25"/>
                  <a:pt x="f73" y="f87"/>
                  <a:pt x="f73" y="f46"/>
                </a:cubicBezTo>
                <a:cubicBezTo>
                  <a:pt x="f73" y="f21"/>
                  <a:pt x="f71" y="f88"/>
                  <a:pt x="f56" y="f42"/>
                </a:cubicBezTo>
                <a:lnTo>
                  <a:pt x="f56" y="f41"/>
                </a:lnTo>
                <a:cubicBezTo>
                  <a:pt x="f56" y="f89"/>
                  <a:pt x="f80" y="f37"/>
                  <a:pt x="f36" y="f37"/>
                </a:cubicBezTo>
                <a:close/>
                <a:moveTo>
                  <a:pt x="f24" y="f68"/>
                </a:moveTo>
                <a:cubicBezTo>
                  <a:pt x="f26" y="f68"/>
                  <a:pt x="f27" y="f90"/>
                  <a:pt x="f27" y="f70"/>
                </a:cubicBezTo>
                <a:cubicBezTo>
                  <a:pt x="f27" y="f91"/>
                  <a:pt x="f26" y="f92"/>
                  <a:pt x="f24" y="f92"/>
                </a:cubicBezTo>
                <a:lnTo>
                  <a:pt x="f32" y="f92"/>
                </a:lnTo>
                <a:cubicBezTo>
                  <a:pt x="f33" y="f92"/>
                  <a:pt x="f34" y="f91"/>
                  <a:pt x="f34" y="f70"/>
                </a:cubicBezTo>
                <a:cubicBezTo>
                  <a:pt x="f34" y="f90"/>
                  <a:pt x="f33" y="f68"/>
                  <a:pt x="f32" y="f68"/>
                </a:cubicBezTo>
                <a:close/>
                <a:moveTo>
                  <a:pt x="f93" y="f94"/>
                </a:moveTo>
                <a:cubicBezTo>
                  <a:pt x="f95" y="f94"/>
                  <a:pt x="f96" y="f97"/>
                  <a:pt x="f98" y="f99"/>
                </a:cubicBezTo>
                <a:lnTo>
                  <a:pt x="f100" y="f101"/>
                </a:lnTo>
                <a:lnTo>
                  <a:pt x="f102" y="f101"/>
                </a:lnTo>
                <a:cubicBezTo>
                  <a:pt x="f103" y="f101"/>
                  <a:pt x="f2" y="f104"/>
                  <a:pt x="f2" y="f37"/>
                </a:cubicBezTo>
                <a:lnTo>
                  <a:pt x="f2" y="f105"/>
                </a:lnTo>
                <a:cubicBezTo>
                  <a:pt x="f2" y="f106"/>
                  <a:pt x="f103" y="f107"/>
                  <a:pt x="f102" y="f107"/>
                </a:cubicBezTo>
                <a:lnTo>
                  <a:pt x="f108" y="f107"/>
                </a:lnTo>
                <a:cubicBezTo>
                  <a:pt x="f109" y="f107"/>
                  <a:pt x="f110" y="f111"/>
                  <a:pt x="f110" y="f105"/>
                </a:cubicBezTo>
                <a:lnTo>
                  <a:pt x="f110" y="f37"/>
                </a:lnTo>
                <a:cubicBezTo>
                  <a:pt x="f112" y="f104"/>
                  <a:pt x="f113" y="f101"/>
                  <a:pt x="f114" y="f101"/>
                </a:cubicBezTo>
                <a:lnTo>
                  <a:pt x="f8" y="f101"/>
                </a:lnTo>
                <a:lnTo>
                  <a:pt x="f115" y="f116"/>
                </a:lnTo>
                <a:cubicBezTo>
                  <a:pt x="f5" y="f117"/>
                  <a:pt x="f112" y="f118"/>
                  <a:pt x="f119" y="f120"/>
                </a:cubicBezTo>
                <a:lnTo>
                  <a:pt x="f108" y="f121"/>
                </a:lnTo>
                <a:cubicBezTo>
                  <a:pt x="f122" y="f123"/>
                  <a:pt x="f124" y="f94"/>
                  <a:pt x="f93" y="f9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03" tIns="91403" rIns="91403" bIns="91403" anchor="ctr" anchorCtr="0" compatLnSpc="1">
            <a:noAutofit/>
          </a:bodyPr>
          <a:lstStyle/>
          <a:p>
            <a:pPr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6175424D-2527-4D91-A918-89F1BEA74B6F}"/>
              </a:ext>
            </a:extLst>
          </p:cNvPr>
          <p:cNvGrpSpPr/>
          <p:nvPr/>
        </p:nvGrpSpPr>
        <p:grpSpPr>
          <a:xfrm>
            <a:off x="11297839" y="2764341"/>
            <a:ext cx="467416" cy="505772"/>
            <a:chOff x="8473379" y="2073255"/>
            <a:chExt cx="350562" cy="3793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9FD2581B-09A2-454F-BDCC-14DFC6883BAB}"/>
                </a:ext>
              </a:extLst>
            </p:cNvPr>
            <p:cNvSpPr/>
            <p:nvPr/>
          </p:nvSpPr>
          <p:spPr>
            <a:xfrm>
              <a:off x="8473379" y="2353244"/>
              <a:ext cx="101178" cy="99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3886972E-920E-44D4-A6AD-31AFA9983E3E}"/>
                </a:ext>
              </a:extLst>
            </p:cNvPr>
            <p:cNvSpPr/>
            <p:nvPr/>
          </p:nvSpPr>
          <p:spPr>
            <a:xfrm>
              <a:off x="8474247" y="2073255"/>
              <a:ext cx="101205" cy="255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42802DDB-1AEA-47C2-8F0F-C4ADC7B401D4}"/>
                </a:ext>
              </a:extLst>
            </p:cNvPr>
            <p:cNvSpPr/>
            <p:nvPr/>
          </p:nvSpPr>
          <p:spPr>
            <a:xfrm>
              <a:off x="8597627" y="2353244"/>
              <a:ext cx="101178" cy="99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3B7F7080-BBAE-4A41-A52E-CA7B3C3BF6A7}"/>
                </a:ext>
              </a:extLst>
            </p:cNvPr>
            <p:cNvSpPr/>
            <p:nvPr/>
          </p:nvSpPr>
          <p:spPr>
            <a:xfrm>
              <a:off x="8597627" y="2073255"/>
              <a:ext cx="101178" cy="255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8BF903FD-EE53-46A7-828E-9F1C2829F28E}"/>
                </a:ext>
              </a:extLst>
            </p:cNvPr>
            <p:cNvSpPr/>
            <p:nvPr/>
          </p:nvSpPr>
          <p:spPr>
            <a:xfrm>
              <a:off x="8720989" y="2353244"/>
              <a:ext cx="101178" cy="99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3E3F259B-76D5-42C1-96C4-6E9F631E532C}"/>
                </a:ext>
              </a:extLst>
            </p:cNvPr>
            <p:cNvSpPr/>
            <p:nvPr/>
          </p:nvSpPr>
          <p:spPr>
            <a:xfrm>
              <a:off x="8722763" y="2073255"/>
              <a:ext cx="101178" cy="255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CCAAFB8B-D0E8-41CE-A542-89C9AA167B83}"/>
              </a:ext>
            </a:extLst>
          </p:cNvPr>
          <p:cNvGrpSpPr/>
          <p:nvPr/>
        </p:nvGrpSpPr>
        <p:grpSpPr>
          <a:xfrm>
            <a:off x="7821302" y="1614232"/>
            <a:ext cx="570121" cy="713877"/>
            <a:chOff x="5865976" y="1210674"/>
            <a:chExt cx="427591" cy="53540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3797643B-CEF4-48A5-93FB-231911A23E21}"/>
                </a:ext>
              </a:extLst>
            </p:cNvPr>
            <p:cNvSpPr/>
            <p:nvPr/>
          </p:nvSpPr>
          <p:spPr>
            <a:xfrm>
              <a:off x="5865976" y="1522841"/>
              <a:ext cx="427591" cy="1528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3624"/>
                <a:gd name="f6" fmla="val 2111"/>
                <a:gd name="f7" fmla="val 1"/>
                <a:gd name="f8" fmla="val 945"/>
                <a:gd name="f9" fmla="val 946"/>
                <a:gd name="f10" fmla="val 2080"/>
                <a:gd name="f11" fmla="val 3183"/>
                <a:gd name="f12" fmla="val 3435"/>
                <a:gd name="f13" fmla="val 221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4"/>
                <a:gd name="f23" fmla="+- f5 0 f2"/>
                <a:gd name="f24" fmla="+- f3 0 f2"/>
                <a:gd name="f25" fmla="+- f22 0 f21"/>
                <a:gd name="f26" fmla="*/ f24 1 10807"/>
                <a:gd name="f27" fmla="*/ f23 1 3624"/>
                <a:gd name="f28" fmla="*/ f25 1 3623"/>
                <a:gd name="f29" fmla="*/ f25 1 3624"/>
                <a:gd name="f30" fmla="*/ f2 1 f26"/>
                <a:gd name="f31" fmla="*/ f3 1 f26"/>
                <a:gd name="f32" fmla="*/ f2 1 f27"/>
                <a:gd name="f33" fmla="*/ f5 1 f27"/>
                <a:gd name="f34" fmla="*/ f33 f29 1"/>
                <a:gd name="f35" fmla="*/ f32 f29 1"/>
                <a:gd name="f36" fmla="*/ f30 f19 1"/>
                <a:gd name="f37" fmla="*/ f31 f19 1"/>
                <a:gd name="f38" fmla="*/ f35 1 f28"/>
                <a:gd name="f39" fmla="*/ f34 1 f28"/>
                <a:gd name="f40" fmla="*/ f39 f20 1"/>
                <a:gd name="f41" fmla="*/ f3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41" r="f37" b="f40"/>
              <a:pathLst>
                <a:path w="10807" h="3623">
                  <a:moveTo>
                    <a:pt x="f6" y="f7"/>
                  </a:moveTo>
                  <a:cubicBezTo>
                    <a:pt x="f8" y="f7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7"/>
                    <a:pt x="f18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C84C0B11-08CA-49FA-8C43-9AC9DBE29501}"/>
                </a:ext>
              </a:extLst>
            </p:cNvPr>
            <p:cNvSpPr/>
            <p:nvPr/>
          </p:nvSpPr>
          <p:spPr>
            <a:xfrm>
              <a:off x="5900870" y="1710156"/>
              <a:ext cx="360282" cy="35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2ADFFDF2-6121-4E0B-99C7-94ACCCE3E89E}"/>
                </a:ext>
              </a:extLst>
            </p:cNvPr>
            <p:cNvSpPr/>
            <p:nvPr/>
          </p:nvSpPr>
          <p:spPr>
            <a:xfrm>
              <a:off x="5964448" y="1210674"/>
              <a:ext cx="229368" cy="2790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7A0D2CCF-A5E1-476D-8DD7-1C3C531AB1C7}"/>
              </a:ext>
            </a:extLst>
          </p:cNvPr>
          <p:cNvGrpSpPr/>
          <p:nvPr/>
        </p:nvGrpSpPr>
        <p:grpSpPr>
          <a:xfrm>
            <a:off x="7924202" y="3640408"/>
            <a:ext cx="523548" cy="557808"/>
            <a:chOff x="5943151" y="2730306"/>
            <a:chExt cx="392661" cy="41835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290C8C46-15EA-49A2-A3FC-C7B73DA86007}"/>
                </a:ext>
              </a:extLst>
            </p:cNvPr>
            <p:cNvSpPr/>
            <p:nvPr/>
          </p:nvSpPr>
          <p:spPr>
            <a:xfrm>
              <a:off x="5989054" y="2730306"/>
              <a:ext cx="292059" cy="418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E5D0881C-4C4B-4CDA-8D00-1D1D2F811CEB}"/>
                </a:ext>
              </a:extLst>
            </p:cNvPr>
            <p:cNvSpPr/>
            <p:nvPr/>
          </p:nvSpPr>
          <p:spPr>
            <a:xfrm>
              <a:off x="5943151" y="2876940"/>
              <a:ext cx="43004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690A816C-6EE2-4F32-843E-B10EE97BF390}"/>
                </a:ext>
              </a:extLst>
            </p:cNvPr>
            <p:cNvSpPr/>
            <p:nvPr/>
          </p:nvSpPr>
          <p:spPr>
            <a:xfrm>
              <a:off x="6291821" y="2876940"/>
              <a:ext cx="43991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269639A1-3E87-494B-BDF3-69250329D2FF}"/>
                </a:ext>
              </a:extLst>
            </p:cNvPr>
            <p:cNvSpPr/>
            <p:nvPr/>
          </p:nvSpPr>
          <p:spPr>
            <a:xfrm>
              <a:off x="5995876" y="3002094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E46F0A8-FE27-491A-8A08-897D6252CC81}"/>
                </a:ext>
              </a:extLst>
            </p:cNvPr>
            <p:cNvSpPr/>
            <p:nvPr/>
          </p:nvSpPr>
          <p:spPr>
            <a:xfrm>
              <a:off x="6243980" y="2737704"/>
              <a:ext cx="40050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6FE0AA82-57BA-4A66-AA5B-B5812B39C9B6}"/>
                </a:ext>
              </a:extLst>
            </p:cNvPr>
            <p:cNvSpPr/>
            <p:nvPr/>
          </p:nvSpPr>
          <p:spPr>
            <a:xfrm>
              <a:off x="6243980" y="3002094"/>
              <a:ext cx="40050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FF5E17FB-5EDD-418D-BD52-66837272A9E0}"/>
                </a:ext>
              </a:extLst>
            </p:cNvPr>
            <p:cNvSpPr/>
            <p:nvPr/>
          </p:nvSpPr>
          <p:spPr>
            <a:xfrm>
              <a:off x="5995876" y="2737704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8955C7AA-E5E4-40C4-8348-D636B3BB7B9C}"/>
              </a:ext>
            </a:extLst>
          </p:cNvPr>
          <p:cNvGrpSpPr/>
          <p:nvPr/>
        </p:nvGrpSpPr>
        <p:grpSpPr>
          <a:xfrm>
            <a:off x="9424159" y="1632241"/>
            <a:ext cx="683836" cy="722095"/>
            <a:chOff x="7068119" y="1224180"/>
            <a:chExt cx="512877" cy="54157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3AAB0E9-F3F1-4386-BE7B-6D4638CB8BC8}"/>
                </a:ext>
              </a:extLst>
            </p:cNvPr>
            <p:cNvSpPr/>
            <p:nvPr/>
          </p:nvSpPr>
          <p:spPr>
            <a:xfrm>
              <a:off x="7202984" y="1224180"/>
              <a:ext cx="378012" cy="3928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D3E085D6-1F5C-4235-B209-51345F8E0C0D}"/>
                </a:ext>
              </a:extLst>
            </p:cNvPr>
            <p:cNvSpPr/>
            <p:nvPr/>
          </p:nvSpPr>
          <p:spPr>
            <a:xfrm>
              <a:off x="7068119" y="1463542"/>
              <a:ext cx="283555" cy="302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04579E7A-BF5B-4830-8F44-C3522BB87D29}"/>
                </a:ext>
              </a:extLst>
            </p:cNvPr>
            <p:cNvSpPr/>
            <p:nvPr/>
          </p:nvSpPr>
          <p:spPr>
            <a:xfrm>
              <a:off x="7278569" y="1659617"/>
              <a:ext cx="297390" cy="106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8E5B97D9-5EA2-4C51-8C5B-408820562B86}"/>
              </a:ext>
            </a:extLst>
          </p:cNvPr>
          <p:cNvGrpSpPr/>
          <p:nvPr/>
        </p:nvGrpSpPr>
        <p:grpSpPr>
          <a:xfrm>
            <a:off x="4276283" y="3638702"/>
            <a:ext cx="523547" cy="559393"/>
            <a:chOff x="3207212" y="2729026"/>
            <a:chExt cx="392660" cy="41954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C48D348-4EBD-4763-9241-7E3ED00F34A3}"/>
                </a:ext>
              </a:extLst>
            </p:cNvPr>
            <p:cNvSpPr/>
            <p:nvPr/>
          </p:nvSpPr>
          <p:spPr>
            <a:xfrm>
              <a:off x="3207212" y="2729026"/>
              <a:ext cx="392652" cy="419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A18D018-63BE-4030-8195-C5AD67CB5E1B}"/>
                </a:ext>
              </a:extLst>
            </p:cNvPr>
            <p:cNvSpPr/>
            <p:nvPr/>
          </p:nvSpPr>
          <p:spPr>
            <a:xfrm>
              <a:off x="3261929" y="2847706"/>
              <a:ext cx="337943" cy="1978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88A1DCAB-B7F7-42DD-AD45-32B01C9D74B2}"/>
              </a:ext>
            </a:extLst>
          </p:cNvPr>
          <p:cNvSpPr/>
          <p:nvPr/>
        </p:nvSpPr>
        <p:spPr>
          <a:xfrm>
            <a:off x="8747320" y="3717548"/>
            <a:ext cx="526157" cy="43722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03" tIns="91403" rIns="91403" bIns="91403" anchor="ctr" anchorCtr="0" compatLnSpc="1">
            <a:noAutofit/>
          </a:bodyPr>
          <a:lstStyle/>
          <a:p>
            <a:pPr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2C64A5C1-7ADC-4D32-A3B4-8382C3C9159F}"/>
              </a:ext>
            </a:extLst>
          </p:cNvPr>
          <p:cNvGrpSpPr/>
          <p:nvPr/>
        </p:nvGrpSpPr>
        <p:grpSpPr>
          <a:xfrm>
            <a:off x="10481815" y="3656930"/>
            <a:ext cx="479475" cy="504857"/>
            <a:chOff x="7861361" y="2742697"/>
            <a:chExt cx="359606" cy="37864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06B34F8-08D4-4344-81AF-8916E3105D09}"/>
                </a:ext>
              </a:extLst>
            </p:cNvPr>
            <p:cNvSpPr/>
            <p:nvPr/>
          </p:nvSpPr>
          <p:spPr>
            <a:xfrm>
              <a:off x="7861361" y="2742697"/>
              <a:ext cx="168715" cy="308536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D400B50A-5A7F-4343-9197-B81BBB2172C3}"/>
                </a:ext>
              </a:extLst>
            </p:cNvPr>
            <p:cNvSpPr/>
            <p:nvPr/>
          </p:nvSpPr>
          <p:spPr>
            <a:xfrm>
              <a:off x="7927070" y="3006821"/>
              <a:ext cx="227301" cy="114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3813"/>
                <a:gd name="f6" fmla="val 5758"/>
                <a:gd name="f7" fmla="val 5692"/>
                <a:gd name="f8" fmla="val 5629"/>
                <a:gd name="f9" fmla="val 11"/>
                <a:gd name="f10" fmla="val 5577"/>
                <a:gd name="f11" fmla="val 32"/>
                <a:gd name="f12" fmla="val 5091"/>
                <a:gd name="f13" fmla="val 339"/>
                <a:gd name="f14" fmla="val 4530"/>
                <a:gd name="f15" fmla="val 489"/>
                <a:gd name="f16" fmla="val 3972"/>
                <a:gd name="f17" fmla="val 3444"/>
                <a:gd name="f18" fmla="val 2917"/>
                <a:gd name="f19" fmla="val 355"/>
                <a:gd name="f20" fmla="val 2458"/>
                <a:gd name="f21" fmla="val 95"/>
                <a:gd name="f22" fmla="val 2389"/>
                <a:gd name="f23" fmla="val 53"/>
                <a:gd name="f24" fmla="val 2314"/>
                <a:gd name="f25" fmla="val 30"/>
                <a:gd name="f26" fmla="val 2239"/>
                <a:gd name="f27" fmla="val 2141"/>
                <a:gd name="f28" fmla="val 2042"/>
                <a:gd name="f29" fmla="val 69"/>
                <a:gd name="f30" fmla="val 1954"/>
                <a:gd name="f31" fmla="val 158"/>
                <a:gd name="f32" fmla="val 189"/>
                <a:gd name="f33" fmla="val 1922"/>
                <a:gd name="f34" fmla="val 2143"/>
                <a:gd name="f35" fmla="val 2395"/>
                <a:gd name="f36" fmla="val 221"/>
                <a:gd name="f37" fmla="val 2552"/>
                <a:gd name="f38" fmla="val 1324"/>
                <a:gd name="f39" fmla="val 3403"/>
                <a:gd name="f40" fmla="val 2615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2"/>
                <a:gd name="f58" fmla="val f2"/>
                <a:gd name="f59" fmla="val f4"/>
                <a:gd name="f60" fmla="+- f5 0 f2"/>
                <a:gd name="f61" fmla="+- f3 0 f2"/>
                <a:gd name="f62" fmla="+- f59 0 f58"/>
                <a:gd name="f63" fmla="*/ f61 1 8066"/>
                <a:gd name="f64" fmla="*/ f60 1 3813"/>
                <a:gd name="f65" fmla="*/ f62 1 3812"/>
                <a:gd name="f66" fmla="*/ f62 1 3813"/>
                <a:gd name="f67" fmla="*/ f2 1 f63"/>
                <a:gd name="f68" fmla="*/ f3 1 f63"/>
                <a:gd name="f69" fmla="*/ f2 1 f64"/>
                <a:gd name="f70" fmla="*/ f5 1 f64"/>
                <a:gd name="f71" fmla="*/ f70 f66 1"/>
                <a:gd name="f72" fmla="*/ f69 f66 1"/>
                <a:gd name="f73" fmla="*/ f67 f56 1"/>
                <a:gd name="f74" fmla="*/ f68 f56 1"/>
                <a:gd name="f75" fmla="*/ f72 1 f65"/>
                <a:gd name="f76" fmla="*/ f71 1 f65"/>
                <a:gd name="f77" fmla="*/ f76 f57 1"/>
                <a:gd name="f78" fmla="*/ f75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8" r="f74" b="f77"/>
              <a:pathLst>
                <a:path w="8066" h="3812">
                  <a:moveTo>
                    <a:pt x="f6" y="f2"/>
                  </a:moveTo>
                  <a:cubicBezTo>
                    <a:pt x="f7" y="f2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2" y="f34"/>
                    <a:pt x="f11" y="f35"/>
                    <a:pt x="f36" y="f37"/>
                  </a:cubicBezTo>
                  <a:cubicBezTo>
                    <a:pt x="f38" y="f39"/>
                    <a:pt x="f40" y="f4"/>
                    <a:pt x="f41" y="f4"/>
                  </a:cubicBezTo>
                  <a:cubicBezTo>
                    <a:pt x="f42" y="f4"/>
                    <a:pt x="f43" y="f39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FD9B4904-0C8F-4D3C-9DB5-D2E95B13BD1B}"/>
                </a:ext>
              </a:extLst>
            </p:cNvPr>
            <p:cNvSpPr/>
            <p:nvPr/>
          </p:nvSpPr>
          <p:spPr>
            <a:xfrm>
              <a:off x="8052252" y="2742697"/>
              <a:ext cx="168715" cy="30818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64C1DD15-110F-4C74-9A78-970751A4DD94}"/>
                </a:ext>
              </a:extLst>
            </p:cNvPr>
            <p:cNvSpPr/>
            <p:nvPr/>
          </p:nvSpPr>
          <p:spPr>
            <a:xfrm>
              <a:off x="8004319" y="2844991"/>
              <a:ext cx="71039" cy="1741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84C3CC2F-F110-4F37-9D38-64C4B9AA626B}"/>
              </a:ext>
            </a:extLst>
          </p:cNvPr>
          <p:cNvGrpSpPr/>
          <p:nvPr/>
        </p:nvGrpSpPr>
        <p:grpSpPr>
          <a:xfrm>
            <a:off x="5114202" y="4622305"/>
            <a:ext cx="422525" cy="511076"/>
            <a:chOff x="3835651" y="3466728"/>
            <a:chExt cx="316894" cy="38330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D7594371-5BA2-43C7-B4C2-F4E596E247E4}"/>
                </a:ext>
              </a:extLst>
            </p:cNvPr>
            <p:cNvSpPr/>
            <p:nvPr/>
          </p:nvSpPr>
          <p:spPr>
            <a:xfrm>
              <a:off x="3940314" y="3647386"/>
              <a:ext cx="105640" cy="6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35670916-8574-4685-AEAB-7A4BBCE6CF28}"/>
                </a:ext>
              </a:extLst>
            </p:cNvPr>
            <p:cNvSpPr/>
            <p:nvPr/>
          </p:nvSpPr>
          <p:spPr>
            <a:xfrm>
              <a:off x="3971038" y="3579848"/>
              <a:ext cx="4325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4BF8D7A7-F561-4FB9-8158-9FE98A647B3D}"/>
                </a:ext>
              </a:extLst>
            </p:cNvPr>
            <p:cNvSpPr/>
            <p:nvPr/>
          </p:nvSpPr>
          <p:spPr>
            <a:xfrm>
              <a:off x="3835651" y="3466728"/>
              <a:ext cx="316894" cy="3833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B5B01C52-2C59-4DAD-BE26-4B8ED9138CEF}"/>
              </a:ext>
            </a:extLst>
          </p:cNvPr>
          <p:cNvGrpSpPr/>
          <p:nvPr/>
        </p:nvGrpSpPr>
        <p:grpSpPr>
          <a:xfrm>
            <a:off x="6965326" y="4627193"/>
            <a:ext cx="486569" cy="480377"/>
            <a:chOff x="5223994" y="3470394"/>
            <a:chExt cx="364927" cy="36028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6C600DA4-647B-4046-A7B0-5C21A54977F0}"/>
                </a:ext>
              </a:extLst>
            </p:cNvPr>
            <p:cNvSpPr/>
            <p:nvPr/>
          </p:nvSpPr>
          <p:spPr>
            <a:xfrm>
              <a:off x="5223994" y="3470394"/>
              <a:ext cx="364927" cy="2917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B0306C68-5329-4F8F-AAF3-1A565543C0D7}"/>
                </a:ext>
              </a:extLst>
            </p:cNvPr>
            <p:cNvSpPr/>
            <p:nvPr/>
          </p:nvSpPr>
          <p:spPr>
            <a:xfrm>
              <a:off x="5305613" y="3785588"/>
              <a:ext cx="192078" cy="45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F8C9ED9E-FBE9-450E-90E1-E9787A2DF658}"/>
              </a:ext>
            </a:extLst>
          </p:cNvPr>
          <p:cNvGrpSpPr/>
          <p:nvPr/>
        </p:nvGrpSpPr>
        <p:grpSpPr>
          <a:xfrm>
            <a:off x="7899026" y="4585350"/>
            <a:ext cx="480193" cy="511735"/>
            <a:chOff x="5924269" y="3439012"/>
            <a:chExt cx="360145" cy="38380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F2DBE93C-2305-4896-AA9E-1B716CFE89C9}"/>
                </a:ext>
              </a:extLst>
            </p:cNvPr>
            <p:cNvSpPr/>
            <p:nvPr/>
          </p:nvSpPr>
          <p:spPr>
            <a:xfrm>
              <a:off x="5986686" y="3551566"/>
              <a:ext cx="21150" cy="1126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EEE5AA7-26DB-44F3-8720-CFEF8A35DDCD}"/>
                </a:ext>
              </a:extLst>
            </p:cNvPr>
            <p:cNvSpPr/>
            <p:nvPr/>
          </p:nvSpPr>
          <p:spPr>
            <a:xfrm>
              <a:off x="6199860" y="3551566"/>
              <a:ext cx="22128" cy="1126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93B14C02-698A-48AB-A148-A45328327907}"/>
                </a:ext>
              </a:extLst>
            </p:cNvPr>
            <p:cNvSpPr/>
            <p:nvPr/>
          </p:nvSpPr>
          <p:spPr>
            <a:xfrm>
              <a:off x="5986686" y="3686677"/>
              <a:ext cx="21150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B0DC99A6-7DDA-413B-A165-1B62FCBD3CE1}"/>
                </a:ext>
              </a:extLst>
            </p:cNvPr>
            <p:cNvSpPr/>
            <p:nvPr/>
          </p:nvSpPr>
          <p:spPr>
            <a:xfrm>
              <a:off x="6199860" y="3686677"/>
              <a:ext cx="22128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6B159343-A59E-4BAC-8668-C2B2F6E7C85C}"/>
                </a:ext>
              </a:extLst>
            </p:cNvPr>
            <p:cNvSpPr/>
            <p:nvPr/>
          </p:nvSpPr>
          <p:spPr>
            <a:xfrm>
              <a:off x="5924269" y="3551566"/>
              <a:ext cx="42272" cy="1126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D2A6EF8E-7AE2-40A5-A89B-FEBC1AF4457D}"/>
                </a:ext>
              </a:extLst>
            </p:cNvPr>
            <p:cNvSpPr/>
            <p:nvPr/>
          </p:nvSpPr>
          <p:spPr>
            <a:xfrm>
              <a:off x="6029910" y="3551566"/>
              <a:ext cx="148864" cy="1126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67E35B1F-201A-40A3-98ED-ACE08BF1B0EA}"/>
                </a:ext>
              </a:extLst>
            </p:cNvPr>
            <p:cNvSpPr/>
            <p:nvPr/>
          </p:nvSpPr>
          <p:spPr>
            <a:xfrm>
              <a:off x="6242105" y="3670301"/>
              <a:ext cx="42309" cy="1525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8FEDD5B9-F763-4388-B653-5A60641658AB}"/>
                </a:ext>
              </a:extLst>
            </p:cNvPr>
            <p:cNvSpPr/>
            <p:nvPr/>
          </p:nvSpPr>
          <p:spPr>
            <a:xfrm>
              <a:off x="5924269" y="3670301"/>
              <a:ext cx="42272" cy="15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CEF5E80C-642F-4F65-8CA6-D9B8C6C5200C}"/>
                </a:ext>
              </a:extLst>
            </p:cNvPr>
            <p:cNvSpPr/>
            <p:nvPr/>
          </p:nvSpPr>
          <p:spPr>
            <a:xfrm>
              <a:off x="6093268" y="3686677"/>
              <a:ext cx="21150" cy="235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045E2ED5-3734-408B-A226-59D3FAD2DC13}"/>
                </a:ext>
              </a:extLst>
            </p:cNvPr>
            <p:cNvSpPr/>
            <p:nvPr/>
          </p:nvSpPr>
          <p:spPr>
            <a:xfrm>
              <a:off x="6242105" y="3551566"/>
              <a:ext cx="42309" cy="1126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AFB3B627-E419-4E46-80D0-59A703D0A905}"/>
                </a:ext>
              </a:extLst>
            </p:cNvPr>
            <p:cNvSpPr/>
            <p:nvPr/>
          </p:nvSpPr>
          <p:spPr>
            <a:xfrm>
              <a:off x="6029910" y="3686677"/>
              <a:ext cx="148864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AC54F4ED-8946-431A-AA70-07CE388B2834}"/>
                </a:ext>
              </a:extLst>
            </p:cNvPr>
            <p:cNvSpPr/>
            <p:nvPr/>
          </p:nvSpPr>
          <p:spPr>
            <a:xfrm>
              <a:off x="6028931" y="3439012"/>
              <a:ext cx="148864" cy="900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4E016EF0-2661-49E8-949F-498F30DDDA40}"/>
              </a:ext>
            </a:extLst>
          </p:cNvPr>
          <p:cNvGrpSpPr/>
          <p:nvPr/>
        </p:nvGrpSpPr>
        <p:grpSpPr>
          <a:xfrm>
            <a:off x="11369003" y="3665292"/>
            <a:ext cx="345923" cy="483352"/>
            <a:chOff x="8526752" y="2748969"/>
            <a:chExt cx="259442" cy="36251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1A876DC6-2F79-4B7E-B3DE-6786AB92A3DA}"/>
                </a:ext>
              </a:extLst>
            </p:cNvPr>
            <p:cNvSpPr/>
            <p:nvPr/>
          </p:nvSpPr>
          <p:spPr>
            <a:xfrm>
              <a:off x="8526752" y="2748969"/>
              <a:ext cx="259442" cy="2552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8B5F336C-4F89-4BFD-BFD9-99E3D9EE4D2E}"/>
                </a:ext>
              </a:extLst>
            </p:cNvPr>
            <p:cNvSpPr/>
            <p:nvPr/>
          </p:nvSpPr>
          <p:spPr>
            <a:xfrm>
              <a:off x="8636517" y="2811816"/>
              <a:ext cx="40818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CF3F2AA3-86E3-4703-A359-1812871A394C}"/>
                </a:ext>
              </a:extLst>
            </p:cNvPr>
            <p:cNvSpPr/>
            <p:nvPr/>
          </p:nvSpPr>
          <p:spPr>
            <a:xfrm>
              <a:off x="8587514" y="3025429"/>
              <a:ext cx="139711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26283030-0179-41D8-8771-E11186FA1EC3}"/>
                </a:ext>
              </a:extLst>
            </p:cNvPr>
            <p:cNvSpPr/>
            <p:nvPr/>
          </p:nvSpPr>
          <p:spPr>
            <a:xfrm>
              <a:off x="8607466" y="2877534"/>
              <a:ext cx="99806" cy="63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EC31C9B9-53A2-4362-A548-98E1681CF9C3}"/>
                </a:ext>
              </a:extLst>
            </p:cNvPr>
            <p:cNvSpPr/>
            <p:nvPr/>
          </p:nvSpPr>
          <p:spPr>
            <a:xfrm>
              <a:off x="8607466" y="3090196"/>
              <a:ext cx="100702" cy="212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3A2C466-2048-482A-ABF0-97AB7217AD46}"/>
              </a:ext>
            </a:extLst>
          </p:cNvPr>
          <p:cNvGrpSpPr/>
          <p:nvPr/>
        </p:nvGrpSpPr>
        <p:grpSpPr>
          <a:xfrm>
            <a:off x="8779021" y="4641470"/>
            <a:ext cx="481460" cy="451700"/>
            <a:chOff x="6584265" y="3481102"/>
            <a:chExt cx="361095" cy="33877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8BC43A89-2797-4526-960C-4A3FEF11D00D}"/>
                </a:ext>
              </a:extLst>
            </p:cNvPr>
            <p:cNvSpPr/>
            <p:nvPr/>
          </p:nvSpPr>
          <p:spPr>
            <a:xfrm>
              <a:off x="6679326" y="3638717"/>
              <a:ext cx="169986" cy="181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7FE0BDD6-1B1B-479D-B355-16D19B1E7026}"/>
                </a:ext>
              </a:extLst>
            </p:cNvPr>
            <p:cNvSpPr/>
            <p:nvPr/>
          </p:nvSpPr>
          <p:spPr>
            <a:xfrm>
              <a:off x="6838742" y="3481102"/>
              <a:ext cx="84517" cy="900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258B4305-11C0-42E2-A04A-23B2870E2D4E}"/>
                </a:ext>
              </a:extLst>
            </p:cNvPr>
            <p:cNvSpPr/>
            <p:nvPr/>
          </p:nvSpPr>
          <p:spPr>
            <a:xfrm>
              <a:off x="6606366" y="3481102"/>
              <a:ext cx="83539" cy="900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58D47BA2-7CF4-4210-9352-85ED3B310B5B}"/>
                </a:ext>
              </a:extLst>
            </p:cNvPr>
            <p:cNvSpPr/>
            <p:nvPr/>
          </p:nvSpPr>
          <p:spPr>
            <a:xfrm>
              <a:off x="6584265" y="3571152"/>
              <a:ext cx="127741" cy="67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A117C2EB-EA1F-4CCF-B298-1C07DC576CBA}"/>
                </a:ext>
              </a:extLst>
            </p:cNvPr>
            <p:cNvSpPr/>
            <p:nvPr/>
          </p:nvSpPr>
          <p:spPr>
            <a:xfrm>
              <a:off x="6818561" y="3571152"/>
              <a:ext cx="126790" cy="67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A1A2322C-A1F9-403B-9FDD-C4F2F273D1A6}"/>
                </a:ext>
              </a:extLst>
            </p:cNvPr>
            <p:cNvSpPr/>
            <p:nvPr/>
          </p:nvSpPr>
          <p:spPr>
            <a:xfrm>
              <a:off x="6823380" y="3661221"/>
              <a:ext cx="121980" cy="686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BD0F435-9016-460F-AC65-2A9F671CCDF9}"/>
                </a:ext>
              </a:extLst>
            </p:cNvPr>
            <p:cNvSpPr/>
            <p:nvPr/>
          </p:nvSpPr>
          <p:spPr>
            <a:xfrm>
              <a:off x="6584265" y="3661221"/>
              <a:ext cx="122959" cy="6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5E266457-D08B-4A7A-BD32-6142124262AC}"/>
              </a:ext>
            </a:extLst>
          </p:cNvPr>
          <p:cNvGrpSpPr/>
          <p:nvPr/>
        </p:nvGrpSpPr>
        <p:grpSpPr>
          <a:xfrm>
            <a:off x="4176857" y="4547079"/>
            <a:ext cx="480145" cy="509004"/>
            <a:chOff x="3132642" y="3410309"/>
            <a:chExt cx="360109" cy="38175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113A215C-BFA6-4185-8478-9137CB754230}"/>
                </a:ext>
              </a:extLst>
            </p:cNvPr>
            <p:cNvSpPr/>
            <p:nvPr/>
          </p:nvSpPr>
          <p:spPr>
            <a:xfrm>
              <a:off x="3293001" y="3582244"/>
              <a:ext cx="22128" cy="214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5A29757A-4F38-4CC2-8698-71632DAA351D}"/>
                </a:ext>
              </a:extLst>
            </p:cNvPr>
            <p:cNvSpPr/>
            <p:nvPr/>
          </p:nvSpPr>
          <p:spPr>
            <a:xfrm>
              <a:off x="3245964" y="3536935"/>
              <a:ext cx="115241" cy="1126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F2E9B22F-7611-4906-AD2D-5E270D9F3361}"/>
                </a:ext>
              </a:extLst>
            </p:cNvPr>
            <p:cNvSpPr/>
            <p:nvPr/>
          </p:nvSpPr>
          <p:spPr>
            <a:xfrm>
              <a:off x="3348706" y="3422590"/>
              <a:ext cx="144045" cy="1545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3B9B8AE4-D879-4A83-880E-4F710FAF16B0}"/>
                </a:ext>
              </a:extLst>
            </p:cNvPr>
            <p:cNvSpPr/>
            <p:nvPr/>
          </p:nvSpPr>
          <p:spPr>
            <a:xfrm>
              <a:off x="3295881" y="3647733"/>
              <a:ext cx="125821" cy="133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69A4B6A1-1991-4F57-AB36-11B95417F6AA}"/>
                </a:ext>
              </a:extLst>
            </p:cNvPr>
            <p:cNvSpPr/>
            <p:nvPr/>
          </p:nvSpPr>
          <p:spPr>
            <a:xfrm>
              <a:off x="3369838" y="3585307"/>
              <a:ext cx="109481" cy="11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5180C128-7256-4A54-8E45-37A9A5EC69CB}"/>
                </a:ext>
              </a:extLst>
            </p:cNvPr>
            <p:cNvSpPr/>
            <p:nvPr/>
          </p:nvSpPr>
          <p:spPr>
            <a:xfrm>
              <a:off x="3142244" y="3638507"/>
              <a:ext cx="146934" cy="153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E273F7CB-45F5-4813-AA0E-2F10C74C0667}"/>
                </a:ext>
              </a:extLst>
            </p:cNvPr>
            <p:cNvSpPr/>
            <p:nvPr/>
          </p:nvSpPr>
          <p:spPr>
            <a:xfrm>
              <a:off x="3295881" y="3410309"/>
              <a:ext cx="126790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F9E7EFDA-4E6B-42FC-ABD2-92E0C1AF3B6B}"/>
                </a:ext>
              </a:extLst>
            </p:cNvPr>
            <p:cNvSpPr/>
            <p:nvPr/>
          </p:nvSpPr>
          <p:spPr>
            <a:xfrm>
              <a:off x="3132642" y="3579162"/>
              <a:ext cx="102769" cy="139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45F7537C-D596-4781-9DBA-F3A2D56573FC}"/>
              </a:ext>
            </a:extLst>
          </p:cNvPr>
          <p:cNvGrpSpPr/>
          <p:nvPr/>
        </p:nvGrpSpPr>
        <p:grpSpPr>
          <a:xfrm>
            <a:off x="9514528" y="4558783"/>
            <a:ext cx="482753" cy="515856"/>
            <a:chOff x="7135895" y="3419087"/>
            <a:chExt cx="362065" cy="38689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B3CB52A5-B59A-4DF8-9971-C3046BBE6832}"/>
                </a:ext>
              </a:extLst>
            </p:cNvPr>
            <p:cNvSpPr/>
            <p:nvPr/>
          </p:nvSpPr>
          <p:spPr>
            <a:xfrm>
              <a:off x="7135895" y="3555196"/>
              <a:ext cx="43251" cy="2487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2911EA1B-6D6A-4138-91D9-4A1B5ED96737}"/>
                </a:ext>
              </a:extLst>
            </p:cNvPr>
            <p:cNvSpPr/>
            <p:nvPr/>
          </p:nvSpPr>
          <p:spPr>
            <a:xfrm>
              <a:off x="7177198" y="3646279"/>
              <a:ext cx="149833" cy="159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48E25722-A6D4-49C6-93CB-E1C024128F6E}"/>
                </a:ext>
              </a:extLst>
            </p:cNvPr>
            <p:cNvSpPr/>
            <p:nvPr/>
          </p:nvSpPr>
          <p:spPr>
            <a:xfrm>
              <a:off x="7346207" y="3419087"/>
              <a:ext cx="128683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E15BF1DA-A150-4E57-82E8-555540EC7C20}"/>
                </a:ext>
              </a:extLst>
            </p:cNvPr>
            <p:cNvSpPr/>
            <p:nvPr/>
          </p:nvSpPr>
          <p:spPr>
            <a:xfrm>
              <a:off x="7368271" y="3488673"/>
              <a:ext cx="127769" cy="460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CFDA7C55-644E-40EE-8963-E7167110C6E7}"/>
                </a:ext>
              </a:extLst>
            </p:cNvPr>
            <p:cNvSpPr/>
            <p:nvPr/>
          </p:nvSpPr>
          <p:spPr>
            <a:xfrm>
              <a:off x="7348127" y="3622724"/>
              <a:ext cx="148855" cy="460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C8CA95B2-FFE8-4CF2-B51E-45F95766C52A}"/>
                </a:ext>
              </a:extLst>
            </p:cNvPr>
            <p:cNvSpPr/>
            <p:nvPr/>
          </p:nvSpPr>
          <p:spPr>
            <a:xfrm>
              <a:off x="7326035" y="3555196"/>
              <a:ext cx="170956" cy="4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A8FF67DF-0FC9-4FA4-9EAE-17A68E6BC4FA}"/>
                </a:ext>
              </a:extLst>
            </p:cNvPr>
            <p:cNvSpPr/>
            <p:nvPr/>
          </p:nvSpPr>
          <p:spPr>
            <a:xfrm>
              <a:off x="7348127" y="3692347"/>
              <a:ext cx="149833" cy="113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022582A4-6499-407C-B628-6C82D1DBD6E8}"/>
                </a:ext>
              </a:extLst>
            </p:cNvPr>
            <p:cNvSpPr/>
            <p:nvPr/>
          </p:nvSpPr>
          <p:spPr>
            <a:xfrm>
              <a:off x="7200241" y="3487667"/>
              <a:ext cx="105668" cy="135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EBB4DA4E-2DF0-4C09-BFC7-FFD4C2183BE1}"/>
              </a:ext>
            </a:extLst>
          </p:cNvPr>
          <p:cNvGrpSpPr/>
          <p:nvPr/>
        </p:nvGrpSpPr>
        <p:grpSpPr>
          <a:xfrm>
            <a:off x="9486157" y="5285853"/>
            <a:ext cx="709476" cy="701088"/>
            <a:chOff x="7114617" y="3964390"/>
            <a:chExt cx="532107" cy="52581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2B7FD517-0846-4A3D-ABCA-D46B72C398D8}"/>
                </a:ext>
              </a:extLst>
            </p:cNvPr>
            <p:cNvSpPr/>
            <p:nvPr/>
          </p:nvSpPr>
          <p:spPr>
            <a:xfrm>
              <a:off x="7364431" y="3964390"/>
              <a:ext cx="31080" cy="82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1734"/>
                <a:gd name="f6" fmla="val 347"/>
                <a:gd name="f7" fmla="val 158"/>
                <a:gd name="f8" fmla="val 1355"/>
                <a:gd name="f9" fmla="val 1576"/>
                <a:gd name="f10" fmla="val 536"/>
                <a:gd name="f11" fmla="val 693"/>
                <a:gd name="f12" fmla="*/ f0 1 694"/>
                <a:gd name="f13" fmla="*/ f1 1 1733"/>
                <a:gd name="f14" fmla="val f2"/>
                <a:gd name="f15" fmla="val f4"/>
                <a:gd name="f16" fmla="+- f5 0 f2"/>
                <a:gd name="f17" fmla="+- f3 0 f2"/>
                <a:gd name="f18" fmla="+- f15 0 f14"/>
                <a:gd name="f19" fmla="*/ f17 1 694"/>
                <a:gd name="f20" fmla="*/ f16 1 1734"/>
                <a:gd name="f21" fmla="*/ f18 1 1733"/>
                <a:gd name="f22" fmla="*/ f18 1 1734"/>
                <a:gd name="f23" fmla="*/ f2 1 f19"/>
                <a:gd name="f24" fmla="*/ f3 1 f19"/>
                <a:gd name="f25" fmla="*/ f2 1 f20"/>
                <a:gd name="f26" fmla="*/ f5 1 f20"/>
                <a:gd name="f27" fmla="*/ f26 f22 1"/>
                <a:gd name="f28" fmla="*/ f25 f22 1"/>
                <a:gd name="f29" fmla="*/ f23 f12 1"/>
                <a:gd name="f30" fmla="*/ f24 f12 1"/>
                <a:gd name="f31" fmla="*/ f28 1 f21"/>
                <a:gd name="f32" fmla="*/ f27 1 f21"/>
                <a:gd name="f33" fmla="*/ f32 f13 1"/>
                <a:gd name="f34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4" r="f30" b="f33"/>
              <a:pathLst>
                <a:path w="694" h="1733">
                  <a:moveTo>
                    <a:pt x="f6" y="f2"/>
                  </a:moveTo>
                  <a:cubicBezTo>
                    <a:pt x="f7" y="f2"/>
                    <a:pt x="f2" y="f7"/>
                    <a:pt x="f2" y="f6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6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6"/>
                  </a:lnTo>
                  <a:cubicBezTo>
                    <a:pt x="f11" y="f7"/>
                    <a:pt x="f10" y="f2"/>
                    <a:pt x="f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5E45E83D-CFD0-48CB-88A8-14AD18A8ABE9}"/>
                </a:ext>
              </a:extLst>
            </p:cNvPr>
            <p:cNvSpPr/>
            <p:nvPr/>
          </p:nvSpPr>
          <p:spPr>
            <a:xfrm>
              <a:off x="7240228" y="4029413"/>
              <a:ext cx="63569" cy="662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B2B34B0-805F-4968-A957-A598445DEE6F}"/>
                </a:ext>
              </a:extLst>
            </p:cNvPr>
            <p:cNvSpPr/>
            <p:nvPr/>
          </p:nvSpPr>
          <p:spPr>
            <a:xfrm>
              <a:off x="7456127" y="4029989"/>
              <a:ext cx="63569" cy="65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AB91435E-F683-43CC-AF5A-46DE44124A62}"/>
                </a:ext>
              </a:extLst>
            </p:cNvPr>
            <p:cNvSpPr/>
            <p:nvPr/>
          </p:nvSpPr>
          <p:spPr>
            <a:xfrm>
              <a:off x="7583155" y="4194499"/>
              <a:ext cx="63569" cy="231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B9D53BC2-8198-4AC9-B10A-54F24EFCA533}"/>
                </a:ext>
              </a:extLst>
            </p:cNvPr>
            <p:cNvSpPr/>
            <p:nvPr/>
          </p:nvSpPr>
          <p:spPr>
            <a:xfrm>
              <a:off x="7114617" y="4195834"/>
              <a:ext cx="63569" cy="231827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EB7E79A4-31BA-4F4A-8742-1C67E28C943D}"/>
                </a:ext>
              </a:extLst>
            </p:cNvPr>
            <p:cNvSpPr/>
            <p:nvPr/>
          </p:nvSpPr>
          <p:spPr>
            <a:xfrm>
              <a:off x="7292449" y="4212549"/>
              <a:ext cx="256891" cy="198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8C9DB9DF-A421-4641-8E1B-E0836CFA5D08}"/>
                </a:ext>
              </a:extLst>
            </p:cNvPr>
            <p:cNvSpPr/>
            <p:nvPr/>
          </p:nvSpPr>
          <p:spPr>
            <a:xfrm>
              <a:off x="7206349" y="4129814"/>
              <a:ext cx="314763" cy="360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2615ABD4-BC88-494F-AA16-749A2E5AE3C6}"/>
              </a:ext>
            </a:extLst>
          </p:cNvPr>
          <p:cNvGrpSpPr/>
          <p:nvPr/>
        </p:nvGrpSpPr>
        <p:grpSpPr>
          <a:xfrm>
            <a:off x="11313139" y="4449325"/>
            <a:ext cx="551005" cy="587263"/>
            <a:chOff x="8484854" y="3336993"/>
            <a:chExt cx="413254" cy="44044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2600787A-CE2A-4612-9209-C59561F571B3}"/>
                </a:ext>
              </a:extLst>
            </p:cNvPr>
            <p:cNvSpPr/>
            <p:nvPr/>
          </p:nvSpPr>
          <p:spPr>
            <a:xfrm>
              <a:off x="8521129" y="3336993"/>
              <a:ext cx="120938" cy="1288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8E5CF8C8-E861-43A7-9350-0C6B36CD7782}"/>
                </a:ext>
              </a:extLst>
            </p:cNvPr>
            <p:cNvSpPr/>
            <p:nvPr/>
          </p:nvSpPr>
          <p:spPr>
            <a:xfrm>
              <a:off x="8680472" y="3389717"/>
              <a:ext cx="145106" cy="1010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F9F2A48D-8B86-4537-AF92-A90C2CC94417}"/>
                </a:ext>
              </a:extLst>
            </p:cNvPr>
            <p:cNvSpPr/>
            <p:nvPr/>
          </p:nvSpPr>
          <p:spPr>
            <a:xfrm>
              <a:off x="8529925" y="3619807"/>
              <a:ext cx="148388" cy="1027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032D1E84-BCA4-4B17-9672-139BB599C2AF}"/>
                </a:ext>
              </a:extLst>
            </p:cNvPr>
            <p:cNvSpPr/>
            <p:nvPr/>
          </p:nvSpPr>
          <p:spPr>
            <a:xfrm>
              <a:off x="8738719" y="3517376"/>
              <a:ext cx="124212" cy="1276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3561"/>
                <a:gd name="f6" fmla="val 1796"/>
                <a:gd name="f7" fmla="val 788"/>
                <a:gd name="f8" fmla="val 1733"/>
                <a:gd name="f9" fmla="val 2647"/>
                <a:gd name="f10" fmla="val 3434"/>
                <a:gd name="f11" fmla="val 274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+- f4 0 f2"/>
                <a:gd name="f18" fmla="+- f5 0 f2"/>
                <a:gd name="f19" fmla="+- f16 0 f15"/>
                <a:gd name="f20" fmla="*/ f18 1 3561"/>
                <a:gd name="f21" fmla="*/ f17 1 3435"/>
                <a:gd name="f22" fmla="*/ f19 1 3560"/>
                <a:gd name="f23" fmla="*/ f19 1 3561"/>
                <a:gd name="f24" fmla="*/ f2 1 f20"/>
                <a:gd name="f25" fmla="*/ f5 1 f20"/>
                <a:gd name="f26" fmla="*/ f2 1 f21"/>
                <a:gd name="f27" fmla="*/ f4 1 f21"/>
                <a:gd name="f28" fmla="*/ f24 f23 1"/>
                <a:gd name="f29" fmla="*/ f25 f23 1"/>
                <a:gd name="f30" fmla="*/ f27 f14 1"/>
                <a:gd name="f31" fmla="*/ f26 f14 1"/>
                <a:gd name="f32" fmla="*/ f28 1 f22"/>
                <a:gd name="f33" fmla="*/ f29 1 f22"/>
                <a:gd name="f34" fmla="*/ f32 f13 1"/>
                <a:gd name="f35" fmla="*/ f3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1" r="f35" b="f30"/>
              <a:pathLst>
                <a:path w="3560" h="3435">
                  <a:moveTo>
                    <a:pt x="f6" y="f2"/>
                  </a:moveTo>
                  <a:cubicBezTo>
                    <a:pt x="f7" y="f2"/>
                    <a:pt x="f2" y="f7"/>
                    <a:pt x="f2" y="f8"/>
                  </a:cubicBezTo>
                  <a:cubicBezTo>
                    <a:pt x="f2" y="f9"/>
                    <a:pt x="f7" y="f10"/>
                    <a:pt x="f6" y="f10"/>
                  </a:cubicBezTo>
                  <a:cubicBezTo>
                    <a:pt x="f11" y="f10"/>
                    <a:pt x="f5" y="f9"/>
                    <a:pt x="f5" y="f8"/>
                  </a:cubicBezTo>
                  <a:cubicBezTo>
                    <a:pt x="f5" y="f7"/>
                    <a:pt x="f12" y="f2"/>
                    <a:pt x="f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67F8B6D7-169A-40AF-AC51-EFC31C884DBB}"/>
                </a:ext>
              </a:extLst>
            </p:cNvPr>
            <p:cNvSpPr/>
            <p:nvPr/>
          </p:nvSpPr>
          <p:spPr>
            <a:xfrm>
              <a:off x="8484854" y="3463509"/>
              <a:ext cx="193459" cy="131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FB79F755-976B-48BF-AA6A-2E93A3441E31}"/>
                </a:ext>
              </a:extLst>
            </p:cNvPr>
            <p:cNvSpPr/>
            <p:nvPr/>
          </p:nvSpPr>
          <p:spPr>
            <a:xfrm>
              <a:off x="8702454" y="3643856"/>
              <a:ext cx="195654" cy="1335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3AC30FAC-630D-4294-A8CC-8DBE80893D9E}"/>
              </a:ext>
            </a:extLst>
          </p:cNvPr>
          <p:cNvGrpSpPr/>
          <p:nvPr/>
        </p:nvGrpSpPr>
        <p:grpSpPr>
          <a:xfrm>
            <a:off x="6024701" y="4673523"/>
            <a:ext cx="482753" cy="513135"/>
            <a:chOff x="4518525" y="3505142"/>
            <a:chExt cx="362065" cy="38485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BA6A5E51-6A0F-4E86-AAF5-309F31ED8F62}"/>
                </a:ext>
              </a:extLst>
            </p:cNvPr>
            <p:cNvSpPr/>
            <p:nvPr/>
          </p:nvSpPr>
          <p:spPr>
            <a:xfrm>
              <a:off x="4731699" y="3731309"/>
              <a:ext cx="148891" cy="1586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879DE7B-DA51-40B7-83CF-6D085652B790}"/>
                </a:ext>
              </a:extLst>
            </p:cNvPr>
            <p:cNvSpPr/>
            <p:nvPr/>
          </p:nvSpPr>
          <p:spPr>
            <a:xfrm>
              <a:off x="4519513" y="3618738"/>
              <a:ext cx="317863" cy="2251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F3F74145-A54E-4A07-A97D-6D25B14FF0E9}"/>
                </a:ext>
              </a:extLst>
            </p:cNvPr>
            <p:cNvSpPr/>
            <p:nvPr/>
          </p:nvSpPr>
          <p:spPr>
            <a:xfrm>
              <a:off x="4518525" y="3505142"/>
              <a:ext cx="318851" cy="92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2AFC6EDF-A01E-49A3-AEAC-D256E7DD06E1}"/>
              </a:ext>
            </a:extLst>
          </p:cNvPr>
          <p:cNvGrpSpPr/>
          <p:nvPr/>
        </p:nvGrpSpPr>
        <p:grpSpPr>
          <a:xfrm>
            <a:off x="10480962" y="4540105"/>
            <a:ext cx="453287" cy="480376"/>
            <a:chOff x="7860721" y="3405079"/>
            <a:chExt cx="339965" cy="36028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2442E7EE-6CD4-48EF-AA61-AA976983D793}"/>
                </a:ext>
              </a:extLst>
            </p:cNvPr>
            <p:cNvSpPr/>
            <p:nvPr/>
          </p:nvSpPr>
          <p:spPr>
            <a:xfrm>
              <a:off x="8051822" y="3607719"/>
              <a:ext cx="148864" cy="1576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91FF5EE1-4EDA-46AB-B13E-4B2FC9C91817}"/>
                </a:ext>
              </a:extLst>
            </p:cNvPr>
            <p:cNvSpPr/>
            <p:nvPr/>
          </p:nvSpPr>
          <p:spPr>
            <a:xfrm>
              <a:off x="7860721" y="3482849"/>
              <a:ext cx="43251" cy="281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D57D6A7E-F813-4DB0-9C19-BCC5C16B8794}"/>
                </a:ext>
              </a:extLst>
            </p:cNvPr>
            <p:cNvSpPr/>
            <p:nvPr/>
          </p:nvSpPr>
          <p:spPr>
            <a:xfrm>
              <a:off x="7924080" y="3494123"/>
              <a:ext cx="213228" cy="270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EBF60756-E70E-4F7E-8DDC-325F7785D1B1}"/>
                </a:ext>
              </a:extLst>
            </p:cNvPr>
            <p:cNvSpPr/>
            <p:nvPr/>
          </p:nvSpPr>
          <p:spPr>
            <a:xfrm>
              <a:off x="7967295" y="3629189"/>
              <a:ext cx="80714" cy="225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AAAAFC45-4F31-41CF-A930-EB25043129BA}"/>
                </a:ext>
              </a:extLst>
            </p:cNvPr>
            <p:cNvSpPr/>
            <p:nvPr/>
          </p:nvSpPr>
          <p:spPr>
            <a:xfrm>
              <a:off x="7860721" y="3405079"/>
              <a:ext cx="275627" cy="665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7AE7B604-F0B1-40F0-91CA-A7ECE1C26D7C}"/>
              </a:ext>
            </a:extLst>
          </p:cNvPr>
          <p:cNvGrpSpPr/>
          <p:nvPr/>
        </p:nvGrpSpPr>
        <p:grpSpPr>
          <a:xfrm>
            <a:off x="10373087" y="2606309"/>
            <a:ext cx="630240" cy="669889"/>
            <a:chOff x="7779815" y="1954731"/>
            <a:chExt cx="472680" cy="50241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00F2E5B3-71F5-4F14-97B7-3B27D7C491B9}"/>
                </a:ext>
              </a:extLst>
            </p:cNvPr>
            <p:cNvSpPr/>
            <p:nvPr/>
          </p:nvSpPr>
          <p:spPr>
            <a:xfrm>
              <a:off x="7945303" y="1954731"/>
              <a:ext cx="137918" cy="146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FD38ECD1-8559-4D99-9A46-2B60A923490E}"/>
                </a:ext>
              </a:extLst>
            </p:cNvPr>
            <p:cNvSpPr/>
            <p:nvPr/>
          </p:nvSpPr>
          <p:spPr>
            <a:xfrm>
              <a:off x="7779815" y="2248665"/>
              <a:ext cx="472680" cy="2084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309BA0D1-B885-4E3A-8D6F-7E9B5E6112BE}"/>
                </a:ext>
              </a:extLst>
            </p:cNvPr>
            <p:cNvSpPr/>
            <p:nvPr/>
          </p:nvSpPr>
          <p:spPr>
            <a:xfrm>
              <a:off x="8102013" y="2014871"/>
              <a:ext cx="119137" cy="205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9774A404-E83D-486A-B6F5-FCB9268C62A7}"/>
                </a:ext>
              </a:extLst>
            </p:cNvPr>
            <p:cNvSpPr/>
            <p:nvPr/>
          </p:nvSpPr>
          <p:spPr>
            <a:xfrm>
              <a:off x="7807394" y="2014871"/>
              <a:ext cx="119137" cy="205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550D8B52-726C-48C4-84D1-39D6914F17AE}"/>
                </a:ext>
              </a:extLst>
            </p:cNvPr>
            <p:cNvSpPr/>
            <p:nvPr/>
          </p:nvSpPr>
          <p:spPr>
            <a:xfrm>
              <a:off x="8025533" y="2096335"/>
              <a:ext cx="112891" cy="1203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D649B869-AFEE-4FCB-B241-D9CCFB857EB2}"/>
                </a:ext>
              </a:extLst>
            </p:cNvPr>
            <p:cNvSpPr/>
            <p:nvPr/>
          </p:nvSpPr>
          <p:spPr>
            <a:xfrm>
              <a:off x="7887650" y="2097697"/>
              <a:ext cx="112846" cy="124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F35D02DF-D9BD-4E13-B663-4A8D447B4509}"/>
              </a:ext>
            </a:extLst>
          </p:cNvPr>
          <p:cNvGrpSpPr/>
          <p:nvPr/>
        </p:nvGrpSpPr>
        <p:grpSpPr>
          <a:xfrm>
            <a:off x="5049499" y="2654504"/>
            <a:ext cx="626912" cy="669913"/>
            <a:chOff x="3787124" y="1990877"/>
            <a:chExt cx="470184" cy="50243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39D98060-3783-49DF-BAC2-6B2B1E4CF85D}"/>
                </a:ext>
              </a:extLst>
            </p:cNvPr>
            <p:cNvSpPr/>
            <p:nvPr/>
          </p:nvSpPr>
          <p:spPr>
            <a:xfrm>
              <a:off x="3994007" y="2255431"/>
              <a:ext cx="56418" cy="60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58901264-99D2-47EB-8D0C-160D833B84F4}"/>
                </a:ext>
              </a:extLst>
            </p:cNvPr>
            <p:cNvSpPr/>
            <p:nvPr/>
          </p:nvSpPr>
          <p:spPr>
            <a:xfrm>
              <a:off x="3967673" y="2344960"/>
              <a:ext cx="111611" cy="588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DB750FCE-37CC-4EBD-B898-17224F094D30}"/>
                </a:ext>
              </a:extLst>
            </p:cNvPr>
            <p:cNvSpPr/>
            <p:nvPr/>
          </p:nvSpPr>
          <p:spPr>
            <a:xfrm>
              <a:off x="3898718" y="2197970"/>
              <a:ext cx="249539" cy="2953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07A72EAC-ED41-4C96-BD85-2EE38F74C32C}"/>
                </a:ext>
              </a:extLst>
            </p:cNvPr>
            <p:cNvSpPr/>
            <p:nvPr/>
          </p:nvSpPr>
          <p:spPr>
            <a:xfrm>
              <a:off x="3871130" y="1990877"/>
              <a:ext cx="304687" cy="60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5B91073B-1AE7-48B2-94C6-B0B7DA886043}"/>
                </a:ext>
              </a:extLst>
            </p:cNvPr>
            <p:cNvSpPr/>
            <p:nvPr/>
          </p:nvSpPr>
          <p:spPr>
            <a:xfrm>
              <a:off x="3787124" y="2081723"/>
              <a:ext cx="470184" cy="233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1ACCDCB1-C0AE-4350-B1C0-FC888E8BE4E5}"/>
              </a:ext>
            </a:extLst>
          </p:cNvPr>
          <p:cNvGrpSpPr/>
          <p:nvPr/>
        </p:nvGrpSpPr>
        <p:grpSpPr>
          <a:xfrm>
            <a:off x="9499690" y="2660063"/>
            <a:ext cx="406249" cy="669888"/>
            <a:chOff x="7124767" y="1995047"/>
            <a:chExt cx="304687" cy="50241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566614B1-A23B-49BD-BFE4-F192EDC7B685}"/>
                </a:ext>
              </a:extLst>
            </p:cNvPr>
            <p:cNvSpPr/>
            <p:nvPr/>
          </p:nvSpPr>
          <p:spPr>
            <a:xfrm>
              <a:off x="7291535" y="2266258"/>
              <a:ext cx="109069" cy="1430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A5266D34-74E9-41EC-A7DD-1227130C83EE}"/>
                </a:ext>
              </a:extLst>
            </p:cNvPr>
            <p:cNvSpPr/>
            <p:nvPr/>
          </p:nvSpPr>
          <p:spPr>
            <a:xfrm>
              <a:off x="7226320" y="2355787"/>
              <a:ext cx="99084" cy="52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0FB6B3BE-616D-4B07-99DB-98EB1D66453C}"/>
                </a:ext>
              </a:extLst>
            </p:cNvPr>
            <p:cNvSpPr/>
            <p:nvPr/>
          </p:nvSpPr>
          <p:spPr>
            <a:xfrm>
              <a:off x="7152345" y="2263588"/>
              <a:ext cx="110377" cy="144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4F009E2F-029F-4031-A38C-41447B536762}"/>
                </a:ext>
              </a:extLst>
            </p:cNvPr>
            <p:cNvSpPr/>
            <p:nvPr/>
          </p:nvSpPr>
          <p:spPr>
            <a:xfrm>
              <a:off x="7124767" y="2437287"/>
              <a:ext cx="304687" cy="60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F8AA9AEC-374C-4FCA-B55F-49AA82BEF7CB}"/>
                </a:ext>
              </a:extLst>
            </p:cNvPr>
            <p:cNvSpPr/>
            <p:nvPr/>
          </p:nvSpPr>
          <p:spPr>
            <a:xfrm>
              <a:off x="7124767" y="1995047"/>
              <a:ext cx="304687" cy="60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7CF26D55-48B8-465C-89C4-65CED1CD4FA3}"/>
                </a:ext>
              </a:extLst>
            </p:cNvPr>
            <p:cNvSpPr/>
            <p:nvPr/>
          </p:nvSpPr>
          <p:spPr>
            <a:xfrm>
              <a:off x="7153616" y="2081905"/>
              <a:ext cx="246988" cy="60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4B5B7026-46C6-454B-A231-7E450439C28C}"/>
                </a:ext>
              </a:extLst>
            </p:cNvPr>
            <p:cNvSpPr/>
            <p:nvPr/>
          </p:nvSpPr>
          <p:spPr>
            <a:xfrm>
              <a:off x="7151101" y="2135334"/>
              <a:ext cx="248259" cy="125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36982400-AD25-45E2-9D43-464656152E35}"/>
              </a:ext>
            </a:extLst>
          </p:cNvPr>
          <p:cNvGrpSpPr/>
          <p:nvPr/>
        </p:nvGrpSpPr>
        <p:grpSpPr>
          <a:xfrm>
            <a:off x="6018227" y="2642287"/>
            <a:ext cx="626863" cy="666328"/>
            <a:chOff x="4513670" y="1981715"/>
            <a:chExt cx="470147" cy="49974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21AE91C7-5CAB-4BA3-8C34-5B25320C9F31}"/>
                </a:ext>
              </a:extLst>
            </p:cNvPr>
            <p:cNvSpPr/>
            <p:nvPr/>
          </p:nvSpPr>
          <p:spPr>
            <a:xfrm>
              <a:off x="4621459" y="2246269"/>
              <a:ext cx="56464" cy="60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452DF519-2E6B-46E0-811C-59ABDA7DAB59}"/>
                </a:ext>
              </a:extLst>
            </p:cNvPr>
            <p:cNvSpPr/>
            <p:nvPr/>
          </p:nvSpPr>
          <p:spPr>
            <a:xfrm>
              <a:off x="4595125" y="2335798"/>
              <a:ext cx="110377" cy="588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EC0A81BD-0291-43D7-ADA7-1C3E8798FE4E}"/>
                </a:ext>
              </a:extLst>
            </p:cNvPr>
            <p:cNvSpPr/>
            <p:nvPr/>
          </p:nvSpPr>
          <p:spPr>
            <a:xfrm>
              <a:off x="4513670" y="2159410"/>
              <a:ext cx="470147" cy="322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4632BDAA-DCE2-4218-9F30-447F296A3774}"/>
                </a:ext>
              </a:extLst>
            </p:cNvPr>
            <p:cNvSpPr/>
            <p:nvPr/>
          </p:nvSpPr>
          <p:spPr>
            <a:xfrm>
              <a:off x="4650309" y="2069890"/>
              <a:ext cx="194346" cy="1189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D06996C1-430D-4376-A8B4-85872B8DD573}"/>
                </a:ext>
              </a:extLst>
            </p:cNvPr>
            <p:cNvSpPr/>
            <p:nvPr/>
          </p:nvSpPr>
          <p:spPr>
            <a:xfrm>
              <a:off x="4677887" y="1981715"/>
              <a:ext cx="137918" cy="60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CED21846-C299-4F0B-8C46-EB5ECB4277E8}"/>
              </a:ext>
            </a:extLst>
          </p:cNvPr>
          <p:cNvGrpSpPr/>
          <p:nvPr/>
        </p:nvGrpSpPr>
        <p:grpSpPr>
          <a:xfrm>
            <a:off x="6910865" y="2653589"/>
            <a:ext cx="628545" cy="672265"/>
            <a:chOff x="5183148" y="1990191"/>
            <a:chExt cx="471409" cy="50419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BA1C8198-CA5E-47E7-AA63-DDC28593BCD1}"/>
                </a:ext>
              </a:extLst>
            </p:cNvPr>
            <p:cNvSpPr/>
            <p:nvPr/>
          </p:nvSpPr>
          <p:spPr>
            <a:xfrm>
              <a:off x="5319787" y="2108423"/>
              <a:ext cx="194346" cy="1684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D8E61107-0D90-4B70-9BCD-72F3A98D464A}"/>
                </a:ext>
              </a:extLst>
            </p:cNvPr>
            <p:cNvSpPr/>
            <p:nvPr/>
          </p:nvSpPr>
          <p:spPr>
            <a:xfrm>
              <a:off x="5389976" y="2168563"/>
              <a:ext cx="56464" cy="60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B24DE581-5C3D-45C9-B6E9-1CCEF4DB3F2C}"/>
                </a:ext>
              </a:extLst>
            </p:cNvPr>
            <p:cNvSpPr/>
            <p:nvPr/>
          </p:nvSpPr>
          <p:spPr>
            <a:xfrm>
              <a:off x="5211988" y="1990191"/>
              <a:ext cx="412485" cy="4429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55522C8C-ACF7-4767-AFB1-B93BC3A74452}"/>
                </a:ext>
              </a:extLst>
            </p:cNvPr>
            <p:cNvSpPr/>
            <p:nvPr/>
          </p:nvSpPr>
          <p:spPr>
            <a:xfrm>
              <a:off x="5364912" y="2256775"/>
              <a:ext cx="106600" cy="588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00B6E8E5-229C-4620-98CA-F39F6BE80EB7}"/>
                </a:ext>
              </a:extLst>
            </p:cNvPr>
            <p:cNvSpPr/>
            <p:nvPr/>
          </p:nvSpPr>
          <p:spPr>
            <a:xfrm>
              <a:off x="5502831" y="2343588"/>
              <a:ext cx="151726" cy="147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3813"/>
                <a:gd name="f6" fmla="val 2867"/>
                <a:gd name="f7" fmla="val 1"/>
                <a:gd name="f8" fmla="val 2741"/>
                <a:gd name="f9" fmla="val 127"/>
                <a:gd name="f10" fmla="val 2647"/>
                <a:gd name="f11" fmla="val 221"/>
                <a:gd name="f12" fmla="val 2489"/>
                <a:gd name="f13" fmla="val 284"/>
                <a:gd name="f14" fmla="val 1607"/>
                <a:gd name="f15" fmla="val 631"/>
                <a:gd name="f16" fmla="val 1260"/>
                <a:gd name="f17" fmla="val 1482"/>
                <a:gd name="f18" fmla="val 1103"/>
                <a:gd name="f19" fmla="val 1891"/>
                <a:gd name="f20" fmla="val 693"/>
                <a:gd name="f21" fmla="val 2112"/>
                <a:gd name="f22" fmla="val 158"/>
                <a:gd name="f23" fmla="val 2080"/>
                <a:gd name="f24" fmla="val 1166"/>
                <a:gd name="f25" fmla="val 3372"/>
                <a:gd name="f26" fmla="val 1237"/>
                <a:gd name="f27" fmla="val 3443"/>
                <a:gd name="f28" fmla="val 1343"/>
                <a:gd name="f29" fmla="val 3478"/>
                <a:gd name="f30" fmla="val 1445"/>
                <a:gd name="f31" fmla="val 1479"/>
                <a:gd name="f32" fmla="val 1512"/>
                <a:gd name="f33" fmla="val 3474"/>
                <a:gd name="f34" fmla="val 1544"/>
                <a:gd name="f35" fmla="val 3466"/>
                <a:gd name="f36" fmla="val 1638"/>
                <a:gd name="f37" fmla="val 3403"/>
                <a:gd name="f38" fmla="val 1764"/>
                <a:gd name="f39" fmla="val 3340"/>
                <a:gd name="f40" fmla="val 3183"/>
                <a:gd name="f41" fmla="val 1639"/>
                <a:gd name="f42" fmla="val 3497"/>
                <a:gd name="f43" fmla="val 1324"/>
                <a:gd name="f44" fmla="val 3532"/>
                <a:gd name="f45" fmla="val 1338"/>
                <a:gd name="f46" fmla="val 3563"/>
                <a:gd name="f47" fmla="val 1344"/>
                <a:gd name="f48" fmla="val 3592"/>
                <a:gd name="f49" fmla="val 3693"/>
                <a:gd name="f50" fmla="val 3756"/>
                <a:gd name="f51" fmla="val 1265"/>
                <a:gd name="f52" fmla="val 3781"/>
                <a:gd name="f53" fmla="val 1167"/>
                <a:gd name="f54" fmla="val 1072"/>
                <a:gd name="f55" fmla="val 946"/>
                <a:gd name="f56" fmla="val 3686"/>
                <a:gd name="f57" fmla="val 820"/>
                <a:gd name="f58" fmla="*/ f0 1 3812"/>
                <a:gd name="f59" fmla="*/ f1 1 3479"/>
                <a:gd name="f60" fmla="val f2"/>
                <a:gd name="f61" fmla="val f3"/>
                <a:gd name="f62" fmla="+- f4 0 f2"/>
                <a:gd name="f63" fmla="+- f5 0 f2"/>
                <a:gd name="f64" fmla="+- f61 0 f60"/>
                <a:gd name="f65" fmla="*/ f63 1 3813"/>
                <a:gd name="f66" fmla="*/ f62 1 3479"/>
                <a:gd name="f67" fmla="*/ f64 1 3812"/>
                <a:gd name="f68" fmla="*/ f64 1 3813"/>
                <a:gd name="f69" fmla="*/ f2 1 f65"/>
                <a:gd name="f70" fmla="*/ f5 1 f65"/>
                <a:gd name="f71" fmla="*/ f2 1 f66"/>
                <a:gd name="f72" fmla="*/ f4 1 f66"/>
                <a:gd name="f73" fmla="*/ f69 f68 1"/>
                <a:gd name="f74" fmla="*/ f70 f68 1"/>
                <a:gd name="f75" fmla="*/ f72 f59 1"/>
                <a:gd name="f76" fmla="*/ f71 f59 1"/>
                <a:gd name="f77" fmla="*/ f73 1 f67"/>
                <a:gd name="f78" fmla="*/ f74 1 f67"/>
                <a:gd name="f79" fmla="*/ f77 f58 1"/>
                <a:gd name="f80" fmla="*/ f7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76" r="f80" b="f75"/>
              <a:pathLst>
                <a:path w="3812" h="3479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lnTo>
                    <a:pt x="f14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13" y="f21"/>
                  </a:cubicBezTo>
                  <a:lnTo>
                    <a:pt x="f22" y="f21"/>
                  </a:lnTo>
                  <a:lnTo>
                    <a:pt x="f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40"/>
                  </a:cubicBezTo>
                  <a:lnTo>
                    <a:pt x="f23" y="f41"/>
                  </a:lnTo>
                  <a:lnTo>
                    <a:pt x="f42" y="f43"/>
                  </a:ln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3" y="f54"/>
                    <a:pt x="f52" y="f55"/>
                    <a:pt x="f56" y="f57"/>
                  </a:cubicBezTo>
                  <a:lnTo>
                    <a:pt x="f6" y="f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C18D7803-87FE-4179-B403-58E255A5C99B}"/>
                </a:ext>
              </a:extLst>
            </p:cNvPr>
            <p:cNvSpPr/>
            <p:nvPr/>
          </p:nvSpPr>
          <p:spPr>
            <a:xfrm>
              <a:off x="5183148" y="2346258"/>
              <a:ext cx="151726" cy="1481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3813"/>
                <a:gd name="f6" fmla="val 3493"/>
                <a:gd name="f7" fmla="val 946"/>
                <a:gd name="f8" fmla="val 1"/>
                <a:gd name="f9" fmla="val 126"/>
                <a:gd name="f10" fmla="val 851"/>
                <a:gd name="f11" fmla="val 1009"/>
                <a:gd name="f12" fmla="val 32"/>
                <a:gd name="f13" fmla="val 1104"/>
                <a:gd name="f14" fmla="val 95"/>
                <a:gd name="f15" fmla="val 1230"/>
                <a:gd name="f16" fmla="val 158"/>
                <a:gd name="f17" fmla="val 1324"/>
                <a:gd name="f18" fmla="val 315"/>
                <a:gd name="f19" fmla="val 1356"/>
                <a:gd name="f20" fmla="val 1733"/>
                <a:gd name="f21" fmla="val 1671"/>
                <a:gd name="f22" fmla="val 2048"/>
                <a:gd name="f23" fmla="val 3214"/>
                <a:gd name="f24" fmla="val 2080"/>
                <a:gd name="f25" fmla="val 3309"/>
                <a:gd name="f26" fmla="val 2174"/>
                <a:gd name="f27" fmla="val 3435"/>
                <a:gd name="f28" fmla="val 2300"/>
                <a:gd name="f29" fmla="val 3466"/>
                <a:gd name="f30" fmla="val 2328"/>
                <a:gd name="f31" fmla="val 3485"/>
                <a:gd name="f32" fmla="val 2361"/>
                <a:gd name="f33" fmla="val 2396"/>
                <a:gd name="f34" fmla="val 2482"/>
                <a:gd name="f35" fmla="val 2580"/>
                <a:gd name="f36" fmla="val 3448"/>
                <a:gd name="f37" fmla="val 2647"/>
                <a:gd name="f38" fmla="val 3403"/>
                <a:gd name="f39" fmla="val 2112"/>
                <a:gd name="f40" fmla="val 3624"/>
                <a:gd name="f41" fmla="val 2143"/>
                <a:gd name="f42" fmla="val 3561"/>
                <a:gd name="f43" fmla="val 3119"/>
                <a:gd name="f44" fmla="val 2773"/>
                <a:gd name="f45" fmla="val 1891"/>
                <a:gd name="f46" fmla="val 2552"/>
                <a:gd name="f47" fmla="val 1513"/>
                <a:gd name="f48" fmla="val 2206"/>
                <a:gd name="f49" fmla="val 631"/>
                <a:gd name="f50" fmla="val 1355"/>
                <a:gd name="f51" fmla="val 284"/>
                <a:gd name="f52" fmla="val 1198"/>
                <a:gd name="f53" fmla="val 221"/>
                <a:gd name="f54" fmla="val 1072"/>
                <a:gd name="f55" fmla="val 127"/>
                <a:gd name="f56" fmla="*/ f0 1 3812"/>
                <a:gd name="f57" fmla="*/ f1 1 3492"/>
                <a:gd name="f58" fmla="val f2"/>
                <a:gd name="f59" fmla="val f3"/>
                <a:gd name="f60" fmla="val f4"/>
                <a:gd name="f61" fmla="+- f6 0 f2"/>
                <a:gd name="f62" fmla="+- f5 0 f2"/>
                <a:gd name="f63" fmla="+- f60 0 f58"/>
                <a:gd name="f64" fmla="+- f59 0 f58"/>
                <a:gd name="f65" fmla="*/ f62 1 3813"/>
                <a:gd name="f66" fmla="*/ f61 1 3493"/>
                <a:gd name="f67" fmla="*/ f64 1 3812"/>
                <a:gd name="f68" fmla="*/ f63 1 3492"/>
                <a:gd name="f69" fmla="*/ f64 1 3813"/>
                <a:gd name="f70" fmla="*/ f63 1 3493"/>
                <a:gd name="f71" fmla="*/ f2 1 f65"/>
                <a:gd name="f72" fmla="*/ f5 1 f65"/>
                <a:gd name="f73" fmla="*/ f2 1 f66"/>
                <a:gd name="f74" fmla="*/ f6 1 f66"/>
                <a:gd name="f75" fmla="*/ f71 f69 1"/>
                <a:gd name="f76" fmla="*/ f72 f69 1"/>
                <a:gd name="f77" fmla="*/ f74 f70 1"/>
                <a:gd name="f78" fmla="*/ f73 f70 1"/>
                <a:gd name="f79" fmla="*/ f75 1 f67"/>
                <a:gd name="f80" fmla="*/ f76 1 f67"/>
                <a:gd name="f81" fmla="*/ f78 1 f68"/>
                <a:gd name="f82" fmla="*/ f77 1 f68"/>
                <a:gd name="f83" fmla="*/ f79 f56 1"/>
                <a:gd name="f84" fmla="*/ f80 f56 1"/>
                <a:gd name="f85" fmla="*/ f82 f57 1"/>
                <a:gd name="f86" fmla="*/ f81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3812" h="3492">
                  <a:moveTo>
                    <a:pt x="f7" y="f8"/>
                  </a:moveTo>
                  <a:lnTo>
                    <a:pt x="f9" y="f10"/>
                  </a:lnTo>
                  <a:cubicBezTo>
                    <a:pt x="f2" y="f10"/>
                    <a:pt x="f2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4"/>
                    <a:pt x="f33" y="f4"/>
                  </a:cubicBezTo>
                  <a:cubicBezTo>
                    <a:pt x="f34" y="f4"/>
                    <a:pt x="f35" y="f36"/>
                    <a:pt x="f37" y="f38"/>
                  </a:cubicBezTo>
                  <a:lnTo>
                    <a:pt x="f5" y="f39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1"/>
                  </a:lnTo>
                  <a:cubicBezTo>
                    <a:pt x="f43" y="f41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52" y="f53"/>
                    <a:pt x="f54" y="f55"/>
                    <a:pt x="f7" y="f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2293BC1C-0E08-44D2-84EE-2C049820FD2B}"/>
              </a:ext>
            </a:extLst>
          </p:cNvPr>
          <p:cNvGrpSpPr/>
          <p:nvPr/>
        </p:nvGrpSpPr>
        <p:grpSpPr>
          <a:xfrm>
            <a:off x="4172310" y="2669108"/>
            <a:ext cx="628533" cy="669915"/>
            <a:chOff x="3129232" y="2001831"/>
            <a:chExt cx="471400" cy="50243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BED54975-97B8-4287-91BB-A1FCE3E3142D}"/>
                </a:ext>
              </a:extLst>
            </p:cNvPr>
            <p:cNvSpPr/>
            <p:nvPr/>
          </p:nvSpPr>
          <p:spPr>
            <a:xfrm>
              <a:off x="3308491" y="2192886"/>
              <a:ext cx="110386" cy="116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0F2AF21D-4EB2-4E2C-B32E-6143C8909046}"/>
                </a:ext>
              </a:extLst>
            </p:cNvPr>
            <p:cNvSpPr/>
            <p:nvPr/>
          </p:nvSpPr>
          <p:spPr>
            <a:xfrm>
              <a:off x="3183136" y="2001831"/>
              <a:ext cx="137918" cy="147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1E70F346-0224-48ED-82A6-E64ED395F366}"/>
                </a:ext>
              </a:extLst>
            </p:cNvPr>
            <p:cNvSpPr/>
            <p:nvPr/>
          </p:nvSpPr>
          <p:spPr>
            <a:xfrm>
              <a:off x="3405024" y="2001831"/>
              <a:ext cx="137955" cy="147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A0F18DD1-AE7C-4CB9-992E-3325BAF10063}"/>
                </a:ext>
              </a:extLst>
            </p:cNvPr>
            <p:cNvSpPr/>
            <p:nvPr/>
          </p:nvSpPr>
          <p:spPr>
            <a:xfrm>
              <a:off x="3328544" y="2331866"/>
              <a:ext cx="66486" cy="42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671"/>
                <a:gd name="f6" fmla="val 1"/>
                <a:gd name="f7" fmla="val 851"/>
                <a:gd name="f8" fmla="val 1008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+- f4 0 f2"/>
                <a:gd name="f21" fmla="+- f5 0 f2"/>
                <a:gd name="f22" fmla="+- f19 0 f18"/>
                <a:gd name="f23" fmla="*/ f21 1 1671"/>
                <a:gd name="f24" fmla="*/ f20 1 1009"/>
                <a:gd name="f25" fmla="*/ f22 1 1670"/>
                <a:gd name="f26" fmla="*/ f22 1 1671"/>
                <a:gd name="f27" fmla="*/ f2 1 f23"/>
                <a:gd name="f28" fmla="*/ f5 1 f23"/>
                <a:gd name="f29" fmla="*/ f2 1 f24"/>
                <a:gd name="f30" fmla="*/ f4 1 f24"/>
                <a:gd name="f31" fmla="*/ f27 f26 1"/>
                <a:gd name="f32" fmla="*/ f28 f26 1"/>
                <a:gd name="f33" fmla="*/ f30 f17 1"/>
                <a:gd name="f34" fmla="*/ f29 f17 1"/>
                <a:gd name="f35" fmla="*/ f31 1 f25"/>
                <a:gd name="f36" fmla="*/ f32 1 f25"/>
                <a:gd name="f37" fmla="*/ f35 f16 1"/>
                <a:gd name="f38" fmla="*/ f3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34" r="f38" b="f33"/>
              <a:pathLst>
                <a:path w="1670" h="1009">
                  <a:moveTo>
                    <a:pt x="f6" y="f2"/>
                  </a:moveTo>
                  <a:lnTo>
                    <a:pt x="f7" y="f8"/>
                  </a:lnTo>
                  <a:lnTo>
                    <a:pt x="f5" y="f2"/>
                  </a:lnTo>
                  <a:lnTo>
                    <a:pt x="f5" y="f2"/>
                  </a:lnTo>
                  <a:cubicBezTo>
                    <a:pt x="f9" y="f10"/>
                    <a:pt x="f11" y="f12"/>
                    <a:pt x="f7" y="f12"/>
                  </a:cubicBezTo>
                  <a:cubicBezTo>
                    <a:pt x="f13" y="f12"/>
                    <a:pt x="f14" y="f15"/>
                    <a:pt x="f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26C79EFB-C937-43AB-B870-E042CE2D6898}"/>
                </a:ext>
              </a:extLst>
            </p:cNvPr>
            <p:cNvSpPr/>
            <p:nvPr/>
          </p:nvSpPr>
          <p:spPr>
            <a:xfrm>
              <a:off x="3239536" y="2322484"/>
              <a:ext cx="111611" cy="1804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1F4CFF0E-59C7-4B31-923E-F8BCB66C50ED}"/>
                </a:ext>
              </a:extLst>
            </p:cNvPr>
            <p:cNvSpPr/>
            <p:nvPr/>
          </p:nvSpPr>
          <p:spPr>
            <a:xfrm>
              <a:off x="3377446" y="2323856"/>
              <a:ext cx="111611" cy="1804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3F2E8C60-875C-49A0-BE10-B58C101350A6}"/>
                </a:ext>
              </a:extLst>
            </p:cNvPr>
            <p:cNvSpPr/>
            <p:nvPr/>
          </p:nvSpPr>
          <p:spPr>
            <a:xfrm>
              <a:off x="3381222" y="2143481"/>
              <a:ext cx="219410" cy="1843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2FB1BCD5-9AF5-47A7-BE95-CB82431957A5}"/>
                </a:ext>
              </a:extLst>
            </p:cNvPr>
            <p:cNvSpPr/>
            <p:nvPr/>
          </p:nvSpPr>
          <p:spPr>
            <a:xfrm>
              <a:off x="3129232" y="2142128"/>
              <a:ext cx="216904" cy="184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A29CAE8D-8216-4BC2-B439-1876393804A2}"/>
              </a:ext>
            </a:extLst>
          </p:cNvPr>
          <p:cNvGrpSpPr/>
          <p:nvPr/>
        </p:nvGrpSpPr>
        <p:grpSpPr>
          <a:xfrm>
            <a:off x="7859305" y="2654064"/>
            <a:ext cx="588447" cy="667120"/>
            <a:chOff x="5894478" y="1990548"/>
            <a:chExt cx="441335" cy="50034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BAEBB24B-E832-4F40-9AA1-57C1A43CA024}"/>
                </a:ext>
              </a:extLst>
            </p:cNvPr>
            <p:cNvSpPr/>
            <p:nvPr/>
          </p:nvSpPr>
          <p:spPr>
            <a:xfrm>
              <a:off x="6113888" y="1990548"/>
              <a:ext cx="27614" cy="74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66677BA6-318B-4C37-8C2E-56BE0674299D}"/>
                </a:ext>
              </a:extLst>
            </p:cNvPr>
            <p:cNvSpPr/>
            <p:nvPr/>
          </p:nvSpPr>
          <p:spPr>
            <a:xfrm>
              <a:off x="6197894" y="2022268"/>
              <a:ext cx="56418" cy="5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7410B317-C2DF-452E-A7E4-42F7436984BB}"/>
                </a:ext>
              </a:extLst>
            </p:cNvPr>
            <p:cNvSpPr/>
            <p:nvPr/>
          </p:nvSpPr>
          <p:spPr>
            <a:xfrm>
              <a:off x="6279349" y="2197623"/>
              <a:ext cx="56464" cy="3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F614E9C-CEFD-41B2-82E4-5486AE02E075}"/>
                </a:ext>
              </a:extLst>
            </p:cNvPr>
            <p:cNvSpPr/>
            <p:nvPr/>
          </p:nvSpPr>
          <p:spPr>
            <a:xfrm>
              <a:off x="5894478" y="2197623"/>
              <a:ext cx="56464" cy="29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34161295-171E-44F5-AC1F-06D4E6EB9450}"/>
                </a:ext>
              </a:extLst>
            </p:cNvPr>
            <p:cNvSpPr/>
            <p:nvPr/>
          </p:nvSpPr>
          <p:spPr>
            <a:xfrm>
              <a:off x="6003557" y="2022268"/>
              <a:ext cx="56464" cy="5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4E7DE600-4161-44C3-81E3-C52450706114}"/>
                </a:ext>
              </a:extLst>
            </p:cNvPr>
            <p:cNvSpPr/>
            <p:nvPr/>
          </p:nvSpPr>
          <p:spPr>
            <a:xfrm>
              <a:off x="5919551" y="2079821"/>
              <a:ext cx="58969" cy="44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DB1FF6B2-E716-428A-8C1C-1AC39F7DE03E}"/>
                </a:ext>
              </a:extLst>
            </p:cNvPr>
            <p:cNvSpPr/>
            <p:nvPr/>
          </p:nvSpPr>
          <p:spPr>
            <a:xfrm>
              <a:off x="6250536" y="2080333"/>
              <a:ext cx="58933" cy="454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41BDD20B-0A0B-467A-AF26-CD33C75539CA}"/>
                </a:ext>
              </a:extLst>
            </p:cNvPr>
            <p:cNvSpPr/>
            <p:nvPr/>
          </p:nvSpPr>
          <p:spPr>
            <a:xfrm>
              <a:off x="5969724" y="2077397"/>
              <a:ext cx="282092" cy="4134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1562ABAB-528A-4AB6-B44C-E99A3960D5DC}"/>
              </a:ext>
            </a:extLst>
          </p:cNvPr>
          <p:cNvGrpSpPr/>
          <p:nvPr/>
        </p:nvGrpSpPr>
        <p:grpSpPr>
          <a:xfrm>
            <a:off x="8601858" y="2653845"/>
            <a:ext cx="638580" cy="668084"/>
            <a:chOff x="6451393" y="1990383"/>
            <a:chExt cx="478935" cy="50106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A673654F-DB99-428A-B9E2-577395D30629}"/>
                </a:ext>
              </a:extLst>
            </p:cNvPr>
            <p:cNvSpPr/>
            <p:nvPr/>
          </p:nvSpPr>
          <p:spPr>
            <a:xfrm>
              <a:off x="6451393" y="2115958"/>
              <a:ext cx="218175" cy="2485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1BA01E17-1076-4B32-91E8-F8766A49E672}"/>
                </a:ext>
              </a:extLst>
            </p:cNvPr>
            <p:cNvSpPr/>
            <p:nvPr/>
          </p:nvSpPr>
          <p:spPr>
            <a:xfrm>
              <a:off x="6574279" y="1990383"/>
              <a:ext cx="231946" cy="227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C10549D2-5E2F-4E9D-BFEC-224C94AF4B14}"/>
                </a:ext>
              </a:extLst>
            </p:cNvPr>
            <p:cNvSpPr/>
            <p:nvPr/>
          </p:nvSpPr>
          <p:spPr>
            <a:xfrm>
              <a:off x="6712153" y="2115958"/>
              <a:ext cx="218175" cy="247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0E90435A-D36A-4FB2-8905-8650AB095079}"/>
                </a:ext>
              </a:extLst>
            </p:cNvPr>
            <p:cNvSpPr/>
            <p:nvPr/>
          </p:nvSpPr>
          <p:spPr>
            <a:xfrm>
              <a:off x="6574279" y="2262947"/>
              <a:ext cx="234452" cy="2284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45CAEEB6-459B-488E-8528-E31419674E74}"/>
              </a:ext>
            </a:extLst>
          </p:cNvPr>
          <p:cNvGrpSpPr/>
          <p:nvPr/>
        </p:nvGrpSpPr>
        <p:grpSpPr>
          <a:xfrm>
            <a:off x="11383328" y="5554834"/>
            <a:ext cx="437120" cy="432084"/>
            <a:chOff x="8537496" y="4166125"/>
            <a:chExt cx="327840" cy="32406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A273047A-C9E2-45EE-BC8C-F05396014B99}"/>
                </a:ext>
              </a:extLst>
            </p:cNvPr>
            <p:cNvSpPr/>
            <p:nvPr/>
          </p:nvSpPr>
          <p:spPr>
            <a:xfrm>
              <a:off x="8642808" y="4252106"/>
              <a:ext cx="222528" cy="238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EAE613D-394D-4BD2-8D77-508B21465FA1}"/>
                </a:ext>
              </a:extLst>
            </p:cNvPr>
            <p:cNvSpPr/>
            <p:nvPr/>
          </p:nvSpPr>
          <p:spPr>
            <a:xfrm>
              <a:off x="8538347" y="4166125"/>
              <a:ext cx="172419" cy="86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25B4B080-CB03-40A7-AE2B-E3CC2BFAF9A6}"/>
                </a:ext>
              </a:extLst>
            </p:cNvPr>
            <p:cNvSpPr/>
            <p:nvPr/>
          </p:nvSpPr>
          <p:spPr>
            <a:xfrm>
              <a:off x="8538347" y="4255727"/>
              <a:ext cx="118908" cy="68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5687DEEC-0057-4354-8F0D-57ED95F353FE}"/>
                </a:ext>
              </a:extLst>
            </p:cNvPr>
            <p:cNvSpPr/>
            <p:nvPr/>
          </p:nvSpPr>
          <p:spPr>
            <a:xfrm>
              <a:off x="8538347" y="4396947"/>
              <a:ext cx="114674" cy="68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2208E0E6-6A75-4D0E-9828-D65A75ABA3C0}"/>
                </a:ext>
              </a:extLst>
            </p:cNvPr>
            <p:cNvSpPr/>
            <p:nvPr/>
          </p:nvSpPr>
          <p:spPr>
            <a:xfrm>
              <a:off x="8537496" y="4326319"/>
              <a:ext cx="84106" cy="69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7042CE36-9BF6-4F10-A81C-2C019BCB4FE5}"/>
              </a:ext>
            </a:extLst>
          </p:cNvPr>
          <p:cNvGrpSpPr/>
          <p:nvPr/>
        </p:nvGrpSpPr>
        <p:grpSpPr>
          <a:xfrm>
            <a:off x="10412334" y="1752599"/>
            <a:ext cx="593860" cy="634544"/>
            <a:chOff x="7809250" y="1314449"/>
            <a:chExt cx="445395" cy="47590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6962475A-230D-44F3-B7F9-4E18EC72F09A}"/>
                </a:ext>
              </a:extLst>
            </p:cNvPr>
            <p:cNvSpPr/>
            <p:nvPr/>
          </p:nvSpPr>
          <p:spPr>
            <a:xfrm>
              <a:off x="7900324" y="1573700"/>
              <a:ext cx="262149" cy="2166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6A2D90FE-F983-445C-81F2-C4AF0FD93701}"/>
                </a:ext>
              </a:extLst>
            </p:cNvPr>
            <p:cNvSpPr/>
            <p:nvPr/>
          </p:nvSpPr>
          <p:spPr>
            <a:xfrm>
              <a:off x="7809250" y="1314449"/>
              <a:ext cx="445395" cy="229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8B77225A-573C-4936-BC00-755CE5C90BAB}"/>
                </a:ext>
              </a:extLst>
            </p:cNvPr>
            <p:cNvSpPr/>
            <p:nvPr/>
          </p:nvSpPr>
          <p:spPr>
            <a:xfrm>
              <a:off x="7949180" y="1386660"/>
              <a:ext cx="165515" cy="1551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2" name="Text Placeholder 1">
            <a:extLst>
              <a:ext uri="{FF2B5EF4-FFF2-40B4-BE49-F238E27FC236}">
                <a16:creationId xmlns:a16="http://schemas.microsoft.com/office/drawing/2014/main" id="{FC82DB06-ADC2-4FCE-9CB3-F8DB305CE1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96370" y="189295"/>
            <a:ext cx="6508351" cy="407292"/>
          </a:xfrm>
          <a:prstGeom prst="rect">
            <a:avLst/>
          </a:prstGeom>
        </p:spPr>
        <p:txBody>
          <a:bodyPr lIns="68561" tIns="34280" rIns="68561" bIns="34280" anchor="ctr" anchorCtr="1"/>
          <a:lstStyle/>
          <a:p>
            <a:pPr marL="76196" lvl="0" indent="0" algn="ctr">
              <a:buNone/>
            </a:pPr>
            <a:r>
              <a:rPr lang="en-US" sz="3599" dirty="0">
                <a:latin typeface="Arial"/>
                <a:cs typeface="Arial" pitchFamily="34"/>
              </a:rPr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2724070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F168167D-0A31-4FDA-9B85-EDAD0026D732}"/>
              </a:ext>
            </a:extLst>
          </p:cNvPr>
          <p:cNvSpPr/>
          <p:nvPr/>
        </p:nvSpPr>
        <p:spPr>
          <a:xfrm rot="10799991">
            <a:off x="8393460" y="4492435"/>
            <a:ext cx="249643" cy="777459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FB3F300-CF06-467D-B54A-812B3D5754D0}"/>
              </a:ext>
            </a:extLst>
          </p:cNvPr>
          <p:cNvSpPr/>
          <p:nvPr/>
        </p:nvSpPr>
        <p:spPr>
          <a:xfrm>
            <a:off x="9030980" y="4582193"/>
            <a:ext cx="598907" cy="59793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0BDAD1FD-BDB6-4AB1-A52F-6A3FA986E4F8}"/>
              </a:ext>
            </a:extLst>
          </p:cNvPr>
          <p:cNvSpPr/>
          <p:nvPr/>
        </p:nvSpPr>
        <p:spPr>
          <a:xfrm>
            <a:off x="10919338" y="4647773"/>
            <a:ext cx="578388" cy="46680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79170229-1229-44FB-8E40-DFA0F789B025}"/>
              </a:ext>
            </a:extLst>
          </p:cNvPr>
          <p:cNvSpPr/>
          <p:nvPr/>
        </p:nvSpPr>
        <p:spPr>
          <a:xfrm>
            <a:off x="10977871" y="5848892"/>
            <a:ext cx="663964" cy="486595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3DF67898-C515-4962-85AB-E8BCE9CEF260}"/>
              </a:ext>
            </a:extLst>
          </p:cNvPr>
          <p:cNvSpPr/>
          <p:nvPr/>
        </p:nvSpPr>
        <p:spPr>
          <a:xfrm>
            <a:off x="4185769" y="4555663"/>
            <a:ext cx="651016" cy="6510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EE9E5F8E-A42A-45A1-A628-C1A00C8B9023}"/>
              </a:ext>
            </a:extLst>
          </p:cNvPr>
          <p:cNvSpPr/>
          <p:nvPr/>
        </p:nvSpPr>
        <p:spPr>
          <a:xfrm>
            <a:off x="6671073" y="5635935"/>
            <a:ext cx="548529" cy="70536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121883" tIns="60947" rIns="121883" bIns="6094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B0817ADA-B083-4BCF-9910-EAC8EE4EDBE1}"/>
              </a:ext>
            </a:extLst>
          </p:cNvPr>
          <p:cNvSpPr/>
          <p:nvPr/>
        </p:nvSpPr>
        <p:spPr>
          <a:xfrm>
            <a:off x="7508308" y="5806268"/>
            <a:ext cx="574584" cy="568549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121883" tIns="60947" rIns="121883" bIns="6094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7AE8F486-14EF-4612-90F4-634833A36253}"/>
              </a:ext>
            </a:extLst>
          </p:cNvPr>
          <p:cNvSpPr/>
          <p:nvPr/>
        </p:nvSpPr>
        <p:spPr>
          <a:xfrm>
            <a:off x="5130442" y="5700370"/>
            <a:ext cx="395300" cy="571109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121883" tIns="60947" rIns="121883" bIns="6094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FD6D04AD-4987-41DE-A727-8E14BDC69C1F}"/>
              </a:ext>
            </a:extLst>
          </p:cNvPr>
          <p:cNvSpPr/>
          <p:nvPr/>
        </p:nvSpPr>
        <p:spPr>
          <a:xfrm>
            <a:off x="8354116" y="5742627"/>
            <a:ext cx="515757" cy="571109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121883" tIns="60947" rIns="121883" bIns="6094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6CDD25E-8C86-4671-BB50-865E15C6B8FE}"/>
              </a:ext>
            </a:extLst>
          </p:cNvPr>
          <p:cNvSpPr/>
          <p:nvPr/>
        </p:nvSpPr>
        <p:spPr>
          <a:xfrm>
            <a:off x="10080565" y="5777715"/>
            <a:ext cx="565196" cy="5795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121883" tIns="60947" rIns="121883" bIns="6094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8D1088C9-7900-4B89-824D-434D0428F017}"/>
              </a:ext>
            </a:extLst>
          </p:cNvPr>
          <p:cNvSpPr/>
          <p:nvPr/>
        </p:nvSpPr>
        <p:spPr>
          <a:xfrm>
            <a:off x="4995843" y="4686141"/>
            <a:ext cx="695115" cy="470843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121883" tIns="60947" rIns="121883" bIns="6094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BAFAEB4B-84DB-42AA-948E-597820224D36}"/>
              </a:ext>
            </a:extLst>
          </p:cNvPr>
          <p:cNvSpPr/>
          <p:nvPr/>
        </p:nvSpPr>
        <p:spPr>
          <a:xfrm>
            <a:off x="4385584" y="5547762"/>
            <a:ext cx="357627" cy="876300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121883" tIns="60947" rIns="121883" bIns="6094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9BADA679-99C0-4AB7-9B6D-4DED2BBBE5D4}"/>
              </a:ext>
            </a:extLst>
          </p:cNvPr>
          <p:cNvSpPr/>
          <p:nvPr/>
        </p:nvSpPr>
        <p:spPr>
          <a:xfrm>
            <a:off x="9093183" y="5777716"/>
            <a:ext cx="655283" cy="518073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121883" tIns="60947" rIns="121883" bIns="6094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FDC5FB9F-8EB8-4EE2-B810-215C44A1D15F}"/>
              </a:ext>
            </a:extLst>
          </p:cNvPr>
          <p:cNvSpPr/>
          <p:nvPr/>
        </p:nvSpPr>
        <p:spPr>
          <a:xfrm>
            <a:off x="5899161" y="5751807"/>
            <a:ext cx="539471" cy="54398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24896F1E-1046-4D4E-A97F-D3C622C2A175}"/>
              </a:ext>
            </a:extLst>
          </p:cNvPr>
          <p:cNvSpPr/>
          <p:nvPr/>
        </p:nvSpPr>
        <p:spPr>
          <a:xfrm>
            <a:off x="10017764" y="4572183"/>
            <a:ext cx="513685" cy="61797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15" tIns="45707" rIns="91415" bIns="45707" anchor="ctr" anchorCtr="1" compatLnSpc="1">
            <a:noAutofit/>
          </a:bodyPr>
          <a:lstStyle/>
          <a:p>
            <a:pPr algn="ct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536916B6-1C66-47FD-8F96-A69000E07303}"/>
              </a:ext>
            </a:extLst>
          </p:cNvPr>
          <p:cNvGrpSpPr/>
          <p:nvPr/>
        </p:nvGrpSpPr>
        <p:grpSpPr>
          <a:xfrm>
            <a:off x="10946904" y="1235841"/>
            <a:ext cx="566707" cy="566331"/>
            <a:chOff x="8210178" y="926881"/>
            <a:chExt cx="425030" cy="42474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215AEF2F-BB0D-41C0-9718-CFBE8AEA133F}"/>
                </a:ext>
              </a:extLst>
            </p:cNvPr>
            <p:cNvSpPr/>
            <p:nvPr/>
          </p:nvSpPr>
          <p:spPr>
            <a:xfrm>
              <a:off x="8461043" y="926881"/>
              <a:ext cx="150107" cy="224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5847A103-3701-4E48-A8BB-8E5A8C50CAEB}"/>
                </a:ext>
              </a:extLst>
            </p:cNvPr>
            <p:cNvSpPr/>
            <p:nvPr/>
          </p:nvSpPr>
          <p:spPr>
            <a:xfrm>
              <a:off x="8210178" y="1078946"/>
              <a:ext cx="225701" cy="272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F257E7AE-954D-4B84-B8D4-E6D28D0C1A83}"/>
                </a:ext>
              </a:extLst>
            </p:cNvPr>
            <p:cNvSpPr/>
            <p:nvPr/>
          </p:nvSpPr>
          <p:spPr>
            <a:xfrm>
              <a:off x="8309838" y="978115"/>
              <a:ext cx="74468" cy="745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AFF88A18-7F81-4677-8629-7DC90EDC05AE}"/>
                </a:ext>
              </a:extLst>
            </p:cNvPr>
            <p:cNvSpPr/>
            <p:nvPr/>
          </p:nvSpPr>
          <p:spPr>
            <a:xfrm>
              <a:off x="8285771" y="1078543"/>
              <a:ext cx="226862" cy="271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45412639-FA07-47CA-90BB-ECF577851BDE}"/>
                </a:ext>
              </a:extLst>
            </p:cNvPr>
            <p:cNvSpPr/>
            <p:nvPr/>
          </p:nvSpPr>
          <p:spPr>
            <a:xfrm>
              <a:off x="8435833" y="1177454"/>
              <a:ext cx="199375" cy="48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253A73B1-278B-4A76-9780-59352A212055}"/>
              </a:ext>
            </a:extLst>
          </p:cNvPr>
          <p:cNvGrpSpPr/>
          <p:nvPr/>
        </p:nvGrpSpPr>
        <p:grpSpPr>
          <a:xfrm>
            <a:off x="9992611" y="2304995"/>
            <a:ext cx="551956" cy="550493"/>
            <a:chOff x="7494458" y="1728746"/>
            <a:chExt cx="413967" cy="41287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B6223F7A-C76A-4705-8492-B78D7AEF4549}"/>
                </a:ext>
              </a:extLst>
            </p:cNvPr>
            <p:cNvSpPr/>
            <p:nvPr/>
          </p:nvSpPr>
          <p:spPr>
            <a:xfrm>
              <a:off x="7519001" y="1728746"/>
              <a:ext cx="366016" cy="171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6AFBFC44-0DA0-4B50-B5DC-A5BB79CC67CB}"/>
                </a:ext>
              </a:extLst>
            </p:cNvPr>
            <p:cNvSpPr/>
            <p:nvPr/>
          </p:nvSpPr>
          <p:spPr>
            <a:xfrm>
              <a:off x="7543553" y="1923989"/>
              <a:ext cx="97109" cy="982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3920CC92-800A-4031-B841-6608AE18F05A}"/>
                </a:ext>
              </a:extLst>
            </p:cNvPr>
            <p:cNvSpPr/>
            <p:nvPr/>
          </p:nvSpPr>
          <p:spPr>
            <a:xfrm>
              <a:off x="7494458" y="2045604"/>
              <a:ext cx="194181" cy="960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6A112709-CE68-4E92-950F-F6F699D32756}"/>
                </a:ext>
              </a:extLst>
            </p:cNvPr>
            <p:cNvSpPr/>
            <p:nvPr/>
          </p:nvSpPr>
          <p:spPr>
            <a:xfrm>
              <a:off x="7762231" y="1923989"/>
              <a:ext cx="97109" cy="982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EC9277AE-0E83-47C1-963B-C9998CB0DFA6}"/>
                </a:ext>
              </a:extLst>
            </p:cNvPr>
            <p:cNvSpPr/>
            <p:nvPr/>
          </p:nvSpPr>
          <p:spPr>
            <a:xfrm>
              <a:off x="7713146" y="2045604"/>
              <a:ext cx="195279" cy="960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CA8A4895-6544-4444-83FC-A0B86512F25A}"/>
              </a:ext>
            </a:extLst>
          </p:cNvPr>
          <p:cNvGrpSpPr/>
          <p:nvPr/>
        </p:nvGrpSpPr>
        <p:grpSpPr>
          <a:xfrm>
            <a:off x="5913619" y="4643738"/>
            <a:ext cx="508736" cy="562940"/>
            <a:chOff x="4435214" y="3482803"/>
            <a:chExt cx="381552" cy="42220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9907ED03-A0FA-49C1-94D5-302B0F74B41D}"/>
                </a:ext>
              </a:extLst>
            </p:cNvPr>
            <p:cNvSpPr/>
            <p:nvPr/>
          </p:nvSpPr>
          <p:spPr>
            <a:xfrm>
              <a:off x="4435214" y="3534027"/>
              <a:ext cx="179999" cy="3698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79F8014F-F3B2-4111-8D06-893991C40897}"/>
                </a:ext>
              </a:extLst>
            </p:cNvPr>
            <p:cNvSpPr/>
            <p:nvPr/>
          </p:nvSpPr>
          <p:spPr>
            <a:xfrm>
              <a:off x="4637809" y="3534027"/>
              <a:ext cx="178957" cy="370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B8E6FA23-F85A-4EFB-997D-96B11635C96C}"/>
                </a:ext>
              </a:extLst>
            </p:cNvPr>
            <p:cNvSpPr/>
            <p:nvPr/>
          </p:nvSpPr>
          <p:spPr>
            <a:xfrm>
              <a:off x="4714929" y="3580680"/>
              <a:ext cx="33942" cy="5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8705C7D3-A5A9-4698-9FAF-347FC5F19A44}"/>
                </a:ext>
              </a:extLst>
            </p:cNvPr>
            <p:cNvSpPr/>
            <p:nvPr/>
          </p:nvSpPr>
          <p:spPr>
            <a:xfrm>
              <a:off x="4502066" y="3583716"/>
              <a:ext cx="32927" cy="52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D358B150-ACF9-477B-9E18-3F6FAEA9911E}"/>
                </a:ext>
              </a:extLst>
            </p:cNvPr>
            <p:cNvSpPr/>
            <p:nvPr/>
          </p:nvSpPr>
          <p:spPr>
            <a:xfrm>
              <a:off x="4580238" y="3482803"/>
              <a:ext cx="89464" cy="99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2BE4CE0-9F43-4C40-A2C2-895C1362A661}"/>
                </a:ext>
              </a:extLst>
            </p:cNvPr>
            <p:cNvSpPr/>
            <p:nvPr/>
          </p:nvSpPr>
          <p:spPr>
            <a:xfrm>
              <a:off x="4554507" y="3606841"/>
              <a:ext cx="140909" cy="99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F3383FF5-1382-48B3-89A7-3466EFF81607}"/>
              </a:ext>
            </a:extLst>
          </p:cNvPr>
          <p:cNvGrpSpPr/>
          <p:nvPr/>
        </p:nvGrpSpPr>
        <p:grpSpPr>
          <a:xfrm>
            <a:off x="4974861" y="1315248"/>
            <a:ext cx="497956" cy="496995"/>
            <a:chOff x="3731145" y="986436"/>
            <a:chExt cx="373467" cy="37274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52D33BE9-D198-46E9-9E85-18C499DEF2BA}"/>
                </a:ext>
              </a:extLst>
            </p:cNvPr>
            <p:cNvSpPr/>
            <p:nvPr/>
          </p:nvSpPr>
          <p:spPr>
            <a:xfrm>
              <a:off x="3808658" y="986436"/>
              <a:ext cx="131893" cy="43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F470371C-7F3F-4008-861F-2555AC6B7932}"/>
                </a:ext>
              </a:extLst>
            </p:cNvPr>
            <p:cNvSpPr/>
            <p:nvPr/>
          </p:nvSpPr>
          <p:spPr>
            <a:xfrm>
              <a:off x="3797576" y="1180956"/>
              <a:ext cx="21150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1D37A0A4-5FB3-4652-A377-AEABB18CDD4C}"/>
                </a:ext>
              </a:extLst>
            </p:cNvPr>
            <p:cNvSpPr/>
            <p:nvPr/>
          </p:nvSpPr>
          <p:spPr>
            <a:xfrm>
              <a:off x="3797576" y="1094399"/>
              <a:ext cx="21150" cy="211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43537949-8CF6-44CE-B583-C4A0A096CF19}"/>
                </a:ext>
              </a:extLst>
            </p:cNvPr>
            <p:cNvSpPr/>
            <p:nvPr/>
          </p:nvSpPr>
          <p:spPr>
            <a:xfrm>
              <a:off x="3797576" y="1270549"/>
              <a:ext cx="21150" cy="211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74CCA955-954B-4505-A697-3FDB5A3B3C80}"/>
                </a:ext>
              </a:extLst>
            </p:cNvPr>
            <p:cNvSpPr/>
            <p:nvPr/>
          </p:nvSpPr>
          <p:spPr>
            <a:xfrm>
              <a:off x="3731145" y="1007815"/>
              <a:ext cx="284872" cy="351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0A7C7BAB-7795-4188-8636-B27CFAF06E2C}"/>
                </a:ext>
              </a:extLst>
            </p:cNvPr>
            <p:cNvSpPr/>
            <p:nvPr/>
          </p:nvSpPr>
          <p:spPr>
            <a:xfrm>
              <a:off x="4039151" y="1115513"/>
              <a:ext cx="65461" cy="1329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E99B9E4-33F8-480E-A5F0-A06662B321DB}"/>
                </a:ext>
              </a:extLst>
            </p:cNvPr>
            <p:cNvSpPr/>
            <p:nvPr/>
          </p:nvSpPr>
          <p:spPr>
            <a:xfrm>
              <a:off x="4039151" y="1028965"/>
              <a:ext cx="65461" cy="65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66FFFFC4-6D7A-42C4-B55D-6CA2332D782D}"/>
                </a:ext>
              </a:extLst>
            </p:cNvPr>
            <p:cNvSpPr/>
            <p:nvPr/>
          </p:nvSpPr>
          <p:spPr>
            <a:xfrm>
              <a:off x="4041181" y="1270549"/>
              <a:ext cx="59426" cy="65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2B6ED1AA-FA57-485F-8BC7-B8321688DD60}"/>
              </a:ext>
            </a:extLst>
          </p:cNvPr>
          <p:cNvGrpSpPr/>
          <p:nvPr/>
        </p:nvGrpSpPr>
        <p:grpSpPr>
          <a:xfrm>
            <a:off x="10918350" y="3411187"/>
            <a:ext cx="604748" cy="605661"/>
            <a:chOff x="8188762" y="2558390"/>
            <a:chExt cx="453561" cy="45424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C6F78A3C-EFFB-4F4A-B9F9-265D99041C4E}"/>
                </a:ext>
              </a:extLst>
            </p:cNvPr>
            <p:cNvSpPr/>
            <p:nvPr/>
          </p:nvSpPr>
          <p:spPr>
            <a:xfrm>
              <a:off x="8316257" y="2858697"/>
              <a:ext cx="12289" cy="19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44EA43B0-684D-48C3-943D-A3423BD38E22}"/>
                </a:ext>
              </a:extLst>
            </p:cNvPr>
            <p:cNvSpPr/>
            <p:nvPr/>
          </p:nvSpPr>
          <p:spPr>
            <a:xfrm>
              <a:off x="8188762" y="2743492"/>
              <a:ext cx="267233" cy="269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6869"/>
                <a:gd name="f6" fmla="val 3427"/>
                <a:gd name="f7" fmla="val 1449"/>
                <a:gd name="f8" fmla="val 3569"/>
                <a:gd name="f9" fmla="val 3718"/>
                <a:gd name="f10" fmla="val 1512"/>
                <a:gd name="f11" fmla="val 3781"/>
                <a:gd name="f12" fmla="val 1638"/>
                <a:gd name="f13" fmla="val 4317"/>
                <a:gd name="f14" fmla="val 3466"/>
                <a:gd name="f15" fmla="val 4474"/>
                <a:gd name="f16" fmla="val 4695"/>
                <a:gd name="f17" fmla="val 4852"/>
                <a:gd name="f18" fmla="val 3623"/>
                <a:gd name="f19" fmla="val 3812"/>
                <a:gd name="f20" fmla="val 3970"/>
                <a:gd name="f21" fmla="val 4726"/>
                <a:gd name="f22" fmla="val 4127"/>
                <a:gd name="f23" fmla="val 4537"/>
                <a:gd name="f24" fmla="val 4789"/>
                <a:gd name="f25" fmla="val 5072"/>
                <a:gd name="f26" fmla="val 5262"/>
                <a:gd name="f27" fmla="val 4758"/>
                <a:gd name="f28" fmla="val 5419"/>
                <a:gd name="f29" fmla="val 4569"/>
                <a:gd name="f30" fmla="val 5514"/>
                <a:gd name="f31" fmla="val 4545"/>
                <a:gd name="f32" fmla="val 5518"/>
                <a:gd name="f33" fmla="val 4521"/>
                <a:gd name="f34" fmla="val 5520"/>
                <a:gd name="f35" fmla="val 4498"/>
                <a:gd name="f36" fmla="val 4341"/>
                <a:gd name="f37" fmla="val 4210"/>
                <a:gd name="f38" fmla="val 5427"/>
                <a:gd name="f39" fmla="val 4128"/>
                <a:gd name="f40" fmla="val 3057"/>
                <a:gd name="f41" fmla="val 2710"/>
                <a:gd name="f42" fmla="val 2683"/>
                <a:gd name="f43" fmla="val 2535"/>
                <a:gd name="f44" fmla="val 2351"/>
                <a:gd name="f45" fmla="val 2325"/>
                <a:gd name="f46" fmla="val 2297"/>
                <a:gd name="f47" fmla="val 2269"/>
                <a:gd name="f48" fmla="val 2080"/>
                <a:gd name="f49" fmla="val 5451"/>
                <a:gd name="f50" fmla="val 2017"/>
                <a:gd name="f51" fmla="val 2049"/>
                <a:gd name="f52" fmla="val 2332"/>
                <a:gd name="f53" fmla="val 2175"/>
                <a:gd name="f54" fmla="val 4096"/>
                <a:gd name="f55" fmla="val 2206"/>
                <a:gd name="f56" fmla="val 2395"/>
                <a:gd name="f57" fmla="val 2553"/>
                <a:gd name="f58" fmla="val 3120"/>
                <a:gd name="f59" fmla="val 3151"/>
                <a:gd name="f60" fmla="val 3285"/>
                <a:gd name="f61" fmla="val 3435"/>
                <a:gd name="f62" fmla="val 1544"/>
                <a:gd name="f63" fmla="val 1"/>
                <a:gd name="f64" fmla="val 3434"/>
                <a:gd name="f65" fmla="val 5356"/>
                <a:gd name="f66" fmla="val 6900"/>
                <a:gd name="f67" fmla="val 4065"/>
                <a:gd name="f68" fmla="val 4632"/>
                <a:gd name="f69" fmla="val 6742"/>
                <a:gd name="f70" fmla="val 5168"/>
                <a:gd name="f71" fmla="val 6427"/>
                <a:gd name="f72" fmla="val 6365"/>
                <a:gd name="f73" fmla="val 6407"/>
                <a:gd name="f74" fmla="val 6910"/>
                <a:gd name="f75" fmla="val 6449"/>
                <a:gd name="f76" fmla="val 6917"/>
                <a:gd name="f77" fmla="val 6491"/>
                <a:gd name="f78" fmla="val 6575"/>
                <a:gd name="f79" fmla="val 6659"/>
                <a:gd name="f80" fmla="val 6889"/>
                <a:gd name="f81" fmla="val 6743"/>
                <a:gd name="f82" fmla="val 6805"/>
                <a:gd name="f83" fmla="val 6806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+- f4 0 f2"/>
                <a:gd name="f122" fmla="+- f5 0 f2"/>
                <a:gd name="f123" fmla="+- f120 0 f119"/>
                <a:gd name="f124" fmla="*/ f122 1 6869"/>
                <a:gd name="f125" fmla="*/ f121 1 6918"/>
                <a:gd name="f126" fmla="*/ f123 1 6868"/>
                <a:gd name="f127" fmla="*/ f123 1 6869"/>
                <a:gd name="f128" fmla="*/ f2 1 f124"/>
                <a:gd name="f129" fmla="*/ f5 1 f124"/>
                <a:gd name="f130" fmla="*/ f2 1 f125"/>
                <a:gd name="f131" fmla="*/ f4 1 f125"/>
                <a:gd name="f132" fmla="*/ f128 f127 1"/>
                <a:gd name="f133" fmla="*/ f129 f127 1"/>
                <a:gd name="f134" fmla="*/ f131 f118 1"/>
                <a:gd name="f135" fmla="*/ f130 f118 1"/>
                <a:gd name="f136" fmla="*/ f132 1 f126"/>
                <a:gd name="f137" fmla="*/ f133 1 f126"/>
                <a:gd name="f138" fmla="*/ f136 f117 1"/>
                <a:gd name="f139" fmla="*/ f13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35" r="f139" b="f134"/>
              <a:pathLst>
                <a:path w="6868" h="6918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5"/>
                  </a:lnTo>
                  <a:cubicBezTo>
                    <a:pt x="f17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26"/>
                  </a:cubicBezTo>
                  <a:lnTo>
                    <a:pt x="f11" y="f22"/>
                  </a:lnTo>
                  <a:lnTo>
                    <a:pt x="f40" y="f22"/>
                  </a:lnTo>
                  <a:lnTo>
                    <a:pt x="f41" y="f26"/>
                  </a:lnTo>
                  <a:cubicBezTo>
                    <a:pt x="f42" y="f38"/>
                    <a:pt x="f43" y="f34"/>
                    <a:pt x="f44" y="f34"/>
                  </a:cubicBezTo>
                  <a:cubicBezTo>
                    <a:pt x="f45" y="f34"/>
                    <a:pt x="f46" y="f32"/>
                    <a:pt x="f47" y="f30"/>
                  </a:cubicBezTo>
                  <a:cubicBezTo>
                    <a:pt x="f48" y="f49"/>
                    <a:pt x="f50" y="f26"/>
                    <a:pt x="f51" y="f25"/>
                  </a:cubicBezTo>
                  <a:lnTo>
                    <a:pt x="f52" y="f22"/>
                  </a:lnTo>
                  <a:cubicBezTo>
                    <a:pt x="f53" y="f54"/>
                    <a:pt x="f50" y="f20"/>
                    <a:pt x="f50" y="f19"/>
                  </a:cubicBezTo>
                  <a:cubicBezTo>
                    <a:pt x="f51" y="f18"/>
                    <a:pt x="f55" y="f14"/>
                    <a:pt x="f56" y="f14"/>
                  </a:cubicBezTo>
                  <a:lnTo>
                    <a:pt x="f57" y="f14"/>
                  </a:lnTo>
                  <a:lnTo>
                    <a:pt x="f58" y="f12"/>
                  </a:lnTo>
                  <a:cubicBezTo>
                    <a:pt x="f59" y="f10"/>
                    <a:pt x="f60" y="f7"/>
                    <a:pt x="f6" y="f7"/>
                  </a:cubicBezTo>
                  <a:close/>
                  <a:moveTo>
                    <a:pt x="f61" y="f2"/>
                  </a:moveTo>
                  <a:cubicBezTo>
                    <a:pt x="f62" y="f2"/>
                    <a:pt x="f63" y="f62"/>
                    <a:pt x="f63" y="f64"/>
                  </a:cubicBezTo>
                  <a:cubicBezTo>
                    <a:pt x="f63" y="f65"/>
                    <a:pt x="f62" y="f66"/>
                    <a:pt x="f61" y="f66"/>
                  </a:cubicBezTo>
                  <a:cubicBezTo>
                    <a:pt x="f67" y="f66"/>
                    <a:pt x="f68" y="f69"/>
                    <a:pt x="f70" y="f71"/>
                  </a:cubicBezTo>
                  <a:lnTo>
                    <a:pt x="f72" y="f66"/>
                  </a:ln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cubicBezTo>
                    <a:pt x="f83" y="f69"/>
                    <a:pt x="f5" y="f84"/>
                    <a:pt x="f5" y="f85"/>
                  </a:cubicBezTo>
                  <a:lnTo>
                    <a:pt x="f77" y="f86"/>
                  </a:lnTo>
                  <a:cubicBezTo>
                    <a:pt x="f81" y="f23"/>
                    <a:pt x="f5" y="f87"/>
                    <a:pt x="f5" y="f14"/>
                  </a:cubicBezTo>
                  <a:cubicBezTo>
                    <a:pt x="f5" y="f88"/>
                    <a:pt x="f89" y="f90"/>
                    <a:pt x="f91" y="f92"/>
                  </a:cubicBezTo>
                  <a:cubicBezTo>
                    <a:pt x="f93" y="f94"/>
                    <a:pt x="f77" y="f56"/>
                    <a:pt x="f95" y="f96"/>
                  </a:cubicBezTo>
                  <a:lnTo>
                    <a:pt x="f30" y="f41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7"/>
                    <a:pt x="f54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4" y="f116"/>
                    <a:pt x="f11" y="f2"/>
                    <a:pt x="f6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EEFF04B-782F-45D1-B737-181CEF238A9C}"/>
                </a:ext>
              </a:extLst>
            </p:cNvPr>
            <p:cNvSpPr/>
            <p:nvPr/>
          </p:nvSpPr>
          <p:spPr>
            <a:xfrm>
              <a:off x="8496421" y="2665027"/>
              <a:ext cx="24542" cy="40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2783702D-89F8-47F4-B828-53A4A781C191}"/>
                </a:ext>
              </a:extLst>
            </p:cNvPr>
            <p:cNvSpPr/>
            <p:nvPr/>
          </p:nvSpPr>
          <p:spPr>
            <a:xfrm>
              <a:off x="8373837" y="2558390"/>
              <a:ext cx="268486" cy="268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36908BD8-404A-4ABD-9052-10BBB28B985C}"/>
              </a:ext>
            </a:extLst>
          </p:cNvPr>
          <p:cNvGrpSpPr/>
          <p:nvPr/>
        </p:nvGrpSpPr>
        <p:grpSpPr>
          <a:xfrm>
            <a:off x="4203337" y="1247533"/>
            <a:ext cx="499835" cy="600419"/>
            <a:chOff x="3152503" y="935650"/>
            <a:chExt cx="374876" cy="45031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3F272D87-48DB-4A0F-8F5E-6C4D35371206}"/>
                </a:ext>
              </a:extLst>
            </p:cNvPr>
            <p:cNvSpPr/>
            <p:nvPr/>
          </p:nvSpPr>
          <p:spPr>
            <a:xfrm>
              <a:off x="3152503" y="935650"/>
              <a:ext cx="79150" cy="312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8098"/>
                <a:gd name="f6" fmla="val 1702"/>
                <a:gd name="f7" fmla="val 757"/>
                <a:gd name="f8" fmla="val 1"/>
                <a:gd name="f9" fmla="val 788"/>
                <a:gd name="f10" fmla="val 1733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7"/>
                <a:gd name="f18" fmla="val f2"/>
                <a:gd name="f19" fmla="val f4"/>
                <a:gd name="f20" fmla="+- f5 0 f2"/>
                <a:gd name="f21" fmla="+- f3 0 f2"/>
                <a:gd name="f22" fmla="+- f19 0 f18"/>
                <a:gd name="f23" fmla="*/ f21 1 2049"/>
                <a:gd name="f24" fmla="*/ f20 1 8098"/>
                <a:gd name="f25" fmla="*/ f22 1 8097"/>
                <a:gd name="f26" fmla="*/ f22 1 8098"/>
                <a:gd name="f27" fmla="*/ f2 1 f23"/>
                <a:gd name="f28" fmla="*/ f3 1 f23"/>
                <a:gd name="f29" fmla="*/ f2 1 f24"/>
                <a:gd name="f30" fmla="*/ f5 1 f24"/>
                <a:gd name="f31" fmla="*/ f30 f26 1"/>
                <a:gd name="f32" fmla="*/ f29 f26 1"/>
                <a:gd name="f33" fmla="*/ f27 f16 1"/>
                <a:gd name="f34" fmla="*/ f28 f16 1"/>
                <a:gd name="f35" fmla="*/ f32 1 f25"/>
                <a:gd name="f36" fmla="*/ f31 1 f25"/>
                <a:gd name="f37" fmla="*/ f36 f17 1"/>
                <a:gd name="f38" fmla="*/ f3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8" r="f34" b="f37"/>
              <a:pathLst>
                <a:path w="2049" h="8097">
                  <a:moveTo>
                    <a:pt x="f6" y="f2"/>
                  </a:moveTo>
                  <a:cubicBezTo>
                    <a:pt x="f7" y="f2"/>
                    <a:pt x="f8" y="f9"/>
                    <a:pt x="f8" y="f10"/>
                  </a:cubicBezTo>
                  <a:lnTo>
                    <a:pt x="f8" y="f4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933A38D7-2D50-4EB8-A844-7C1FFAA582B8}"/>
                </a:ext>
              </a:extLst>
            </p:cNvPr>
            <p:cNvSpPr/>
            <p:nvPr/>
          </p:nvSpPr>
          <p:spPr>
            <a:xfrm>
              <a:off x="3152503" y="1253285"/>
              <a:ext cx="374876" cy="105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5DC2C032-2F5D-4483-8D1D-D7769EAA637A}"/>
                </a:ext>
              </a:extLst>
            </p:cNvPr>
            <p:cNvSpPr/>
            <p:nvPr/>
          </p:nvSpPr>
          <p:spPr>
            <a:xfrm>
              <a:off x="3442167" y="1320183"/>
              <a:ext cx="85212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096C9F29-B1AA-4C8E-99CA-F246391C3D4B}"/>
                </a:ext>
              </a:extLst>
            </p:cNvPr>
            <p:cNvSpPr/>
            <p:nvPr/>
          </p:nvSpPr>
          <p:spPr>
            <a:xfrm>
              <a:off x="3324127" y="1095067"/>
              <a:ext cx="130247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5EFF2D88-108D-417F-80A4-19FACF41E72D}"/>
                </a:ext>
              </a:extLst>
            </p:cNvPr>
            <p:cNvSpPr/>
            <p:nvPr/>
          </p:nvSpPr>
          <p:spPr>
            <a:xfrm>
              <a:off x="3364260" y="1015953"/>
              <a:ext cx="51142" cy="511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B22004A8-140D-4035-983B-91727E638CA9}"/>
                </a:ext>
              </a:extLst>
            </p:cNvPr>
            <p:cNvSpPr/>
            <p:nvPr/>
          </p:nvSpPr>
          <p:spPr>
            <a:xfrm>
              <a:off x="3257184" y="935650"/>
              <a:ext cx="265331" cy="2921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6869"/>
                <a:gd name="f6" fmla="val 3434"/>
                <a:gd name="f7" fmla="val 1355"/>
                <a:gd name="f8" fmla="val 4191"/>
                <a:gd name="f9" fmla="val 4821"/>
                <a:gd name="f10" fmla="val 1985"/>
                <a:gd name="f11" fmla="val 2741"/>
                <a:gd name="f12" fmla="val 3088"/>
                <a:gd name="f13" fmla="val 4663"/>
                <a:gd name="f14" fmla="val 3403"/>
                <a:gd name="f15" fmla="val 4474"/>
                <a:gd name="f16" fmla="val 3655"/>
                <a:gd name="f17" fmla="val 5293"/>
                <a:gd name="f18" fmla="val 4033"/>
                <a:gd name="f19" fmla="val 5829"/>
                <a:gd name="f20" fmla="val 4852"/>
                <a:gd name="f21" fmla="val 6018"/>
                <a:gd name="f22" fmla="val 5671"/>
                <a:gd name="f23" fmla="val 6175"/>
                <a:gd name="f24" fmla="val 5482"/>
                <a:gd name="f25" fmla="val 1387"/>
                <a:gd name="f26" fmla="val 1198"/>
                <a:gd name="f27" fmla="val 1040"/>
                <a:gd name="f28" fmla="val 1576"/>
                <a:gd name="f29" fmla="val 2426"/>
                <a:gd name="f30" fmla="val 2174"/>
                <a:gd name="f31" fmla="val 2048"/>
                <a:gd name="f32" fmla="val 2678"/>
                <a:gd name="f33" fmla="val 1009"/>
                <a:gd name="f34" fmla="val 473"/>
                <a:gd name="f35" fmla="val 6396"/>
                <a:gd name="f36" fmla="*/ f0 1 6868"/>
                <a:gd name="f37" fmla="*/ f1 1 7562"/>
                <a:gd name="f38" fmla="val f2"/>
                <a:gd name="f39" fmla="val f3"/>
                <a:gd name="f40" fmla="+- f4 0 f2"/>
                <a:gd name="f41" fmla="+- f5 0 f2"/>
                <a:gd name="f42" fmla="+- f39 0 f38"/>
                <a:gd name="f43" fmla="*/ f41 1 6869"/>
                <a:gd name="f44" fmla="*/ f40 1 7562"/>
                <a:gd name="f45" fmla="*/ f42 1 6868"/>
                <a:gd name="f46" fmla="*/ f42 1 6869"/>
                <a:gd name="f47" fmla="*/ f2 1 f43"/>
                <a:gd name="f48" fmla="*/ f5 1 f43"/>
                <a:gd name="f49" fmla="*/ f2 1 f44"/>
                <a:gd name="f50" fmla="*/ f4 1 f44"/>
                <a:gd name="f51" fmla="*/ f47 f46 1"/>
                <a:gd name="f52" fmla="*/ f48 f46 1"/>
                <a:gd name="f53" fmla="*/ f50 f37 1"/>
                <a:gd name="f54" fmla="*/ f49 f37 1"/>
                <a:gd name="f55" fmla="*/ f51 1 f45"/>
                <a:gd name="f56" fmla="*/ f52 1 f45"/>
                <a:gd name="f57" fmla="*/ f55 f36 1"/>
                <a:gd name="f58" fmla="*/ f5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4" r="f58" b="f53"/>
              <a:pathLst>
                <a:path w="6868" h="7562">
                  <a:moveTo>
                    <a:pt x="f6" y="f7"/>
                  </a:moveTo>
                  <a:cubicBezTo>
                    <a:pt x="f8" y="f7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19" y="f19"/>
                  </a:cubicBez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1"/>
                    <a:pt x="f27" y="f19"/>
                  </a:cubicBezTo>
                  <a:cubicBezTo>
                    <a:pt x="f27" y="f20"/>
                    <a:pt x="f28" y="f18"/>
                    <a:pt x="f29" y="f16"/>
                  </a:cubicBezTo>
                  <a:cubicBezTo>
                    <a:pt x="f30" y="f14"/>
                    <a:pt x="f31" y="f12"/>
                    <a:pt x="f31" y="f11"/>
                  </a:cubicBezTo>
                  <a:cubicBezTo>
                    <a:pt x="f31" y="f10"/>
                    <a:pt x="f32" y="f7"/>
                    <a:pt x="f6" y="f7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3"/>
                  </a:lnTo>
                  <a:cubicBezTo>
                    <a:pt x="f3" y="f34"/>
                    <a:pt x="f35" y="f2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9EB23125-DBF3-4A23-8003-B3C260A98881}"/>
                </a:ext>
              </a:extLst>
            </p:cNvPr>
            <p:cNvSpPr/>
            <p:nvPr/>
          </p:nvSpPr>
          <p:spPr>
            <a:xfrm>
              <a:off x="3364260" y="1320183"/>
              <a:ext cx="53583" cy="657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068B4E92-924A-4B05-A2F0-8AB27C727288}"/>
              </a:ext>
            </a:extLst>
          </p:cNvPr>
          <p:cNvGrpSpPr/>
          <p:nvPr/>
        </p:nvGrpSpPr>
        <p:grpSpPr>
          <a:xfrm>
            <a:off x="8169797" y="1211823"/>
            <a:ext cx="600419" cy="600419"/>
            <a:chOff x="6127348" y="908867"/>
            <a:chExt cx="450314" cy="45031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D40C4191-53EE-4511-B0BF-181037D07505}"/>
                </a:ext>
              </a:extLst>
            </p:cNvPr>
            <p:cNvSpPr/>
            <p:nvPr/>
          </p:nvSpPr>
          <p:spPr>
            <a:xfrm>
              <a:off x="6361005" y="1042754"/>
              <a:ext cx="198424" cy="76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4BA268F8-5C79-42B2-AE30-2B4062746C3B}"/>
                </a:ext>
              </a:extLst>
            </p:cNvPr>
            <p:cNvSpPr/>
            <p:nvPr/>
          </p:nvSpPr>
          <p:spPr>
            <a:xfrm>
              <a:off x="6340339" y="1065852"/>
              <a:ext cx="237323" cy="159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60DDE87B-B193-4B26-B484-16F24AAED2EC}"/>
                </a:ext>
              </a:extLst>
            </p:cNvPr>
            <p:cNvSpPr/>
            <p:nvPr/>
          </p:nvSpPr>
          <p:spPr>
            <a:xfrm>
              <a:off x="6127348" y="989170"/>
              <a:ext cx="292105" cy="290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EF654E37-9903-44F3-9DDC-87D5389B06BA}"/>
                </a:ext>
              </a:extLst>
            </p:cNvPr>
            <p:cNvSpPr/>
            <p:nvPr/>
          </p:nvSpPr>
          <p:spPr>
            <a:xfrm>
              <a:off x="6127348" y="908867"/>
              <a:ext cx="292105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769D6166-4445-49B8-B305-AB842E9010CF}"/>
                </a:ext>
              </a:extLst>
            </p:cNvPr>
            <p:cNvSpPr/>
            <p:nvPr/>
          </p:nvSpPr>
          <p:spPr>
            <a:xfrm>
              <a:off x="6127348" y="1305598"/>
              <a:ext cx="292105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F400A385-171B-4DD3-ACD8-23A3B2DE50CF}"/>
              </a:ext>
            </a:extLst>
          </p:cNvPr>
          <p:cNvGrpSpPr/>
          <p:nvPr/>
        </p:nvGrpSpPr>
        <p:grpSpPr>
          <a:xfrm>
            <a:off x="8925910" y="1222346"/>
            <a:ext cx="606892" cy="598772"/>
            <a:chOff x="6694432" y="916759"/>
            <a:chExt cx="455169" cy="44907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C4481FA0-87A3-4A99-B808-4E51ECBF8606}"/>
                </a:ext>
              </a:extLst>
            </p:cNvPr>
            <p:cNvSpPr/>
            <p:nvPr/>
          </p:nvSpPr>
          <p:spPr>
            <a:xfrm>
              <a:off x="6986482" y="969062"/>
              <a:ext cx="130247" cy="1314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DDA9822B-24C0-49B3-A042-8C1227C6425B}"/>
                </a:ext>
              </a:extLst>
            </p:cNvPr>
            <p:cNvSpPr/>
            <p:nvPr/>
          </p:nvSpPr>
          <p:spPr>
            <a:xfrm>
              <a:off x="6802733" y="1234348"/>
              <a:ext cx="131445" cy="1314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3F7E0354-A5B9-4673-8734-3A3BC003B755}"/>
                </a:ext>
              </a:extLst>
            </p:cNvPr>
            <p:cNvSpPr/>
            <p:nvPr/>
          </p:nvSpPr>
          <p:spPr>
            <a:xfrm>
              <a:off x="6694432" y="916759"/>
              <a:ext cx="318869" cy="2373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1CDC10E1-D07E-4423-B586-B3CC0C5DAAA2}"/>
                </a:ext>
              </a:extLst>
            </p:cNvPr>
            <p:cNvSpPr/>
            <p:nvPr/>
          </p:nvSpPr>
          <p:spPr>
            <a:xfrm>
              <a:off x="6774734" y="995827"/>
              <a:ext cx="161885" cy="80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37E4F59A-FF75-4104-B49B-F1A62452FFF9}"/>
                </a:ext>
              </a:extLst>
            </p:cNvPr>
            <p:cNvSpPr/>
            <p:nvPr/>
          </p:nvSpPr>
          <p:spPr>
            <a:xfrm>
              <a:off x="6774734" y="1091967"/>
              <a:ext cx="161885" cy="1144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60011481-9096-4D08-9E8C-7F82FC336519}"/>
                </a:ext>
              </a:extLst>
            </p:cNvPr>
            <p:cNvSpPr/>
            <p:nvPr/>
          </p:nvSpPr>
          <p:spPr>
            <a:xfrm>
              <a:off x="6987716" y="1154045"/>
              <a:ext cx="161885" cy="80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900CA7B-37F1-4BD5-9B17-9D1981BAD350}"/>
                </a:ext>
              </a:extLst>
            </p:cNvPr>
            <p:cNvSpPr/>
            <p:nvPr/>
          </p:nvSpPr>
          <p:spPr>
            <a:xfrm>
              <a:off x="6986482" y="1250185"/>
              <a:ext cx="158255" cy="115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0387E8FE-6952-422C-9132-189AC0A25BC9}"/>
              </a:ext>
            </a:extLst>
          </p:cNvPr>
          <p:cNvGrpSpPr/>
          <p:nvPr/>
        </p:nvGrpSpPr>
        <p:grpSpPr>
          <a:xfrm>
            <a:off x="5860219" y="1223052"/>
            <a:ext cx="580899" cy="600419"/>
            <a:chOff x="4395164" y="917289"/>
            <a:chExt cx="435674" cy="45031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1BF2BBD1-7A34-46C7-8743-1387537FE846}"/>
                </a:ext>
              </a:extLst>
            </p:cNvPr>
            <p:cNvSpPr/>
            <p:nvPr/>
          </p:nvSpPr>
          <p:spPr>
            <a:xfrm>
              <a:off x="4565553" y="917289"/>
              <a:ext cx="265285" cy="2645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6868"/>
                <a:gd name="f6" fmla="val 3466"/>
                <a:gd name="f7" fmla="val 1355"/>
                <a:gd name="f8" fmla="val 4222"/>
                <a:gd name="f9" fmla="val 4852"/>
                <a:gd name="f10" fmla="val 1985"/>
                <a:gd name="f11" fmla="val 2741"/>
                <a:gd name="f12" fmla="val 4127"/>
                <a:gd name="f13" fmla="val 4348"/>
                <a:gd name="f14" fmla="val 4757"/>
                <a:gd name="f15" fmla="val 4600"/>
                <a:gd name="f16" fmla="val 4631"/>
                <a:gd name="f17" fmla="val 4821"/>
                <a:gd name="f18" fmla="val 4726"/>
                <a:gd name="f19" fmla="val 4915"/>
                <a:gd name="f20" fmla="val 5041"/>
                <a:gd name="f21" fmla="val 5262"/>
                <a:gd name="f22" fmla="val 5388"/>
                <a:gd name="f23" fmla="val 4663"/>
                <a:gd name="f24" fmla="val 5451"/>
                <a:gd name="f25" fmla="val 4576"/>
                <a:gd name="f26" fmla="val 5482"/>
                <a:gd name="f27" fmla="val 4489"/>
                <a:gd name="f28" fmla="val 4403"/>
                <a:gd name="f29" fmla="val 4316"/>
                <a:gd name="f30" fmla="val 4253"/>
                <a:gd name="f31" fmla="val 4190"/>
                <a:gd name="f32" fmla="val 5293"/>
                <a:gd name="f33" fmla="val 3970"/>
                <a:gd name="f34" fmla="val 5419"/>
                <a:gd name="f35" fmla="val 3749"/>
                <a:gd name="f36" fmla="val 5514"/>
                <a:gd name="f37" fmla="val 2709"/>
                <a:gd name="f38" fmla="val 2079"/>
                <a:gd name="f39" fmla="val 4884"/>
                <a:gd name="f40" fmla="val 1575"/>
                <a:gd name="f41" fmla="val 32"/>
                <a:gd name="f42" fmla="val 1576"/>
                <a:gd name="f43" fmla="val 3403"/>
                <a:gd name="f44" fmla="val 4001"/>
                <a:gd name="f45" fmla="val 189"/>
                <a:gd name="f46" fmla="val 4569"/>
                <a:gd name="f47" fmla="val 473"/>
                <a:gd name="f48" fmla="val 5104"/>
                <a:gd name="f49" fmla="val 6396"/>
                <a:gd name="f50" fmla="val 6522"/>
                <a:gd name="f51" fmla="val 6679"/>
                <a:gd name="f52" fmla="val 126"/>
                <a:gd name="f53" fmla="val 6774"/>
                <a:gd name="f54" fmla="val 172"/>
                <a:gd name="f55" fmla="val 6820"/>
                <a:gd name="f56" fmla="val 269"/>
                <a:gd name="f57" fmla="val 6849"/>
                <a:gd name="f58" fmla="val 367"/>
                <a:gd name="f59" fmla="val 403"/>
                <a:gd name="f60" fmla="val 439"/>
                <a:gd name="f61" fmla="val 6845"/>
                <a:gd name="f62" fmla="val 6837"/>
                <a:gd name="f63" fmla="val 1764"/>
                <a:gd name="f64" fmla="val 2300"/>
                <a:gd name="f65" fmla="val 2867"/>
                <a:gd name="f66" fmla="val 5356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+- f4 0 f2"/>
                <a:gd name="f73" fmla="+- f5 0 f2"/>
                <a:gd name="f74" fmla="+- f71 0 f70"/>
                <a:gd name="f75" fmla="*/ f73 1 6868"/>
                <a:gd name="f76" fmla="*/ f72 1 6850"/>
                <a:gd name="f77" fmla="*/ f74 1 6867"/>
                <a:gd name="f78" fmla="*/ f74 1 6868"/>
                <a:gd name="f79" fmla="*/ f2 1 f75"/>
                <a:gd name="f80" fmla="*/ f5 1 f75"/>
                <a:gd name="f81" fmla="*/ f2 1 f76"/>
                <a:gd name="f82" fmla="*/ f4 1 f76"/>
                <a:gd name="f83" fmla="*/ f79 f78 1"/>
                <a:gd name="f84" fmla="*/ f80 f78 1"/>
                <a:gd name="f85" fmla="*/ f82 f69 1"/>
                <a:gd name="f86" fmla="*/ f81 f69 1"/>
                <a:gd name="f87" fmla="*/ f83 1 f77"/>
                <a:gd name="f88" fmla="*/ f84 1 f77"/>
                <a:gd name="f89" fmla="*/ f87 f68 1"/>
                <a:gd name="f90" fmla="*/ f8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86" r="f90" b="f85"/>
              <a:pathLst>
                <a:path w="6867" h="6850">
                  <a:moveTo>
                    <a:pt x="f6" y="f7"/>
                  </a:moveTo>
                  <a:cubicBezTo>
                    <a:pt x="f8" y="f7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9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9" y="f20"/>
                    <a:pt x="f9" y="f21"/>
                    <a:pt x="f18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6" y="f36"/>
                  </a:cubicBezTo>
                  <a:cubicBezTo>
                    <a:pt x="f37" y="f36"/>
                    <a:pt x="f38" y="f39"/>
                    <a:pt x="f38" y="f12"/>
                  </a:cubicBezTo>
                  <a:lnTo>
                    <a:pt x="f38" y="f11"/>
                  </a:lnTo>
                  <a:cubicBezTo>
                    <a:pt x="f38" y="f10"/>
                    <a:pt x="f37" y="f7"/>
                    <a:pt x="f6" y="f7"/>
                  </a:cubicBezTo>
                  <a:close/>
                  <a:moveTo>
                    <a:pt x="f6" y="f2"/>
                  </a:moveTo>
                  <a:cubicBezTo>
                    <a:pt x="f40" y="f2"/>
                    <a:pt x="f41" y="f42"/>
                    <a:pt x="f41" y="f43"/>
                  </a:cubicBezTo>
                  <a:cubicBezTo>
                    <a:pt x="f41" y="f44"/>
                    <a:pt x="f45" y="f46"/>
                    <a:pt x="f47" y="f48"/>
                  </a:cubicBezTo>
                  <a:lnTo>
                    <a:pt x="f41" y="f49"/>
                  </a:lnTo>
                  <a:cubicBezTo>
                    <a:pt x="f2" y="f50"/>
                    <a:pt x="f41" y="f51"/>
                    <a:pt x="f52" y="f53"/>
                  </a:cubicBez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61"/>
                    <a:pt x="f47" y="f62"/>
                  </a:cubicBezTo>
                  <a:lnTo>
                    <a:pt x="f63" y="f49"/>
                  </a:lnTo>
                  <a:cubicBezTo>
                    <a:pt x="f64" y="f51"/>
                    <a:pt x="f65" y="f62"/>
                    <a:pt x="f6" y="f62"/>
                  </a:cubicBezTo>
                  <a:cubicBezTo>
                    <a:pt x="f66" y="f62"/>
                    <a:pt x="f5" y="f32"/>
                    <a:pt x="f5" y="f43"/>
                  </a:cubicBezTo>
                  <a:cubicBezTo>
                    <a:pt x="f5" y="f67"/>
                    <a:pt x="f66" y="f2"/>
                    <a:pt x="f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2A302B0B-8524-4A54-A05A-D00A2A723C39}"/>
                </a:ext>
              </a:extLst>
            </p:cNvPr>
            <p:cNvSpPr/>
            <p:nvPr/>
          </p:nvSpPr>
          <p:spPr>
            <a:xfrm>
              <a:off x="4673818" y="997601"/>
              <a:ext cx="51178" cy="1047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F2932661-68BF-4BF5-85A5-DCD6F9D4DE6C}"/>
                </a:ext>
              </a:extLst>
            </p:cNvPr>
            <p:cNvSpPr/>
            <p:nvPr/>
          </p:nvSpPr>
          <p:spPr>
            <a:xfrm>
              <a:off x="4446260" y="1127802"/>
              <a:ext cx="107112" cy="107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AA610DF8-FBF9-4E63-B77C-465511BC5B5A}"/>
                </a:ext>
              </a:extLst>
            </p:cNvPr>
            <p:cNvSpPr/>
            <p:nvPr/>
          </p:nvSpPr>
          <p:spPr>
            <a:xfrm>
              <a:off x="4395164" y="1260454"/>
              <a:ext cx="211784" cy="107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D6749BC4-298E-4EA0-B5AD-56ABC8948CB4}"/>
              </a:ext>
            </a:extLst>
          </p:cNvPr>
          <p:cNvGrpSpPr/>
          <p:nvPr/>
        </p:nvGrpSpPr>
        <p:grpSpPr>
          <a:xfrm>
            <a:off x="9992611" y="1222346"/>
            <a:ext cx="571220" cy="601236"/>
            <a:chOff x="7494458" y="916759"/>
            <a:chExt cx="428415" cy="45092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202A9F0A-9A87-44DD-BF1D-D14A34B6D559}"/>
                </a:ext>
              </a:extLst>
            </p:cNvPr>
            <p:cNvSpPr/>
            <p:nvPr/>
          </p:nvSpPr>
          <p:spPr>
            <a:xfrm>
              <a:off x="7813291" y="1247168"/>
              <a:ext cx="51142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D55E785-E73C-4A39-8C3B-CA086E38C16C}"/>
                </a:ext>
              </a:extLst>
            </p:cNvPr>
            <p:cNvSpPr/>
            <p:nvPr/>
          </p:nvSpPr>
          <p:spPr>
            <a:xfrm>
              <a:off x="7679442" y="917371"/>
              <a:ext cx="26801" cy="159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ED6072DB-EC43-42B3-9878-5168A52D3232}"/>
                </a:ext>
              </a:extLst>
            </p:cNvPr>
            <p:cNvSpPr/>
            <p:nvPr/>
          </p:nvSpPr>
          <p:spPr>
            <a:xfrm>
              <a:off x="7652677" y="1103369"/>
              <a:ext cx="79104" cy="793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161BC7B7-AEF0-47D1-B017-A158BA6A82AC}"/>
                </a:ext>
              </a:extLst>
            </p:cNvPr>
            <p:cNvSpPr/>
            <p:nvPr/>
          </p:nvSpPr>
          <p:spPr>
            <a:xfrm>
              <a:off x="7576005" y="1191207"/>
              <a:ext cx="247052" cy="1764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C58020BC-0D81-4476-88BA-954FBD5FCBA5}"/>
                </a:ext>
              </a:extLst>
            </p:cNvPr>
            <p:cNvSpPr/>
            <p:nvPr/>
          </p:nvSpPr>
          <p:spPr>
            <a:xfrm>
              <a:off x="7704972" y="1048816"/>
              <a:ext cx="197190" cy="2141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112B09B5-30F2-460B-8D7C-74A8756587C0}"/>
                </a:ext>
              </a:extLst>
            </p:cNvPr>
            <p:cNvSpPr/>
            <p:nvPr/>
          </p:nvSpPr>
          <p:spPr>
            <a:xfrm>
              <a:off x="7734178" y="916759"/>
              <a:ext cx="188695" cy="129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A5B9C57F-B1C1-44AE-9EE1-9099C2A635F2}"/>
                </a:ext>
              </a:extLst>
            </p:cNvPr>
            <p:cNvSpPr/>
            <p:nvPr/>
          </p:nvSpPr>
          <p:spPr>
            <a:xfrm>
              <a:off x="7494458" y="945379"/>
              <a:ext cx="158218" cy="306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272175A-90D0-4424-9D56-F6B7CB8AAABB}"/>
              </a:ext>
            </a:extLst>
          </p:cNvPr>
          <p:cNvGrpSpPr/>
          <p:nvPr/>
        </p:nvGrpSpPr>
        <p:grpSpPr>
          <a:xfrm>
            <a:off x="6627449" y="1223052"/>
            <a:ext cx="564660" cy="600419"/>
            <a:chOff x="4970586" y="917289"/>
            <a:chExt cx="423495" cy="45031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2DE06C8E-C0BC-4159-9F39-6E47981597F5}"/>
                </a:ext>
              </a:extLst>
            </p:cNvPr>
            <p:cNvSpPr/>
            <p:nvPr/>
          </p:nvSpPr>
          <p:spPr>
            <a:xfrm>
              <a:off x="5050889" y="1206916"/>
              <a:ext cx="130247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65CE8303-B6DC-4F5A-9DF3-7A9AE1FCF355}"/>
                </a:ext>
              </a:extLst>
            </p:cNvPr>
            <p:cNvSpPr/>
            <p:nvPr/>
          </p:nvSpPr>
          <p:spPr>
            <a:xfrm>
              <a:off x="5154335" y="1143649"/>
              <a:ext cx="107112" cy="116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77460976-52DB-4DD2-8C93-527BF774B14F}"/>
                </a:ext>
              </a:extLst>
            </p:cNvPr>
            <p:cNvSpPr/>
            <p:nvPr/>
          </p:nvSpPr>
          <p:spPr>
            <a:xfrm>
              <a:off x="4974226" y="996403"/>
              <a:ext cx="194758" cy="2640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499A0E28-9A03-4B78-84EB-CF34FB144166}"/>
                </a:ext>
              </a:extLst>
            </p:cNvPr>
            <p:cNvSpPr/>
            <p:nvPr/>
          </p:nvSpPr>
          <p:spPr>
            <a:xfrm>
              <a:off x="5091059" y="1127802"/>
              <a:ext cx="52331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1087B59C-494D-4C91-BD17-2D2524327B45}"/>
                </a:ext>
              </a:extLst>
            </p:cNvPr>
            <p:cNvSpPr/>
            <p:nvPr/>
          </p:nvSpPr>
          <p:spPr>
            <a:xfrm>
              <a:off x="5182297" y="917947"/>
              <a:ext cx="211784" cy="2098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55FBCD26-EFEF-4408-A85F-A73268BD76DE}"/>
                </a:ext>
              </a:extLst>
            </p:cNvPr>
            <p:cNvSpPr/>
            <p:nvPr/>
          </p:nvSpPr>
          <p:spPr>
            <a:xfrm>
              <a:off x="4970586" y="1286021"/>
              <a:ext cx="290861" cy="815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1584F4D1-013D-4D22-9E55-0A8F9BF25A00}"/>
                </a:ext>
              </a:extLst>
            </p:cNvPr>
            <p:cNvSpPr/>
            <p:nvPr/>
          </p:nvSpPr>
          <p:spPr>
            <a:xfrm>
              <a:off x="4971793" y="917289"/>
              <a:ext cx="237323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E46EEF5F-53C6-418C-8265-8EFCDD51E4BF}"/>
              </a:ext>
            </a:extLst>
          </p:cNvPr>
          <p:cNvGrpSpPr/>
          <p:nvPr/>
        </p:nvGrpSpPr>
        <p:grpSpPr>
          <a:xfrm>
            <a:off x="7353410" y="1222614"/>
            <a:ext cx="608489" cy="601308"/>
            <a:chOff x="5515057" y="916960"/>
            <a:chExt cx="456367" cy="45098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B0D7DC6F-80F9-4CB5-8B16-FE802FC98403}"/>
                </a:ext>
              </a:extLst>
            </p:cNvPr>
            <p:cNvSpPr/>
            <p:nvPr/>
          </p:nvSpPr>
          <p:spPr>
            <a:xfrm>
              <a:off x="5721940" y="916960"/>
              <a:ext cx="249484" cy="2494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2D79D0E3-530D-4C1F-8E8B-5674AD415AAE}"/>
                </a:ext>
              </a:extLst>
            </p:cNvPr>
            <p:cNvSpPr/>
            <p:nvPr/>
          </p:nvSpPr>
          <p:spPr>
            <a:xfrm>
              <a:off x="5561298" y="1011372"/>
              <a:ext cx="118085" cy="1137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7C58F675-AD10-42C3-A6B2-F59F9D4A1EE9}"/>
                </a:ext>
              </a:extLst>
            </p:cNvPr>
            <p:cNvSpPr/>
            <p:nvPr/>
          </p:nvSpPr>
          <p:spPr>
            <a:xfrm>
              <a:off x="5759641" y="1210875"/>
              <a:ext cx="119320" cy="1149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D26E55CE-3DE5-4DC7-A7CC-AA2319536A60}"/>
                </a:ext>
              </a:extLst>
            </p:cNvPr>
            <p:cNvSpPr/>
            <p:nvPr/>
          </p:nvSpPr>
          <p:spPr>
            <a:xfrm>
              <a:off x="5515057" y="1053242"/>
              <a:ext cx="320058" cy="314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34701CB8-02BB-4437-AC53-F456C411E4F1}"/>
              </a:ext>
            </a:extLst>
          </p:cNvPr>
          <p:cNvGrpSpPr/>
          <p:nvPr/>
        </p:nvGrpSpPr>
        <p:grpSpPr>
          <a:xfrm>
            <a:off x="10893248" y="2239755"/>
            <a:ext cx="664633" cy="661684"/>
            <a:chOff x="8169935" y="1679816"/>
            <a:chExt cx="498475" cy="49626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8E69E0E6-D63C-427B-B071-3E94B4A5C46A}"/>
                </a:ext>
              </a:extLst>
            </p:cNvPr>
            <p:cNvSpPr/>
            <p:nvPr/>
          </p:nvSpPr>
          <p:spPr>
            <a:xfrm>
              <a:off x="8376845" y="1855857"/>
              <a:ext cx="291565" cy="320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7509"/>
                <a:gd name="f6" fmla="val 5120"/>
                <a:gd name="f7" fmla="val 2079"/>
                <a:gd name="f8" fmla="val 5206"/>
                <a:gd name="f9" fmla="val 5293"/>
                <a:gd name="f10" fmla="val 2111"/>
                <a:gd name="f11" fmla="val 5356"/>
                <a:gd name="f12" fmla="val 2174"/>
                <a:gd name="f13" fmla="val 5451"/>
                <a:gd name="f14" fmla="val 2268"/>
                <a:gd name="f15" fmla="val 2458"/>
                <a:gd name="f16" fmla="val 2647"/>
                <a:gd name="f17" fmla="val 3308"/>
                <a:gd name="f18" fmla="val 4694"/>
                <a:gd name="f19" fmla="val 3214"/>
                <a:gd name="f20" fmla="val 4757"/>
                <a:gd name="f21" fmla="val 3151"/>
                <a:gd name="f22" fmla="val 4789"/>
                <a:gd name="f23" fmla="val 3056"/>
                <a:gd name="f24" fmla="val 2993"/>
                <a:gd name="f25" fmla="val 2899"/>
                <a:gd name="f26" fmla="val 2836"/>
                <a:gd name="f27" fmla="val 4001"/>
                <a:gd name="f28" fmla="val 2048"/>
                <a:gd name="f29" fmla="val 3907"/>
                <a:gd name="f30" fmla="val 3655"/>
                <a:gd name="f31" fmla="val 3529"/>
                <a:gd name="f32" fmla="val 2221"/>
                <a:gd name="f33" fmla="val 3481"/>
                <a:gd name="f34" fmla="val 2308"/>
                <a:gd name="f35" fmla="val 3458"/>
                <a:gd name="f36" fmla="val 2399"/>
                <a:gd name="f37" fmla="val 2489"/>
                <a:gd name="f38" fmla="val 2584"/>
                <a:gd name="f39" fmla="val 3970"/>
                <a:gd name="f40" fmla="val 4883"/>
                <a:gd name="f41" fmla="val 4946"/>
                <a:gd name="f42" fmla="val 5033"/>
                <a:gd name="f43" fmla="val 1701"/>
                <a:gd name="f44" fmla="val 725"/>
                <a:gd name="f45" fmla="val 756"/>
                <a:gd name="f46" fmla="val 4411"/>
                <a:gd name="f47" fmla="val 6112"/>
                <a:gd name="f48" fmla="val 7152"/>
                <a:gd name="f49" fmla="val 7309"/>
                <a:gd name="f50" fmla="val 7435"/>
                <a:gd name="f51" fmla="val 2237"/>
                <a:gd name="f52" fmla="val 7467"/>
                <a:gd name="f53" fmla="val 2289"/>
                <a:gd name="f54" fmla="val 7493"/>
                <a:gd name="f55" fmla="val 2347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8"/>
                <a:gd name="f69" fmla="val f2"/>
                <a:gd name="f70" fmla="val f4"/>
                <a:gd name="f71" fmla="+- f5 0 f2"/>
                <a:gd name="f72" fmla="+- f3 0 f2"/>
                <a:gd name="f73" fmla="+- f70 0 f69"/>
                <a:gd name="f74" fmla="*/ f72 1 6837"/>
                <a:gd name="f75" fmla="*/ f71 1 7509"/>
                <a:gd name="f76" fmla="*/ f73 1 7508"/>
                <a:gd name="f77" fmla="*/ f73 1 7509"/>
                <a:gd name="f78" fmla="*/ f2 1 f74"/>
                <a:gd name="f79" fmla="*/ f3 1 f74"/>
                <a:gd name="f80" fmla="*/ f2 1 f75"/>
                <a:gd name="f81" fmla="*/ f5 1 f75"/>
                <a:gd name="f82" fmla="*/ f81 f77 1"/>
                <a:gd name="f83" fmla="*/ f80 f77 1"/>
                <a:gd name="f84" fmla="*/ f78 f67 1"/>
                <a:gd name="f85" fmla="*/ f79 f67 1"/>
                <a:gd name="f86" fmla="*/ f83 1 f76"/>
                <a:gd name="f87" fmla="*/ f82 1 f76"/>
                <a:gd name="f88" fmla="*/ f87 f68 1"/>
                <a:gd name="f89" fmla="*/ f86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9" r="f85" b="f88"/>
              <a:pathLst>
                <a:path w="6837" h="7508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lnTo>
                    <a:pt x="f12" y="f27"/>
                  </a:lnTo>
                  <a:cubicBezTo>
                    <a:pt x="f28" y="f29"/>
                    <a:pt x="f28" y="f30"/>
                    <a:pt x="f12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16" y="f31"/>
                  </a:cubicBezTo>
                  <a:lnTo>
                    <a:pt x="f23" y="f39"/>
                  </a:lnTo>
                  <a:lnTo>
                    <a:pt x="f40" y="f12"/>
                  </a:lnTo>
                  <a:cubicBezTo>
                    <a:pt x="f41" y="f10"/>
                    <a:pt x="f42" y="f7"/>
                    <a:pt x="f6" y="f7"/>
                  </a:cubicBezTo>
                  <a:close/>
                  <a:moveTo>
                    <a:pt x="f43" y="f2"/>
                  </a:moveTo>
                  <a:cubicBezTo>
                    <a:pt x="f44" y="f2"/>
                    <a:pt x="f2" y="f45"/>
                    <a:pt x="f2" y="f43"/>
                  </a:cubicBezTo>
                  <a:lnTo>
                    <a:pt x="f2" y="f46"/>
                  </a:lnTo>
                  <a:cubicBezTo>
                    <a:pt x="f2" y="f11"/>
                    <a:pt x="f44" y="f47"/>
                    <a:pt x="f43" y="f47"/>
                  </a:cubicBezTo>
                  <a:lnTo>
                    <a:pt x="f28" y="f47"/>
                  </a:lnTo>
                  <a:lnTo>
                    <a:pt x="f28" y="f48"/>
                  </a:lnTo>
                  <a:cubicBezTo>
                    <a:pt x="f28" y="f49"/>
                    <a:pt x="f10" y="f50"/>
                    <a:pt x="f51" y="f52"/>
                  </a:cubicBezTo>
                  <a:cubicBezTo>
                    <a:pt x="f53" y="f54"/>
                    <a:pt x="f55" y="f4"/>
                    <a:pt x="f56" y="f4"/>
                  </a:cubicBezTo>
                  <a:cubicBezTo>
                    <a:pt x="f57" y="f4"/>
                    <a:pt x="f58" y="f59"/>
                    <a:pt x="f38" y="f60"/>
                  </a:cubicBezTo>
                  <a:lnTo>
                    <a:pt x="f61" y="f47"/>
                  </a:lnTo>
                  <a:lnTo>
                    <a:pt x="f62" y="f47"/>
                  </a:lnTo>
                  <a:cubicBezTo>
                    <a:pt x="f63" y="f47"/>
                    <a:pt x="f64" y="f11"/>
                    <a:pt x="f64" y="f46"/>
                  </a:cubicBezTo>
                  <a:lnTo>
                    <a:pt x="f64" y="f43"/>
                  </a:lnTo>
                  <a:cubicBezTo>
                    <a:pt x="f3" y="f45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4FC2BCBA-18A1-4AAE-BBCA-BD8F39CD0835}"/>
                </a:ext>
              </a:extLst>
            </p:cNvPr>
            <p:cNvSpPr/>
            <p:nvPr/>
          </p:nvSpPr>
          <p:spPr>
            <a:xfrm>
              <a:off x="8169935" y="1679816"/>
              <a:ext cx="321173" cy="3498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B883FDF6-65D0-48CB-8ADD-4E6547E6B34B}"/>
              </a:ext>
            </a:extLst>
          </p:cNvPr>
          <p:cNvSpPr/>
          <p:nvPr/>
        </p:nvSpPr>
        <p:spPr>
          <a:xfrm>
            <a:off x="5795540" y="2277490"/>
            <a:ext cx="593469" cy="595055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03" tIns="91403" rIns="91403" bIns="91403" anchor="ctr" anchorCtr="0" compatLnSpc="1">
            <a:noAutofit/>
          </a:bodyPr>
          <a:lstStyle/>
          <a:p>
            <a:pPr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7C1C301D-9D82-432A-B822-C0344AE2307D}"/>
              </a:ext>
            </a:extLst>
          </p:cNvPr>
          <p:cNvGrpSpPr/>
          <p:nvPr/>
        </p:nvGrpSpPr>
        <p:grpSpPr>
          <a:xfrm>
            <a:off x="6543471" y="2275454"/>
            <a:ext cx="614293" cy="598821"/>
            <a:chOff x="4907603" y="1706590"/>
            <a:chExt cx="460720" cy="44911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44E9AA9D-DC82-46A3-A923-30A842986B3D}"/>
                </a:ext>
              </a:extLst>
            </p:cNvPr>
            <p:cNvSpPr/>
            <p:nvPr/>
          </p:nvSpPr>
          <p:spPr>
            <a:xfrm>
              <a:off x="4907603" y="1708922"/>
              <a:ext cx="460720" cy="446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CD8B3B7B-4D7A-4E7A-99ED-E6EA60735FB2}"/>
                </a:ext>
              </a:extLst>
            </p:cNvPr>
            <p:cNvSpPr/>
            <p:nvPr/>
          </p:nvSpPr>
          <p:spPr>
            <a:xfrm>
              <a:off x="4908819" y="1940155"/>
              <a:ext cx="220141" cy="2147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28BEB80F-1746-4206-A59E-F9DFF3D29925}"/>
                </a:ext>
              </a:extLst>
            </p:cNvPr>
            <p:cNvSpPr/>
            <p:nvPr/>
          </p:nvSpPr>
          <p:spPr>
            <a:xfrm>
              <a:off x="5166231" y="1706590"/>
              <a:ext cx="197272" cy="195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6B297111-B611-4342-BDED-5406C97AF2C2}"/>
              </a:ext>
            </a:extLst>
          </p:cNvPr>
          <p:cNvGrpSpPr/>
          <p:nvPr/>
        </p:nvGrpSpPr>
        <p:grpSpPr>
          <a:xfrm>
            <a:off x="7300203" y="2275746"/>
            <a:ext cx="599883" cy="598261"/>
            <a:chOff x="5475152" y="1706809"/>
            <a:chExt cx="449912" cy="44869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6C2A1FA0-B925-416C-A1C9-97C5B7D80474}"/>
                </a:ext>
              </a:extLst>
            </p:cNvPr>
            <p:cNvSpPr/>
            <p:nvPr/>
          </p:nvSpPr>
          <p:spPr>
            <a:xfrm>
              <a:off x="5475152" y="1706809"/>
              <a:ext cx="449912" cy="4486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62847B17-A7E0-4E59-BB45-61B0937C2746}"/>
                </a:ext>
              </a:extLst>
            </p:cNvPr>
            <p:cNvSpPr/>
            <p:nvPr/>
          </p:nvSpPr>
          <p:spPr>
            <a:xfrm>
              <a:off x="5475152" y="1841199"/>
              <a:ext cx="328425" cy="3131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3983024E-8B02-4CAE-A684-BAC0D7DAB750}"/>
              </a:ext>
            </a:extLst>
          </p:cNvPr>
          <p:cNvGrpSpPr/>
          <p:nvPr/>
        </p:nvGrpSpPr>
        <p:grpSpPr>
          <a:xfrm>
            <a:off x="4197595" y="2301313"/>
            <a:ext cx="595029" cy="596676"/>
            <a:chOff x="3148196" y="1725984"/>
            <a:chExt cx="446272" cy="44750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4D24A82D-B4DE-49D8-AF7D-4308489D91DD}"/>
                </a:ext>
              </a:extLst>
            </p:cNvPr>
            <p:cNvSpPr/>
            <p:nvPr/>
          </p:nvSpPr>
          <p:spPr>
            <a:xfrm>
              <a:off x="3148196" y="1725984"/>
              <a:ext cx="105869" cy="4462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755850E7-FA91-4BE6-99D9-0BF4020F660D}"/>
                </a:ext>
              </a:extLst>
            </p:cNvPr>
            <p:cNvSpPr/>
            <p:nvPr/>
          </p:nvSpPr>
          <p:spPr>
            <a:xfrm>
              <a:off x="3464551" y="1897992"/>
              <a:ext cx="129917" cy="38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F7EDC76A-7F4D-4C20-98EB-7F6A08DA490C}"/>
                </a:ext>
              </a:extLst>
            </p:cNvPr>
            <p:cNvSpPr/>
            <p:nvPr/>
          </p:nvSpPr>
          <p:spPr>
            <a:xfrm>
              <a:off x="3464551" y="1962933"/>
              <a:ext cx="129917" cy="38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5B5DBEB3-F736-4D90-8510-A99FDAC3C034}"/>
                </a:ext>
              </a:extLst>
            </p:cNvPr>
            <p:cNvSpPr/>
            <p:nvPr/>
          </p:nvSpPr>
          <p:spPr>
            <a:xfrm>
              <a:off x="3464551" y="2026694"/>
              <a:ext cx="103473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BFD125EE-D19A-4864-824A-D4AF921919D4}"/>
                </a:ext>
              </a:extLst>
            </p:cNvPr>
            <p:cNvSpPr/>
            <p:nvPr/>
          </p:nvSpPr>
          <p:spPr>
            <a:xfrm>
              <a:off x="3412824" y="1725984"/>
              <a:ext cx="78236" cy="79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75E0A3BD-09F5-4160-814B-C4E04D23D856}"/>
                </a:ext>
              </a:extLst>
            </p:cNvPr>
            <p:cNvSpPr/>
            <p:nvPr/>
          </p:nvSpPr>
          <p:spPr>
            <a:xfrm>
              <a:off x="3515072" y="1725984"/>
              <a:ext cx="52962" cy="84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AD5FE8F5-57CA-4EB3-9652-47CDD7975200}"/>
                </a:ext>
              </a:extLst>
            </p:cNvPr>
            <p:cNvSpPr/>
            <p:nvPr/>
          </p:nvSpPr>
          <p:spPr>
            <a:xfrm>
              <a:off x="3251670" y="1831817"/>
              <a:ext cx="316354" cy="234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8FBED0B2-5FDB-4B22-9950-42D67C5CEDBA}"/>
                </a:ext>
              </a:extLst>
            </p:cNvPr>
            <p:cNvSpPr/>
            <p:nvPr/>
          </p:nvSpPr>
          <p:spPr>
            <a:xfrm>
              <a:off x="3411644" y="1895587"/>
              <a:ext cx="78190" cy="2766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7247"/>
                <a:gd name="f6" fmla="val 1"/>
                <a:gd name="f7" fmla="val 64"/>
                <a:gd name="f8" fmla="val 5514"/>
                <a:gd name="f9" fmla="val 6459"/>
                <a:gd name="f10" fmla="val 756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4"/>
                <a:gd name="f39" fmla="+- f5 0 f2"/>
                <a:gd name="f40" fmla="+- f3 0 f2"/>
                <a:gd name="f41" fmla="+- f38 0 f37"/>
                <a:gd name="f42" fmla="*/ f40 1 2048"/>
                <a:gd name="f43" fmla="*/ f39 1 7247"/>
                <a:gd name="f44" fmla="*/ f41 1 7246"/>
                <a:gd name="f45" fmla="*/ f41 1 7247"/>
                <a:gd name="f46" fmla="*/ f2 1 f42"/>
                <a:gd name="f47" fmla="*/ f3 1 f42"/>
                <a:gd name="f48" fmla="*/ f2 1 f43"/>
                <a:gd name="f49" fmla="*/ f5 1 f43"/>
                <a:gd name="f50" fmla="*/ f49 f45 1"/>
                <a:gd name="f51" fmla="*/ f48 f45 1"/>
                <a:gd name="f52" fmla="*/ f46 f35 1"/>
                <a:gd name="f53" fmla="*/ f47 f35 1"/>
                <a:gd name="f54" fmla="*/ f51 1 f44"/>
                <a:gd name="f55" fmla="*/ f50 1 f44"/>
                <a:gd name="f56" fmla="*/ f55 f36 1"/>
                <a:gd name="f57" fmla="*/ f54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7" r="f53" b="f56"/>
              <a:pathLst>
                <a:path w="2048" h="7246">
                  <a:moveTo>
                    <a:pt x="f2" y="f6"/>
                  </a:moveTo>
                  <a:lnTo>
                    <a:pt x="f2" y="f7"/>
                  </a:lnTo>
                  <a:lnTo>
                    <a:pt x="f2" y="f8"/>
                  </a:lnTo>
                  <a:cubicBezTo>
                    <a:pt x="f2" y="f9"/>
                    <a:pt x="f10" y="f5"/>
                    <a:pt x="f11" y="f5"/>
                  </a:cubicBezTo>
                  <a:lnTo>
                    <a:pt x="f3" y="f5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10" y="f34"/>
                    <a:pt x="f2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3D3D68AF-F126-4353-8AFE-D8D0FD0B1762}"/>
                </a:ext>
              </a:extLst>
            </p:cNvPr>
            <p:cNvSpPr/>
            <p:nvPr/>
          </p:nvSpPr>
          <p:spPr>
            <a:xfrm>
              <a:off x="3516297" y="2089239"/>
              <a:ext cx="52962" cy="84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9F4CCD2F-0A99-4037-87F7-D55E4D065923}"/>
              </a:ext>
            </a:extLst>
          </p:cNvPr>
          <p:cNvGrpSpPr/>
          <p:nvPr/>
        </p:nvGrpSpPr>
        <p:grpSpPr>
          <a:xfrm>
            <a:off x="8143183" y="2267249"/>
            <a:ext cx="593469" cy="593420"/>
            <a:chOff x="6107387" y="1700436"/>
            <a:chExt cx="445102" cy="44506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52C6075A-CC01-4F15-B104-5B065B7BCEDB}"/>
                </a:ext>
              </a:extLst>
            </p:cNvPr>
            <p:cNvSpPr/>
            <p:nvPr/>
          </p:nvSpPr>
          <p:spPr>
            <a:xfrm>
              <a:off x="6107387" y="1700436"/>
              <a:ext cx="445102" cy="445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2B76C18A-17D9-4A94-B8FB-2766BE653FCC}"/>
                </a:ext>
              </a:extLst>
            </p:cNvPr>
            <p:cNvSpPr/>
            <p:nvPr/>
          </p:nvSpPr>
          <p:spPr>
            <a:xfrm>
              <a:off x="6210842" y="1805080"/>
              <a:ext cx="239389" cy="235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5803B89A-9AAD-419B-9866-4481517D94CC}"/>
              </a:ext>
            </a:extLst>
          </p:cNvPr>
          <p:cNvGrpSpPr/>
          <p:nvPr/>
        </p:nvGrpSpPr>
        <p:grpSpPr>
          <a:xfrm>
            <a:off x="5042293" y="2277551"/>
            <a:ext cx="625571" cy="594652"/>
            <a:chOff x="3781720" y="1708163"/>
            <a:chExt cx="469178" cy="44598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94279A80-40BA-4F66-9963-A2046DA38262}"/>
                </a:ext>
              </a:extLst>
            </p:cNvPr>
            <p:cNvSpPr/>
            <p:nvPr/>
          </p:nvSpPr>
          <p:spPr>
            <a:xfrm>
              <a:off x="3924869" y="1708163"/>
              <a:ext cx="326029" cy="3278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85A7B016-AEC6-4CBE-B21A-66C0EA599C01}"/>
                </a:ext>
              </a:extLst>
            </p:cNvPr>
            <p:cNvSpPr/>
            <p:nvPr/>
          </p:nvSpPr>
          <p:spPr>
            <a:xfrm>
              <a:off x="3781720" y="1823624"/>
              <a:ext cx="329650" cy="3305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7A4C4FBE-2A62-433A-957D-4CA4CF93FD98}"/>
              </a:ext>
            </a:extLst>
          </p:cNvPr>
          <p:cNvGrpSpPr/>
          <p:nvPr/>
        </p:nvGrpSpPr>
        <p:grpSpPr>
          <a:xfrm>
            <a:off x="8973105" y="2276599"/>
            <a:ext cx="595055" cy="593469"/>
            <a:chOff x="6729828" y="1707449"/>
            <a:chExt cx="446291" cy="44510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858E745D-53CF-4232-89C1-CA40C830D1CE}"/>
                </a:ext>
              </a:extLst>
            </p:cNvPr>
            <p:cNvSpPr/>
            <p:nvPr/>
          </p:nvSpPr>
          <p:spPr>
            <a:xfrm>
              <a:off x="6809207" y="1786829"/>
              <a:ext cx="287533" cy="28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F94A517D-E756-4A25-83AB-029BBE494E04}"/>
                </a:ext>
              </a:extLst>
            </p:cNvPr>
            <p:cNvSpPr/>
            <p:nvPr/>
          </p:nvSpPr>
          <p:spPr>
            <a:xfrm>
              <a:off x="6729828" y="1707449"/>
              <a:ext cx="446291" cy="445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FED8F6E5-E6D9-48AD-80B1-361BBCBE384E}"/>
              </a:ext>
            </a:extLst>
          </p:cNvPr>
          <p:cNvSpPr/>
          <p:nvPr/>
        </p:nvSpPr>
        <p:spPr>
          <a:xfrm>
            <a:off x="5786445" y="3436133"/>
            <a:ext cx="601236" cy="617415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03" tIns="91403" rIns="91403" bIns="91403" anchor="ctr" anchorCtr="0" compatLnSpc="1">
            <a:noAutofit/>
          </a:bodyPr>
          <a:lstStyle/>
          <a:p>
            <a:pPr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F19B11D2-E1BE-4770-A38C-6418CB393439}"/>
              </a:ext>
            </a:extLst>
          </p:cNvPr>
          <p:cNvSpPr/>
          <p:nvPr/>
        </p:nvSpPr>
        <p:spPr>
          <a:xfrm>
            <a:off x="6505737" y="3532633"/>
            <a:ext cx="611855" cy="520903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03" tIns="91403" rIns="91403" bIns="91403" anchor="ctr" anchorCtr="0" compatLnSpc="1">
            <a:noAutofit/>
          </a:bodyPr>
          <a:lstStyle/>
          <a:p>
            <a:pPr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BBEB1A0-AA6B-4249-8F42-05570733F5B8}"/>
              </a:ext>
            </a:extLst>
          </p:cNvPr>
          <p:cNvGrpSpPr/>
          <p:nvPr/>
        </p:nvGrpSpPr>
        <p:grpSpPr>
          <a:xfrm>
            <a:off x="7368808" y="3452299"/>
            <a:ext cx="614891" cy="615877"/>
            <a:chOff x="5526606" y="2589224"/>
            <a:chExt cx="461168" cy="46190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1DCC3F2B-D0E6-4C3C-90B8-8630EB87C68D}"/>
                </a:ext>
              </a:extLst>
            </p:cNvPr>
            <p:cNvSpPr/>
            <p:nvPr/>
          </p:nvSpPr>
          <p:spPr>
            <a:xfrm>
              <a:off x="5526606" y="2589224"/>
              <a:ext cx="368713" cy="3699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4FA82626-DD73-4F79-B886-3A5AEE57EE28}"/>
                </a:ext>
              </a:extLst>
            </p:cNvPr>
            <p:cNvSpPr/>
            <p:nvPr/>
          </p:nvSpPr>
          <p:spPr>
            <a:xfrm>
              <a:off x="5588227" y="2775185"/>
              <a:ext cx="399547" cy="275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7567"/>
                <a:gd name="f6" fmla="val 9774"/>
                <a:gd name="f7" fmla="val 9040"/>
                <a:gd name="f8" fmla="val 8444"/>
                <a:gd name="f9" fmla="val 548"/>
                <a:gd name="f10" fmla="val 1265"/>
                <a:gd name="f11" fmla="val 1801"/>
                <a:gd name="f12" fmla="val 8790"/>
                <a:gd name="f13" fmla="val 2305"/>
                <a:gd name="f14" fmla="val 9295"/>
                <a:gd name="f15" fmla="val 2463"/>
                <a:gd name="f16" fmla="val 2967"/>
                <a:gd name="f17" fmla="val 4416"/>
                <a:gd name="f18" fmla="val 8192"/>
                <a:gd name="f19" fmla="val 5645"/>
                <a:gd name="f20" fmla="val 6774"/>
                <a:gd name="f21" fmla="val 5834"/>
                <a:gd name="f22" fmla="val 4825"/>
                <a:gd name="f23" fmla="val 5829"/>
                <a:gd name="f24" fmla="val 5487"/>
                <a:gd name="f25" fmla="val 4663"/>
                <a:gd name="f26" fmla="val 5865"/>
                <a:gd name="f27" fmla="val 3403"/>
                <a:gd name="f28" fmla="val 2143"/>
                <a:gd name="f29" fmla="val 977"/>
                <a:gd name="f30" fmla="val 1"/>
                <a:gd name="f31" fmla="val 6306"/>
                <a:gd name="f32" fmla="val 7031"/>
                <a:gd name="f33" fmla="val 568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6"/>
                <a:gd name="f65" fmla="val f2"/>
                <a:gd name="f66" fmla="val f4"/>
                <a:gd name="f67" fmla="+- f5 0 f2"/>
                <a:gd name="f68" fmla="+- f3 0 f2"/>
                <a:gd name="f69" fmla="+- f66 0 f65"/>
                <a:gd name="f70" fmla="*/ f68 1 11028"/>
                <a:gd name="f71" fmla="*/ f67 1 7567"/>
                <a:gd name="f72" fmla="*/ f69 1 7566"/>
                <a:gd name="f73" fmla="*/ f69 1 7567"/>
                <a:gd name="f74" fmla="*/ f2 1 f70"/>
                <a:gd name="f75" fmla="*/ f3 1 f70"/>
                <a:gd name="f76" fmla="*/ f2 1 f71"/>
                <a:gd name="f77" fmla="*/ f5 1 f71"/>
                <a:gd name="f78" fmla="*/ f77 f73 1"/>
                <a:gd name="f79" fmla="*/ f76 f73 1"/>
                <a:gd name="f80" fmla="*/ f74 f63 1"/>
                <a:gd name="f81" fmla="*/ f75 f63 1"/>
                <a:gd name="f82" fmla="*/ f79 1 f72"/>
                <a:gd name="f83" fmla="*/ f78 1 f72"/>
                <a:gd name="f84" fmla="*/ f83 f64 1"/>
                <a:gd name="f85" fmla="*/ f82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5" r="f81" b="f84"/>
              <a:pathLst>
                <a:path w="11028" h="7566">
                  <a:moveTo>
                    <a:pt x="f6" y="f2"/>
                  </a:moveTo>
                  <a:cubicBezTo>
                    <a:pt x="f7" y="f2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lnTo>
                    <a:pt x="f14" y="f16"/>
                  </a:lnTo>
                  <a:cubicBezTo>
                    <a:pt x="f14" y="f17"/>
                    <a:pt x="f18" y="f19"/>
                    <a:pt x="f20" y="f21"/>
                  </a:cubicBezTo>
                  <a:lnTo>
                    <a:pt x="f20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0" y="f31"/>
                  </a:lnTo>
                  <a:cubicBezTo>
                    <a:pt x="f30" y="f32"/>
                    <a:pt x="f33" y="f4"/>
                    <a:pt x="f34" y="f4"/>
                  </a:cubicBezTo>
                  <a:lnTo>
                    <a:pt x="f35" y="f4"/>
                  </a:lnTo>
                  <a:cubicBezTo>
                    <a:pt x="f36" y="f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C892A12F-0C79-46A0-8DBC-96CE0120C212}"/>
              </a:ext>
            </a:extLst>
          </p:cNvPr>
          <p:cNvGrpSpPr/>
          <p:nvPr/>
        </p:nvGrpSpPr>
        <p:grpSpPr>
          <a:xfrm>
            <a:off x="9804246" y="3428804"/>
            <a:ext cx="620937" cy="618939"/>
            <a:chOff x="7353184" y="2571603"/>
            <a:chExt cx="465703" cy="46420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4025B11B-F8F1-4F5C-B130-E1EFEAE32F65}"/>
                </a:ext>
              </a:extLst>
            </p:cNvPr>
            <p:cNvSpPr/>
            <p:nvPr/>
          </p:nvSpPr>
          <p:spPr>
            <a:xfrm>
              <a:off x="7635093" y="2856530"/>
              <a:ext cx="183794" cy="179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92A00639-D9EC-4EC5-8D27-4044EFAB99C8}"/>
                </a:ext>
              </a:extLst>
            </p:cNvPr>
            <p:cNvSpPr/>
            <p:nvPr/>
          </p:nvSpPr>
          <p:spPr>
            <a:xfrm>
              <a:off x="7353184" y="2571603"/>
              <a:ext cx="359578" cy="3631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54919531-04BD-467C-9C7C-C1C0A59B13F8}"/>
              </a:ext>
            </a:extLst>
          </p:cNvPr>
          <p:cNvGrpSpPr/>
          <p:nvPr/>
        </p:nvGrpSpPr>
        <p:grpSpPr>
          <a:xfrm>
            <a:off x="6535034" y="4660099"/>
            <a:ext cx="541580" cy="545067"/>
            <a:chOff x="4901275" y="3495074"/>
            <a:chExt cx="406185" cy="408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EAD60E7E-BCF0-483A-943D-4A47E68944AE}"/>
                </a:ext>
              </a:extLst>
            </p:cNvPr>
            <p:cNvSpPr/>
            <p:nvPr/>
          </p:nvSpPr>
          <p:spPr>
            <a:xfrm>
              <a:off x="4901275" y="3495074"/>
              <a:ext cx="406185" cy="2999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F34B56A2-09B2-4C17-B876-E2DB6009C422}"/>
                </a:ext>
              </a:extLst>
            </p:cNvPr>
            <p:cNvSpPr/>
            <p:nvPr/>
          </p:nvSpPr>
          <p:spPr>
            <a:xfrm>
              <a:off x="4979081" y="3822502"/>
              <a:ext cx="249594" cy="81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03643707-A41D-41DF-AF8F-96D4B3A4798A}"/>
              </a:ext>
            </a:extLst>
          </p:cNvPr>
          <p:cNvGrpSpPr/>
          <p:nvPr/>
        </p:nvGrpSpPr>
        <p:grpSpPr>
          <a:xfrm>
            <a:off x="8197241" y="3444021"/>
            <a:ext cx="363808" cy="615841"/>
            <a:chOff x="6147931" y="2583015"/>
            <a:chExt cx="272856" cy="46188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A5304ACA-8A44-4D12-83FF-78BEA665342C}"/>
                </a:ext>
              </a:extLst>
            </p:cNvPr>
            <p:cNvSpPr/>
            <p:nvPr/>
          </p:nvSpPr>
          <p:spPr>
            <a:xfrm>
              <a:off x="6147931" y="2583015"/>
              <a:ext cx="272856" cy="3217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4B8F8F2B-A583-4D1F-A955-A87BBFCF97B3}"/>
                </a:ext>
              </a:extLst>
            </p:cNvPr>
            <p:cNvSpPr/>
            <p:nvPr/>
          </p:nvSpPr>
          <p:spPr>
            <a:xfrm>
              <a:off x="6209562" y="2934583"/>
              <a:ext cx="151845" cy="110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0AEB026D-7FA2-4FBB-B3BE-91C7EF90E7D4}"/>
              </a:ext>
            </a:extLst>
          </p:cNvPr>
          <p:cNvGrpSpPr/>
          <p:nvPr/>
        </p:nvGrpSpPr>
        <p:grpSpPr>
          <a:xfrm>
            <a:off x="5061667" y="3472647"/>
            <a:ext cx="605771" cy="616645"/>
            <a:chOff x="3796250" y="2604485"/>
            <a:chExt cx="454328" cy="46248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0A3AAE76-E320-419C-972C-F09C265AC8D9}"/>
                </a:ext>
              </a:extLst>
            </p:cNvPr>
            <p:cNvSpPr/>
            <p:nvPr/>
          </p:nvSpPr>
          <p:spPr>
            <a:xfrm>
              <a:off x="3796250" y="2604485"/>
              <a:ext cx="138147" cy="224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3813"/>
                <a:gd name="f6" fmla="val 1698"/>
                <a:gd name="f7" fmla="val 1"/>
                <a:gd name="f8" fmla="val 1520"/>
                <a:gd name="f9" fmla="val 1373"/>
                <a:gd name="f10" fmla="val 138"/>
                <a:gd name="f11" fmla="val 1293"/>
                <a:gd name="f12" fmla="val 299"/>
                <a:gd name="f13" fmla="val 5119"/>
                <a:gd name="f14" fmla="val 5308"/>
                <a:gd name="f15" fmla="val 127"/>
                <a:gd name="f16" fmla="val 5528"/>
                <a:gd name="f17" fmla="val 316"/>
                <a:gd name="f18" fmla="val 5623"/>
                <a:gd name="f19" fmla="val 2332"/>
                <a:gd name="f20" fmla="val 6158"/>
                <a:gd name="f21" fmla="val 3277"/>
                <a:gd name="f22" fmla="val 2630"/>
                <a:gd name="f23" fmla="val 2868"/>
                <a:gd name="f24" fmla="val 4111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+- f4 0 f2"/>
                <a:gd name="f36" fmla="+- f5 0 f2"/>
                <a:gd name="f37" fmla="+- f34 0 f33"/>
                <a:gd name="f38" fmla="*/ f36 1 3813"/>
                <a:gd name="f39" fmla="*/ f35 1 6159"/>
                <a:gd name="f40" fmla="*/ f37 1 3812"/>
                <a:gd name="f41" fmla="*/ f37 1 3813"/>
                <a:gd name="f42" fmla="*/ f2 1 f38"/>
                <a:gd name="f43" fmla="*/ f5 1 f38"/>
                <a:gd name="f44" fmla="*/ f2 1 f39"/>
                <a:gd name="f45" fmla="*/ f4 1 f39"/>
                <a:gd name="f46" fmla="*/ f42 f41 1"/>
                <a:gd name="f47" fmla="*/ f43 f41 1"/>
                <a:gd name="f48" fmla="*/ f45 f32 1"/>
                <a:gd name="f49" fmla="*/ f44 f32 1"/>
                <a:gd name="f50" fmla="*/ f46 1 f40"/>
                <a:gd name="f51" fmla="*/ f47 1 f40"/>
                <a:gd name="f52" fmla="*/ f50 f31 1"/>
                <a:gd name="f53" fmla="*/ f5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49" r="f53" b="f48"/>
              <a:pathLst>
                <a:path w="3812" h="6159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lnTo>
                    <a:pt x="f7" y="f13"/>
                  </a:lnTo>
                  <a:cubicBezTo>
                    <a:pt x="f7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5" y="f25"/>
                  </a:cubicBezTo>
                  <a:lnTo>
                    <a:pt x="f26" y="f27"/>
                  </a:lnTo>
                  <a:cubicBezTo>
                    <a:pt x="f28" y="f29"/>
                    <a:pt x="f30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DF7C0B00-92EB-412C-808A-0BA6973156FE}"/>
                </a:ext>
              </a:extLst>
            </p:cNvPr>
            <p:cNvSpPr/>
            <p:nvPr/>
          </p:nvSpPr>
          <p:spPr>
            <a:xfrm>
              <a:off x="3880731" y="2662476"/>
              <a:ext cx="313904" cy="4044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CA49118F-8EBB-4A4E-BF42-9BCE79B53DA4}"/>
                </a:ext>
              </a:extLst>
            </p:cNvPr>
            <p:cNvSpPr/>
            <p:nvPr/>
          </p:nvSpPr>
          <p:spPr>
            <a:xfrm>
              <a:off x="4156953" y="2753240"/>
              <a:ext cx="93625" cy="104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B17FEB78-4429-4CAE-8454-6A32BEC29764}"/>
              </a:ext>
            </a:extLst>
          </p:cNvPr>
          <p:cNvGrpSpPr/>
          <p:nvPr/>
        </p:nvGrpSpPr>
        <p:grpSpPr>
          <a:xfrm>
            <a:off x="8939698" y="3435035"/>
            <a:ext cx="608820" cy="618915"/>
            <a:chOff x="6704773" y="2576276"/>
            <a:chExt cx="456615" cy="46418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15D75C4E-6ADB-49B1-9EB7-7645CC5558D0}"/>
                </a:ext>
              </a:extLst>
            </p:cNvPr>
            <p:cNvSpPr/>
            <p:nvPr/>
          </p:nvSpPr>
          <p:spPr>
            <a:xfrm>
              <a:off x="6981032" y="2578580"/>
              <a:ext cx="180356" cy="271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2BB112F9-2D9A-4C2C-A1B2-68B07118E110}"/>
                </a:ext>
              </a:extLst>
            </p:cNvPr>
            <p:cNvSpPr/>
            <p:nvPr/>
          </p:nvSpPr>
          <p:spPr>
            <a:xfrm>
              <a:off x="6767565" y="2980697"/>
              <a:ext cx="391546" cy="597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7028562C-7CEC-4AE0-B07B-EE638220A5B8}"/>
                </a:ext>
              </a:extLst>
            </p:cNvPr>
            <p:cNvSpPr/>
            <p:nvPr/>
          </p:nvSpPr>
          <p:spPr>
            <a:xfrm>
              <a:off x="6704773" y="2576276"/>
              <a:ext cx="397261" cy="4312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86BA8720-7B2C-42DC-AB80-632951F7F31E}"/>
              </a:ext>
            </a:extLst>
          </p:cNvPr>
          <p:cNvGrpSpPr/>
          <p:nvPr/>
        </p:nvGrpSpPr>
        <p:grpSpPr>
          <a:xfrm>
            <a:off x="7423464" y="4697761"/>
            <a:ext cx="656344" cy="517111"/>
            <a:chOff x="5567598" y="3523320"/>
            <a:chExt cx="492258" cy="38783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7018F619-4EAA-4F9E-AF0B-9F2B7202A739}"/>
                </a:ext>
              </a:extLst>
            </p:cNvPr>
            <p:cNvSpPr/>
            <p:nvPr/>
          </p:nvSpPr>
          <p:spPr>
            <a:xfrm>
              <a:off x="5690932" y="3523320"/>
              <a:ext cx="110203" cy="1399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9E173D4B-FF49-4723-B33A-905E34325EB1}"/>
                </a:ext>
              </a:extLst>
            </p:cNvPr>
            <p:cNvSpPr/>
            <p:nvPr/>
          </p:nvSpPr>
          <p:spPr>
            <a:xfrm>
              <a:off x="5567598" y="3639065"/>
              <a:ext cx="137160" cy="1328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03D42240-BA0B-4EC2-9D25-DDF0BE8ED82C}"/>
                </a:ext>
              </a:extLst>
            </p:cNvPr>
            <p:cNvSpPr/>
            <p:nvPr/>
          </p:nvSpPr>
          <p:spPr>
            <a:xfrm>
              <a:off x="5828650" y="3523320"/>
              <a:ext cx="110203" cy="1399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3FEAFD43-5592-4756-85DA-6E730A48AB25}"/>
                </a:ext>
              </a:extLst>
            </p:cNvPr>
            <p:cNvSpPr/>
            <p:nvPr/>
          </p:nvSpPr>
          <p:spPr>
            <a:xfrm>
              <a:off x="5924818" y="3638571"/>
              <a:ext cx="135038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70D6B46D-3966-4118-986D-C8D24EC89BFB}"/>
                </a:ext>
              </a:extLst>
            </p:cNvPr>
            <p:cNvSpPr/>
            <p:nvPr/>
          </p:nvSpPr>
          <p:spPr>
            <a:xfrm>
              <a:off x="5663400" y="3690765"/>
              <a:ext cx="303032" cy="2203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0ADAAD8B-A429-4EA7-8443-F95195AEB6BE}"/>
              </a:ext>
            </a:extLst>
          </p:cNvPr>
          <p:cNvGrpSpPr/>
          <p:nvPr/>
        </p:nvGrpSpPr>
        <p:grpSpPr>
          <a:xfrm>
            <a:off x="4104413" y="3461114"/>
            <a:ext cx="741772" cy="609697"/>
            <a:chOff x="3078309" y="2595835"/>
            <a:chExt cx="556329" cy="45727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C74CC5BF-4C70-4FD0-873D-9542AC8CA993}"/>
                </a:ext>
              </a:extLst>
            </p:cNvPr>
            <p:cNvSpPr/>
            <p:nvPr/>
          </p:nvSpPr>
          <p:spPr>
            <a:xfrm>
              <a:off x="3319747" y="2595835"/>
              <a:ext cx="147703" cy="1038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0424243-4E26-447D-9779-128B44817E82}"/>
                </a:ext>
              </a:extLst>
            </p:cNvPr>
            <p:cNvSpPr/>
            <p:nvPr/>
          </p:nvSpPr>
          <p:spPr>
            <a:xfrm>
              <a:off x="3319838" y="2949580"/>
              <a:ext cx="147611" cy="1035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0B9AB018-9EDD-4CFC-97C7-1F5A1D27C445}"/>
                </a:ext>
              </a:extLst>
            </p:cNvPr>
            <p:cNvSpPr/>
            <p:nvPr/>
          </p:nvSpPr>
          <p:spPr>
            <a:xfrm>
              <a:off x="3239938" y="2710638"/>
              <a:ext cx="281763" cy="2275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A39B6422-F7B9-49B1-A2C2-03C6D09F5F37}"/>
                </a:ext>
              </a:extLst>
            </p:cNvPr>
            <p:cNvSpPr/>
            <p:nvPr/>
          </p:nvSpPr>
          <p:spPr>
            <a:xfrm>
              <a:off x="3484604" y="2744553"/>
              <a:ext cx="150034" cy="161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A093E16E-90C5-4F8B-AC97-06E494D47011}"/>
                </a:ext>
              </a:extLst>
            </p:cNvPr>
            <p:cNvSpPr/>
            <p:nvPr/>
          </p:nvSpPr>
          <p:spPr>
            <a:xfrm>
              <a:off x="3078309" y="2841251"/>
              <a:ext cx="190003" cy="162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615509C3-7402-4DE5-B6CA-A91D24548503}"/>
                </a:ext>
              </a:extLst>
            </p:cNvPr>
            <p:cNvSpPr/>
            <p:nvPr/>
          </p:nvSpPr>
          <p:spPr>
            <a:xfrm>
              <a:off x="3078309" y="2646264"/>
              <a:ext cx="190003" cy="162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03" tIns="91403" rIns="91403" bIns="91403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AC7BE661-6C26-445C-92D9-38D56992F7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96370" y="189295"/>
            <a:ext cx="6508351" cy="407292"/>
          </a:xfrm>
          <a:prstGeom prst="rect">
            <a:avLst/>
          </a:prstGeom>
        </p:spPr>
        <p:txBody>
          <a:bodyPr lIns="68561" tIns="34280" rIns="68561" bIns="34280" anchor="ctr" anchorCtr="1"/>
          <a:lstStyle/>
          <a:p>
            <a:pPr marL="76196" lvl="0" indent="0" algn="ctr">
              <a:buNone/>
            </a:pPr>
            <a:r>
              <a:rPr lang="en-US" sz="3599" dirty="0">
                <a:latin typeface="Arial"/>
                <a:cs typeface="Arial" pitchFamily="34"/>
              </a:rPr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265600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id="{51159790-C8DC-439E-B9F0-1592997C3A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442" y="0"/>
            <a:ext cx="7943557" cy="6858000"/>
          </a:xfrm>
          <a:prstGeom prst="rect">
            <a:avLst/>
          </a:prstGeom>
        </p:spPr>
      </p:pic>
      <p:sp>
        <p:nvSpPr>
          <p:cNvPr id="10" name="Title 22"/>
          <p:cNvSpPr txBox="1">
            <a:spLocks/>
          </p:cNvSpPr>
          <p:nvPr/>
        </p:nvSpPr>
        <p:spPr>
          <a:xfrm>
            <a:off x="894118" y="745379"/>
            <a:ext cx="4186941" cy="2232248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ko-KR" sz="8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Meet Our</a:t>
            </a:r>
            <a:r>
              <a:rPr lang="en-US" altLang="ko-KR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Team</a:t>
            </a:r>
            <a:endParaRPr lang="ko-KR" alt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4118" y="5334892"/>
            <a:ext cx="3097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0258" y="4553364"/>
            <a:ext cx="634126" cy="634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Oval 50">
            <a:extLst>
              <a:ext uri="{FF2B5EF4-FFF2-40B4-BE49-F238E27FC236}">
                <a16:creationId xmlns:a16="http://schemas.microsoft.com/office/drawing/2014/main" id="{F1391FBA-8916-4171-8BEB-A101E3976B43}"/>
              </a:ext>
            </a:extLst>
          </p:cNvPr>
          <p:cNvSpPr>
            <a:spLocks noChangeAspect="1"/>
          </p:cNvSpPr>
          <p:nvPr/>
        </p:nvSpPr>
        <p:spPr>
          <a:xfrm>
            <a:off x="1134988" y="4641904"/>
            <a:ext cx="404666" cy="45704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608B1C30-13A6-44E5-959C-1FFF067C1B17}"/>
              </a:ext>
            </a:extLst>
          </p:cNvPr>
          <p:cNvGrpSpPr/>
          <p:nvPr/>
        </p:nvGrpSpPr>
        <p:grpSpPr>
          <a:xfrm>
            <a:off x="130563" y="125868"/>
            <a:ext cx="11930874" cy="944213"/>
            <a:chOff x="130563" y="125868"/>
            <a:chExt cx="11930874" cy="944213"/>
          </a:xfrm>
        </p:grpSpPr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4AFD8924-20E2-4D82-8330-EDB788B90595}"/>
                </a:ext>
              </a:extLst>
            </p:cNvPr>
            <p:cNvSpPr/>
            <p:nvPr/>
          </p:nvSpPr>
          <p:spPr>
            <a:xfrm>
              <a:off x="130563" y="522930"/>
              <a:ext cx="11307947" cy="14651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9C4F4C1D-81AD-410B-AF86-C624E93C84E5}"/>
                </a:ext>
              </a:extLst>
            </p:cNvPr>
            <p:cNvGrpSpPr/>
            <p:nvPr/>
          </p:nvGrpSpPr>
          <p:grpSpPr>
            <a:xfrm>
              <a:off x="11117400" y="125868"/>
              <a:ext cx="944037" cy="944213"/>
              <a:chOff x="4949645" y="699269"/>
              <a:chExt cx="1822167" cy="1822506"/>
            </a:xfrm>
          </p:grpSpPr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9C4E7E03-3EE7-460E-8990-4FA3E2BAFDD2}"/>
                  </a:ext>
                </a:extLst>
              </p:cNvPr>
              <p:cNvSpPr/>
              <p:nvPr/>
            </p:nvSpPr>
            <p:spPr>
              <a:xfrm>
                <a:off x="6041733" y="1363435"/>
                <a:ext cx="730079" cy="489764"/>
              </a:xfrm>
              <a:custGeom>
                <a:avLst/>
                <a:gdLst>
                  <a:gd name="connsiteX0" fmla="*/ 322406 w 730079"/>
                  <a:gd name="connsiteY0" fmla="*/ 186 h 489764"/>
                  <a:gd name="connsiteX1" fmla="*/ 719409 w 730079"/>
                  <a:gd name="connsiteY1" fmla="*/ 217513 h 489764"/>
                  <a:gd name="connsiteX2" fmla="*/ 719782 w 730079"/>
                  <a:gd name="connsiteY2" fmla="*/ 273615 h 489764"/>
                  <a:gd name="connsiteX3" fmla="*/ 18037 w 730079"/>
                  <a:gd name="connsiteY3" fmla="*/ 394021 h 489764"/>
                  <a:gd name="connsiteX4" fmla="*/ 7040 w 730079"/>
                  <a:gd name="connsiteY4" fmla="*/ 345560 h 489764"/>
                  <a:gd name="connsiteX5" fmla="*/ 7413 w 730079"/>
                  <a:gd name="connsiteY5" fmla="*/ 146686 h 489764"/>
                  <a:gd name="connsiteX6" fmla="*/ 20460 w 730079"/>
                  <a:gd name="connsiteY6" fmla="*/ 95989 h 489764"/>
                  <a:gd name="connsiteX7" fmla="*/ 322592 w 730079"/>
                  <a:gd name="connsiteY7" fmla="*/ 0 h 48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0079" h="489764">
                    <a:moveTo>
                      <a:pt x="322406" y="186"/>
                    </a:moveTo>
                    <a:cubicBezTo>
                      <a:pt x="483444" y="8015"/>
                      <a:pt x="619878" y="77909"/>
                      <a:pt x="719409" y="217513"/>
                    </a:cubicBezTo>
                    <a:cubicBezTo>
                      <a:pt x="733574" y="237456"/>
                      <a:pt x="733574" y="252926"/>
                      <a:pt x="719782" y="273615"/>
                    </a:cubicBezTo>
                    <a:cubicBezTo>
                      <a:pt x="567691" y="503616"/>
                      <a:pt x="237787" y="560277"/>
                      <a:pt x="18037" y="394021"/>
                    </a:cubicBezTo>
                    <a:cubicBezTo>
                      <a:pt x="-1347" y="379482"/>
                      <a:pt x="-5261" y="368299"/>
                      <a:pt x="7040" y="345560"/>
                    </a:cubicBezTo>
                    <a:cubicBezTo>
                      <a:pt x="42081" y="280139"/>
                      <a:pt x="43386" y="212108"/>
                      <a:pt x="7413" y="146686"/>
                    </a:cubicBezTo>
                    <a:cubicBezTo>
                      <a:pt x="-6193" y="121897"/>
                      <a:pt x="144" y="110341"/>
                      <a:pt x="20460" y="95989"/>
                    </a:cubicBezTo>
                    <a:cubicBezTo>
                      <a:pt x="108434" y="33736"/>
                      <a:pt x="205915" y="2050"/>
                      <a:pt x="32259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AF5EB684-4C2D-4DEB-9696-C4B550C9FDCF}"/>
                  </a:ext>
                </a:extLst>
              </p:cNvPr>
              <p:cNvSpPr/>
              <p:nvPr/>
            </p:nvSpPr>
            <p:spPr>
              <a:xfrm>
                <a:off x="4949645" y="1362898"/>
                <a:ext cx="730880" cy="490014"/>
              </a:xfrm>
              <a:custGeom>
                <a:avLst/>
                <a:gdLst>
                  <a:gd name="connsiteX0" fmla="*/ 410804 w 730880"/>
                  <a:gd name="connsiteY0" fmla="*/ 537 h 490014"/>
                  <a:gd name="connsiteX1" fmla="*/ 716105 w 730880"/>
                  <a:gd name="connsiteY1" fmla="*/ 101186 h 490014"/>
                  <a:gd name="connsiteX2" fmla="*/ 724865 w 730880"/>
                  <a:gd name="connsiteY2" fmla="*/ 142191 h 490014"/>
                  <a:gd name="connsiteX3" fmla="*/ 725051 w 730880"/>
                  <a:gd name="connsiteY3" fmla="*/ 350384 h 490014"/>
                  <a:gd name="connsiteX4" fmla="*/ 715546 w 730880"/>
                  <a:gd name="connsiteY4" fmla="*/ 391389 h 490014"/>
                  <a:gd name="connsiteX5" fmla="*/ 8583 w 730880"/>
                  <a:gd name="connsiteY5" fmla="*/ 271357 h 490014"/>
                  <a:gd name="connsiteX6" fmla="*/ 12683 w 730880"/>
                  <a:gd name="connsiteY6" fmla="*/ 214882 h 490014"/>
                  <a:gd name="connsiteX7" fmla="*/ 345196 w 730880"/>
                  <a:gd name="connsiteY7" fmla="*/ 7434 h 490014"/>
                  <a:gd name="connsiteX8" fmla="*/ 410804 w 730880"/>
                  <a:gd name="connsiteY8" fmla="*/ 351 h 49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880" h="490014">
                    <a:moveTo>
                      <a:pt x="410804" y="537"/>
                    </a:moveTo>
                    <a:cubicBezTo>
                      <a:pt x="529532" y="3706"/>
                      <a:pt x="627944" y="36883"/>
                      <a:pt x="716105" y="101186"/>
                    </a:cubicBezTo>
                    <a:cubicBezTo>
                      <a:pt x="732880" y="113488"/>
                      <a:pt x="734744" y="123925"/>
                      <a:pt x="724865" y="142191"/>
                    </a:cubicBezTo>
                    <a:cubicBezTo>
                      <a:pt x="687774" y="211154"/>
                      <a:pt x="687588" y="281608"/>
                      <a:pt x="725051" y="350384"/>
                    </a:cubicBezTo>
                    <a:cubicBezTo>
                      <a:pt x="735490" y="369582"/>
                      <a:pt x="730830" y="379088"/>
                      <a:pt x="715546" y="391389"/>
                    </a:cubicBezTo>
                    <a:cubicBezTo>
                      <a:pt x="500270" y="562306"/>
                      <a:pt x="158437" y="503967"/>
                      <a:pt x="8583" y="271357"/>
                    </a:cubicBezTo>
                    <a:cubicBezTo>
                      <a:pt x="-5769" y="248990"/>
                      <a:pt x="-550" y="233147"/>
                      <a:pt x="12683" y="214882"/>
                    </a:cubicBezTo>
                    <a:cubicBezTo>
                      <a:pt x="95252" y="100254"/>
                      <a:pt x="205780" y="30359"/>
                      <a:pt x="345196" y="7434"/>
                    </a:cubicBezTo>
                    <a:cubicBezTo>
                      <a:pt x="370172" y="3333"/>
                      <a:pt x="395148" y="-1326"/>
                      <a:pt x="410804" y="351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4E7A1C6F-4B92-4668-A0A9-6FA68F9F2D86}"/>
                  </a:ext>
                </a:extLst>
              </p:cNvPr>
              <p:cNvSpPr/>
              <p:nvPr/>
            </p:nvSpPr>
            <p:spPr>
              <a:xfrm>
                <a:off x="5616545" y="699269"/>
                <a:ext cx="488142" cy="732558"/>
              </a:xfrm>
              <a:custGeom>
                <a:avLst/>
                <a:gdLst>
                  <a:gd name="connsiteX0" fmla="*/ 380226 w 488142"/>
                  <a:gd name="connsiteY0" fmla="*/ 731825 h 732558"/>
                  <a:gd name="connsiteX1" fmla="*/ 346118 w 488142"/>
                  <a:gd name="connsiteY1" fmla="*/ 722506 h 732558"/>
                  <a:gd name="connsiteX2" fmla="*/ 144262 w 488142"/>
                  <a:gd name="connsiteY2" fmla="*/ 722133 h 732558"/>
                  <a:gd name="connsiteX3" fmla="*/ 95428 w 488142"/>
                  <a:gd name="connsiteY3" fmla="*/ 710577 h 732558"/>
                  <a:gd name="connsiteX4" fmla="*/ 211360 w 488142"/>
                  <a:gd name="connsiteY4" fmla="*/ 12560 h 732558"/>
                  <a:gd name="connsiteX5" fmla="*/ 275664 w 488142"/>
                  <a:gd name="connsiteY5" fmla="*/ 12187 h 732558"/>
                  <a:gd name="connsiteX6" fmla="*/ 400729 w 488142"/>
                  <a:gd name="connsiteY6" fmla="*/ 698834 h 732558"/>
                  <a:gd name="connsiteX7" fmla="*/ 380040 w 488142"/>
                  <a:gd name="connsiteY7" fmla="*/ 732198 h 732558"/>
                  <a:gd name="connsiteX8" fmla="*/ 380040 w 488142"/>
                  <a:gd name="connsiteY8" fmla="*/ 731825 h 73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142" h="732558">
                    <a:moveTo>
                      <a:pt x="380226" y="731825"/>
                    </a:moveTo>
                    <a:cubicBezTo>
                      <a:pt x="367180" y="734807"/>
                      <a:pt x="356742" y="728097"/>
                      <a:pt x="346118" y="722506"/>
                    </a:cubicBezTo>
                    <a:cubicBezTo>
                      <a:pt x="278833" y="687651"/>
                      <a:pt x="210988" y="686347"/>
                      <a:pt x="144262" y="722133"/>
                    </a:cubicBezTo>
                    <a:cubicBezTo>
                      <a:pt x="121895" y="734248"/>
                      <a:pt x="109780" y="730147"/>
                      <a:pt x="95428" y="710577"/>
                    </a:cubicBezTo>
                    <a:cubicBezTo>
                      <a:pt x="-68405" y="486727"/>
                      <a:pt x="-15844" y="171175"/>
                      <a:pt x="211360" y="12560"/>
                    </a:cubicBezTo>
                    <a:cubicBezTo>
                      <a:pt x="234845" y="-3842"/>
                      <a:pt x="251807" y="-4401"/>
                      <a:pt x="275664" y="12187"/>
                    </a:cubicBezTo>
                    <a:cubicBezTo>
                      <a:pt x="499327" y="167447"/>
                      <a:pt x="555430" y="472375"/>
                      <a:pt x="400729" y="698834"/>
                    </a:cubicBezTo>
                    <a:cubicBezTo>
                      <a:pt x="393274" y="709645"/>
                      <a:pt x="386937" y="721014"/>
                      <a:pt x="380040" y="732198"/>
                    </a:cubicBezTo>
                    <a:lnTo>
                      <a:pt x="380040" y="731825"/>
                    </a:ln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80DFD166-8C00-4F72-91A1-54D8F62F34F8}"/>
                  </a:ext>
                </a:extLst>
              </p:cNvPr>
              <p:cNvSpPr/>
              <p:nvPr/>
            </p:nvSpPr>
            <p:spPr>
              <a:xfrm>
                <a:off x="5617058" y="1790513"/>
                <a:ext cx="488285" cy="731262"/>
              </a:xfrm>
              <a:custGeom>
                <a:avLst/>
                <a:gdLst>
                  <a:gd name="connsiteX0" fmla="*/ 45 w 488285"/>
                  <a:gd name="connsiteY0" fmla="*/ 308775 h 731262"/>
                  <a:gd name="connsiteX1" fmla="*/ 95102 w 488285"/>
                  <a:gd name="connsiteY1" fmla="*/ 18758 h 731262"/>
                  <a:gd name="connsiteX2" fmla="*/ 143935 w 488285"/>
                  <a:gd name="connsiteY2" fmla="*/ 7016 h 731262"/>
                  <a:gd name="connsiteX3" fmla="*/ 346351 w 488285"/>
                  <a:gd name="connsiteY3" fmla="*/ 5898 h 731262"/>
                  <a:gd name="connsiteX4" fmla="*/ 390338 w 488285"/>
                  <a:gd name="connsiteY4" fmla="*/ 16149 h 731262"/>
                  <a:gd name="connsiteX5" fmla="*/ 264714 w 488285"/>
                  <a:gd name="connsiteY5" fmla="*/ 724044 h 731262"/>
                  <a:gd name="connsiteX6" fmla="*/ 217372 w 488285"/>
                  <a:gd name="connsiteY6" fmla="*/ 720503 h 731262"/>
                  <a:gd name="connsiteX7" fmla="*/ 232 w 488285"/>
                  <a:gd name="connsiteY7" fmla="*/ 308962 h 73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285" h="731262">
                    <a:moveTo>
                      <a:pt x="45" y="308775"/>
                    </a:moveTo>
                    <a:cubicBezTo>
                      <a:pt x="-1446" y="200858"/>
                      <a:pt x="33968" y="105801"/>
                      <a:pt x="95102" y="18758"/>
                    </a:cubicBezTo>
                    <a:cubicBezTo>
                      <a:pt x="108895" y="-999"/>
                      <a:pt x="121196" y="-4913"/>
                      <a:pt x="143935" y="7016"/>
                    </a:cubicBezTo>
                    <a:cubicBezTo>
                      <a:pt x="210848" y="42057"/>
                      <a:pt x="279625" y="40938"/>
                      <a:pt x="346351" y="5898"/>
                    </a:cubicBezTo>
                    <a:cubicBezTo>
                      <a:pt x="366481" y="-4726"/>
                      <a:pt x="377664" y="-812"/>
                      <a:pt x="390338" y="16149"/>
                    </a:cubicBezTo>
                    <a:cubicBezTo>
                      <a:pt x="567778" y="256774"/>
                      <a:pt x="491173" y="576426"/>
                      <a:pt x="264714" y="724044"/>
                    </a:cubicBezTo>
                    <a:cubicBezTo>
                      <a:pt x="246075" y="736159"/>
                      <a:pt x="232842" y="731686"/>
                      <a:pt x="217372" y="720503"/>
                    </a:cubicBezTo>
                    <a:cubicBezTo>
                      <a:pt x="75905" y="619481"/>
                      <a:pt x="2842" y="482860"/>
                      <a:pt x="232" y="30896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23E612E4-9DF4-4D68-BD99-225CADC3E23C}"/>
                  </a:ext>
                </a:extLst>
              </p:cNvPr>
              <p:cNvSpPr/>
              <p:nvPr/>
            </p:nvSpPr>
            <p:spPr>
              <a:xfrm>
                <a:off x="5996399" y="944076"/>
                <a:ext cx="529367" cy="524942"/>
              </a:xfrm>
              <a:custGeom>
                <a:avLst/>
                <a:gdLst>
                  <a:gd name="connsiteX0" fmla="*/ 187 w 529367"/>
                  <a:gd name="connsiteY0" fmla="*/ 487204 h 524942"/>
                  <a:gd name="connsiteX1" fmla="*/ 111086 w 529367"/>
                  <a:gd name="connsiteY1" fmla="*/ 242106 h 524942"/>
                  <a:gd name="connsiteX2" fmla="*/ 112018 w 529367"/>
                  <a:gd name="connsiteY2" fmla="*/ 114245 h 524942"/>
                  <a:gd name="connsiteX3" fmla="*/ 132894 w 529367"/>
                  <a:gd name="connsiteY3" fmla="*/ 70630 h 524942"/>
                  <a:gd name="connsiteX4" fmla="*/ 488332 w 529367"/>
                  <a:gd name="connsiteY4" fmla="*/ 10241 h 524942"/>
                  <a:gd name="connsiteX5" fmla="*/ 518527 w 529367"/>
                  <a:gd name="connsiteY5" fmla="*/ 39877 h 524942"/>
                  <a:gd name="connsiteX6" fmla="*/ 454969 w 529367"/>
                  <a:gd name="connsiteY6" fmla="*/ 401280 h 524942"/>
                  <a:gd name="connsiteX7" fmla="*/ 422165 w 529367"/>
                  <a:gd name="connsiteY7" fmla="*/ 417122 h 524942"/>
                  <a:gd name="connsiteX8" fmla="*/ 49579 w 529367"/>
                  <a:gd name="connsiteY8" fmla="*/ 517957 h 524942"/>
                  <a:gd name="connsiteX9" fmla="*/ 187 w 529367"/>
                  <a:gd name="connsiteY9" fmla="*/ 487017 h 524942"/>
                  <a:gd name="connsiteX10" fmla="*/ 0 w 529367"/>
                  <a:gd name="connsiteY10" fmla="*/ 487390 h 52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9367" h="524942">
                    <a:moveTo>
                      <a:pt x="187" y="487204"/>
                    </a:moveTo>
                    <a:cubicBezTo>
                      <a:pt x="66167" y="418614"/>
                      <a:pt x="96175" y="333808"/>
                      <a:pt x="111086" y="242106"/>
                    </a:cubicBezTo>
                    <a:cubicBezTo>
                      <a:pt x="117983" y="199610"/>
                      <a:pt x="120592" y="156927"/>
                      <a:pt x="112018" y="114245"/>
                    </a:cubicBezTo>
                    <a:cubicBezTo>
                      <a:pt x="108104" y="94674"/>
                      <a:pt x="115187" y="81068"/>
                      <a:pt x="132894" y="70630"/>
                    </a:cubicBezTo>
                    <a:cubicBezTo>
                      <a:pt x="243794" y="5209"/>
                      <a:pt x="362335" y="-14362"/>
                      <a:pt x="488332" y="10241"/>
                    </a:cubicBezTo>
                    <a:cubicBezTo>
                      <a:pt x="505293" y="13596"/>
                      <a:pt x="514799" y="21984"/>
                      <a:pt x="518527" y="39877"/>
                    </a:cubicBezTo>
                    <a:cubicBezTo>
                      <a:pt x="545366" y="168856"/>
                      <a:pt x="521695" y="288702"/>
                      <a:pt x="454969" y="401280"/>
                    </a:cubicBezTo>
                    <a:cubicBezTo>
                      <a:pt x="447327" y="414140"/>
                      <a:pt x="437449" y="418614"/>
                      <a:pt x="422165" y="417122"/>
                    </a:cubicBezTo>
                    <a:cubicBezTo>
                      <a:pt x="285171" y="403330"/>
                      <a:pt x="160106" y="433338"/>
                      <a:pt x="49579" y="517957"/>
                    </a:cubicBezTo>
                    <a:cubicBezTo>
                      <a:pt x="29076" y="533614"/>
                      <a:pt x="13606" y="522803"/>
                      <a:pt x="187" y="487017"/>
                    </a:cubicBezTo>
                    <a:cubicBezTo>
                      <a:pt x="187" y="487017"/>
                      <a:pt x="0" y="487390"/>
                      <a:pt x="0" y="48739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B925954C-9210-4A8E-9210-7BF188EB1284}"/>
                  </a:ext>
                </a:extLst>
              </p:cNvPr>
              <p:cNvSpPr/>
              <p:nvPr/>
            </p:nvSpPr>
            <p:spPr>
              <a:xfrm>
                <a:off x="5194903" y="944280"/>
                <a:ext cx="525260" cy="523935"/>
              </a:xfrm>
              <a:custGeom>
                <a:avLst/>
                <a:gdLst>
                  <a:gd name="connsiteX0" fmla="*/ 222 w 525260"/>
                  <a:gd name="connsiteY0" fmla="*/ 128765 h 523935"/>
                  <a:gd name="connsiteX1" fmla="*/ 9914 w 525260"/>
                  <a:gd name="connsiteY1" fmla="*/ 44332 h 523935"/>
                  <a:gd name="connsiteX2" fmla="*/ 43650 w 525260"/>
                  <a:gd name="connsiteY2" fmla="*/ 9664 h 523935"/>
                  <a:gd name="connsiteX3" fmla="*/ 393683 w 525260"/>
                  <a:gd name="connsiteY3" fmla="*/ 68562 h 523935"/>
                  <a:gd name="connsiteX4" fmla="*/ 418659 w 525260"/>
                  <a:gd name="connsiteY4" fmla="*/ 109940 h 523935"/>
                  <a:gd name="connsiteX5" fmla="*/ 512970 w 525260"/>
                  <a:gd name="connsiteY5" fmla="*/ 470970 h 523935"/>
                  <a:gd name="connsiteX6" fmla="*/ 513716 w 525260"/>
                  <a:gd name="connsiteY6" fmla="*/ 515517 h 523935"/>
                  <a:gd name="connsiteX7" fmla="*/ 479234 w 525260"/>
                  <a:gd name="connsiteY7" fmla="*/ 517194 h 523935"/>
                  <a:gd name="connsiteX8" fmla="*/ 109444 w 525260"/>
                  <a:gd name="connsiteY8" fmla="*/ 416732 h 523935"/>
                  <a:gd name="connsiteX9" fmla="*/ 70489 w 525260"/>
                  <a:gd name="connsiteY9" fmla="*/ 394179 h 523935"/>
                  <a:gd name="connsiteX10" fmla="*/ 408 w 525260"/>
                  <a:gd name="connsiteY10" fmla="*/ 128579 h 52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260" h="523935">
                    <a:moveTo>
                      <a:pt x="222" y="128765"/>
                    </a:moveTo>
                    <a:cubicBezTo>
                      <a:pt x="-1269" y="107144"/>
                      <a:pt x="5068" y="75831"/>
                      <a:pt x="9914" y="44332"/>
                    </a:cubicBezTo>
                    <a:cubicBezTo>
                      <a:pt x="12896" y="24762"/>
                      <a:pt x="23147" y="13578"/>
                      <a:pt x="43650" y="9664"/>
                    </a:cubicBezTo>
                    <a:cubicBezTo>
                      <a:pt x="167596" y="-13820"/>
                      <a:pt x="284274" y="5377"/>
                      <a:pt x="393683" y="68562"/>
                    </a:cubicBezTo>
                    <a:cubicBezTo>
                      <a:pt x="409712" y="77882"/>
                      <a:pt x="421641" y="87760"/>
                      <a:pt x="418659" y="109940"/>
                    </a:cubicBezTo>
                    <a:cubicBezTo>
                      <a:pt x="400766" y="243020"/>
                      <a:pt x="434875" y="362866"/>
                      <a:pt x="512970" y="470970"/>
                    </a:cubicBezTo>
                    <a:cubicBezTo>
                      <a:pt x="523967" y="486254"/>
                      <a:pt x="533659" y="498928"/>
                      <a:pt x="513716" y="515517"/>
                    </a:cubicBezTo>
                    <a:cubicBezTo>
                      <a:pt x="501042" y="525954"/>
                      <a:pt x="491909" y="526886"/>
                      <a:pt x="479234" y="517194"/>
                    </a:cubicBezTo>
                    <a:cubicBezTo>
                      <a:pt x="369826" y="433320"/>
                      <a:pt x="245506" y="402753"/>
                      <a:pt x="109444" y="416732"/>
                    </a:cubicBezTo>
                    <a:cubicBezTo>
                      <a:pt x="89128" y="418782"/>
                      <a:pt x="79436" y="409836"/>
                      <a:pt x="70489" y="394179"/>
                    </a:cubicBezTo>
                    <a:cubicBezTo>
                      <a:pt x="24638" y="315338"/>
                      <a:pt x="1154" y="230532"/>
                      <a:pt x="408" y="128579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13C8503E-5BAC-4B10-A34C-19F7D4CBE45D}"/>
                  </a:ext>
                </a:extLst>
              </p:cNvPr>
              <p:cNvSpPr/>
              <p:nvPr/>
            </p:nvSpPr>
            <p:spPr>
              <a:xfrm>
                <a:off x="6001108" y="1750275"/>
                <a:ext cx="524724" cy="522709"/>
              </a:xfrm>
              <a:custGeom>
                <a:avLst/>
                <a:gdLst>
                  <a:gd name="connsiteX0" fmla="*/ 375146 w 524724"/>
                  <a:gd name="connsiteY0" fmla="*/ 522352 h 522709"/>
                  <a:gd name="connsiteX1" fmla="*/ 134708 w 524724"/>
                  <a:gd name="connsiteY1" fmla="*/ 457676 h 522709"/>
                  <a:gd name="connsiteX2" fmla="*/ 107495 w 524724"/>
                  <a:gd name="connsiteY2" fmla="*/ 404370 h 522709"/>
                  <a:gd name="connsiteX3" fmla="*/ 14861 w 524724"/>
                  <a:gd name="connsiteY3" fmla="*/ 55828 h 522709"/>
                  <a:gd name="connsiteX4" fmla="*/ 9083 w 524724"/>
                  <a:gd name="connsiteY4" fmla="*/ 10722 h 522709"/>
                  <a:gd name="connsiteX5" fmla="*/ 56798 w 524724"/>
                  <a:gd name="connsiteY5" fmla="*/ 14636 h 522709"/>
                  <a:gd name="connsiteX6" fmla="*/ 409254 w 524724"/>
                  <a:gd name="connsiteY6" fmla="*/ 107270 h 522709"/>
                  <a:gd name="connsiteX7" fmla="*/ 456410 w 524724"/>
                  <a:gd name="connsiteY7" fmla="*/ 132060 h 522709"/>
                  <a:gd name="connsiteX8" fmla="*/ 517731 w 524724"/>
                  <a:gd name="connsiteY8" fmla="*/ 469419 h 522709"/>
                  <a:gd name="connsiteX9" fmla="*/ 469457 w 524724"/>
                  <a:gd name="connsiteY9" fmla="*/ 516947 h 522709"/>
                  <a:gd name="connsiteX10" fmla="*/ 375146 w 524724"/>
                  <a:gd name="connsiteY10" fmla="*/ 522352 h 52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724" h="522709">
                    <a:moveTo>
                      <a:pt x="375146" y="522352"/>
                    </a:moveTo>
                    <a:cubicBezTo>
                      <a:pt x="294254" y="526080"/>
                      <a:pt x="212430" y="500359"/>
                      <a:pt x="134708" y="457676"/>
                    </a:cubicBezTo>
                    <a:cubicBezTo>
                      <a:pt x="112341" y="445375"/>
                      <a:pt x="104327" y="430091"/>
                      <a:pt x="107495" y="404370"/>
                    </a:cubicBezTo>
                    <a:cubicBezTo>
                      <a:pt x="122965" y="276136"/>
                      <a:pt x="88856" y="160577"/>
                      <a:pt x="14861" y="55828"/>
                    </a:cubicBezTo>
                    <a:cubicBezTo>
                      <a:pt x="4982" y="42035"/>
                      <a:pt x="-9742" y="30479"/>
                      <a:pt x="9083" y="10722"/>
                    </a:cubicBezTo>
                    <a:cubicBezTo>
                      <a:pt x="28654" y="-9780"/>
                      <a:pt x="41515" y="3453"/>
                      <a:pt x="56798" y="14636"/>
                    </a:cubicBezTo>
                    <a:cubicBezTo>
                      <a:pt x="162106" y="91614"/>
                      <a:pt x="280648" y="120131"/>
                      <a:pt x="409254" y="107270"/>
                    </a:cubicBezTo>
                    <a:cubicBezTo>
                      <a:pt x="433485" y="104847"/>
                      <a:pt x="445600" y="112862"/>
                      <a:pt x="456410" y="132060"/>
                    </a:cubicBezTo>
                    <a:cubicBezTo>
                      <a:pt x="516054" y="237554"/>
                      <a:pt x="537116" y="349572"/>
                      <a:pt x="517731" y="469419"/>
                    </a:cubicBezTo>
                    <a:cubicBezTo>
                      <a:pt x="513072" y="498681"/>
                      <a:pt x="500025" y="513033"/>
                      <a:pt x="469457" y="516947"/>
                    </a:cubicBezTo>
                    <a:cubicBezTo>
                      <a:pt x="440940" y="520489"/>
                      <a:pt x="412423" y="521607"/>
                      <a:pt x="375146" y="52235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572EEF92-6E38-4116-807B-D4497C0201C9}"/>
                  </a:ext>
                </a:extLst>
              </p:cNvPr>
              <p:cNvSpPr/>
              <p:nvPr/>
            </p:nvSpPr>
            <p:spPr>
              <a:xfrm>
                <a:off x="5195469" y="1750190"/>
                <a:ext cx="524831" cy="522896"/>
              </a:xfrm>
              <a:custGeom>
                <a:avLst/>
                <a:gdLst>
                  <a:gd name="connsiteX0" fmla="*/ 164049 w 524831"/>
                  <a:gd name="connsiteY0" fmla="*/ 110337 h 522896"/>
                  <a:gd name="connsiteX1" fmla="*/ 469722 w 524831"/>
                  <a:gd name="connsiteY1" fmla="*/ 12857 h 522896"/>
                  <a:gd name="connsiteX2" fmla="*/ 515014 w 524831"/>
                  <a:gd name="connsiteY2" fmla="*/ 9875 h 522896"/>
                  <a:gd name="connsiteX3" fmla="*/ 510727 w 524831"/>
                  <a:gd name="connsiteY3" fmla="*/ 54794 h 522896"/>
                  <a:gd name="connsiteX4" fmla="*/ 417720 w 524831"/>
                  <a:gd name="connsiteY4" fmla="*/ 413028 h 522896"/>
                  <a:gd name="connsiteX5" fmla="*/ 399641 w 524831"/>
                  <a:gd name="connsiteY5" fmla="*/ 451238 h 522896"/>
                  <a:gd name="connsiteX6" fmla="*/ 40474 w 524831"/>
                  <a:gd name="connsiteY6" fmla="*/ 513677 h 522896"/>
                  <a:gd name="connsiteX7" fmla="*/ 10466 w 524831"/>
                  <a:gd name="connsiteY7" fmla="*/ 483296 h 522896"/>
                  <a:gd name="connsiteX8" fmla="*/ 74770 w 524831"/>
                  <a:gd name="connsiteY8" fmla="*/ 121520 h 522896"/>
                  <a:gd name="connsiteX9" fmla="*/ 104778 w 524831"/>
                  <a:gd name="connsiteY9" fmla="*/ 106609 h 522896"/>
                  <a:gd name="connsiteX10" fmla="*/ 164049 w 524831"/>
                  <a:gd name="connsiteY10" fmla="*/ 109778 h 522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831" h="522896">
                    <a:moveTo>
                      <a:pt x="164049" y="110337"/>
                    </a:moveTo>
                    <a:cubicBezTo>
                      <a:pt x="277371" y="113319"/>
                      <a:pt x="378579" y="78838"/>
                      <a:pt x="469722" y="12857"/>
                    </a:cubicBezTo>
                    <a:cubicBezTo>
                      <a:pt x="484633" y="2047"/>
                      <a:pt x="496562" y="-8205"/>
                      <a:pt x="515014" y="9875"/>
                    </a:cubicBezTo>
                    <a:cubicBezTo>
                      <a:pt x="534398" y="28886"/>
                      <a:pt x="520792" y="40815"/>
                      <a:pt x="510727" y="54794"/>
                    </a:cubicBezTo>
                    <a:cubicBezTo>
                      <a:pt x="433750" y="162339"/>
                      <a:pt x="400759" y="281253"/>
                      <a:pt x="417720" y="413028"/>
                    </a:cubicBezTo>
                    <a:cubicBezTo>
                      <a:pt x="419957" y="430735"/>
                      <a:pt x="414738" y="441918"/>
                      <a:pt x="399641" y="451238"/>
                    </a:cubicBezTo>
                    <a:cubicBezTo>
                      <a:pt x="288181" y="519641"/>
                      <a:pt x="167776" y="535670"/>
                      <a:pt x="40474" y="513677"/>
                    </a:cubicBezTo>
                    <a:cubicBezTo>
                      <a:pt x="23327" y="510695"/>
                      <a:pt x="14007" y="500816"/>
                      <a:pt x="10466" y="483296"/>
                    </a:cubicBezTo>
                    <a:cubicBezTo>
                      <a:pt x="-15814" y="354130"/>
                      <a:pt x="8043" y="234097"/>
                      <a:pt x="74770" y="121520"/>
                    </a:cubicBezTo>
                    <a:cubicBezTo>
                      <a:pt x="81666" y="109778"/>
                      <a:pt x="90612" y="104932"/>
                      <a:pt x="104778" y="106609"/>
                    </a:cubicBezTo>
                    <a:cubicBezTo>
                      <a:pt x="124348" y="108846"/>
                      <a:pt x="144291" y="108846"/>
                      <a:pt x="164049" y="10977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60CFEA6D-AD6A-4C31-93F7-690733CE75A7}"/>
              </a:ext>
            </a:extLst>
          </p:cNvPr>
          <p:cNvGrpSpPr/>
          <p:nvPr/>
        </p:nvGrpSpPr>
        <p:grpSpPr>
          <a:xfrm>
            <a:off x="7776761" y="5251405"/>
            <a:ext cx="4284676" cy="1607038"/>
            <a:chOff x="126981" y="5286477"/>
            <a:chExt cx="4284676" cy="1607038"/>
          </a:xfrm>
        </p:grpSpPr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457B3631-8237-425F-B093-2B142DB5515D}"/>
                </a:ext>
              </a:extLst>
            </p:cNvPr>
            <p:cNvSpPr/>
            <p:nvPr/>
          </p:nvSpPr>
          <p:spPr>
            <a:xfrm rot="5400000">
              <a:off x="136111" y="6722242"/>
              <a:ext cx="110258" cy="128517"/>
            </a:xfrm>
            <a:custGeom>
              <a:avLst/>
              <a:gdLst>
                <a:gd name="connsiteX0" fmla="*/ 104801 w 110258"/>
                <a:gd name="connsiteY0" fmla="*/ 128518 h 128517"/>
                <a:gd name="connsiteX1" fmla="*/ 0 w 110258"/>
                <a:gd name="connsiteY1" fmla="*/ 0 h 128517"/>
                <a:gd name="connsiteX2" fmla="*/ 20848 w 110258"/>
                <a:gd name="connsiteY2" fmla="*/ 20219 h 128517"/>
                <a:gd name="connsiteX3" fmla="*/ 105781 w 110258"/>
                <a:gd name="connsiteY3" fmla="*/ 120333 h 128517"/>
                <a:gd name="connsiteX4" fmla="*/ 110258 w 110258"/>
                <a:gd name="connsiteY4" fmla="*/ 128518 h 128517"/>
                <a:gd name="connsiteX5" fmla="*/ 104731 w 110258"/>
                <a:gd name="connsiteY5" fmla="*/ 128518 h 12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58" h="128517">
                  <a:moveTo>
                    <a:pt x="104801" y="128518"/>
                  </a:moveTo>
                  <a:cubicBezTo>
                    <a:pt x="66603" y="88361"/>
                    <a:pt x="33161" y="44355"/>
                    <a:pt x="0" y="0"/>
                  </a:cubicBezTo>
                  <a:cubicBezTo>
                    <a:pt x="9305" y="4478"/>
                    <a:pt x="14552" y="12873"/>
                    <a:pt x="20848" y="20219"/>
                  </a:cubicBezTo>
                  <a:cubicBezTo>
                    <a:pt x="49392" y="53380"/>
                    <a:pt x="75138" y="88920"/>
                    <a:pt x="105781" y="120333"/>
                  </a:cubicBezTo>
                  <a:cubicBezTo>
                    <a:pt x="108019" y="122641"/>
                    <a:pt x="110188" y="125020"/>
                    <a:pt x="110258" y="128518"/>
                  </a:cubicBezTo>
                  <a:lnTo>
                    <a:pt x="104731" y="128518"/>
                  </a:ln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88EA2D86-F662-4E2B-9BBC-4E8D2D247CC3}"/>
                </a:ext>
              </a:extLst>
            </p:cNvPr>
            <p:cNvSpPr/>
            <p:nvPr/>
          </p:nvSpPr>
          <p:spPr>
            <a:xfrm rot="5400000">
              <a:off x="2066718" y="5489197"/>
              <a:ext cx="1323492" cy="1193409"/>
            </a:xfrm>
            <a:custGeom>
              <a:avLst/>
              <a:gdLst>
                <a:gd name="connsiteX0" fmla="*/ 1118671 w 1323492"/>
                <a:gd name="connsiteY0" fmla="*/ 344977 h 1193409"/>
                <a:gd name="connsiteX1" fmla="*/ 1107477 w 1323492"/>
                <a:gd name="connsiteY1" fmla="*/ 478392 h 1193409"/>
                <a:gd name="connsiteX2" fmla="*/ 1108177 w 1323492"/>
                <a:gd name="connsiteY2" fmla="*/ 633286 h 1193409"/>
                <a:gd name="connsiteX3" fmla="*/ 1163026 w 1323492"/>
                <a:gd name="connsiteY3" fmla="*/ 912569 h 1193409"/>
                <a:gd name="connsiteX4" fmla="*/ 1302108 w 1323492"/>
                <a:gd name="connsiteY4" fmla="*/ 1164778 h 1193409"/>
                <a:gd name="connsiteX5" fmla="*/ 1318759 w 1323492"/>
                <a:gd name="connsiteY5" fmla="*/ 1183037 h 1193409"/>
                <a:gd name="connsiteX6" fmla="*/ 1323166 w 1323492"/>
                <a:gd name="connsiteY6" fmla="*/ 1190803 h 1193409"/>
                <a:gd name="connsiteX7" fmla="*/ 1314631 w 1323492"/>
                <a:gd name="connsiteY7" fmla="*/ 1193042 h 1193409"/>
                <a:gd name="connsiteX8" fmla="*/ 1270836 w 1323492"/>
                <a:gd name="connsiteY8" fmla="*/ 1190593 h 1193409"/>
                <a:gd name="connsiteX9" fmla="*/ 851491 w 1323492"/>
                <a:gd name="connsiteY9" fmla="*/ 1141761 h 1193409"/>
                <a:gd name="connsiteX10" fmla="*/ 389679 w 1323492"/>
                <a:gd name="connsiteY10" fmla="*/ 957904 h 1193409"/>
                <a:gd name="connsiteX11" fmla="*/ 27702 w 1323492"/>
                <a:gd name="connsiteY11" fmla="*/ 531563 h 1193409"/>
                <a:gd name="connsiteX12" fmla="*/ 767 w 1323492"/>
                <a:gd name="connsiteY12" fmla="*/ 428370 h 1193409"/>
                <a:gd name="connsiteX13" fmla="*/ 15039 w 1323492"/>
                <a:gd name="connsiteY13" fmla="*/ 345537 h 1193409"/>
                <a:gd name="connsiteX14" fmla="*/ 127327 w 1323492"/>
                <a:gd name="connsiteY14" fmla="*/ 295305 h 1193409"/>
                <a:gd name="connsiteX15" fmla="*/ 267388 w 1323492"/>
                <a:gd name="connsiteY15" fmla="*/ 362188 h 1193409"/>
                <a:gd name="connsiteX16" fmla="*/ 373449 w 1323492"/>
                <a:gd name="connsiteY16" fmla="*/ 449289 h 1193409"/>
                <a:gd name="connsiteX17" fmla="*/ 383593 w 1323492"/>
                <a:gd name="connsiteY17" fmla="*/ 453906 h 1193409"/>
                <a:gd name="connsiteX18" fmla="*/ 382753 w 1323492"/>
                <a:gd name="connsiteY18" fmla="*/ 442503 h 1193409"/>
                <a:gd name="connsiteX19" fmla="*/ 348543 w 1323492"/>
                <a:gd name="connsiteY19" fmla="*/ 218698 h 1193409"/>
                <a:gd name="connsiteX20" fmla="*/ 405980 w 1323492"/>
                <a:gd name="connsiteY20" fmla="*/ 60447 h 1193409"/>
                <a:gd name="connsiteX21" fmla="*/ 685963 w 1323492"/>
                <a:gd name="connsiteY21" fmla="*/ 76748 h 1193409"/>
                <a:gd name="connsiteX22" fmla="*/ 772505 w 1323492"/>
                <a:gd name="connsiteY22" fmla="*/ 291317 h 1193409"/>
                <a:gd name="connsiteX23" fmla="*/ 778382 w 1323492"/>
                <a:gd name="connsiteY23" fmla="*/ 327907 h 1193409"/>
                <a:gd name="connsiteX24" fmla="*/ 782719 w 1323492"/>
                <a:gd name="connsiteY24" fmla="*/ 335532 h 1193409"/>
                <a:gd name="connsiteX25" fmla="*/ 788526 w 1323492"/>
                <a:gd name="connsiteY25" fmla="*/ 329026 h 1193409"/>
                <a:gd name="connsiteX26" fmla="*/ 817280 w 1323492"/>
                <a:gd name="connsiteY26" fmla="*/ 266761 h 1193409"/>
                <a:gd name="connsiteX27" fmla="*/ 975671 w 1323492"/>
                <a:gd name="connsiteY27" fmla="*/ 160840 h 1193409"/>
                <a:gd name="connsiteX28" fmla="*/ 1094604 w 1323492"/>
                <a:gd name="connsiteY28" fmla="*/ 224295 h 1193409"/>
                <a:gd name="connsiteX29" fmla="*/ 1118671 w 1323492"/>
                <a:gd name="connsiteY29" fmla="*/ 344977 h 119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23492" h="1193409">
                  <a:moveTo>
                    <a:pt x="1118671" y="344977"/>
                  </a:moveTo>
                  <a:cubicBezTo>
                    <a:pt x="1117481" y="390242"/>
                    <a:pt x="1111535" y="434247"/>
                    <a:pt x="1107477" y="478392"/>
                  </a:cubicBezTo>
                  <a:cubicBezTo>
                    <a:pt x="1102720" y="530093"/>
                    <a:pt x="1104469" y="581724"/>
                    <a:pt x="1108177" y="633286"/>
                  </a:cubicBezTo>
                  <a:cubicBezTo>
                    <a:pt x="1114963" y="728572"/>
                    <a:pt x="1131894" y="822040"/>
                    <a:pt x="1163026" y="912569"/>
                  </a:cubicBezTo>
                  <a:cubicBezTo>
                    <a:pt x="1194718" y="1004637"/>
                    <a:pt x="1238374" y="1090270"/>
                    <a:pt x="1302108" y="1164778"/>
                  </a:cubicBezTo>
                  <a:cubicBezTo>
                    <a:pt x="1307495" y="1171004"/>
                    <a:pt x="1313232" y="1176881"/>
                    <a:pt x="1318759" y="1183037"/>
                  </a:cubicBezTo>
                  <a:cubicBezTo>
                    <a:pt x="1320788" y="1185276"/>
                    <a:pt x="1324635" y="1187095"/>
                    <a:pt x="1323166" y="1190803"/>
                  </a:cubicBezTo>
                  <a:cubicBezTo>
                    <a:pt x="1321627" y="1194581"/>
                    <a:pt x="1317569" y="1193182"/>
                    <a:pt x="1314631" y="1193042"/>
                  </a:cubicBezTo>
                  <a:cubicBezTo>
                    <a:pt x="1300009" y="1192342"/>
                    <a:pt x="1285387" y="1191433"/>
                    <a:pt x="1270836" y="1190593"/>
                  </a:cubicBezTo>
                  <a:cubicBezTo>
                    <a:pt x="1130144" y="1181988"/>
                    <a:pt x="989733" y="1171074"/>
                    <a:pt x="851491" y="1141761"/>
                  </a:cubicBezTo>
                  <a:cubicBezTo>
                    <a:pt x="687083" y="1106850"/>
                    <a:pt x="531910" y="1048433"/>
                    <a:pt x="389679" y="957904"/>
                  </a:cubicBezTo>
                  <a:cubicBezTo>
                    <a:pt x="225062" y="853242"/>
                    <a:pt x="102351" y="712761"/>
                    <a:pt x="27702" y="531563"/>
                  </a:cubicBezTo>
                  <a:cubicBezTo>
                    <a:pt x="14060" y="498471"/>
                    <a:pt x="4056" y="464260"/>
                    <a:pt x="767" y="428370"/>
                  </a:cubicBezTo>
                  <a:cubicBezTo>
                    <a:pt x="-1891" y="399477"/>
                    <a:pt x="2237" y="371632"/>
                    <a:pt x="15039" y="345537"/>
                  </a:cubicBezTo>
                  <a:cubicBezTo>
                    <a:pt x="35818" y="303351"/>
                    <a:pt x="75486" y="285790"/>
                    <a:pt x="127327" y="295305"/>
                  </a:cubicBezTo>
                  <a:cubicBezTo>
                    <a:pt x="180007" y="304960"/>
                    <a:pt x="224712" y="331545"/>
                    <a:pt x="267388" y="362188"/>
                  </a:cubicBezTo>
                  <a:cubicBezTo>
                    <a:pt x="304607" y="388913"/>
                    <a:pt x="338538" y="419695"/>
                    <a:pt x="373449" y="449289"/>
                  </a:cubicBezTo>
                  <a:cubicBezTo>
                    <a:pt x="376317" y="451737"/>
                    <a:pt x="379325" y="457054"/>
                    <a:pt x="383593" y="453906"/>
                  </a:cubicBezTo>
                  <a:cubicBezTo>
                    <a:pt x="387511" y="450968"/>
                    <a:pt x="384083" y="446210"/>
                    <a:pt x="382753" y="442503"/>
                  </a:cubicBezTo>
                  <a:cubicBezTo>
                    <a:pt x="357428" y="370023"/>
                    <a:pt x="344205" y="295585"/>
                    <a:pt x="348543" y="218698"/>
                  </a:cubicBezTo>
                  <a:cubicBezTo>
                    <a:pt x="351901" y="160421"/>
                    <a:pt x="366033" y="105431"/>
                    <a:pt x="405980" y="60447"/>
                  </a:cubicBezTo>
                  <a:cubicBezTo>
                    <a:pt x="483217" y="-26515"/>
                    <a:pt x="615373" y="-18399"/>
                    <a:pt x="685963" y="76748"/>
                  </a:cubicBezTo>
                  <a:cubicBezTo>
                    <a:pt x="733537" y="140832"/>
                    <a:pt x="757183" y="214360"/>
                    <a:pt x="772505" y="291317"/>
                  </a:cubicBezTo>
                  <a:cubicBezTo>
                    <a:pt x="774884" y="303420"/>
                    <a:pt x="776423" y="315664"/>
                    <a:pt x="778382" y="327907"/>
                  </a:cubicBezTo>
                  <a:cubicBezTo>
                    <a:pt x="778871" y="330985"/>
                    <a:pt x="778661" y="335043"/>
                    <a:pt x="782719" y="335532"/>
                  </a:cubicBezTo>
                  <a:cubicBezTo>
                    <a:pt x="786847" y="336022"/>
                    <a:pt x="787476" y="331825"/>
                    <a:pt x="788526" y="329026"/>
                  </a:cubicBezTo>
                  <a:cubicBezTo>
                    <a:pt x="796781" y="307688"/>
                    <a:pt x="805806" y="286700"/>
                    <a:pt x="817280" y="266761"/>
                  </a:cubicBezTo>
                  <a:cubicBezTo>
                    <a:pt x="852540" y="205196"/>
                    <a:pt x="903052" y="166367"/>
                    <a:pt x="975671" y="160840"/>
                  </a:cubicBezTo>
                  <a:cubicBezTo>
                    <a:pt x="1028281" y="156783"/>
                    <a:pt x="1071867" y="177141"/>
                    <a:pt x="1094604" y="224295"/>
                  </a:cubicBezTo>
                  <a:cubicBezTo>
                    <a:pt x="1113144" y="262843"/>
                    <a:pt x="1117901" y="303840"/>
                    <a:pt x="1118671" y="344977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5FC32843-667C-48BD-A5CF-E49F237D93E3}"/>
                </a:ext>
              </a:extLst>
            </p:cNvPr>
            <p:cNvSpPr/>
            <p:nvPr/>
          </p:nvSpPr>
          <p:spPr>
            <a:xfrm rot="5400000">
              <a:off x="3421477" y="5284618"/>
              <a:ext cx="988321" cy="992039"/>
            </a:xfrm>
            <a:custGeom>
              <a:avLst/>
              <a:gdLst>
                <a:gd name="connsiteX0" fmla="*/ 973428 w 988321"/>
                <a:gd name="connsiteY0" fmla="*/ 280751 h 992039"/>
                <a:gd name="connsiteX1" fmla="*/ 895771 w 988321"/>
                <a:gd name="connsiteY1" fmla="*/ 399194 h 992039"/>
                <a:gd name="connsiteX2" fmla="*/ 894862 w 988321"/>
                <a:gd name="connsiteY2" fmla="*/ 418713 h 992039"/>
                <a:gd name="connsiteX3" fmla="*/ 987840 w 988321"/>
                <a:gd name="connsiteY3" fmla="*/ 570248 h 992039"/>
                <a:gd name="connsiteX4" fmla="*/ 832317 w 988321"/>
                <a:gd name="connsiteY4" fmla="*/ 713038 h 992039"/>
                <a:gd name="connsiteX5" fmla="*/ 783764 w 988321"/>
                <a:gd name="connsiteY5" fmla="*/ 698347 h 992039"/>
                <a:gd name="connsiteX6" fmla="*/ 771941 w 988321"/>
                <a:gd name="connsiteY6" fmla="*/ 708911 h 992039"/>
                <a:gd name="connsiteX7" fmla="*/ 748504 w 988321"/>
                <a:gd name="connsiteY7" fmla="*/ 886051 h 992039"/>
                <a:gd name="connsiteX8" fmla="*/ 706387 w 988321"/>
                <a:gd name="connsiteY8" fmla="*/ 936143 h 992039"/>
                <a:gd name="connsiteX9" fmla="*/ 586335 w 988321"/>
                <a:gd name="connsiteY9" fmla="*/ 930337 h 992039"/>
                <a:gd name="connsiteX10" fmla="*/ 544568 w 988321"/>
                <a:gd name="connsiteY10" fmla="*/ 868002 h 992039"/>
                <a:gd name="connsiteX11" fmla="*/ 534424 w 988321"/>
                <a:gd name="connsiteY11" fmla="*/ 853800 h 992039"/>
                <a:gd name="connsiteX12" fmla="*/ 528407 w 988321"/>
                <a:gd name="connsiteY12" fmla="*/ 869191 h 992039"/>
                <a:gd name="connsiteX13" fmla="*/ 475447 w 988321"/>
                <a:gd name="connsiteY13" fmla="*/ 961469 h 992039"/>
                <a:gd name="connsiteX14" fmla="*/ 324961 w 988321"/>
                <a:gd name="connsiteY14" fmla="*/ 974972 h 992039"/>
                <a:gd name="connsiteX15" fmla="*/ 264445 w 988321"/>
                <a:gd name="connsiteY15" fmla="*/ 842326 h 992039"/>
                <a:gd name="connsiteX16" fmla="*/ 263955 w 988321"/>
                <a:gd name="connsiteY16" fmla="*/ 824416 h 992039"/>
                <a:gd name="connsiteX17" fmla="*/ 247655 w 988321"/>
                <a:gd name="connsiteY17" fmla="*/ 831832 h 992039"/>
                <a:gd name="connsiteX18" fmla="*/ 84436 w 988321"/>
                <a:gd name="connsiteY18" fmla="*/ 821058 h 992039"/>
                <a:gd name="connsiteX19" fmla="*/ 64357 w 988321"/>
                <a:gd name="connsiteY19" fmla="*/ 651963 h 992039"/>
                <a:gd name="connsiteX20" fmla="*/ 118927 w 988321"/>
                <a:gd name="connsiteY20" fmla="*/ 594735 h 992039"/>
                <a:gd name="connsiteX21" fmla="*/ 117248 w 988321"/>
                <a:gd name="connsiteY21" fmla="*/ 577175 h 992039"/>
                <a:gd name="connsiteX22" fmla="*/ 19582 w 988321"/>
                <a:gd name="connsiteY22" fmla="*/ 495740 h 992039"/>
                <a:gd name="connsiteX23" fmla="*/ 1812 w 988321"/>
                <a:gd name="connsiteY23" fmla="*/ 410388 h 992039"/>
                <a:gd name="connsiteX24" fmla="*/ 115079 w 988321"/>
                <a:gd name="connsiteY24" fmla="*/ 329793 h 992039"/>
                <a:gd name="connsiteX25" fmla="*/ 171257 w 988321"/>
                <a:gd name="connsiteY25" fmla="*/ 347213 h 992039"/>
                <a:gd name="connsiteX26" fmla="*/ 181262 w 988321"/>
                <a:gd name="connsiteY26" fmla="*/ 348753 h 992039"/>
                <a:gd name="connsiteX27" fmla="*/ 177414 w 988321"/>
                <a:gd name="connsiteY27" fmla="*/ 338468 h 992039"/>
                <a:gd name="connsiteX28" fmla="*/ 134388 w 988321"/>
                <a:gd name="connsiteY28" fmla="*/ 225692 h 992039"/>
                <a:gd name="connsiteX29" fmla="*/ 214563 w 988321"/>
                <a:gd name="connsiteY29" fmla="*/ 100322 h 992039"/>
                <a:gd name="connsiteX30" fmla="*/ 357773 w 988321"/>
                <a:gd name="connsiteY30" fmla="*/ 110606 h 992039"/>
                <a:gd name="connsiteX31" fmla="*/ 376312 w 988321"/>
                <a:gd name="connsiteY31" fmla="*/ 124738 h 992039"/>
                <a:gd name="connsiteX32" fmla="*/ 390654 w 988321"/>
                <a:gd name="connsiteY32" fmla="*/ 119841 h 992039"/>
                <a:gd name="connsiteX33" fmla="*/ 446273 w 988321"/>
                <a:gd name="connsiteY33" fmla="*/ 33649 h 992039"/>
                <a:gd name="connsiteX34" fmla="*/ 587314 w 988321"/>
                <a:gd name="connsiteY34" fmla="*/ 7764 h 992039"/>
                <a:gd name="connsiteX35" fmla="*/ 722688 w 988321"/>
                <a:gd name="connsiteY35" fmla="*/ 126837 h 992039"/>
                <a:gd name="connsiteX36" fmla="*/ 732203 w 988321"/>
                <a:gd name="connsiteY36" fmla="*/ 177768 h 992039"/>
                <a:gd name="connsiteX37" fmla="*/ 735211 w 988321"/>
                <a:gd name="connsiteY37" fmla="*/ 188962 h 992039"/>
                <a:gd name="connsiteX38" fmla="*/ 745915 w 988321"/>
                <a:gd name="connsiteY38" fmla="*/ 184485 h 992039"/>
                <a:gd name="connsiteX39" fmla="*/ 860371 w 988321"/>
                <a:gd name="connsiteY39" fmla="*/ 158599 h 992039"/>
                <a:gd name="connsiteX40" fmla="*/ 966572 w 988321"/>
                <a:gd name="connsiteY40" fmla="*/ 241083 h 992039"/>
                <a:gd name="connsiteX41" fmla="*/ 973428 w 988321"/>
                <a:gd name="connsiteY41" fmla="*/ 280821 h 992039"/>
                <a:gd name="connsiteX42" fmla="*/ 476706 w 988321"/>
                <a:gd name="connsiteY42" fmla="*/ 657210 h 992039"/>
                <a:gd name="connsiteX43" fmla="*/ 482233 w 988321"/>
                <a:gd name="connsiteY43" fmla="*/ 669803 h 992039"/>
                <a:gd name="connsiteX44" fmla="*/ 494406 w 988321"/>
                <a:gd name="connsiteY44" fmla="*/ 708981 h 992039"/>
                <a:gd name="connsiteX45" fmla="*/ 535613 w 988321"/>
                <a:gd name="connsiteY45" fmla="*/ 709890 h 992039"/>
                <a:gd name="connsiteX46" fmla="*/ 543938 w 988321"/>
                <a:gd name="connsiteY46" fmla="*/ 686803 h 992039"/>
                <a:gd name="connsiteX47" fmla="*/ 548066 w 988321"/>
                <a:gd name="connsiteY47" fmla="*/ 642868 h 992039"/>
                <a:gd name="connsiteX48" fmla="*/ 562548 w 988321"/>
                <a:gd name="connsiteY48" fmla="*/ 662457 h 992039"/>
                <a:gd name="connsiteX49" fmla="*/ 600257 w 988321"/>
                <a:gd name="connsiteY49" fmla="*/ 699956 h 992039"/>
                <a:gd name="connsiteX50" fmla="*/ 640484 w 988321"/>
                <a:gd name="connsiteY50" fmla="*/ 699256 h 992039"/>
                <a:gd name="connsiteX51" fmla="*/ 651678 w 988321"/>
                <a:gd name="connsiteY51" fmla="*/ 664835 h 992039"/>
                <a:gd name="connsiteX52" fmla="*/ 640974 w 988321"/>
                <a:gd name="connsiteY52" fmla="*/ 632374 h 992039"/>
                <a:gd name="connsiteX53" fmla="*/ 637686 w 988321"/>
                <a:gd name="connsiteY53" fmla="*/ 618381 h 992039"/>
                <a:gd name="connsiteX54" fmla="*/ 671337 w 988321"/>
                <a:gd name="connsiteY54" fmla="*/ 628036 h 992039"/>
                <a:gd name="connsiteX55" fmla="*/ 702540 w 988321"/>
                <a:gd name="connsiteY55" fmla="*/ 610266 h 992039"/>
                <a:gd name="connsiteX56" fmla="*/ 693025 w 988321"/>
                <a:gd name="connsiteY56" fmla="*/ 577175 h 992039"/>
                <a:gd name="connsiteX57" fmla="*/ 662242 w 988321"/>
                <a:gd name="connsiteY57" fmla="*/ 554227 h 992039"/>
                <a:gd name="connsiteX58" fmla="*/ 646431 w 988321"/>
                <a:gd name="connsiteY58" fmla="*/ 541565 h 992039"/>
                <a:gd name="connsiteX59" fmla="*/ 666160 w 988321"/>
                <a:gd name="connsiteY59" fmla="*/ 543663 h 992039"/>
                <a:gd name="connsiteX60" fmla="*/ 722059 w 988321"/>
                <a:gd name="connsiteY60" fmla="*/ 547931 h 992039"/>
                <a:gd name="connsiteX61" fmla="*/ 748784 w 988321"/>
                <a:gd name="connsiteY61" fmla="*/ 526453 h 992039"/>
                <a:gd name="connsiteX62" fmla="*/ 732413 w 988321"/>
                <a:gd name="connsiteY62" fmla="*/ 497559 h 992039"/>
                <a:gd name="connsiteX63" fmla="*/ 702959 w 988321"/>
                <a:gd name="connsiteY63" fmla="*/ 486645 h 992039"/>
                <a:gd name="connsiteX64" fmla="*/ 658394 w 988321"/>
                <a:gd name="connsiteY64" fmla="*/ 479509 h 992039"/>
                <a:gd name="connsiteX65" fmla="*/ 684839 w 988321"/>
                <a:gd name="connsiteY65" fmla="*/ 462019 h 992039"/>
                <a:gd name="connsiteX66" fmla="*/ 729824 w 988321"/>
                <a:gd name="connsiteY66" fmla="*/ 416894 h 992039"/>
                <a:gd name="connsiteX67" fmla="*/ 704009 w 988321"/>
                <a:gd name="connsiteY67" fmla="*/ 373659 h 992039"/>
                <a:gd name="connsiteX68" fmla="*/ 674485 w 988321"/>
                <a:gd name="connsiteY68" fmla="*/ 378416 h 992039"/>
                <a:gd name="connsiteX69" fmla="*/ 654057 w 988321"/>
                <a:gd name="connsiteY69" fmla="*/ 386182 h 992039"/>
                <a:gd name="connsiteX70" fmla="*/ 660773 w 988321"/>
                <a:gd name="connsiteY70" fmla="*/ 368342 h 992039"/>
                <a:gd name="connsiteX71" fmla="*/ 670917 w 988321"/>
                <a:gd name="connsiteY71" fmla="*/ 334411 h 992039"/>
                <a:gd name="connsiteX72" fmla="*/ 648950 w 988321"/>
                <a:gd name="connsiteY72" fmla="*/ 292434 h 992039"/>
                <a:gd name="connsiteX73" fmla="*/ 603825 w 988321"/>
                <a:gd name="connsiteY73" fmla="*/ 301879 h 992039"/>
                <a:gd name="connsiteX74" fmla="*/ 586055 w 988321"/>
                <a:gd name="connsiteY74" fmla="*/ 319509 h 992039"/>
                <a:gd name="connsiteX75" fmla="*/ 581857 w 988321"/>
                <a:gd name="connsiteY75" fmla="*/ 289216 h 992039"/>
                <a:gd name="connsiteX76" fmla="*/ 547017 w 988321"/>
                <a:gd name="connsiteY76" fmla="*/ 260322 h 992039"/>
                <a:gd name="connsiteX77" fmla="*/ 503921 w 988321"/>
                <a:gd name="connsiteY77" fmla="*/ 295163 h 992039"/>
                <a:gd name="connsiteX78" fmla="*/ 495596 w 988321"/>
                <a:gd name="connsiteY78" fmla="*/ 313912 h 992039"/>
                <a:gd name="connsiteX79" fmla="*/ 487900 w 988321"/>
                <a:gd name="connsiteY79" fmla="*/ 298311 h 992039"/>
                <a:gd name="connsiteX80" fmla="*/ 467611 w 988321"/>
                <a:gd name="connsiteY80" fmla="*/ 269137 h 992039"/>
                <a:gd name="connsiteX81" fmla="*/ 428503 w 988321"/>
                <a:gd name="connsiteY81" fmla="*/ 260112 h 992039"/>
                <a:gd name="connsiteX82" fmla="*/ 405066 w 988321"/>
                <a:gd name="connsiteY82" fmla="*/ 293973 h 992039"/>
                <a:gd name="connsiteX83" fmla="*/ 406815 w 988321"/>
                <a:gd name="connsiteY83" fmla="*/ 317200 h 992039"/>
                <a:gd name="connsiteX84" fmla="*/ 408285 w 988321"/>
                <a:gd name="connsiteY84" fmla="*/ 335950 h 992039"/>
                <a:gd name="connsiteX85" fmla="*/ 391494 w 988321"/>
                <a:gd name="connsiteY85" fmla="*/ 321398 h 992039"/>
                <a:gd name="connsiteX86" fmla="*/ 336015 w 988321"/>
                <a:gd name="connsiteY86" fmla="*/ 341337 h 992039"/>
                <a:gd name="connsiteX87" fmla="*/ 343221 w 988321"/>
                <a:gd name="connsiteY87" fmla="*/ 388980 h 992039"/>
                <a:gd name="connsiteX88" fmla="*/ 335176 w 988321"/>
                <a:gd name="connsiteY88" fmla="*/ 400733 h 992039"/>
                <a:gd name="connsiteX89" fmla="*/ 294178 w 988321"/>
                <a:gd name="connsiteY89" fmla="*/ 401853 h 992039"/>
                <a:gd name="connsiteX90" fmla="*/ 274869 w 988321"/>
                <a:gd name="connsiteY90" fmla="*/ 452994 h 992039"/>
                <a:gd name="connsiteX91" fmla="*/ 298376 w 988321"/>
                <a:gd name="connsiteY91" fmla="*/ 468945 h 992039"/>
                <a:gd name="connsiteX92" fmla="*/ 311249 w 988321"/>
                <a:gd name="connsiteY92" fmla="*/ 475312 h 992039"/>
                <a:gd name="connsiteX93" fmla="*/ 298376 w 988321"/>
                <a:gd name="connsiteY93" fmla="*/ 482937 h 992039"/>
                <a:gd name="connsiteX94" fmla="*/ 264375 w 988321"/>
                <a:gd name="connsiteY94" fmla="*/ 507983 h 992039"/>
                <a:gd name="connsiteX95" fmla="*/ 276478 w 988321"/>
                <a:gd name="connsiteY95" fmla="*/ 547721 h 992039"/>
                <a:gd name="connsiteX96" fmla="*/ 311739 w 988321"/>
                <a:gd name="connsiteY96" fmla="*/ 549750 h 992039"/>
                <a:gd name="connsiteX97" fmla="*/ 325731 w 988321"/>
                <a:gd name="connsiteY97" fmla="*/ 548771 h 992039"/>
                <a:gd name="connsiteX98" fmla="*/ 297677 w 988321"/>
                <a:gd name="connsiteY98" fmla="*/ 581442 h 992039"/>
                <a:gd name="connsiteX99" fmla="*/ 309220 w 988321"/>
                <a:gd name="connsiteY99" fmla="*/ 645176 h 992039"/>
                <a:gd name="connsiteX100" fmla="*/ 369946 w 988321"/>
                <a:gd name="connsiteY100" fmla="*/ 638320 h 992039"/>
                <a:gd name="connsiteX101" fmla="*/ 385897 w 988321"/>
                <a:gd name="connsiteY101" fmla="*/ 628736 h 992039"/>
                <a:gd name="connsiteX102" fmla="*/ 386177 w 988321"/>
                <a:gd name="connsiteY102" fmla="*/ 638180 h 992039"/>
                <a:gd name="connsiteX103" fmla="*/ 387786 w 988321"/>
                <a:gd name="connsiteY103" fmla="*/ 691141 h 992039"/>
                <a:gd name="connsiteX104" fmla="*/ 424655 w 988321"/>
                <a:gd name="connsiteY104" fmla="*/ 721714 h 992039"/>
                <a:gd name="connsiteX105" fmla="*/ 462854 w 988321"/>
                <a:gd name="connsiteY105" fmla="*/ 698557 h 992039"/>
                <a:gd name="connsiteX106" fmla="*/ 476916 w 988321"/>
                <a:gd name="connsiteY106" fmla="*/ 657140 h 99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988321" h="992039">
                  <a:moveTo>
                    <a:pt x="973428" y="280751"/>
                  </a:moveTo>
                  <a:cubicBezTo>
                    <a:pt x="975597" y="340008"/>
                    <a:pt x="944184" y="375268"/>
                    <a:pt x="895771" y="399194"/>
                  </a:cubicBezTo>
                  <a:cubicBezTo>
                    <a:pt x="879400" y="407310"/>
                    <a:pt x="879540" y="407520"/>
                    <a:pt x="894862" y="418713"/>
                  </a:cubicBezTo>
                  <a:cubicBezTo>
                    <a:pt x="946633" y="456422"/>
                    <a:pt x="982942" y="504205"/>
                    <a:pt x="987840" y="570248"/>
                  </a:cubicBezTo>
                  <a:cubicBezTo>
                    <a:pt x="994416" y="657839"/>
                    <a:pt x="933200" y="731858"/>
                    <a:pt x="832317" y="713038"/>
                  </a:cubicBezTo>
                  <a:cubicBezTo>
                    <a:pt x="815596" y="709890"/>
                    <a:pt x="799645" y="704293"/>
                    <a:pt x="783764" y="698347"/>
                  </a:cubicBezTo>
                  <a:cubicBezTo>
                    <a:pt x="770821" y="693519"/>
                    <a:pt x="769212" y="695128"/>
                    <a:pt x="771941" y="708911"/>
                  </a:cubicBezTo>
                  <a:cubicBezTo>
                    <a:pt x="784114" y="770616"/>
                    <a:pt x="778727" y="830013"/>
                    <a:pt x="748504" y="886051"/>
                  </a:cubicBezTo>
                  <a:cubicBezTo>
                    <a:pt x="737940" y="905640"/>
                    <a:pt x="724018" y="922431"/>
                    <a:pt x="706387" y="936143"/>
                  </a:cubicBezTo>
                  <a:cubicBezTo>
                    <a:pt x="665880" y="967626"/>
                    <a:pt x="623484" y="965667"/>
                    <a:pt x="586335" y="930337"/>
                  </a:cubicBezTo>
                  <a:cubicBezTo>
                    <a:pt x="567795" y="912707"/>
                    <a:pt x="555412" y="890809"/>
                    <a:pt x="544568" y="868002"/>
                  </a:cubicBezTo>
                  <a:cubicBezTo>
                    <a:pt x="541980" y="862615"/>
                    <a:pt x="542050" y="852890"/>
                    <a:pt x="534424" y="853800"/>
                  </a:cubicBezTo>
                  <a:cubicBezTo>
                    <a:pt x="528617" y="854499"/>
                    <a:pt x="529666" y="863594"/>
                    <a:pt x="528407" y="869191"/>
                  </a:cubicBezTo>
                  <a:cubicBezTo>
                    <a:pt x="520432" y="905500"/>
                    <a:pt x="504690" y="937543"/>
                    <a:pt x="475447" y="961469"/>
                  </a:cubicBezTo>
                  <a:cubicBezTo>
                    <a:pt x="432351" y="996729"/>
                    <a:pt x="372185" y="1001837"/>
                    <a:pt x="324961" y="974972"/>
                  </a:cubicBezTo>
                  <a:cubicBezTo>
                    <a:pt x="279487" y="949156"/>
                    <a:pt x="256610" y="898854"/>
                    <a:pt x="264445" y="842326"/>
                  </a:cubicBezTo>
                  <a:cubicBezTo>
                    <a:pt x="265285" y="836239"/>
                    <a:pt x="269832" y="828124"/>
                    <a:pt x="263955" y="824416"/>
                  </a:cubicBezTo>
                  <a:cubicBezTo>
                    <a:pt x="258009" y="820708"/>
                    <a:pt x="252762" y="828614"/>
                    <a:pt x="247655" y="831832"/>
                  </a:cubicBezTo>
                  <a:cubicBezTo>
                    <a:pt x="192106" y="867162"/>
                    <a:pt x="127322" y="862964"/>
                    <a:pt x="84436" y="821058"/>
                  </a:cubicBezTo>
                  <a:cubicBezTo>
                    <a:pt x="39032" y="776633"/>
                    <a:pt x="30776" y="707512"/>
                    <a:pt x="64357" y="651963"/>
                  </a:cubicBezTo>
                  <a:cubicBezTo>
                    <a:pt x="78349" y="628876"/>
                    <a:pt x="97029" y="610336"/>
                    <a:pt x="118927" y="594735"/>
                  </a:cubicBezTo>
                  <a:cubicBezTo>
                    <a:pt x="131590" y="585710"/>
                    <a:pt x="131310" y="583681"/>
                    <a:pt x="117248" y="577175"/>
                  </a:cubicBezTo>
                  <a:cubicBezTo>
                    <a:pt x="77510" y="558635"/>
                    <a:pt x="42879" y="533799"/>
                    <a:pt x="19582" y="495740"/>
                  </a:cubicBezTo>
                  <a:cubicBezTo>
                    <a:pt x="3491" y="469575"/>
                    <a:pt x="-3645" y="441241"/>
                    <a:pt x="1812" y="410388"/>
                  </a:cubicBezTo>
                  <a:cubicBezTo>
                    <a:pt x="11677" y="354769"/>
                    <a:pt x="58900" y="321188"/>
                    <a:pt x="115079" y="329793"/>
                  </a:cubicBezTo>
                  <a:cubicBezTo>
                    <a:pt x="134738" y="332802"/>
                    <a:pt x="153138" y="339448"/>
                    <a:pt x="171257" y="347213"/>
                  </a:cubicBezTo>
                  <a:cubicBezTo>
                    <a:pt x="174406" y="348543"/>
                    <a:pt x="178323" y="352251"/>
                    <a:pt x="181262" y="348753"/>
                  </a:cubicBezTo>
                  <a:cubicBezTo>
                    <a:pt x="184830" y="344485"/>
                    <a:pt x="179863" y="341337"/>
                    <a:pt x="177414" y="338468"/>
                  </a:cubicBezTo>
                  <a:cubicBezTo>
                    <a:pt x="150199" y="305797"/>
                    <a:pt x="132779" y="269137"/>
                    <a:pt x="134388" y="225692"/>
                  </a:cubicBezTo>
                  <a:cubicBezTo>
                    <a:pt x="136487" y="168394"/>
                    <a:pt x="164611" y="126137"/>
                    <a:pt x="214563" y="100322"/>
                  </a:cubicBezTo>
                  <a:cubicBezTo>
                    <a:pt x="263326" y="75066"/>
                    <a:pt x="311949" y="80733"/>
                    <a:pt x="357773" y="110606"/>
                  </a:cubicBezTo>
                  <a:cubicBezTo>
                    <a:pt x="364279" y="114874"/>
                    <a:pt x="370436" y="119631"/>
                    <a:pt x="376312" y="124738"/>
                  </a:cubicBezTo>
                  <a:cubicBezTo>
                    <a:pt x="384358" y="131804"/>
                    <a:pt x="387856" y="130545"/>
                    <a:pt x="390654" y="119841"/>
                  </a:cubicBezTo>
                  <a:cubicBezTo>
                    <a:pt x="399749" y="85210"/>
                    <a:pt x="418359" y="56177"/>
                    <a:pt x="446273" y="33649"/>
                  </a:cubicBezTo>
                  <a:cubicBezTo>
                    <a:pt x="488530" y="-422"/>
                    <a:pt x="536313" y="-7768"/>
                    <a:pt x="587314" y="7764"/>
                  </a:cubicBezTo>
                  <a:cubicBezTo>
                    <a:pt x="650069" y="26863"/>
                    <a:pt x="697083" y="64992"/>
                    <a:pt x="722688" y="126837"/>
                  </a:cubicBezTo>
                  <a:cubicBezTo>
                    <a:pt x="729405" y="143068"/>
                    <a:pt x="732413" y="160138"/>
                    <a:pt x="732203" y="177768"/>
                  </a:cubicBezTo>
                  <a:cubicBezTo>
                    <a:pt x="732203" y="181686"/>
                    <a:pt x="730734" y="186793"/>
                    <a:pt x="735211" y="188962"/>
                  </a:cubicBezTo>
                  <a:cubicBezTo>
                    <a:pt x="739689" y="191131"/>
                    <a:pt x="742627" y="186584"/>
                    <a:pt x="745915" y="184485"/>
                  </a:cubicBezTo>
                  <a:cubicBezTo>
                    <a:pt x="780896" y="161747"/>
                    <a:pt x="818675" y="148245"/>
                    <a:pt x="860371" y="158599"/>
                  </a:cubicBezTo>
                  <a:cubicBezTo>
                    <a:pt x="907315" y="170283"/>
                    <a:pt x="943345" y="197847"/>
                    <a:pt x="966572" y="241083"/>
                  </a:cubicBezTo>
                  <a:cubicBezTo>
                    <a:pt x="973498" y="254026"/>
                    <a:pt x="974617" y="268088"/>
                    <a:pt x="973428" y="280821"/>
                  </a:cubicBezTo>
                  <a:close/>
                  <a:moveTo>
                    <a:pt x="476706" y="657210"/>
                  </a:moveTo>
                  <a:cubicBezTo>
                    <a:pt x="482373" y="660498"/>
                    <a:pt x="481324" y="665605"/>
                    <a:pt x="482233" y="669803"/>
                  </a:cubicBezTo>
                  <a:cubicBezTo>
                    <a:pt x="485101" y="683235"/>
                    <a:pt x="487550" y="696808"/>
                    <a:pt x="494406" y="708981"/>
                  </a:cubicBezTo>
                  <a:cubicBezTo>
                    <a:pt x="505110" y="728010"/>
                    <a:pt x="523720" y="728290"/>
                    <a:pt x="535613" y="709890"/>
                  </a:cubicBezTo>
                  <a:cubicBezTo>
                    <a:pt x="540161" y="702824"/>
                    <a:pt x="541770" y="694779"/>
                    <a:pt x="543938" y="686803"/>
                  </a:cubicBezTo>
                  <a:cubicBezTo>
                    <a:pt x="547437" y="673581"/>
                    <a:pt x="545198" y="659798"/>
                    <a:pt x="548066" y="642868"/>
                  </a:cubicBezTo>
                  <a:cubicBezTo>
                    <a:pt x="554083" y="651053"/>
                    <a:pt x="558280" y="656790"/>
                    <a:pt x="562548" y="662457"/>
                  </a:cubicBezTo>
                  <a:cubicBezTo>
                    <a:pt x="573392" y="676729"/>
                    <a:pt x="584306" y="690931"/>
                    <a:pt x="600257" y="699956"/>
                  </a:cubicBezTo>
                  <a:cubicBezTo>
                    <a:pt x="613619" y="707512"/>
                    <a:pt x="627542" y="708281"/>
                    <a:pt x="640484" y="699256"/>
                  </a:cubicBezTo>
                  <a:cubicBezTo>
                    <a:pt x="652518" y="690861"/>
                    <a:pt x="653707" y="678198"/>
                    <a:pt x="651678" y="664835"/>
                  </a:cubicBezTo>
                  <a:cubicBezTo>
                    <a:pt x="649929" y="653432"/>
                    <a:pt x="645731" y="642798"/>
                    <a:pt x="640974" y="632374"/>
                  </a:cubicBezTo>
                  <a:cubicBezTo>
                    <a:pt x="639155" y="628456"/>
                    <a:pt x="635517" y="624888"/>
                    <a:pt x="637686" y="618381"/>
                  </a:cubicBezTo>
                  <a:cubicBezTo>
                    <a:pt x="649020" y="621180"/>
                    <a:pt x="659304" y="627756"/>
                    <a:pt x="671337" y="628036"/>
                  </a:cubicBezTo>
                  <a:cubicBezTo>
                    <a:pt x="686169" y="628386"/>
                    <a:pt x="697712" y="622019"/>
                    <a:pt x="702540" y="610266"/>
                  </a:cubicBezTo>
                  <a:cubicBezTo>
                    <a:pt x="708136" y="596694"/>
                    <a:pt x="702749" y="586200"/>
                    <a:pt x="693025" y="577175"/>
                  </a:cubicBezTo>
                  <a:cubicBezTo>
                    <a:pt x="683650" y="568429"/>
                    <a:pt x="673296" y="560874"/>
                    <a:pt x="662242" y="554227"/>
                  </a:cubicBezTo>
                  <a:cubicBezTo>
                    <a:pt x="656715" y="550939"/>
                    <a:pt x="650139" y="548421"/>
                    <a:pt x="646431" y="541565"/>
                  </a:cubicBezTo>
                  <a:cubicBezTo>
                    <a:pt x="654057" y="539466"/>
                    <a:pt x="660143" y="542474"/>
                    <a:pt x="666160" y="543663"/>
                  </a:cubicBezTo>
                  <a:cubicBezTo>
                    <a:pt x="684630" y="547441"/>
                    <a:pt x="703239" y="549890"/>
                    <a:pt x="722059" y="547931"/>
                  </a:cubicBezTo>
                  <a:cubicBezTo>
                    <a:pt x="735281" y="546532"/>
                    <a:pt x="746195" y="540795"/>
                    <a:pt x="748784" y="526453"/>
                  </a:cubicBezTo>
                  <a:cubicBezTo>
                    <a:pt x="751162" y="512811"/>
                    <a:pt x="743467" y="503996"/>
                    <a:pt x="732413" y="497559"/>
                  </a:cubicBezTo>
                  <a:cubicBezTo>
                    <a:pt x="723248" y="492172"/>
                    <a:pt x="713384" y="488534"/>
                    <a:pt x="702959" y="486645"/>
                  </a:cubicBezTo>
                  <a:cubicBezTo>
                    <a:pt x="688827" y="484127"/>
                    <a:pt x="674555" y="482098"/>
                    <a:pt x="658394" y="479509"/>
                  </a:cubicBezTo>
                  <a:cubicBezTo>
                    <a:pt x="667069" y="470834"/>
                    <a:pt x="676794" y="467616"/>
                    <a:pt x="684839" y="462019"/>
                  </a:cubicBezTo>
                  <a:cubicBezTo>
                    <a:pt x="702680" y="449776"/>
                    <a:pt x="720310" y="437183"/>
                    <a:pt x="729824" y="416894"/>
                  </a:cubicBezTo>
                  <a:cubicBezTo>
                    <a:pt x="739759" y="395696"/>
                    <a:pt x="727236" y="375268"/>
                    <a:pt x="704009" y="373659"/>
                  </a:cubicBezTo>
                  <a:cubicBezTo>
                    <a:pt x="693795" y="372959"/>
                    <a:pt x="684000" y="374708"/>
                    <a:pt x="674485" y="378416"/>
                  </a:cubicBezTo>
                  <a:cubicBezTo>
                    <a:pt x="667909" y="381005"/>
                    <a:pt x="661333" y="383453"/>
                    <a:pt x="654057" y="386182"/>
                  </a:cubicBezTo>
                  <a:cubicBezTo>
                    <a:pt x="653847" y="378066"/>
                    <a:pt x="658254" y="373519"/>
                    <a:pt x="660773" y="368342"/>
                  </a:cubicBezTo>
                  <a:cubicBezTo>
                    <a:pt x="666020" y="357568"/>
                    <a:pt x="669868" y="346514"/>
                    <a:pt x="670917" y="334411"/>
                  </a:cubicBezTo>
                  <a:cubicBezTo>
                    <a:pt x="672596" y="315521"/>
                    <a:pt x="665950" y="301249"/>
                    <a:pt x="648950" y="292434"/>
                  </a:cubicBezTo>
                  <a:cubicBezTo>
                    <a:pt x="634328" y="284878"/>
                    <a:pt x="618936" y="288097"/>
                    <a:pt x="603825" y="301879"/>
                  </a:cubicBezTo>
                  <a:cubicBezTo>
                    <a:pt x="597948" y="307266"/>
                    <a:pt x="592561" y="313073"/>
                    <a:pt x="586055" y="319509"/>
                  </a:cubicBezTo>
                  <a:cubicBezTo>
                    <a:pt x="584516" y="308105"/>
                    <a:pt x="583746" y="298521"/>
                    <a:pt x="581857" y="289216"/>
                  </a:cubicBezTo>
                  <a:cubicBezTo>
                    <a:pt x="578149" y="271026"/>
                    <a:pt x="565626" y="260952"/>
                    <a:pt x="547017" y="260322"/>
                  </a:cubicBezTo>
                  <a:cubicBezTo>
                    <a:pt x="525399" y="259623"/>
                    <a:pt x="512106" y="270606"/>
                    <a:pt x="503921" y="295163"/>
                  </a:cubicBezTo>
                  <a:cubicBezTo>
                    <a:pt x="501962" y="301109"/>
                    <a:pt x="502662" y="308595"/>
                    <a:pt x="495596" y="313912"/>
                  </a:cubicBezTo>
                  <a:cubicBezTo>
                    <a:pt x="492657" y="307965"/>
                    <a:pt x="490209" y="303208"/>
                    <a:pt x="487900" y="298311"/>
                  </a:cubicBezTo>
                  <a:cubicBezTo>
                    <a:pt x="482723" y="287467"/>
                    <a:pt x="476147" y="277602"/>
                    <a:pt x="467611" y="269137"/>
                  </a:cubicBezTo>
                  <a:cubicBezTo>
                    <a:pt x="456487" y="258153"/>
                    <a:pt x="443125" y="254725"/>
                    <a:pt x="428503" y="260112"/>
                  </a:cubicBezTo>
                  <a:cubicBezTo>
                    <a:pt x="413112" y="265779"/>
                    <a:pt x="405696" y="277742"/>
                    <a:pt x="405066" y="293973"/>
                  </a:cubicBezTo>
                  <a:cubicBezTo>
                    <a:pt x="404717" y="301739"/>
                    <a:pt x="405416" y="309435"/>
                    <a:pt x="406815" y="317200"/>
                  </a:cubicBezTo>
                  <a:cubicBezTo>
                    <a:pt x="407865" y="322797"/>
                    <a:pt x="410873" y="328324"/>
                    <a:pt x="408285" y="335950"/>
                  </a:cubicBezTo>
                  <a:cubicBezTo>
                    <a:pt x="402268" y="330703"/>
                    <a:pt x="397161" y="325666"/>
                    <a:pt x="391494" y="321398"/>
                  </a:cubicBezTo>
                  <a:cubicBezTo>
                    <a:pt x="367917" y="303488"/>
                    <a:pt x="342941" y="312863"/>
                    <a:pt x="336015" y="341337"/>
                  </a:cubicBezTo>
                  <a:cubicBezTo>
                    <a:pt x="331887" y="358477"/>
                    <a:pt x="335176" y="374148"/>
                    <a:pt x="343221" y="388980"/>
                  </a:cubicBezTo>
                  <a:cubicBezTo>
                    <a:pt x="348958" y="399474"/>
                    <a:pt x="345460" y="401643"/>
                    <a:pt x="335176" y="400733"/>
                  </a:cubicBezTo>
                  <a:cubicBezTo>
                    <a:pt x="321463" y="399544"/>
                    <a:pt x="307751" y="399054"/>
                    <a:pt x="294178" y="401853"/>
                  </a:cubicBezTo>
                  <a:cubicBezTo>
                    <a:pt x="267873" y="407240"/>
                    <a:pt x="258778" y="431446"/>
                    <a:pt x="274869" y="452994"/>
                  </a:cubicBezTo>
                  <a:cubicBezTo>
                    <a:pt x="280816" y="461040"/>
                    <a:pt x="289141" y="465517"/>
                    <a:pt x="298376" y="468945"/>
                  </a:cubicBezTo>
                  <a:cubicBezTo>
                    <a:pt x="302714" y="470554"/>
                    <a:pt x="308590" y="469715"/>
                    <a:pt x="311249" y="475312"/>
                  </a:cubicBezTo>
                  <a:cubicBezTo>
                    <a:pt x="308031" y="479999"/>
                    <a:pt x="302644" y="480559"/>
                    <a:pt x="298376" y="482937"/>
                  </a:cubicBezTo>
                  <a:cubicBezTo>
                    <a:pt x="285853" y="489724"/>
                    <a:pt x="273400" y="496580"/>
                    <a:pt x="264375" y="507983"/>
                  </a:cubicBezTo>
                  <a:cubicBezTo>
                    <a:pt x="251293" y="524494"/>
                    <a:pt x="256540" y="541355"/>
                    <a:pt x="276478" y="547721"/>
                  </a:cubicBezTo>
                  <a:cubicBezTo>
                    <a:pt x="288022" y="551429"/>
                    <a:pt x="299775" y="551639"/>
                    <a:pt x="311739" y="549750"/>
                  </a:cubicBezTo>
                  <a:cubicBezTo>
                    <a:pt x="317056" y="548910"/>
                    <a:pt x="323002" y="546322"/>
                    <a:pt x="325731" y="548771"/>
                  </a:cubicBezTo>
                  <a:cubicBezTo>
                    <a:pt x="316076" y="559964"/>
                    <a:pt x="306632" y="570528"/>
                    <a:pt x="297677" y="581442"/>
                  </a:cubicBezTo>
                  <a:cubicBezTo>
                    <a:pt x="278857" y="604319"/>
                    <a:pt x="283474" y="630695"/>
                    <a:pt x="309220" y="645176"/>
                  </a:cubicBezTo>
                  <a:cubicBezTo>
                    <a:pt x="330768" y="657280"/>
                    <a:pt x="350707" y="650214"/>
                    <a:pt x="369946" y="638320"/>
                  </a:cubicBezTo>
                  <a:cubicBezTo>
                    <a:pt x="375193" y="635032"/>
                    <a:pt x="379041" y="629295"/>
                    <a:pt x="385897" y="628736"/>
                  </a:cubicBezTo>
                  <a:cubicBezTo>
                    <a:pt x="388626" y="632024"/>
                    <a:pt x="386527" y="635172"/>
                    <a:pt x="386177" y="638180"/>
                  </a:cubicBezTo>
                  <a:cubicBezTo>
                    <a:pt x="384428" y="655950"/>
                    <a:pt x="381839" y="673651"/>
                    <a:pt x="387786" y="691141"/>
                  </a:cubicBezTo>
                  <a:cubicBezTo>
                    <a:pt x="393663" y="708421"/>
                    <a:pt x="407725" y="719965"/>
                    <a:pt x="424655" y="721714"/>
                  </a:cubicBezTo>
                  <a:cubicBezTo>
                    <a:pt x="443475" y="723742"/>
                    <a:pt x="454529" y="713878"/>
                    <a:pt x="462854" y="698557"/>
                  </a:cubicBezTo>
                  <a:cubicBezTo>
                    <a:pt x="469850" y="685614"/>
                    <a:pt x="472509" y="671272"/>
                    <a:pt x="476916" y="65714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EC74665C-195A-4122-A78A-C08CD15F10A4}"/>
                </a:ext>
              </a:extLst>
            </p:cNvPr>
            <p:cNvSpPr/>
            <p:nvPr/>
          </p:nvSpPr>
          <p:spPr>
            <a:xfrm rot="5400000">
              <a:off x="362075" y="5930775"/>
              <a:ext cx="622136" cy="619196"/>
            </a:xfrm>
            <a:custGeom>
              <a:avLst/>
              <a:gdLst>
                <a:gd name="connsiteX0" fmla="*/ 353267 w 622136"/>
                <a:gd name="connsiteY0" fmla="*/ 70 h 619196"/>
                <a:gd name="connsiteX1" fmla="*/ 457159 w 622136"/>
                <a:gd name="connsiteY1" fmla="*/ 117534 h 619196"/>
                <a:gd name="connsiteX2" fmla="*/ 531038 w 622136"/>
                <a:gd name="connsiteY2" fmla="*/ 174622 h 619196"/>
                <a:gd name="connsiteX3" fmla="*/ 621707 w 622136"/>
                <a:gd name="connsiteY3" fmla="*/ 358269 h 619196"/>
                <a:gd name="connsiteX4" fmla="*/ 615061 w 622136"/>
                <a:gd name="connsiteY4" fmla="*/ 477412 h 619196"/>
                <a:gd name="connsiteX5" fmla="*/ 620588 w 622136"/>
                <a:gd name="connsiteY5" fmla="*/ 548003 h 619196"/>
                <a:gd name="connsiteX6" fmla="*/ 616250 w 622136"/>
                <a:gd name="connsiteY6" fmla="*/ 557098 h 619196"/>
                <a:gd name="connsiteX7" fmla="*/ 512008 w 622136"/>
                <a:gd name="connsiteY7" fmla="*/ 583473 h 619196"/>
                <a:gd name="connsiteX8" fmla="*/ 416652 w 622136"/>
                <a:gd name="connsiteY8" fmla="*/ 613836 h 619196"/>
                <a:gd name="connsiteX9" fmla="*/ 237202 w 622136"/>
                <a:gd name="connsiteY9" fmla="*/ 582564 h 619196"/>
                <a:gd name="connsiteX10" fmla="*/ 113162 w 622136"/>
                <a:gd name="connsiteY10" fmla="*/ 498890 h 619196"/>
                <a:gd name="connsiteX11" fmla="*/ 7241 w 622136"/>
                <a:gd name="connsiteY11" fmla="*/ 444531 h 619196"/>
                <a:gd name="connsiteX12" fmla="*/ 5143 w 622136"/>
                <a:gd name="connsiteY12" fmla="*/ 431518 h 619196"/>
                <a:gd name="connsiteX13" fmla="*/ 59152 w 622136"/>
                <a:gd name="connsiteY13" fmla="*/ 399546 h 619196"/>
                <a:gd name="connsiteX14" fmla="*/ 177666 w 622136"/>
                <a:gd name="connsiteY14" fmla="*/ 384365 h 619196"/>
                <a:gd name="connsiteX15" fmla="*/ 200123 w 622136"/>
                <a:gd name="connsiteY15" fmla="*/ 382126 h 619196"/>
                <a:gd name="connsiteX16" fmla="*/ 185501 w 622136"/>
                <a:gd name="connsiteY16" fmla="*/ 365965 h 619196"/>
                <a:gd name="connsiteX17" fmla="*/ 25851 w 622136"/>
                <a:gd name="connsiteY17" fmla="*/ 142790 h 619196"/>
                <a:gd name="connsiteX18" fmla="*/ 35436 w 622136"/>
                <a:gd name="connsiteY18" fmla="*/ 129568 h 619196"/>
                <a:gd name="connsiteX19" fmla="*/ 182773 w 622136"/>
                <a:gd name="connsiteY19" fmla="*/ 152725 h 619196"/>
                <a:gd name="connsiteX20" fmla="*/ 335078 w 622136"/>
                <a:gd name="connsiteY20" fmla="*/ 213940 h 619196"/>
                <a:gd name="connsiteX21" fmla="*/ 343613 w 622136"/>
                <a:gd name="connsiteY21" fmla="*/ 215829 h 619196"/>
                <a:gd name="connsiteX22" fmla="*/ 342004 w 622136"/>
                <a:gd name="connsiteY22" fmla="*/ 206035 h 619196"/>
                <a:gd name="connsiteX23" fmla="*/ 348650 w 622136"/>
                <a:gd name="connsiteY23" fmla="*/ 4827 h 619196"/>
                <a:gd name="connsiteX24" fmla="*/ 353058 w 622136"/>
                <a:gd name="connsiteY24" fmla="*/ 0 h 61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22136" h="619196">
                  <a:moveTo>
                    <a:pt x="353267" y="70"/>
                  </a:moveTo>
                  <a:cubicBezTo>
                    <a:pt x="373556" y="53170"/>
                    <a:pt x="416022" y="84862"/>
                    <a:pt x="457159" y="117534"/>
                  </a:cubicBezTo>
                  <a:cubicBezTo>
                    <a:pt x="481506" y="136913"/>
                    <a:pt x="506901" y="155033"/>
                    <a:pt x="531038" y="174622"/>
                  </a:cubicBezTo>
                  <a:cubicBezTo>
                    <a:pt x="589245" y="221846"/>
                    <a:pt x="618139" y="283901"/>
                    <a:pt x="621707" y="358269"/>
                  </a:cubicBezTo>
                  <a:cubicBezTo>
                    <a:pt x="623666" y="398217"/>
                    <a:pt x="618489" y="437745"/>
                    <a:pt x="615061" y="477412"/>
                  </a:cubicBezTo>
                  <a:cubicBezTo>
                    <a:pt x="613032" y="501409"/>
                    <a:pt x="613522" y="524916"/>
                    <a:pt x="620588" y="548003"/>
                  </a:cubicBezTo>
                  <a:cubicBezTo>
                    <a:pt x="621987" y="552550"/>
                    <a:pt x="624505" y="557518"/>
                    <a:pt x="616250" y="557098"/>
                  </a:cubicBezTo>
                  <a:cubicBezTo>
                    <a:pt x="578751" y="555209"/>
                    <a:pt x="545660" y="570600"/>
                    <a:pt x="512008" y="583473"/>
                  </a:cubicBezTo>
                  <a:cubicBezTo>
                    <a:pt x="480806" y="595436"/>
                    <a:pt x="449603" y="607190"/>
                    <a:pt x="416652" y="613836"/>
                  </a:cubicBezTo>
                  <a:cubicBezTo>
                    <a:pt x="352708" y="626848"/>
                    <a:pt x="292961" y="616075"/>
                    <a:pt x="237202" y="582564"/>
                  </a:cubicBezTo>
                  <a:cubicBezTo>
                    <a:pt x="194386" y="556818"/>
                    <a:pt x="155208" y="525755"/>
                    <a:pt x="113162" y="498890"/>
                  </a:cubicBezTo>
                  <a:cubicBezTo>
                    <a:pt x="79581" y="477412"/>
                    <a:pt x="45860" y="456214"/>
                    <a:pt x="7241" y="444531"/>
                  </a:cubicBezTo>
                  <a:cubicBezTo>
                    <a:pt x="-3253" y="441383"/>
                    <a:pt x="-874" y="437115"/>
                    <a:pt x="5143" y="431518"/>
                  </a:cubicBezTo>
                  <a:cubicBezTo>
                    <a:pt x="20884" y="416966"/>
                    <a:pt x="39493" y="407242"/>
                    <a:pt x="59152" y="399546"/>
                  </a:cubicBezTo>
                  <a:cubicBezTo>
                    <a:pt x="97351" y="384575"/>
                    <a:pt x="136669" y="378768"/>
                    <a:pt x="177666" y="384365"/>
                  </a:cubicBezTo>
                  <a:cubicBezTo>
                    <a:pt x="185292" y="385414"/>
                    <a:pt x="196835" y="390101"/>
                    <a:pt x="200123" y="382126"/>
                  </a:cubicBezTo>
                  <a:cubicBezTo>
                    <a:pt x="202642" y="376039"/>
                    <a:pt x="190958" y="371282"/>
                    <a:pt x="185501" y="365965"/>
                  </a:cubicBezTo>
                  <a:cubicBezTo>
                    <a:pt x="118759" y="301251"/>
                    <a:pt x="65099" y="227232"/>
                    <a:pt x="25851" y="142790"/>
                  </a:cubicBezTo>
                  <a:cubicBezTo>
                    <a:pt x="20464" y="131106"/>
                    <a:pt x="25501" y="129568"/>
                    <a:pt x="35436" y="129568"/>
                  </a:cubicBezTo>
                  <a:cubicBezTo>
                    <a:pt x="85737" y="129707"/>
                    <a:pt x="134640" y="139572"/>
                    <a:pt x="182773" y="152725"/>
                  </a:cubicBezTo>
                  <a:cubicBezTo>
                    <a:pt x="235873" y="167206"/>
                    <a:pt x="287854" y="184697"/>
                    <a:pt x="335078" y="213940"/>
                  </a:cubicBezTo>
                  <a:cubicBezTo>
                    <a:pt x="337666" y="215549"/>
                    <a:pt x="340675" y="218627"/>
                    <a:pt x="343613" y="215829"/>
                  </a:cubicBezTo>
                  <a:cubicBezTo>
                    <a:pt x="347251" y="212401"/>
                    <a:pt x="343613" y="208973"/>
                    <a:pt x="342004" y="206035"/>
                  </a:cubicBezTo>
                  <a:cubicBezTo>
                    <a:pt x="304855" y="137683"/>
                    <a:pt x="316818" y="70940"/>
                    <a:pt x="348650" y="4827"/>
                  </a:cubicBezTo>
                  <a:cubicBezTo>
                    <a:pt x="349210" y="3638"/>
                    <a:pt x="350469" y="2868"/>
                    <a:pt x="353058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FEB8EF9B-B457-4DAC-8A6B-E8826323D401}"/>
                </a:ext>
              </a:extLst>
            </p:cNvPr>
            <p:cNvSpPr/>
            <p:nvPr/>
          </p:nvSpPr>
          <p:spPr>
            <a:xfrm rot="5400000">
              <a:off x="2888522" y="6437629"/>
              <a:ext cx="287921" cy="620122"/>
            </a:xfrm>
            <a:custGeom>
              <a:avLst/>
              <a:gdLst>
                <a:gd name="connsiteX0" fmla="*/ 287852 w 287921"/>
                <a:gd name="connsiteY0" fmla="*/ 349200 h 620122"/>
                <a:gd name="connsiteX1" fmla="*/ 287852 w 287921"/>
                <a:gd name="connsiteY1" fmla="*/ 604487 h 620122"/>
                <a:gd name="connsiteX2" fmla="*/ 270781 w 287921"/>
                <a:gd name="connsiteY2" fmla="*/ 614421 h 620122"/>
                <a:gd name="connsiteX3" fmla="*/ 5210 w 287921"/>
                <a:gd name="connsiteY3" fmla="*/ 243559 h 620122"/>
                <a:gd name="connsiteX4" fmla="*/ 21511 w 287921"/>
                <a:gd name="connsiteY4" fmla="*/ 77822 h 620122"/>
                <a:gd name="connsiteX5" fmla="*/ 100776 w 287921"/>
                <a:gd name="connsiteY5" fmla="*/ 3734 h 620122"/>
                <a:gd name="connsiteX6" fmla="*/ 184240 w 287921"/>
                <a:gd name="connsiteY6" fmla="*/ 10590 h 620122"/>
                <a:gd name="connsiteX7" fmla="*/ 280716 w 287921"/>
                <a:gd name="connsiteY7" fmla="*/ 70056 h 620122"/>
                <a:gd name="connsiteX8" fmla="*/ 287922 w 287921"/>
                <a:gd name="connsiteY8" fmla="*/ 91115 h 620122"/>
                <a:gd name="connsiteX9" fmla="*/ 287922 w 287921"/>
                <a:gd name="connsiteY9" fmla="*/ 349130 h 62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21" h="620122">
                  <a:moveTo>
                    <a:pt x="287852" y="349200"/>
                  </a:moveTo>
                  <a:cubicBezTo>
                    <a:pt x="287852" y="434272"/>
                    <a:pt x="287852" y="519415"/>
                    <a:pt x="287852" y="604487"/>
                  </a:cubicBezTo>
                  <a:cubicBezTo>
                    <a:pt x="287852" y="622887"/>
                    <a:pt x="287222" y="623446"/>
                    <a:pt x="270781" y="614421"/>
                  </a:cubicBezTo>
                  <a:cubicBezTo>
                    <a:pt x="122674" y="533547"/>
                    <a:pt x="33404" y="409926"/>
                    <a:pt x="5210" y="243559"/>
                  </a:cubicBezTo>
                  <a:cubicBezTo>
                    <a:pt x="-4305" y="187451"/>
                    <a:pt x="-1856" y="131202"/>
                    <a:pt x="21511" y="77822"/>
                  </a:cubicBezTo>
                  <a:cubicBezTo>
                    <a:pt x="37252" y="41862"/>
                    <a:pt x="61249" y="13948"/>
                    <a:pt x="100776" y="3734"/>
                  </a:cubicBezTo>
                  <a:cubicBezTo>
                    <a:pt x="129111" y="-3612"/>
                    <a:pt x="157095" y="515"/>
                    <a:pt x="184240" y="10590"/>
                  </a:cubicBezTo>
                  <a:cubicBezTo>
                    <a:pt x="220339" y="24022"/>
                    <a:pt x="251262" y="45850"/>
                    <a:pt x="280716" y="70056"/>
                  </a:cubicBezTo>
                  <a:cubicBezTo>
                    <a:pt x="287782" y="75863"/>
                    <a:pt x="287922" y="83209"/>
                    <a:pt x="287922" y="91115"/>
                  </a:cubicBezTo>
                  <a:cubicBezTo>
                    <a:pt x="287922" y="177096"/>
                    <a:pt x="287922" y="263148"/>
                    <a:pt x="287922" y="34913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88CEED0A-FFDD-4CCC-89B3-88E5BD4B78E7}"/>
                </a:ext>
              </a:extLst>
            </p:cNvPr>
            <p:cNvSpPr/>
            <p:nvPr/>
          </p:nvSpPr>
          <p:spPr>
            <a:xfrm rot="5400000">
              <a:off x="1615774" y="6448066"/>
              <a:ext cx="654744" cy="232582"/>
            </a:xfrm>
            <a:custGeom>
              <a:avLst/>
              <a:gdLst>
                <a:gd name="connsiteX0" fmla="*/ 654526 w 654744"/>
                <a:gd name="connsiteY0" fmla="*/ 112077 h 232582"/>
                <a:gd name="connsiteX1" fmla="*/ 654666 w 654744"/>
                <a:gd name="connsiteY1" fmla="*/ 173853 h 232582"/>
                <a:gd name="connsiteX2" fmla="*/ 642143 w 654744"/>
                <a:gd name="connsiteY2" fmla="*/ 192043 h 232582"/>
                <a:gd name="connsiteX3" fmla="*/ 454368 w 654744"/>
                <a:gd name="connsiteY3" fmla="*/ 229961 h 232582"/>
                <a:gd name="connsiteX4" fmla="*/ 13545 w 654744"/>
                <a:gd name="connsiteY4" fmla="*/ 171194 h 232582"/>
                <a:gd name="connsiteX5" fmla="*/ 8998 w 654744"/>
                <a:gd name="connsiteY5" fmla="*/ 153004 h 232582"/>
                <a:gd name="connsiteX6" fmla="*/ 223008 w 654744"/>
                <a:gd name="connsiteY6" fmla="*/ 33931 h 232582"/>
                <a:gd name="connsiteX7" fmla="*/ 481723 w 654744"/>
                <a:gd name="connsiteY7" fmla="*/ 910 h 232582"/>
                <a:gd name="connsiteX8" fmla="*/ 642563 w 654744"/>
                <a:gd name="connsiteY8" fmla="*/ 33092 h 232582"/>
                <a:gd name="connsiteX9" fmla="*/ 654736 w 654744"/>
                <a:gd name="connsiteY9" fmla="*/ 50232 h 232582"/>
                <a:gd name="connsiteX10" fmla="*/ 654596 w 654744"/>
                <a:gd name="connsiteY10" fmla="*/ 112008 h 232582"/>
                <a:gd name="connsiteX11" fmla="*/ 654596 w 654744"/>
                <a:gd name="connsiteY11" fmla="*/ 112008 h 23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4744" h="232582">
                  <a:moveTo>
                    <a:pt x="654526" y="112077"/>
                  </a:moveTo>
                  <a:cubicBezTo>
                    <a:pt x="654526" y="132646"/>
                    <a:pt x="654176" y="153284"/>
                    <a:pt x="654666" y="173853"/>
                  </a:cubicBezTo>
                  <a:cubicBezTo>
                    <a:pt x="654876" y="183507"/>
                    <a:pt x="651588" y="188755"/>
                    <a:pt x="642143" y="192043"/>
                  </a:cubicBezTo>
                  <a:cubicBezTo>
                    <a:pt x="581277" y="213311"/>
                    <a:pt x="518522" y="225134"/>
                    <a:pt x="454368" y="229961"/>
                  </a:cubicBezTo>
                  <a:cubicBezTo>
                    <a:pt x="303323" y="241365"/>
                    <a:pt x="157315" y="214430"/>
                    <a:pt x="13545" y="171194"/>
                  </a:cubicBezTo>
                  <a:cubicBezTo>
                    <a:pt x="-3595" y="166017"/>
                    <a:pt x="-3735" y="165108"/>
                    <a:pt x="8998" y="153004"/>
                  </a:cubicBezTo>
                  <a:cubicBezTo>
                    <a:pt x="70004" y="94727"/>
                    <a:pt x="143603" y="58977"/>
                    <a:pt x="223008" y="33931"/>
                  </a:cubicBezTo>
                  <a:cubicBezTo>
                    <a:pt x="307241" y="7346"/>
                    <a:pt x="393572" y="-3358"/>
                    <a:pt x="481723" y="910"/>
                  </a:cubicBezTo>
                  <a:cubicBezTo>
                    <a:pt x="536852" y="3568"/>
                    <a:pt x="590652" y="13922"/>
                    <a:pt x="642563" y="33092"/>
                  </a:cubicBezTo>
                  <a:cubicBezTo>
                    <a:pt x="651098" y="36240"/>
                    <a:pt x="654946" y="40927"/>
                    <a:pt x="654736" y="50232"/>
                  </a:cubicBezTo>
                  <a:cubicBezTo>
                    <a:pt x="654246" y="70801"/>
                    <a:pt x="654596" y="91439"/>
                    <a:pt x="654596" y="112008"/>
                  </a:cubicBezTo>
                  <a:lnTo>
                    <a:pt x="654596" y="112008"/>
                  </a:ln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EEF032AB-6C15-41A8-9DF5-4554295A3BEE}"/>
                </a:ext>
              </a:extLst>
            </p:cNvPr>
            <p:cNvSpPr/>
            <p:nvPr/>
          </p:nvSpPr>
          <p:spPr>
            <a:xfrm rot="5400000">
              <a:off x="1151220" y="5975734"/>
              <a:ext cx="629904" cy="470559"/>
            </a:xfrm>
            <a:custGeom>
              <a:avLst/>
              <a:gdLst>
                <a:gd name="connsiteX0" fmla="*/ 627736 w 629904"/>
                <a:gd name="connsiteY0" fmla="*/ 470559 h 470559"/>
                <a:gd name="connsiteX1" fmla="*/ 520136 w 629904"/>
                <a:gd name="connsiteY1" fmla="*/ 426484 h 470559"/>
                <a:gd name="connsiteX2" fmla="*/ 126467 w 629904"/>
                <a:gd name="connsiteY2" fmla="*/ 257529 h 470559"/>
                <a:gd name="connsiteX3" fmla="*/ 103729 w 629904"/>
                <a:gd name="connsiteY3" fmla="*/ 242627 h 470559"/>
                <a:gd name="connsiteX4" fmla="*/ 19287 w 629904"/>
                <a:gd name="connsiteY4" fmla="*/ 143772 h 470559"/>
                <a:gd name="connsiteX5" fmla="*/ 48 w 629904"/>
                <a:gd name="connsiteY5" fmla="*/ 85705 h 470559"/>
                <a:gd name="connsiteX6" fmla="*/ 80363 w 629904"/>
                <a:gd name="connsiteY6" fmla="*/ 73 h 470559"/>
                <a:gd name="connsiteX7" fmla="*/ 216017 w 629904"/>
                <a:gd name="connsiteY7" fmla="*/ 39251 h 470559"/>
                <a:gd name="connsiteX8" fmla="*/ 272335 w 629904"/>
                <a:gd name="connsiteY8" fmla="*/ 84376 h 470559"/>
                <a:gd name="connsiteX9" fmla="*/ 419323 w 629904"/>
                <a:gd name="connsiteY9" fmla="*/ 230594 h 470559"/>
                <a:gd name="connsiteX10" fmla="*/ 584010 w 629904"/>
                <a:gd name="connsiteY10" fmla="*/ 418508 h 470559"/>
                <a:gd name="connsiteX11" fmla="*/ 629905 w 629904"/>
                <a:gd name="connsiteY11" fmla="*/ 467131 h 470559"/>
                <a:gd name="connsiteX12" fmla="*/ 627666 w 629904"/>
                <a:gd name="connsiteY12" fmla="*/ 470489 h 4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9904" h="470559">
                  <a:moveTo>
                    <a:pt x="627736" y="470559"/>
                  </a:moveTo>
                  <a:cubicBezTo>
                    <a:pt x="591846" y="455867"/>
                    <a:pt x="555746" y="441735"/>
                    <a:pt x="520136" y="426484"/>
                  </a:cubicBezTo>
                  <a:cubicBezTo>
                    <a:pt x="388890" y="370305"/>
                    <a:pt x="257783" y="313777"/>
                    <a:pt x="126467" y="257529"/>
                  </a:cubicBezTo>
                  <a:cubicBezTo>
                    <a:pt x="117862" y="253821"/>
                    <a:pt x="110446" y="249133"/>
                    <a:pt x="103729" y="242627"/>
                  </a:cubicBezTo>
                  <a:cubicBezTo>
                    <a:pt x="72387" y="212334"/>
                    <a:pt x="41324" y="181901"/>
                    <a:pt x="19287" y="143772"/>
                  </a:cubicBezTo>
                  <a:cubicBezTo>
                    <a:pt x="8933" y="125862"/>
                    <a:pt x="677" y="106973"/>
                    <a:pt x="48" y="85705"/>
                  </a:cubicBezTo>
                  <a:cubicBezTo>
                    <a:pt x="-1422" y="36732"/>
                    <a:pt x="31250" y="1472"/>
                    <a:pt x="80363" y="73"/>
                  </a:cubicBezTo>
                  <a:cubicBezTo>
                    <a:pt x="129615" y="-1326"/>
                    <a:pt x="173201" y="17633"/>
                    <a:pt x="216017" y="39251"/>
                  </a:cubicBezTo>
                  <a:cubicBezTo>
                    <a:pt x="238054" y="50375"/>
                    <a:pt x="255195" y="66955"/>
                    <a:pt x="272335" y="84376"/>
                  </a:cubicBezTo>
                  <a:cubicBezTo>
                    <a:pt x="320748" y="133698"/>
                    <a:pt x="371050" y="181131"/>
                    <a:pt x="419323" y="230594"/>
                  </a:cubicBezTo>
                  <a:cubicBezTo>
                    <a:pt x="477600" y="290200"/>
                    <a:pt x="528112" y="356733"/>
                    <a:pt x="584010" y="418508"/>
                  </a:cubicBezTo>
                  <a:cubicBezTo>
                    <a:pt x="598982" y="435019"/>
                    <a:pt x="614583" y="450900"/>
                    <a:pt x="629905" y="467131"/>
                  </a:cubicBezTo>
                  <a:cubicBezTo>
                    <a:pt x="629135" y="468251"/>
                    <a:pt x="628435" y="469370"/>
                    <a:pt x="627666" y="470489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6B405485-3CC2-4B9B-B42F-3E9A14731D9B}"/>
                </a:ext>
              </a:extLst>
            </p:cNvPr>
            <p:cNvSpPr/>
            <p:nvPr/>
          </p:nvSpPr>
          <p:spPr>
            <a:xfrm rot="5400000">
              <a:off x="965750" y="5977309"/>
              <a:ext cx="777769" cy="259517"/>
            </a:xfrm>
            <a:custGeom>
              <a:avLst/>
              <a:gdLst>
                <a:gd name="connsiteX0" fmla="*/ 777770 w 777769"/>
                <a:gd name="connsiteY0" fmla="*/ 259518 h 259517"/>
                <a:gd name="connsiteX1" fmla="*/ 708578 w 777769"/>
                <a:gd name="connsiteY1" fmla="*/ 255740 h 259517"/>
                <a:gd name="connsiteX2" fmla="*/ 520874 w 777769"/>
                <a:gd name="connsiteY2" fmla="*/ 245456 h 259517"/>
                <a:gd name="connsiteX3" fmla="*/ 200733 w 777769"/>
                <a:gd name="connsiteY3" fmla="*/ 222439 h 259517"/>
                <a:gd name="connsiteX4" fmla="*/ 43671 w 777769"/>
                <a:gd name="connsiteY4" fmla="*/ 154297 h 259517"/>
                <a:gd name="connsiteX5" fmla="*/ 13098 w 777769"/>
                <a:gd name="connsiteY5" fmla="*/ 121135 h 259517"/>
                <a:gd name="connsiteX6" fmla="*/ 39963 w 777769"/>
                <a:gd name="connsiteY6" fmla="*/ 15774 h 259517"/>
                <a:gd name="connsiteX7" fmla="*/ 126714 w 777769"/>
                <a:gd name="connsiteY7" fmla="*/ 733 h 259517"/>
                <a:gd name="connsiteX8" fmla="*/ 281398 w 777769"/>
                <a:gd name="connsiteY8" fmla="*/ 40820 h 259517"/>
                <a:gd name="connsiteX9" fmla="*/ 373606 w 777769"/>
                <a:gd name="connsiteY9" fmla="*/ 89373 h 259517"/>
                <a:gd name="connsiteX10" fmla="*/ 731945 w 777769"/>
                <a:gd name="connsiteY10" fmla="*/ 238879 h 259517"/>
                <a:gd name="connsiteX11" fmla="*/ 774342 w 777769"/>
                <a:gd name="connsiteY11" fmla="*/ 254760 h 259517"/>
                <a:gd name="connsiteX12" fmla="*/ 777630 w 777769"/>
                <a:gd name="connsiteY12" fmla="*/ 259448 h 25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769" h="259517">
                  <a:moveTo>
                    <a:pt x="777770" y="259518"/>
                  </a:moveTo>
                  <a:cubicBezTo>
                    <a:pt x="753143" y="258189"/>
                    <a:pt x="730896" y="256999"/>
                    <a:pt x="708578" y="255740"/>
                  </a:cubicBezTo>
                  <a:cubicBezTo>
                    <a:pt x="646033" y="252312"/>
                    <a:pt x="583489" y="248884"/>
                    <a:pt x="520874" y="245456"/>
                  </a:cubicBezTo>
                  <a:cubicBezTo>
                    <a:pt x="414043" y="239649"/>
                    <a:pt x="307353" y="231953"/>
                    <a:pt x="200733" y="222439"/>
                  </a:cubicBezTo>
                  <a:cubicBezTo>
                    <a:pt x="139377" y="216982"/>
                    <a:pt x="90405" y="189697"/>
                    <a:pt x="43671" y="154297"/>
                  </a:cubicBezTo>
                  <a:cubicBezTo>
                    <a:pt x="31568" y="145132"/>
                    <a:pt x="21424" y="134008"/>
                    <a:pt x="13098" y="121135"/>
                  </a:cubicBezTo>
                  <a:cubicBezTo>
                    <a:pt x="-11668" y="82727"/>
                    <a:pt x="-544" y="37672"/>
                    <a:pt x="39963" y="15774"/>
                  </a:cubicBezTo>
                  <a:cubicBezTo>
                    <a:pt x="67038" y="1083"/>
                    <a:pt x="96771" y="-1576"/>
                    <a:pt x="126714" y="733"/>
                  </a:cubicBezTo>
                  <a:cubicBezTo>
                    <a:pt x="180514" y="5000"/>
                    <a:pt x="232635" y="17873"/>
                    <a:pt x="281398" y="40820"/>
                  </a:cubicBezTo>
                  <a:cubicBezTo>
                    <a:pt x="312740" y="55582"/>
                    <a:pt x="342474" y="73912"/>
                    <a:pt x="373606" y="89373"/>
                  </a:cubicBezTo>
                  <a:cubicBezTo>
                    <a:pt x="489741" y="147161"/>
                    <a:pt x="610353" y="194175"/>
                    <a:pt x="731945" y="238879"/>
                  </a:cubicBezTo>
                  <a:cubicBezTo>
                    <a:pt x="746077" y="244056"/>
                    <a:pt x="760209" y="249443"/>
                    <a:pt x="774342" y="254760"/>
                  </a:cubicBezTo>
                  <a:cubicBezTo>
                    <a:pt x="774971" y="255040"/>
                    <a:pt x="775321" y="256090"/>
                    <a:pt x="777630" y="259448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A53774C0-A0BF-441B-9062-4B416E91643D}"/>
                </a:ext>
              </a:extLst>
            </p:cNvPr>
            <p:cNvSpPr/>
            <p:nvPr/>
          </p:nvSpPr>
          <p:spPr>
            <a:xfrm rot="5400000">
              <a:off x="1323980" y="6034909"/>
              <a:ext cx="429341" cy="585575"/>
            </a:xfrm>
            <a:custGeom>
              <a:avLst/>
              <a:gdLst>
                <a:gd name="connsiteX0" fmla="*/ 427422 w 429341"/>
                <a:gd name="connsiteY0" fmla="*/ 585575 h 585575"/>
                <a:gd name="connsiteX1" fmla="*/ 404475 w 429341"/>
                <a:gd name="connsiteY1" fmla="*/ 555422 h 585575"/>
                <a:gd name="connsiteX2" fmla="*/ 273648 w 429341"/>
                <a:gd name="connsiteY2" fmla="*/ 411093 h 585575"/>
                <a:gd name="connsiteX3" fmla="*/ 94898 w 429341"/>
                <a:gd name="connsiteY3" fmla="*/ 228705 h 585575"/>
                <a:gd name="connsiteX4" fmla="*/ 50403 w 429341"/>
                <a:gd name="connsiteY4" fmla="*/ 187848 h 585575"/>
                <a:gd name="connsiteX5" fmla="*/ 941 w 429341"/>
                <a:gd name="connsiteY5" fmla="*/ 54293 h 585575"/>
                <a:gd name="connsiteX6" fmla="*/ 91051 w 429341"/>
                <a:gd name="connsiteY6" fmla="*/ 2382 h 585575"/>
                <a:gd name="connsiteX7" fmla="*/ 181510 w 429341"/>
                <a:gd name="connsiteY7" fmla="*/ 66256 h 585575"/>
                <a:gd name="connsiteX8" fmla="*/ 340811 w 429341"/>
                <a:gd name="connsiteY8" fmla="*/ 324902 h 585575"/>
                <a:gd name="connsiteX9" fmla="*/ 426513 w 429341"/>
                <a:gd name="connsiteY9" fmla="*/ 566266 h 585575"/>
                <a:gd name="connsiteX10" fmla="*/ 429311 w 429341"/>
                <a:gd name="connsiteY10" fmla="*/ 579699 h 585575"/>
                <a:gd name="connsiteX11" fmla="*/ 427422 w 429341"/>
                <a:gd name="connsiteY11" fmla="*/ 585575 h 58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341" h="585575">
                  <a:moveTo>
                    <a:pt x="427422" y="585575"/>
                  </a:moveTo>
                  <a:cubicBezTo>
                    <a:pt x="419167" y="574662"/>
                    <a:pt x="411891" y="565007"/>
                    <a:pt x="404475" y="555422"/>
                  </a:cubicBezTo>
                  <a:cubicBezTo>
                    <a:pt x="364737" y="503791"/>
                    <a:pt x="319263" y="457407"/>
                    <a:pt x="273648" y="411093"/>
                  </a:cubicBezTo>
                  <a:cubicBezTo>
                    <a:pt x="213902" y="350437"/>
                    <a:pt x="154505" y="289501"/>
                    <a:pt x="94898" y="228705"/>
                  </a:cubicBezTo>
                  <a:cubicBezTo>
                    <a:pt x="80766" y="214364"/>
                    <a:pt x="64955" y="201701"/>
                    <a:pt x="50403" y="187848"/>
                  </a:cubicBezTo>
                  <a:cubicBezTo>
                    <a:pt x="12415" y="151609"/>
                    <a:pt x="-4306" y="105994"/>
                    <a:pt x="941" y="54293"/>
                  </a:cubicBezTo>
                  <a:cubicBezTo>
                    <a:pt x="4789" y="16165"/>
                    <a:pt x="49004" y="-7902"/>
                    <a:pt x="91051" y="2382"/>
                  </a:cubicBezTo>
                  <a:cubicBezTo>
                    <a:pt x="129389" y="11757"/>
                    <a:pt x="156534" y="37782"/>
                    <a:pt x="181510" y="66256"/>
                  </a:cubicBezTo>
                  <a:cubicBezTo>
                    <a:pt x="249302" y="143423"/>
                    <a:pt x="296875" y="233043"/>
                    <a:pt x="340811" y="324902"/>
                  </a:cubicBezTo>
                  <a:cubicBezTo>
                    <a:pt x="377820" y="402348"/>
                    <a:pt x="408183" y="482173"/>
                    <a:pt x="426513" y="566266"/>
                  </a:cubicBezTo>
                  <a:cubicBezTo>
                    <a:pt x="427492" y="570744"/>
                    <a:pt x="428541" y="575151"/>
                    <a:pt x="429311" y="579699"/>
                  </a:cubicBezTo>
                  <a:cubicBezTo>
                    <a:pt x="429521" y="580818"/>
                    <a:pt x="428611" y="582077"/>
                    <a:pt x="427422" y="585575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04AA4040-201C-4459-A2B4-4794C888B147}"/>
                </a:ext>
              </a:extLst>
            </p:cNvPr>
            <p:cNvSpPr/>
            <p:nvPr/>
          </p:nvSpPr>
          <p:spPr>
            <a:xfrm rot="5400000">
              <a:off x="780303" y="6039110"/>
              <a:ext cx="790916" cy="165165"/>
            </a:xfrm>
            <a:custGeom>
              <a:avLst/>
              <a:gdLst>
                <a:gd name="connsiteX0" fmla="*/ 790916 w 790916"/>
                <a:gd name="connsiteY0" fmla="*/ 50469 h 165165"/>
                <a:gd name="connsiteX1" fmla="*/ 708922 w 790916"/>
                <a:gd name="connsiteY1" fmla="*/ 68938 h 165165"/>
                <a:gd name="connsiteX2" fmla="*/ 248580 w 790916"/>
                <a:gd name="connsiteY2" fmla="*/ 151212 h 165165"/>
                <a:gd name="connsiteX3" fmla="*/ 149656 w 790916"/>
                <a:gd name="connsiteY3" fmla="*/ 164855 h 165165"/>
                <a:gd name="connsiteX4" fmla="*/ 46953 w 790916"/>
                <a:gd name="connsiteY4" fmla="*/ 143307 h 165165"/>
                <a:gd name="connsiteX5" fmla="*/ 10 w 790916"/>
                <a:gd name="connsiteY5" fmla="*/ 84540 h 165165"/>
                <a:gd name="connsiteX6" fmla="*/ 45834 w 790916"/>
                <a:gd name="connsiteY6" fmla="*/ 18917 h 165165"/>
                <a:gd name="connsiteX7" fmla="*/ 164348 w 790916"/>
                <a:gd name="connsiteY7" fmla="*/ 5694 h 165165"/>
                <a:gd name="connsiteX8" fmla="*/ 298672 w 790916"/>
                <a:gd name="connsiteY8" fmla="*/ 23324 h 165165"/>
                <a:gd name="connsiteX9" fmla="*/ 615035 w 790916"/>
                <a:gd name="connsiteY9" fmla="*/ 39555 h 165165"/>
                <a:gd name="connsiteX10" fmla="*/ 769928 w 790916"/>
                <a:gd name="connsiteY10" fmla="*/ 45781 h 165165"/>
                <a:gd name="connsiteX11" fmla="*/ 790916 w 790916"/>
                <a:gd name="connsiteY11" fmla="*/ 50399 h 16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0916" h="165165">
                  <a:moveTo>
                    <a:pt x="790916" y="50469"/>
                  </a:moveTo>
                  <a:cubicBezTo>
                    <a:pt x="761253" y="57185"/>
                    <a:pt x="735088" y="63342"/>
                    <a:pt x="708922" y="68938"/>
                  </a:cubicBezTo>
                  <a:cubicBezTo>
                    <a:pt x="556478" y="101820"/>
                    <a:pt x="402354" y="125607"/>
                    <a:pt x="248580" y="151212"/>
                  </a:cubicBezTo>
                  <a:cubicBezTo>
                    <a:pt x="215769" y="156669"/>
                    <a:pt x="183447" y="167093"/>
                    <a:pt x="149656" y="164855"/>
                  </a:cubicBezTo>
                  <a:cubicBezTo>
                    <a:pt x="114465" y="162546"/>
                    <a:pt x="79275" y="159048"/>
                    <a:pt x="46953" y="143307"/>
                  </a:cubicBezTo>
                  <a:cubicBezTo>
                    <a:pt x="22117" y="131204"/>
                    <a:pt x="499" y="115183"/>
                    <a:pt x="10" y="84540"/>
                  </a:cubicBezTo>
                  <a:cubicBezTo>
                    <a:pt x="-480" y="52498"/>
                    <a:pt x="17710" y="30950"/>
                    <a:pt x="45834" y="18917"/>
                  </a:cubicBezTo>
                  <a:cubicBezTo>
                    <a:pt x="83683" y="2826"/>
                    <a:pt x="122371" y="-6759"/>
                    <a:pt x="164348" y="5694"/>
                  </a:cubicBezTo>
                  <a:cubicBezTo>
                    <a:pt x="207933" y="18707"/>
                    <a:pt x="253548" y="20806"/>
                    <a:pt x="298672" y="23324"/>
                  </a:cubicBezTo>
                  <a:cubicBezTo>
                    <a:pt x="404103" y="29271"/>
                    <a:pt x="509604" y="34448"/>
                    <a:pt x="615035" y="39555"/>
                  </a:cubicBezTo>
                  <a:cubicBezTo>
                    <a:pt x="666666" y="42074"/>
                    <a:pt x="718297" y="43613"/>
                    <a:pt x="769928" y="45781"/>
                  </a:cubicBezTo>
                  <a:cubicBezTo>
                    <a:pt x="775595" y="45991"/>
                    <a:pt x="781682" y="44452"/>
                    <a:pt x="790916" y="50399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8E1D7350-7668-4614-A843-279AF4C86E45}"/>
                </a:ext>
              </a:extLst>
            </p:cNvPr>
            <p:cNvSpPr/>
            <p:nvPr/>
          </p:nvSpPr>
          <p:spPr>
            <a:xfrm rot="5400000">
              <a:off x="1496922" y="6563872"/>
              <a:ext cx="399531" cy="256190"/>
            </a:xfrm>
            <a:custGeom>
              <a:avLst/>
              <a:gdLst>
                <a:gd name="connsiteX0" fmla="*/ 399310 w 399531"/>
                <a:gd name="connsiteY0" fmla="*/ 128861 h 256190"/>
                <a:gd name="connsiteX1" fmla="*/ 399520 w 399531"/>
                <a:gd name="connsiteY1" fmla="*/ 238700 h 256190"/>
                <a:gd name="connsiteX2" fmla="*/ 382100 w 399531"/>
                <a:gd name="connsiteY2" fmla="*/ 256190 h 256190"/>
                <a:gd name="connsiteX3" fmla="*/ 123874 w 399531"/>
                <a:gd name="connsiteY3" fmla="*/ 199592 h 256190"/>
                <a:gd name="connsiteX4" fmla="*/ 9349 w 399531"/>
                <a:gd name="connsiteY4" fmla="*/ 137537 h 256190"/>
                <a:gd name="connsiteX5" fmla="*/ 9069 w 399531"/>
                <a:gd name="connsiteY5" fmla="*/ 121445 h 256190"/>
                <a:gd name="connsiteX6" fmla="*/ 325292 w 399531"/>
                <a:gd name="connsiteY6" fmla="*/ 5940 h 256190"/>
                <a:gd name="connsiteX7" fmla="*/ 383989 w 399531"/>
                <a:gd name="connsiteY7" fmla="*/ 204 h 256190"/>
                <a:gd name="connsiteX8" fmla="*/ 399380 w 399531"/>
                <a:gd name="connsiteY8" fmla="*/ 14895 h 256190"/>
                <a:gd name="connsiteX9" fmla="*/ 399240 w 399531"/>
                <a:gd name="connsiteY9" fmla="*/ 128861 h 25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531" h="256190">
                  <a:moveTo>
                    <a:pt x="399310" y="128861"/>
                  </a:moveTo>
                  <a:cubicBezTo>
                    <a:pt x="399310" y="165451"/>
                    <a:pt x="398890" y="202110"/>
                    <a:pt x="399520" y="238700"/>
                  </a:cubicBezTo>
                  <a:cubicBezTo>
                    <a:pt x="399800" y="251853"/>
                    <a:pt x="395182" y="256260"/>
                    <a:pt x="382100" y="256190"/>
                  </a:cubicBezTo>
                  <a:cubicBezTo>
                    <a:pt x="291920" y="255770"/>
                    <a:pt x="206148" y="235831"/>
                    <a:pt x="123874" y="199592"/>
                  </a:cubicBezTo>
                  <a:cubicBezTo>
                    <a:pt x="83997" y="182032"/>
                    <a:pt x="45938" y="161113"/>
                    <a:pt x="9349" y="137537"/>
                  </a:cubicBezTo>
                  <a:cubicBezTo>
                    <a:pt x="-3104" y="129491"/>
                    <a:pt x="-3034" y="128861"/>
                    <a:pt x="9069" y="121445"/>
                  </a:cubicBezTo>
                  <a:cubicBezTo>
                    <a:pt x="106874" y="62119"/>
                    <a:pt x="211675" y="21891"/>
                    <a:pt x="325292" y="5940"/>
                  </a:cubicBezTo>
                  <a:cubicBezTo>
                    <a:pt x="344741" y="3212"/>
                    <a:pt x="364470" y="2302"/>
                    <a:pt x="383989" y="204"/>
                  </a:cubicBezTo>
                  <a:cubicBezTo>
                    <a:pt x="395392" y="-1056"/>
                    <a:pt x="399520" y="3492"/>
                    <a:pt x="399380" y="14895"/>
                  </a:cubicBezTo>
                  <a:cubicBezTo>
                    <a:pt x="398960" y="52884"/>
                    <a:pt x="399240" y="90873"/>
                    <a:pt x="399240" y="128861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9" name="Forma libre: forma 68">
              <a:extLst>
                <a:ext uri="{FF2B5EF4-FFF2-40B4-BE49-F238E27FC236}">
                  <a16:creationId xmlns:a16="http://schemas.microsoft.com/office/drawing/2014/main" id="{E7B720F0-9142-4119-9F12-3F3438DA93FD}"/>
                </a:ext>
              </a:extLst>
            </p:cNvPr>
            <p:cNvSpPr/>
            <p:nvPr/>
          </p:nvSpPr>
          <p:spPr>
            <a:xfrm rot="5400000">
              <a:off x="765754" y="6095740"/>
              <a:ext cx="661818" cy="200592"/>
            </a:xfrm>
            <a:custGeom>
              <a:avLst/>
              <a:gdLst>
                <a:gd name="connsiteX0" fmla="*/ 661819 w 661818"/>
                <a:gd name="connsiteY0" fmla="*/ 349 h 200592"/>
                <a:gd name="connsiteX1" fmla="*/ 569610 w 661818"/>
                <a:gd name="connsiteY1" fmla="*/ 59186 h 200592"/>
                <a:gd name="connsiteX2" fmla="*/ 297883 w 661818"/>
                <a:gd name="connsiteY2" fmla="*/ 176230 h 200592"/>
                <a:gd name="connsiteX3" fmla="*/ 68831 w 661818"/>
                <a:gd name="connsiteY3" fmla="*/ 194280 h 200592"/>
                <a:gd name="connsiteX4" fmla="*/ 10414 w 661818"/>
                <a:gd name="connsiteY4" fmla="*/ 168674 h 200592"/>
                <a:gd name="connsiteX5" fmla="*/ 8805 w 661818"/>
                <a:gd name="connsiteY5" fmla="*/ 132085 h 200592"/>
                <a:gd name="connsiteX6" fmla="*/ 63234 w 661818"/>
                <a:gd name="connsiteY6" fmla="*/ 111376 h 200592"/>
                <a:gd name="connsiteX7" fmla="*/ 643209 w 661818"/>
                <a:gd name="connsiteY7" fmla="*/ 3287 h 200592"/>
                <a:gd name="connsiteX8" fmla="*/ 661819 w 661818"/>
                <a:gd name="connsiteY8" fmla="*/ 349 h 20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1818" h="200592">
                  <a:moveTo>
                    <a:pt x="661819" y="349"/>
                  </a:moveTo>
                  <a:cubicBezTo>
                    <a:pt x="631386" y="23785"/>
                    <a:pt x="600953" y="42255"/>
                    <a:pt x="569610" y="59186"/>
                  </a:cubicBezTo>
                  <a:cubicBezTo>
                    <a:pt x="482509" y="106199"/>
                    <a:pt x="393099" y="148106"/>
                    <a:pt x="297883" y="176230"/>
                  </a:cubicBezTo>
                  <a:cubicBezTo>
                    <a:pt x="222885" y="198338"/>
                    <a:pt x="146697" y="207922"/>
                    <a:pt x="68831" y="194280"/>
                  </a:cubicBezTo>
                  <a:cubicBezTo>
                    <a:pt x="47353" y="190502"/>
                    <a:pt x="27204" y="183086"/>
                    <a:pt x="10414" y="168674"/>
                  </a:cubicBezTo>
                  <a:cubicBezTo>
                    <a:pt x="-3298" y="156921"/>
                    <a:pt x="-3089" y="145797"/>
                    <a:pt x="8805" y="132085"/>
                  </a:cubicBezTo>
                  <a:cubicBezTo>
                    <a:pt x="23427" y="115294"/>
                    <a:pt x="42736" y="112496"/>
                    <a:pt x="63234" y="111376"/>
                  </a:cubicBezTo>
                  <a:cubicBezTo>
                    <a:pt x="261223" y="100393"/>
                    <a:pt x="453405" y="58136"/>
                    <a:pt x="643209" y="3287"/>
                  </a:cubicBezTo>
                  <a:cubicBezTo>
                    <a:pt x="648316" y="1818"/>
                    <a:pt x="653284" y="-981"/>
                    <a:pt x="661819" y="349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id="{769EE600-3705-446B-9705-D2B105133753}"/>
                </a:ext>
              </a:extLst>
            </p:cNvPr>
            <p:cNvSpPr/>
            <p:nvPr/>
          </p:nvSpPr>
          <p:spPr>
            <a:xfrm rot="5400000">
              <a:off x="791680" y="6600628"/>
              <a:ext cx="433601" cy="149249"/>
            </a:xfrm>
            <a:custGeom>
              <a:avLst/>
              <a:gdLst>
                <a:gd name="connsiteX0" fmla="*/ 99695 w 433601"/>
                <a:gd name="connsiteY0" fmla="*/ 149127 h 149249"/>
                <a:gd name="connsiteX1" fmla="*/ 11685 w 433601"/>
                <a:gd name="connsiteY1" fmla="*/ 141152 h 149249"/>
                <a:gd name="connsiteX2" fmla="*/ 141 w 433601"/>
                <a:gd name="connsiteY2" fmla="*/ 135695 h 149249"/>
                <a:gd name="connsiteX3" fmla="*/ 8257 w 433601"/>
                <a:gd name="connsiteY3" fmla="*/ 125620 h 149249"/>
                <a:gd name="connsiteX4" fmla="*/ 102354 w 433601"/>
                <a:gd name="connsiteY4" fmla="*/ 75598 h 149249"/>
                <a:gd name="connsiteX5" fmla="*/ 391012 w 433601"/>
                <a:gd name="connsiteY5" fmla="*/ 5008 h 149249"/>
                <a:gd name="connsiteX6" fmla="*/ 420815 w 433601"/>
                <a:gd name="connsiteY6" fmla="*/ 321 h 149249"/>
                <a:gd name="connsiteX7" fmla="*/ 433198 w 433601"/>
                <a:gd name="connsiteY7" fmla="*/ 10395 h 149249"/>
                <a:gd name="connsiteX8" fmla="*/ 412770 w 433601"/>
                <a:gd name="connsiteY8" fmla="*/ 51392 h 149249"/>
                <a:gd name="connsiteX9" fmla="*/ 150837 w 433601"/>
                <a:gd name="connsiteY9" fmla="*/ 144929 h 149249"/>
                <a:gd name="connsiteX10" fmla="*/ 99695 w 433601"/>
                <a:gd name="connsiteY10" fmla="*/ 149197 h 14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601" h="149249">
                  <a:moveTo>
                    <a:pt x="99695" y="149127"/>
                  </a:moveTo>
                  <a:cubicBezTo>
                    <a:pt x="64995" y="148847"/>
                    <a:pt x="38200" y="146329"/>
                    <a:pt x="11685" y="141152"/>
                  </a:cubicBezTo>
                  <a:cubicBezTo>
                    <a:pt x="7347" y="140312"/>
                    <a:pt x="1260" y="140802"/>
                    <a:pt x="141" y="135695"/>
                  </a:cubicBezTo>
                  <a:cubicBezTo>
                    <a:pt x="-978" y="130588"/>
                    <a:pt x="4828" y="128349"/>
                    <a:pt x="8257" y="125620"/>
                  </a:cubicBezTo>
                  <a:cubicBezTo>
                    <a:pt x="36451" y="102953"/>
                    <a:pt x="68913" y="88331"/>
                    <a:pt x="102354" y="75598"/>
                  </a:cubicBezTo>
                  <a:cubicBezTo>
                    <a:pt x="195611" y="40128"/>
                    <a:pt x="292997" y="21169"/>
                    <a:pt x="391012" y="5008"/>
                  </a:cubicBezTo>
                  <a:cubicBezTo>
                    <a:pt x="400946" y="3399"/>
                    <a:pt x="410881" y="2000"/>
                    <a:pt x="420815" y="321"/>
                  </a:cubicBezTo>
                  <a:cubicBezTo>
                    <a:pt x="428931" y="-1079"/>
                    <a:pt x="432359" y="2070"/>
                    <a:pt x="433198" y="10395"/>
                  </a:cubicBezTo>
                  <a:cubicBezTo>
                    <a:pt x="435017" y="28585"/>
                    <a:pt x="431100" y="41178"/>
                    <a:pt x="412770" y="51392"/>
                  </a:cubicBezTo>
                  <a:cubicBezTo>
                    <a:pt x="330496" y="97216"/>
                    <a:pt x="244934" y="132686"/>
                    <a:pt x="150837" y="144929"/>
                  </a:cubicBezTo>
                  <a:cubicBezTo>
                    <a:pt x="131387" y="147448"/>
                    <a:pt x="111799" y="149617"/>
                    <a:pt x="99695" y="149197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6600BD4E-2530-46E6-90B7-B483671C0EC3}"/>
                </a:ext>
              </a:extLst>
            </p:cNvPr>
            <p:cNvSpPr/>
            <p:nvPr/>
          </p:nvSpPr>
          <p:spPr>
            <a:xfrm rot="5400000">
              <a:off x="2360327" y="6593967"/>
              <a:ext cx="78895" cy="517053"/>
            </a:xfrm>
            <a:custGeom>
              <a:avLst/>
              <a:gdLst>
                <a:gd name="connsiteX0" fmla="*/ 25434 w 78895"/>
                <a:gd name="connsiteY0" fmla="*/ 70 h 517053"/>
                <a:gd name="connsiteX1" fmla="*/ 75456 w 78895"/>
                <a:gd name="connsiteY1" fmla="*/ 69401 h 517053"/>
                <a:gd name="connsiteX2" fmla="*/ 78464 w 78895"/>
                <a:gd name="connsiteY2" fmla="*/ 85282 h 517053"/>
                <a:gd name="connsiteX3" fmla="*/ 78464 w 78895"/>
                <a:gd name="connsiteY3" fmla="*/ 505467 h 517053"/>
                <a:gd name="connsiteX4" fmla="*/ 76226 w 78895"/>
                <a:gd name="connsiteY4" fmla="*/ 516730 h 517053"/>
                <a:gd name="connsiteX5" fmla="*/ 67551 w 78895"/>
                <a:gd name="connsiteY5" fmla="*/ 508195 h 517053"/>
                <a:gd name="connsiteX6" fmla="*/ 178 w 78895"/>
                <a:gd name="connsiteY6" fmla="*/ 259275 h 517053"/>
                <a:gd name="connsiteX7" fmla="*/ 18368 w 78895"/>
                <a:gd name="connsiteY7" fmla="*/ 33861 h 517053"/>
                <a:gd name="connsiteX8" fmla="*/ 22496 w 78895"/>
                <a:gd name="connsiteY8" fmla="*/ 5387 h 517053"/>
                <a:gd name="connsiteX9" fmla="*/ 25504 w 78895"/>
                <a:gd name="connsiteY9" fmla="*/ 0 h 5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895" h="517053">
                  <a:moveTo>
                    <a:pt x="25434" y="70"/>
                  </a:moveTo>
                  <a:cubicBezTo>
                    <a:pt x="42854" y="24206"/>
                    <a:pt x="59225" y="46804"/>
                    <a:pt x="75456" y="69401"/>
                  </a:cubicBezTo>
                  <a:cubicBezTo>
                    <a:pt x="78884" y="74158"/>
                    <a:pt x="78464" y="79825"/>
                    <a:pt x="78464" y="85282"/>
                  </a:cubicBezTo>
                  <a:cubicBezTo>
                    <a:pt x="78464" y="225344"/>
                    <a:pt x="78464" y="365405"/>
                    <a:pt x="78464" y="505467"/>
                  </a:cubicBezTo>
                  <a:cubicBezTo>
                    <a:pt x="78464" y="509384"/>
                    <a:pt x="80353" y="515331"/>
                    <a:pt x="76226" y="516730"/>
                  </a:cubicBezTo>
                  <a:cubicBezTo>
                    <a:pt x="70489" y="518619"/>
                    <a:pt x="69649" y="511763"/>
                    <a:pt x="67551" y="508195"/>
                  </a:cubicBezTo>
                  <a:cubicBezTo>
                    <a:pt x="22846" y="431308"/>
                    <a:pt x="2067" y="347985"/>
                    <a:pt x="178" y="259275"/>
                  </a:cubicBezTo>
                  <a:cubicBezTo>
                    <a:pt x="-1501" y="183437"/>
                    <a:pt x="8993" y="108719"/>
                    <a:pt x="18368" y="33861"/>
                  </a:cubicBezTo>
                  <a:cubicBezTo>
                    <a:pt x="19557" y="24346"/>
                    <a:pt x="21027" y="14832"/>
                    <a:pt x="22496" y="5387"/>
                  </a:cubicBezTo>
                  <a:cubicBezTo>
                    <a:pt x="22706" y="4198"/>
                    <a:pt x="23685" y="3148"/>
                    <a:pt x="25504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30A78A84-F406-48ED-B99D-ABF460ED0128}"/>
                </a:ext>
              </a:extLst>
            </p:cNvPr>
            <p:cNvSpPr/>
            <p:nvPr/>
          </p:nvSpPr>
          <p:spPr>
            <a:xfrm rot="5400000">
              <a:off x="3688098" y="6646472"/>
              <a:ext cx="158436" cy="335650"/>
            </a:xfrm>
            <a:custGeom>
              <a:avLst/>
              <a:gdLst>
                <a:gd name="connsiteX0" fmla="*/ 156501 w 158436"/>
                <a:gd name="connsiteY0" fmla="*/ 241560 h 335650"/>
                <a:gd name="connsiteX1" fmla="*/ 156501 w 158436"/>
                <a:gd name="connsiteY1" fmla="*/ 325303 h 335650"/>
                <a:gd name="connsiteX2" fmla="*/ 154123 w 158436"/>
                <a:gd name="connsiteY2" fmla="*/ 335237 h 335650"/>
                <a:gd name="connsiteX3" fmla="*/ 146147 w 158436"/>
                <a:gd name="connsiteY3" fmla="*/ 329360 h 335650"/>
                <a:gd name="connsiteX4" fmla="*/ 18539 w 158436"/>
                <a:gd name="connsiteY4" fmla="*/ 142495 h 335650"/>
                <a:gd name="connsiteX5" fmla="*/ 6505 w 158436"/>
                <a:gd name="connsiteY5" fmla="*/ 32097 h 335650"/>
                <a:gd name="connsiteX6" fmla="*/ 71849 w 158436"/>
                <a:gd name="connsiteY6" fmla="*/ 6561 h 335650"/>
                <a:gd name="connsiteX7" fmla="*/ 137192 w 158436"/>
                <a:gd name="connsiteY7" fmla="*/ 91494 h 335650"/>
                <a:gd name="connsiteX8" fmla="*/ 156501 w 158436"/>
                <a:gd name="connsiteY8" fmla="*/ 241560 h 33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36" h="335650">
                  <a:moveTo>
                    <a:pt x="156501" y="241560"/>
                  </a:moveTo>
                  <a:cubicBezTo>
                    <a:pt x="156501" y="276820"/>
                    <a:pt x="156501" y="301026"/>
                    <a:pt x="156501" y="325303"/>
                  </a:cubicBezTo>
                  <a:cubicBezTo>
                    <a:pt x="156501" y="328731"/>
                    <a:pt x="158110" y="333558"/>
                    <a:pt x="154123" y="335237"/>
                  </a:cubicBezTo>
                  <a:cubicBezTo>
                    <a:pt x="149715" y="337126"/>
                    <a:pt x="148036" y="332089"/>
                    <a:pt x="146147" y="329360"/>
                  </a:cubicBezTo>
                  <a:cubicBezTo>
                    <a:pt x="103191" y="267375"/>
                    <a:pt x="57647" y="206859"/>
                    <a:pt x="18539" y="142495"/>
                  </a:cubicBezTo>
                  <a:cubicBezTo>
                    <a:pt x="-980" y="110313"/>
                    <a:pt x="-5248" y="70226"/>
                    <a:pt x="6505" y="32097"/>
                  </a:cubicBezTo>
                  <a:cubicBezTo>
                    <a:pt x="15460" y="3133"/>
                    <a:pt x="45753" y="-8410"/>
                    <a:pt x="71849" y="6561"/>
                  </a:cubicBezTo>
                  <a:cubicBezTo>
                    <a:pt x="105150" y="25591"/>
                    <a:pt x="126908" y="55534"/>
                    <a:pt x="137192" y="91494"/>
                  </a:cubicBezTo>
                  <a:cubicBezTo>
                    <a:pt x="152234" y="143824"/>
                    <a:pt x="163008" y="197344"/>
                    <a:pt x="156501" y="24156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95E6AC96-6513-4181-88F8-8C1FCE71E271}"/>
                </a:ext>
              </a:extLst>
            </p:cNvPr>
            <p:cNvSpPr/>
            <p:nvPr/>
          </p:nvSpPr>
          <p:spPr>
            <a:xfrm rot="5400000">
              <a:off x="3568668" y="6579812"/>
              <a:ext cx="305116" cy="318025"/>
            </a:xfrm>
            <a:custGeom>
              <a:avLst/>
              <a:gdLst>
                <a:gd name="connsiteX0" fmla="*/ 50587 w 305116"/>
                <a:gd name="connsiteY0" fmla="*/ 72 h 318025"/>
                <a:gd name="connsiteX1" fmla="*/ 100749 w 305116"/>
                <a:gd name="connsiteY1" fmla="*/ 26587 h 318025"/>
                <a:gd name="connsiteX2" fmla="*/ 163574 w 305116"/>
                <a:gd name="connsiteY2" fmla="*/ 101935 h 318025"/>
                <a:gd name="connsiteX3" fmla="*/ 295730 w 305116"/>
                <a:gd name="connsiteY3" fmla="*/ 297055 h 318025"/>
                <a:gd name="connsiteX4" fmla="*/ 302656 w 305116"/>
                <a:gd name="connsiteY4" fmla="*/ 316644 h 318025"/>
                <a:gd name="connsiteX5" fmla="*/ 285656 w 305116"/>
                <a:gd name="connsiteY5" fmla="*/ 308739 h 318025"/>
                <a:gd name="connsiteX6" fmla="*/ 49188 w 305116"/>
                <a:gd name="connsiteY6" fmla="*/ 137335 h 318025"/>
                <a:gd name="connsiteX7" fmla="*/ 286 w 305116"/>
                <a:gd name="connsiteY7" fmla="*/ 42188 h 318025"/>
                <a:gd name="connsiteX8" fmla="*/ 50657 w 305116"/>
                <a:gd name="connsiteY8" fmla="*/ 2 h 31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116" h="318025">
                  <a:moveTo>
                    <a:pt x="50587" y="72"/>
                  </a:moveTo>
                  <a:cubicBezTo>
                    <a:pt x="65349" y="422"/>
                    <a:pt x="83959" y="12315"/>
                    <a:pt x="100749" y="26587"/>
                  </a:cubicBezTo>
                  <a:cubicBezTo>
                    <a:pt x="125935" y="47995"/>
                    <a:pt x="147483" y="72481"/>
                    <a:pt x="163574" y="101935"/>
                  </a:cubicBezTo>
                  <a:cubicBezTo>
                    <a:pt x="201423" y="171126"/>
                    <a:pt x="248227" y="234370"/>
                    <a:pt x="295730" y="297055"/>
                  </a:cubicBezTo>
                  <a:cubicBezTo>
                    <a:pt x="300137" y="302862"/>
                    <a:pt x="309582" y="309718"/>
                    <a:pt x="302656" y="316644"/>
                  </a:cubicBezTo>
                  <a:cubicBezTo>
                    <a:pt x="297829" y="321472"/>
                    <a:pt x="290903" y="312377"/>
                    <a:pt x="285656" y="308739"/>
                  </a:cubicBezTo>
                  <a:cubicBezTo>
                    <a:pt x="206040" y="252700"/>
                    <a:pt x="124466" y="199250"/>
                    <a:pt x="49188" y="137335"/>
                  </a:cubicBezTo>
                  <a:cubicBezTo>
                    <a:pt x="19735" y="113128"/>
                    <a:pt x="4903" y="79407"/>
                    <a:pt x="286" y="42188"/>
                  </a:cubicBezTo>
                  <a:cubicBezTo>
                    <a:pt x="-2653" y="18401"/>
                    <a:pt x="17286" y="-208"/>
                    <a:pt x="50657" y="2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8438CFFA-94C9-4A3E-82A7-35595DD90376}"/>
                </a:ext>
              </a:extLst>
            </p:cNvPr>
            <p:cNvSpPr/>
            <p:nvPr/>
          </p:nvSpPr>
          <p:spPr>
            <a:xfrm rot="5400000">
              <a:off x="624611" y="6674474"/>
              <a:ext cx="248982" cy="186184"/>
            </a:xfrm>
            <a:custGeom>
              <a:avLst/>
              <a:gdLst>
                <a:gd name="connsiteX0" fmla="*/ 248506 w 248982"/>
                <a:gd name="connsiteY0" fmla="*/ 100328 h 186184"/>
                <a:gd name="connsiteX1" fmla="*/ 248506 w 248982"/>
                <a:gd name="connsiteY1" fmla="*/ 174417 h 186184"/>
                <a:gd name="connsiteX2" fmla="*/ 235144 w 248982"/>
                <a:gd name="connsiteY2" fmla="*/ 182742 h 186184"/>
                <a:gd name="connsiteX3" fmla="*/ 48488 w 248982"/>
                <a:gd name="connsiteY3" fmla="*/ 52965 h 186184"/>
                <a:gd name="connsiteX4" fmla="*/ 5043 w 248982"/>
                <a:gd name="connsiteY4" fmla="*/ 13087 h 186184"/>
                <a:gd name="connsiteX5" fmla="*/ 145 w 248982"/>
                <a:gd name="connsiteY5" fmla="*/ 5392 h 186184"/>
                <a:gd name="connsiteX6" fmla="*/ 9310 w 248982"/>
                <a:gd name="connsiteY6" fmla="*/ 1194 h 186184"/>
                <a:gd name="connsiteX7" fmla="*/ 151960 w 248982"/>
                <a:gd name="connsiteY7" fmla="*/ 1824 h 186184"/>
                <a:gd name="connsiteX8" fmla="*/ 231156 w 248982"/>
                <a:gd name="connsiteY8" fmla="*/ 9100 h 186184"/>
                <a:gd name="connsiteX9" fmla="*/ 248926 w 248982"/>
                <a:gd name="connsiteY9" fmla="*/ 28899 h 186184"/>
                <a:gd name="connsiteX10" fmla="*/ 248646 w 248982"/>
                <a:gd name="connsiteY10" fmla="*/ 100258 h 18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982" h="186184">
                  <a:moveTo>
                    <a:pt x="248506" y="100328"/>
                  </a:moveTo>
                  <a:cubicBezTo>
                    <a:pt x="248506" y="125025"/>
                    <a:pt x="248646" y="149721"/>
                    <a:pt x="248506" y="174417"/>
                  </a:cubicBezTo>
                  <a:cubicBezTo>
                    <a:pt x="248436" y="187430"/>
                    <a:pt x="246337" y="188759"/>
                    <a:pt x="235144" y="182742"/>
                  </a:cubicBezTo>
                  <a:cubicBezTo>
                    <a:pt x="167981" y="146572"/>
                    <a:pt x="105996" y="102987"/>
                    <a:pt x="48488" y="52965"/>
                  </a:cubicBezTo>
                  <a:cubicBezTo>
                    <a:pt x="33657" y="40092"/>
                    <a:pt x="19454" y="26450"/>
                    <a:pt x="5043" y="13087"/>
                  </a:cubicBezTo>
                  <a:cubicBezTo>
                    <a:pt x="2804" y="10989"/>
                    <a:pt x="-764" y="8890"/>
                    <a:pt x="145" y="5392"/>
                  </a:cubicBezTo>
                  <a:cubicBezTo>
                    <a:pt x="1265" y="984"/>
                    <a:pt x="5882" y="1264"/>
                    <a:pt x="9310" y="1194"/>
                  </a:cubicBezTo>
                  <a:cubicBezTo>
                    <a:pt x="56884" y="214"/>
                    <a:pt x="104457" y="-1185"/>
                    <a:pt x="151960" y="1824"/>
                  </a:cubicBezTo>
                  <a:cubicBezTo>
                    <a:pt x="178405" y="3503"/>
                    <a:pt x="204711" y="6931"/>
                    <a:pt x="231156" y="9100"/>
                  </a:cubicBezTo>
                  <a:cubicBezTo>
                    <a:pt x="243819" y="10149"/>
                    <a:pt x="249626" y="15046"/>
                    <a:pt x="248926" y="28899"/>
                  </a:cubicBezTo>
                  <a:cubicBezTo>
                    <a:pt x="247807" y="52615"/>
                    <a:pt x="248646" y="76472"/>
                    <a:pt x="248646" y="100258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5C47376-3348-424A-837C-8FDF8DB96466}"/>
                </a:ext>
              </a:extLst>
            </p:cNvPr>
            <p:cNvSpPr/>
            <p:nvPr/>
          </p:nvSpPr>
          <p:spPr>
            <a:xfrm rot="5400000">
              <a:off x="3466370" y="6592165"/>
              <a:ext cx="368890" cy="227555"/>
            </a:xfrm>
            <a:custGeom>
              <a:avLst/>
              <a:gdLst>
                <a:gd name="connsiteX0" fmla="*/ 43437 w 368890"/>
                <a:gd name="connsiteY0" fmla="*/ 71 h 227555"/>
                <a:gd name="connsiteX1" fmla="*/ 104303 w 368890"/>
                <a:gd name="connsiteY1" fmla="*/ 27915 h 227555"/>
                <a:gd name="connsiteX2" fmla="*/ 216939 w 368890"/>
                <a:gd name="connsiteY2" fmla="*/ 115086 h 227555"/>
                <a:gd name="connsiteX3" fmla="*/ 357071 w 368890"/>
                <a:gd name="connsiteY3" fmla="*/ 211562 h 227555"/>
                <a:gd name="connsiteX4" fmla="*/ 360429 w 368890"/>
                <a:gd name="connsiteY4" fmla="*/ 213871 h 227555"/>
                <a:gd name="connsiteX5" fmla="*/ 368125 w 368890"/>
                <a:gd name="connsiteY5" fmla="*/ 224925 h 227555"/>
                <a:gd name="connsiteX6" fmla="*/ 354622 w 368890"/>
                <a:gd name="connsiteY6" fmla="*/ 224085 h 227555"/>
                <a:gd name="connsiteX7" fmla="*/ 64355 w 368890"/>
                <a:gd name="connsiteY7" fmla="*/ 107810 h 227555"/>
                <a:gd name="connsiteX8" fmla="*/ 5728 w 368890"/>
                <a:gd name="connsiteY8" fmla="*/ 53870 h 227555"/>
                <a:gd name="connsiteX9" fmla="*/ 43437 w 368890"/>
                <a:gd name="connsiteY9" fmla="*/ 1 h 22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890" h="227555">
                  <a:moveTo>
                    <a:pt x="43437" y="71"/>
                  </a:moveTo>
                  <a:cubicBezTo>
                    <a:pt x="63516" y="3009"/>
                    <a:pt x="86533" y="9026"/>
                    <a:pt x="104303" y="27915"/>
                  </a:cubicBezTo>
                  <a:cubicBezTo>
                    <a:pt x="137254" y="62825"/>
                    <a:pt x="178251" y="87592"/>
                    <a:pt x="216939" y="115086"/>
                  </a:cubicBezTo>
                  <a:cubicBezTo>
                    <a:pt x="263184" y="147898"/>
                    <a:pt x="310337" y="179450"/>
                    <a:pt x="357071" y="211562"/>
                  </a:cubicBezTo>
                  <a:cubicBezTo>
                    <a:pt x="358190" y="212332"/>
                    <a:pt x="359450" y="212961"/>
                    <a:pt x="360429" y="213871"/>
                  </a:cubicBezTo>
                  <a:cubicBezTo>
                    <a:pt x="363927" y="217019"/>
                    <a:pt x="371273" y="219258"/>
                    <a:pt x="368125" y="224925"/>
                  </a:cubicBezTo>
                  <a:cubicBezTo>
                    <a:pt x="364977" y="230521"/>
                    <a:pt x="359030" y="225694"/>
                    <a:pt x="354622" y="224085"/>
                  </a:cubicBezTo>
                  <a:cubicBezTo>
                    <a:pt x="256397" y="189105"/>
                    <a:pt x="160761" y="147478"/>
                    <a:pt x="64355" y="107810"/>
                  </a:cubicBezTo>
                  <a:cubicBezTo>
                    <a:pt x="39449" y="97526"/>
                    <a:pt x="18950" y="78357"/>
                    <a:pt x="5728" y="53870"/>
                  </a:cubicBezTo>
                  <a:cubicBezTo>
                    <a:pt x="-9594" y="25606"/>
                    <a:pt x="6777" y="-139"/>
                    <a:pt x="43437" y="1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D34E45E2-D1AB-4671-8C7C-C94EEDCBA9ED}"/>
                </a:ext>
              </a:extLst>
            </p:cNvPr>
            <p:cNvSpPr/>
            <p:nvPr/>
          </p:nvSpPr>
          <p:spPr>
            <a:xfrm rot="5400000">
              <a:off x="3463617" y="6262285"/>
              <a:ext cx="87260" cy="326239"/>
            </a:xfrm>
            <a:custGeom>
              <a:avLst/>
              <a:gdLst>
                <a:gd name="connsiteX0" fmla="*/ 37292 w 87260"/>
                <a:gd name="connsiteY0" fmla="*/ 326239 h 326239"/>
                <a:gd name="connsiteX1" fmla="*/ 26938 w 87260"/>
                <a:gd name="connsiteY1" fmla="*/ 263205 h 326239"/>
                <a:gd name="connsiteX2" fmla="*/ 1752 w 87260"/>
                <a:gd name="connsiteY2" fmla="*/ 145321 h 326239"/>
                <a:gd name="connsiteX3" fmla="*/ 27008 w 87260"/>
                <a:gd name="connsiteY3" fmla="*/ 11276 h 326239"/>
                <a:gd name="connsiteX4" fmla="*/ 52264 w 87260"/>
                <a:gd name="connsiteY4" fmla="*/ 10297 h 326239"/>
                <a:gd name="connsiteX5" fmla="*/ 86614 w 87260"/>
                <a:gd name="connsiteY5" fmla="*/ 113069 h 326239"/>
                <a:gd name="connsiteX6" fmla="*/ 42749 w 87260"/>
                <a:gd name="connsiteY6" fmla="*/ 320223 h 326239"/>
                <a:gd name="connsiteX7" fmla="*/ 37362 w 87260"/>
                <a:gd name="connsiteY7" fmla="*/ 326239 h 32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260" h="326239">
                  <a:moveTo>
                    <a:pt x="37292" y="326239"/>
                  </a:moveTo>
                  <a:cubicBezTo>
                    <a:pt x="33514" y="303362"/>
                    <a:pt x="29946" y="283354"/>
                    <a:pt x="26938" y="263205"/>
                  </a:cubicBezTo>
                  <a:cubicBezTo>
                    <a:pt x="20851" y="223397"/>
                    <a:pt x="6999" y="185338"/>
                    <a:pt x="1752" y="145321"/>
                  </a:cubicBezTo>
                  <a:cubicBezTo>
                    <a:pt x="-4544" y="97818"/>
                    <a:pt x="6649" y="53602"/>
                    <a:pt x="27008" y="11276"/>
                  </a:cubicBezTo>
                  <a:cubicBezTo>
                    <a:pt x="34144" y="-3556"/>
                    <a:pt x="42679" y="-3626"/>
                    <a:pt x="52264" y="10297"/>
                  </a:cubicBezTo>
                  <a:cubicBezTo>
                    <a:pt x="73462" y="41219"/>
                    <a:pt x="84376" y="75990"/>
                    <a:pt x="86614" y="113069"/>
                  </a:cubicBezTo>
                  <a:cubicBezTo>
                    <a:pt x="91022" y="186038"/>
                    <a:pt x="72482" y="254320"/>
                    <a:pt x="42749" y="320223"/>
                  </a:cubicBezTo>
                  <a:cubicBezTo>
                    <a:pt x="42189" y="321412"/>
                    <a:pt x="41000" y="322252"/>
                    <a:pt x="37362" y="326239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971B967B-97E0-4B79-90D5-52CCCC015F17}"/>
                </a:ext>
              </a:extLst>
            </p:cNvPr>
            <p:cNvSpPr/>
            <p:nvPr/>
          </p:nvSpPr>
          <p:spPr>
            <a:xfrm rot="5400000">
              <a:off x="362285" y="6584011"/>
              <a:ext cx="103791" cy="281732"/>
            </a:xfrm>
            <a:custGeom>
              <a:avLst/>
              <a:gdLst>
                <a:gd name="connsiteX0" fmla="*/ 103655 w 103791"/>
                <a:gd name="connsiteY0" fmla="*/ 189640 h 281732"/>
                <a:gd name="connsiteX1" fmla="*/ 72452 w 103791"/>
                <a:gd name="connsiteY1" fmla="*/ 273523 h 281732"/>
                <a:gd name="connsiteX2" fmla="*/ 52863 w 103791"/>
                <a:gd name="connsiteY2" fmla="*/ 271704 h 281732"/>
                <a:gd name="connsiteX3" fmla="*/ 3471 w 103791"/>
                <a:gd name="connsiteY3" fmla="*/ 124576 h 281732"/>
                <a:gd name="connsiteX4" fmla="*/ 1162 w 103791"/>
                <a:gd name="connsiteY4" fmla="*/ 13689 h 281732"/>
                <a:gd name="connsiteX5" fmla="*/ 5500 w 103791"/>
                <a:gd name="connsiteY5" fmla="*/ 256 h 281732"/>
                <a:gd name="connsiteX6" fmla="*/ 16204 w 103791"/>
                <a:gd name="connsiteY6" fmla="*/ 9281 h 281732"/>
                <a:gd name="connsiteX7" fmla="*/ 94140 w 103791"/>
                <a:gd name="connsiteY7" fmla="*/ 137519 h 281732"/>
                <a:gd name="connsiteX8" fmla="*/ 103655 w 103791"/>
                <a:gd name="connsiteY8" fmla="*/ 189710 h 28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91" h="281732">
                  <a:moveTo>
                    <a:pt x="103655" y="189640"/>
                  </a:moveTo>
                  <a:cubicBezTo>
                    <a:pt x="104704" y="222941"/>
                    <a:pt x="93790" y="250226"/>
                    <a:pt x="72452" y="273523"/>
                  </a:cubicBezTo>
                  <a:cubicBezTo>
                    <a:pt x="62098" y="284856"/>
                    <a:pt x="60629" y="284647"/>
                    <a:pt x="52863" y="271704"/>
                  </a:cubicBezTo>
                  <a:cubicBezTo>
                    <a:pt x="25578" y="226299"/>
                    <a:pt x="10607" y="176767"/>
                    <a:pt x="3471" y="124576"/>
                  </a:cubicBezTo>
                  <a:cubicBezTo>
                    <a:pt x="-1566" y="87707"/>
                    <a:pt x="43" y="50698"/>
                    <a:pt x="1162" y="13689"/>
                  </a:cubicBezTo>
                  <a:cubicBezTo>
                    <a:pt x="1302" y="8931"/>
                    <a:pt x="532" y="1795"/>
                    <a:pt x="5500" y="256"/>
                  </a:cubicBezTo>
                  <a:cubicBezTo>
                    <a:pt x="10887" y="-1423"/>
                    <a:pt x="13195" y="5573"/>
                    <a:pt x="16204" y="9281"/>
                  </a:cubicBezTo>
                  <a:cubicBezTo>
                    <a:pt x="48036" y="48459"/>
                    <a:pt x="77209" y="89246"/>
                    <a:pt x="94140" y="137519"/>
                  </a:cubicBezTo>
                  <a:cubicBezTo>
                    <a:pt x="100226" y="154869"/>
                    <a:pt x="104634" y="172569"/>
                    <a:pt x="103655" y="18971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130DE13C-9E8A-4310-A7E4-2CD8311BCCD5}"/>
                </a:ext>
              </a:extLst>
            </p:cNvPr>
            <p:cNvSpPr/>
            <p:nvPr/>
          </p:nvSpPr>
          <p:spPr>
            <a:xfrm rot="5400000">
              <a:off x="50145" y="6564226"/>
              <a:ext cx="279043" cy="97672"/>
            </a:xfrm>
            <a:custGeom>
              <a:avLst/>
              <a:gdLst>
                <a:gd name="connsiteX0" fmla="*/ 213265 w 279043"/>
                <a:gd name="connsiteY0" fmla="*/ 4 h 97672"/>
                <a:gd name="connsiteX1" fmla="*/ 271543 w 279043"/>
                <a:gd name="connsiteY1" fmla="*/ 16795 h 97672"/>
                <a:gd name="connsiteX2" fmla="*/ 272732 w 279043"/>
                <a:gd name="connsiteY2" fmla="*/ 38832 h 97672"/>
                <a:gd name="connsiteX3" fmla="*/ 148552 w 279043"/>
                <a:gd name="connsiteY3" fmla="*/ 95081 h 97672"/>
                <a:gd name="connsiteX4" fmla="*/ 10029 w 279043"/>
                <a:gd name="connsiteY4" fmla="*/ 83607 h 97672"/>
                <a:gd name="connsiteX5" fmla="*/ 25 w 279043"/>
                <a:gd name="connsiteY5" fmla="*/ 78220 h 97672"/>
                <a:gd name="connsiteX6" fmla="*/ 7581 w 279043"/>
                <a:gd name="connsiteY6" fmla="*/ 71294 h 97672"/>
                <a:gd name="connsiteX7" fmla="*/ 184651 w 279043"/>
                <a:gd name="connsiteY7" fmla="*/ 2803 h 97672"/>
                <a:gd name="connsiteX8" fmla="*/ 213265 w 279043"/>
                <a:gd name="connsiteY8" fmla="*/ 4 h 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043" h="97672">
                  <a:moveTo>
                    <a:pt x="213265" y="4"/>
                  </a:moveTo>
                  <a:cubicBezTo>
                    <a:pt x="234464" y="-136"/>
                    <a:pt x="254332" y="3362"/>
                    <a:pt x="271543" y="16795"/>
                  </a:cubicBezTo>
                  <a:cubicBezTo>
                    <a:pt x="280638" y="23860"/>
                    <a:pt x="281967" y="30157"/>
                    <a:pt x="272732" y="38832"/>
                  </a:cubicBezTo>
                  <a:cubicBezTo>
                    <a:pt x="237682" y="71924"/>
                    <a:pt x="195426" y="88714"/>
                    <a:pt x="148552" y="95081"/>
                  </a:cubicBezTo>
                  <a:cubicBezTo>
                    <a:pt x="101608" y="101447"/>
                    <a:pt x="55504" y="95501"/>
                    <a:pt x="10029" y="83607"/>
                  </a:cubicBezTo>
                  <a:cubicBezTo>
                    <a:pt x="6461" y="82698"/>
                    <a:pt x="585" y="83607"/>
                    <a:pt x="25" y="78220"/>
                  </a:cubicBezTo>
                  <a:cubicBezTo>
                    <a:pt x="-395" y="74093"/>
                    <a:pt x="4572" y="72973"/>
                    <a:pt x="7581" y="71294"/>
                  </a:cubicBezTo>
                  <a:cubicBezTo>
                    <a:pt x="63479" y="40372"/>
                    <a:pt x="121057" y="13786"/>
                    <a:pt x="184651" y="2803"/>
                  </a:cubicBezTo>
                  <a:cubicBezTo>
                    <a:pt x="194096" y="1193"/>
                    <a:pt x="203751" y="914"/>
                    <a:pt x="213265" y="4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A16EE539-C515-4308-9F7E-12C56E68D31D}"/>
                </a:ext>
              </a:extLst>
            </p:cNvPr>
            <p:cNvSpPr/>
            <p:nvPr/>
          </p:nvSpPr>
          <p:spPr>
            <a:xfrm rot="5400000">
              <a:off x="1205179" y="6549278"/>
              <a:ext cx="207038" cy="313861"/>
            </a:xfrm>
            <a:custGeom>
              <a:avLst/>
              <a:gdLst>
                <a:gd name="connsiteX0" fmla="*/ 206968 w 207038"/>
                <a:gd name="connsiteY0" fmla="*/ 313862 h 313861"/>
                <a:gd name="connsiteX1" fmla="*/ 150160 w 207038"/>
                <a:gd name="connsiteY1" fmla="*/ 276223 h 313861"/>
                <a:gd name="connsiteX2" fmla="*/ 20872 w 207038"/>
                <a:gd name="connsiteY2" fmla="*/ 70538 h 313861"/>
                <a:gd name="connsiteX3" fmla="*/ 2263 w 207038"/>
                <a:gd name="connsiteY3" fmla="*/ 11701 h 313861"/>
                <a:gd name="connsiteX4" fmla="*/ 2263 w 207038"/>
                <a:gd name="connsiteY4" fmla="*/ 578 h 313861"/>
                <a:gd name="connsiteX5" fmla="*/ 12267 w 207038"/>
                <a:gd name="connsiteY5" fmla="*/ 6175 h 313861"/>
                <a:gd name="connsiteX6" fmla="*/ 95730 w 207038"/>
                <a:gd name="connsiteY6" fmla="*/ 111116 h 313861"/>
                <a:gd name="connsiteX7" fmla="*/ 203120 w 207038"/>
                <a:gd name="connsiteY7" fmla="*/ 303858 h 313861"/>
                <a:gd name="connsiteX8" fmla="*/ 207038 w 207038"/>
                <a:gd name="connsiteY8" fmla="*/ 313862 h 31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038" h="313861">
                  <a:moveTo>
                    <a:pt x="206968" y="313862"/>
                  </a:moveTo>
                  <a:cubicBezTo>
                    <a:pt x="184581" y="305677"/>
                    <a:pt x="166951" y="291475"/>
                    <a:pt x="150160" y="276223"/>
                  </a:cubicBezTo>
                  <a:cubicBezTo>
                    <a:pt x="87895" y="219765"/>
                    <a:pt x="48717" y="148615"/>
                    <a:pt x="20872" y="70538"/>
                  </a:cubicBezTo>
                  <a:cubicBezTo>
                    <a:pt x="13946" y="51159"/>
                    <a:pt x="8210" y="31430"/>
                    <a:pt x="2263" y="11701"/>
                  </a:cubicBezTo>
                  <a:cubicBezTo>
                    <a:pt x="1143" y="8133"/>
                    <a:pt x="-2215" y="3026"/>
                    <a:pt x="2263" y="578"/>
                  </a:cubicBezTo>
                  <a:cubicBezTo>
                    <a:pt x="6391" y="-1731"/>
                    <a:pt x="9399" y="3446"/>
                    <a:pt x="12267" y="6175"/>
                  </a:cubicBezTo>
                  <a:cubicBezTo>
                    <a:pt x="44729" y="37447"/>
                    <a:pt x="71244" y="73547"/>
                    <a:pt x="95730" y="111116"/>
                  </a:cubicBezTo>
                  <a:cubicBezTo>
                    <a:pt x="135958" y="172821"/>
                    <a:pt x="171148" y="237465"/>
                    <a:pt x="203120" y="303858"/>
                  </a:cubicBezTo>
                  <a:cubicBezTo>
                    <a:pt x="204659" y="307076"/>
                    <a:pt x="205779" y="310504"/>
                    <a:pt x="207038" y="313862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D88441B0-5030-4FF8-B3DC-32099F730115}"/>
                </a:ext>
              </a:extLst>
            </p:cNvPr>
            <p:cNvSpPr/>
            <p:nvPr/>
          </p:nvSpPr>
          <p:spPr>
            <a:xfrm rot="5400000">
              <a:off x="1332154" y="6735216"/>
              <a:ext cx="176384" cy="136205"/>
            </a:xfrm>
            <a:custGeom>
              <a:avLst/>
              <a:gdLst>
                <a:gd name="connsiteX0" fmla="*/ 176385 w 176384"/>
                <a:gd name="connsiteY0" fmla="*/ 67892 h 136205"/>
                <a:gd name="connsiteX1" fmla="*/ 176385 w 176384"/>
                <a:gd name="connsiteY1" fmla="*/ 125470 h 136205"/>
                <a:gd name="connsiteX2" fmla="*/ 163582 w 176384"/>
                <a:gd name="connsiteY2" fmla="*/ 135614 h 136205"/>
                <a:gd name="connsiteX3" fmla="*/ 7639 w 176384"/>
                <a:gd name="connsiteY3" fmla="*/ 92798 h 136205"/>
                <a:gd name="connsiteX4" fmla="*/ 84 w 176384"/>
                <a:gd name="connsiteY4" fmla="*/ 87831 h 136205"/>
                <a:gd name="connsiteX5" fmla="*/ 5890 w 176384"/>
                <a:gd name="connsiteY5" fmla="*/ 80975 h 136205"/>
                <a:gd name="connsiteX6" fmla="*/ 165051 w 176384"/>
                <a:gd name="connsiteY6" fmla="*/ 1290 h 136205"/>
                <a:gd name="connsiteX7" fmla="*/ 176385 w 176384"/>
                <a:gd name="connsiteY7" fmla="*/ 10245 h 136205"/>
                <a:gd name="connsiteX8" fmla="*/ 176385 w 176384"/>
                <a:gd name="connsiteY8" fmla="*/ 67822 h 13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384" h="136205">
                  <a:moveTo>
                    <a:pt x="176385" y="67892"/>
                  </a:moveTo>
                  <a:cubicBezTo>
                    <a:pt x="176385" y="87062"/>
                    <a:pt x="176315" y="106301"/>
                    <a:pt x="176385" y="125470"/>
                  </a:cubicBezTo>
                  <a:cubicBezTo>
                    <a:pt x="176385" y="134495"/>
                    <a:pt x="172817" y="137643"/>
                    <a:pt x="163582" y="135614"/>
                  </a:cubicBezTo>
                  <a:cubicBezTo>
                    <a:pt x="110761" y="124421"/>
                    <a:pt x="58920" y="109589"/>
                    <a:pt x="7639" y="92798"/>
                  </a:cubicBezTo>
                  <a:cubicBezTo>
                    <a:pt x="4701" y="91819"/>
                    <a:pt x="713" y="91399"/>
                    <a:pt x="84" y="87831"/>
                  </a:cubicBezTo>
                  <a:cubicBezTo>
                    <a:pt x="-616" y="84053"/>
                    <a:pt x="3232" y="82584"/>
                    <a:pt x="5890" y="80975"/>
                  </a:cubicBezTo>
                  <a:cubicBezTo>
                    <a:pt x="56472" y="49493"/>
                    <a:pt x="109712" y="23187"/>
                    <a:pt x="165051" y="1290"/>
                  </a:cubicBezTo>
                  <a:cubicBezTo>
                    <a:pt x="174356" y="-2418"/>
                    <a:pt x="176385" y="2269"/>
                    <a:pt x="176385" y="10245"/>
                  </a:cubicBezTo>
                  <a:cubicBezTo>
                    <a:pt x="176385" y="29414"/>
                    <a:pt x="176385" y="48653"/>
                    <a:pt x="176385" y="67822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7C14AEB3-9420-44C2-A4C2-1AEEFF036019}"/>
                </a:ext>
              </a:extLst>
            </p:cNvPr>
            <p:cNvSpPr/>
            <p:nvPr/>
          </p:nvSpPr>
          <p:spPr>
            <a:xfrm rot="5400000">
              <a:off x="3413136" y="6653117"/>
              <a:ext cx="337379" cy="135665"/>
            </a:xfrm>
            <a:custGeom>
              <a:avLst/>
              <a:gdLst>
                <a:gd name="connsiteX0" fmla="*/ 324699 w 337379"/>
                <a:gd name="connsiteY0" fmla="*/ 135666 h 135665"/>
                <a:gd name="connsiteX1" fmla="*/ 86063 w 337379"/>
                <a:gd name="connsiteY1" fmla="*/ 89912 h 135665"/>
                <a:gd name="connsiteX2" fmla="*/ 17851 w 337379"/>
                <a:gd name="connsiteY2" fmla="*/ 44647 h 135665"/>
                <a:gd name="connsiteX3" fmla="*/ 7567 w 337379"/>
                <a:gd name="connsiteY3" fmla="*/ 31844 h 135665"/>
                <a:gd name="connsiteX4" fmla="*/ 3369 w 337379"/>
                <a:gd name="connsiteY4" fmla="*/ 6938 h 135665"/>
                <a:gd name="connsiteX5" fmla="*/ 35062 w 337379"/>
                <a:gd name="connsiteY5" fmla="*/ 4629 h 135665"/>
                <a:gd name="connsiteX6" fmla="*/ 118455 w 337379"/>
                <a:gd name="connsiteY6" fmla="*/ 46326 h 135665"/>
                <a:gd name="connsiteX7" fmla="*/ 318962 w 337379"/>
                <a:gd name="connsiteY7" fmla="*/ 120345 h 135665"/>
                <a:gd name="connsiteX8" fmla="*/ 326798 w 337379"/>
                <a:gd name="connsiteY8" fmla="*/ 122723 h 135665"/>
                <a:gd name="connsiteX9" fmla="*/ 337222 w 337379"/>
                <a:gd name="connsiteY9" fmla="*/ 131188 h 135665"/>
                <a:gd name="connsiteX10" fmla="*/ 324629 w 337379"/>
                <a:gd name="connsiteY10" fmla="*/ 135596 h 13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7379" h="135665">
                  <a:moveTo>
                    <a:pt x="324699" y="135666"/>
                  </a:moveTo>
                  <a:cubicBezTo>
                    <a:pt x="243125" y="130139"/>
                    <a:pt x="161971" y="123423"/>
                    <a:pt x="86063" y="89912"/>
                  </a:cubicBezTo>
                  <a:cubicBezTo>
                    <a:pt x="60807" y="78788"/>
                    <a:pt x="37650" y="64166"/>
                    <a:pt x="17851" y="44647"/>
                  </a:cubicBezTo>
                  <a:cubicBezTo>
                    <a:pt x="14003" y="40799"/>
                    <a:pt x="10296" y="36532"/>
                    <a:pt x="7567" y="31844"/>
                  </a:cubicBezTo>
                  <a:cubicBezTo>
                    <a:pt x="3090" y="24148"/>
                    <a:pt x="-4396" y="15193"/>
                    <a:pt x="3369" y="6938"/>
                  </a:cubicBezTo>
                  <a:cubicBezTo>
                    <a:pt x="12114" y="-2367"/>
                    <a:pt x="24078" y="-1457"/>
                    <a:pt x="35062" y="4629"/>
                  </a:cubicBezTo>
                  <a:cubicBezTo>
                    <a:pt x="62276" y="19671"/>
                    <a:pt x="90121" y="33453"/>
                    <a:pt x="118455" y="46326"/>
                  </a:cubicBezTo>
                  <a:cubicBezTo>
                    <a:pt x="183448" y="75919"/>
                    <a:pt x="250681" y="99636"/>
                    <a:pt x="318962" y="120345"/>
                  </a:cubicBezTo>
                  <a:cubicBezTo>
                    <a:pt x="321621" y="121114"/>
                    <a:pt x="324349" y="121674"/>
                    <a:pt x="326798" y="122723"/>
                  </a:cubicBezTo>
                  <a:cubicBezTo>
                    <a:pt x="331136" y="124542"/>
                    <a:pt x="338552" y="124472"/>
                    <a:pt x="337222" y="131188"/>
                  </a:cubicBezTo>
                  <a:cubicBezTo>
                    <a:pt x="335963" y="137625"/>
                    <a:pt x="328967" y="134826"/>
                    <a:pt x="324629" y="135596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5667AFCA-54C3-4380-BFEB-5CC3CB2533DE}"/>
                </a:ext>
              </a:extLst>
            </p:cNvPr>
            <p:cNvSpPr/>
            <p:nvPr/>
          </p:nvSpPr>
          <p:spPr>
            <a:xfrm rot="5400000">
              <a:off x="3329336" y="6150790"/>
              <a:ext cx="243361" cy="100657"/>
            </a:xfrm>
            <a:custGeom>
              <a:avLst/>
              <a:gdLst>
                <a:gd name="connsiteX0" fmla="*/ 243362 w 243361"/>
                <a:gd name="connsiteY0" fmla="*/ 100340 h 100657"/>
                <a:gd name="connsiteX1" fmla="*/ 164936 w 243361"/>
                <a:gd name="connsiteY1" fmla="*/ 100130 h 100657"/>
                <a:gd name="connsiteX2" fmla="*/ 34319 w 243361"/>
                <a:gd name="connsiteY2" fmla="*/ 64660 h 100657"/>
                <a:gd name="connsiteX3" fmla="*/ 5845 w 243361"/>
                <a:gd name="connsiteY3" fmla="*/ 41293 h 100657"/>
                <a:gd name="connsiteX4" fmla="*/ 10322 w 243361"/>
                <a:gd name="connsiteY4" fmla="*/ 10790 h 100657"/>
                <a:gd name="connsiteX5" fmla="*/ 62723 w 243361"/>
                <a:gd name="connsiteY5" fmla="*/ 2185 h 100657"/>
                <a:gd name="connsiteX6" fmla="*/ 107778 w 243361"/>
                <a:gd name="connsiteY6" fmla="*/ 21844 h 100657"/>
                <a:gd name="connsiteX7" fmla="*/ 243362 w 243361"/>
                <a:gd name="connsiteY7" fmla="*/ 100340 h 10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61" h="100657">
                  <a:moveTo>
                    <a:pt x="243362" y="100340"/>
                  </a:moveTo>
                  <a:cubicBezTo>
                    <a:pt x="215657" y="100340"/>
                    <a:pt x="190262" y="101179"/>
                    <a:pt x="164936" y="100130"/>
                  </a:cubicBezTo>
                  <a:cubicBezTo>
                    <a:pt x="118832" y="98241"/>
                    <a:pt x="74057" y="90685"/>
                    <a:pt x="34319" y="64660"/>
                  </a:cubicBezTo>
                  <a:cubicBezTo>
                    <a:pt x="23965" y="57873"/>
                    <a:pt x="13541" y="51227"/>
                    <a:pt x="5845" y="41293"/>
                  </a:cubicBezTo>
                  <a:cubicBezTo>
                    <a:pt x="-3250" y="29469"/>
                    <a:pt x="-1711" y="19535"/>
                    <a:pt x="10322" y="10790"/>
                  </a:cubicBezTo>
                  <a:cubicBezTo>
                    <a:pt x="26343" y="-824"/>
                    <a:pt x="44183" y="-1943"/>
                    <a:pt x="62723" y="2185"/>
                  </a:cubicBezTo>
                  <a:cubicBezTo>
                    <a:pt x="78954" y="5753"/>
                    <a:pt x="93926" y="12959"/>
                    <a:pt x="107778" y="21844"/>
                  </a:cubicBezTo>
                  <a:cubicBezTo>
                    <a:pt x="151153" y="49758"/>
                    <a:pt x="193620" y="79211"/>
                    <a:pt x="243362" y="10034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BFB91DBB-16E8-4C8D-904E-F5BA57E7D94E}"/>
                </a:ext>
              </a:extLst>
            </p:cNvPr>
            <p:cNvSpPr/>
            <p:nvPr/>
          </p:nvSpPr>
          <p:spPr>
            <a:xfrm rot="5400000">
              <a:off x="207263" y="6522114"/>
              <a:ext cx="230087" cy="70950"/>
            </a:xfrm>
            <a:custGeom>
              <a:avLst/>
              <a:gdLst>
                <a:gd name="connsiteX0" fmla="*/ 115113 w 230087"/>
                <a:gd name="connsiteY0" fmla="*/ 70 h 70950"/>
                <a:gd name="connsiteX1" fmla="*/ 222923 w 230087"/>
                <a:gd name="connsiteY1" fmla="*/ 37639 h 70950"/>
                <a:gd name="connsiteX2" fmla="*/ 220894 w 230087"/>
                <a:gd name="connsiteY2" fmla="*/ 54849 h 70950"/>
                <a:gd name="connsiteX3" fmla="*/ 135332 w 230087"/>
                <a:gd name="connsiteY3" fmla="*/ 70870 h 70950"/>
                <a:gd name="connsiteX4" fmla="*/ 12341 w 230087"/>
                <a:gd name="connsiteY4" fmla="*/ 38758 h 70950"/>
                <a:gd name="connsiteX5" fmla="*/ 28 w 230087"/>
                <a:gd name="connsiteY5" fmla="*/ 27704 h 70950"/>
                <a:gd name="connsiteX6" fmla="*/ 13390 w 230087"/>
                <a:gd name="connsiteY6" fmla="*/ 19939 h 70950"/>
                <a:gd name="connsiteX7" fmla="*/ 115113 w 230087"/>
                <a:gd name="connsiteY7" fmla="*/ 0 h 7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087" h="70950">
                  <a:moveTo>
                    <a:pt x="115113" y="70"/>
                  </a:moveTo>
                  <a:cubicBezTo>
                    <a:pt x="154781" y="1959"/>
                    <a:pt x="191930" y="10844"/>
                    <a:pt x="222923" y="37639"/>
                  </a:cubicBezTo>
                  <a:cubicBezTo>
                    <a:pt x="232857" y="46244"/>
                    <a:pt x="232717" y="49252"/>
                    <a:pt x="220894" y="54849"/>
                  </a:cubicBezTo>
                  <a:cubicBezTo>
                    <a:pt x="193819" y="67582"/>
                    <a:pt x="164505" y="70170"/>
                    <a:pt x="135332" y="70870"/>
                  </a:cubicBezTo>
                  <a:cubicBezTo>
                    <a:pt x="91466" y="71989"/>
                    <a:pt x="50190" y="61355"/>
                    <a:pt x="12341" y="38758"/>
                  </a:cubicBezTo>
                  <a:cubicBezTo>
                    <a:pt x="7513" y="35890"/>
                    <a:pt x="-532" y="34351"/>
                    <a:pt x="28" y="27704"/>
                  </a:cubicBezTo>
                  <a:cubicBezTo>
                    <a:pt x="517" y="21758"/>
                    <a:pt x="8423" y="21758"/>
                    <a:pt x="13390" y="19939"/>
                  </a:cubicBezTo>
                  <a:cubicBezTo>
                    <a:pt x="46202" y="7766"/>
                    <a:pt x="80203" y="1469"/>
                    <a:pt x="115113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CE408201-40A3-42CC-B7AB-31F4BA21A516}"/>
                </a:ext>
              </a:extLst>
            </p:cNvPr>
            <p:cNvSpPr/>
            <p:nvPr/>
          </p:nvSpPr>
          <p:spPr>
            <a:xfrm rot="5400000">
              <a:off x="988983" y="6540825"/>
              <a:ext cx="253751" cy="89662"/>
            </a:xfrm>
            <a:custGeom>
              <a:avLst/>
              <a:gdLst>
                <a:gd name="connsiteX0" fmla="*/ 213963 w 253751"/>
                <a:gd name="connsiteY0" fmla="*/ 108 h 89662"/>
                <a:gd name="connsiteX1" fmla="*/ 247894 w 253751"/>
                <a:gd name="connsiteY1" fmla="*/ 3466 h 89662"/>
                <a:gd name="connsiteX2" fmla="*/ 253421 w 253751"/>
                <a:gd name="connsiteY2" fmla="*/ 6824 h 89662"/>
                <a:gd name="connsiteX3" fmla="*/ 249293 w 253751"/>
                <a:gd name="connsiteY3" fmla="*/ 12771 h 89662"/>
                <a:gd name="connsiteX4" fmla="*/ 70474 w 253751"/>
                <a:gd name="connsiteY4" fmla="*/ 81122 h 89662"/>
                <a:gd name="connsiteX5" fmla="*/ 13316 w 253751"/>
                <a:gd name="connsiteY5" fmla="*/ 88398 h 89662"/>
                <a:gd name="connsiteX6" fmla="*/ 653 w 253751"/>
                <a:gd name="connsiteY6" fmla="*/ 87139 h 89662"/>
                <a:gd name="connsiteX7" fmla="*/ 6949 w 253751"/>
                <a:gd name="connsiteY7" fmla="*/ 76225 h 89662"/>
                <a:gd name="connsiteX8" fmla="*/ 115388 w 253751"/>
                <a:gd name="connsiteY8" fmla="*/ 16199 h 89662"/>
                <a:gd name="connsiteX9" fmla="*/ 213963 w 253751"/>
                <a:gd name="connsiteY9" fmla="*/ 178 h 8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751" h="89662">
                  <a:moveTo>
                    <a:pt x="213963" y="108"/>
                  </a:moveTo>
                  <a:cubicBezTo>
                    <a:pt x="222568" y="-382"/>
                    <a:pt x="235301" y="807"/>
                    <a:pt x="247894" y="3466"/>
                  </a:cubicBezTo>
                  <a:cubicBezTo>
                    <a:pt x="249923" y="3886"/>
                    <a:pt x="252721" y="5215"/>
                    <a:pt x="253421" y="6824"/>
                  </a:cubicBezTo>
                  <a:cubicBezTo>
                    <a:pt x="254820" y="10112"/>
                    <a:pt x="251462" y="11371"/>
                    <a:pt x="249293" y="12771"/>
                  </a:cubicBezTo>
                  <a:cubicBezTo>
                    <a:pt x="194234" y="47541"/>
                    <a:pt x="137006" y="76225"/>
                    <a:pt x="70474" y="81122"/>
                  </a:cubicBezTo>
                  <a:cubicBezTo>
                    <a:pt x="51374" y="82522"/>
                    <a:pt x="32415" y="86020"/>
                    <a:pt x="13316" y="88398"/>
                  </a:cubicBezTo>
                  <a:cubicBezTo>
                    <a:pt x="8978" y="88958"/>
                    <a:pt x="3101" y="91546"/>
                    <a:pt x="653" y="87139"/>
                  </a:cubicBezTo>
                  <a:cubicBezTo>
                    <a:pt x="-1936" y="82382"/>
                    <a:pt x="3801" y="79163"/>
                    <a:pt x="6949" y="76225"/>
                  </a:cubicBezTo>
                  <a:cubicBezTo>
                    <a:pt x="38222" y="47471"/>
                    <a:pt x="75441" y="29211"/>
                    <a:pt x="115388" y="16199"/>
                  </a:cubicBezTo>
                  <a:cubicBezTo>
                    <a:pt x="146031" y="6194"/>
                    <a:pt x="177374" y="178"/>
                    <a:pt x="213963" y="178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C0E91255-B203-4C88-B03F-023BAD0DA4EA}"/>
                </a:ext>
              </a:extLst>
            </p:cNvPr>
            <p:cNvSpPr/>
            <p:nvPr/>
          </p:nvSpPr>
          <p:spPr>
            <a:xfrm rot="5400000">
              <a:off x="3177502" y="6250789"/>
              <a:ext cx="232547" cy="60066"/>
            </a:xfrm>
            <a:custGeom>
              <a:avLst/>
              <a:gdLst>
                <a:gd name="connsiteX0" fmla="*/ 99765 w 232547"/>
                <a:gd name="connsiteY0" fmla="*/ 60067 h 60066"/>
                <a:gd name="connsiteX1" fmla="*/ 32672 w 232547"/>
                <a:gd name="connsiteY1" fmla="*/ 47404 h 60066"/>
                <a:gd name="connsiteX2" fmla="*/ 4128 w 232547"/>
                <a:gd name="connsiteY2" fmla="*/ 24666 h 60066"/>
                <a:gd name="connsiteX3" fmla="*/ 12664 w 232547"/>
                <a:gd name="connsiteY3" fmla="*/ 2279 h 60066"/>
                <a:gd name="connsiteX4" fmla="*/ 47994 w 232547"/>
                <a:gd name="connsiteY4" fmla="*/ 1929 h 60066"/>
                <a:gd name="connsiteX5" fmla="*/ 141741 w 232547"/>
                <a:gd name="connsiteY5" fmla="*/ 14732 h 60066"/>
                <a:gd name="connsiteX6" fmla="*/ 220727 w 232547"/>
                <a:gd name="connsiteY6" fmla="*/ 6337 h 60066"/>
                <a:gd name="connsiteX7" fmla="*/ 231921 w 232547"/>
                <a:gd name="connsiteY7" fmla="*/ 7246 h 60066"/>
                <a:gd name="connsiteX8" fmla="*/ 226954 w 232547"/>
                <a:gd name="connsiteY8" fmla="*/ 17600 h 60066"/>
                <a:gd name="connsiteX9" fmla="*/ 183158 w 232547"/>
                <a:gd name="connsiteY9" fmla="*/ 45025 h 60066"/>
                <a:gd name="connsiteX10" fmla="*/ 99765 w 232547"/>
                <a:gd name="connsiteY10" fmla="*/ 60067 h 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547" h="60066">
                  <a:moveTo>
                    <a:pt x="99765" y="60067"/>
                  </a:moveTo>
                  <a:cubicBezTo>
                    <a:pt x="76888" y="58527"/>
                    <a:pt x="54150" y="56568"/>
                    <a:pt x="32672" y="47404"/>
                  </a:cubicBezTo>
                  <a:cubicBezTo>
                    <a:pt x="21059" y="42436"/>
                    <a:pt x="11055" y="35300"/>
                    <a:pt x="4128" y="24666"/>
                  </a:cubicBezTo>
                  <a:cubicBezTo>
                    <a:pt x="-3427" y="13193"/>
                    <a:pt x="-629" y="6197"/>
                    <a:pt x="12664" y="2279"/>
                  </a:cubicBezTo>
                  <a:cubicBezTo>
                    <a:pt x="24417" y="-1149"/>
                    <a:pt x="36170" y="-240"/>
                    <a:pt x="47994" y="1929"/>
                  </a:cubicBezTo>
                  <a:cubicBezTo>
                    <a:pt x="79056" y="7596"/>
                    <a:pt x="110189" y="12423"/>
                    <a:pt x="141741" y="14732"/>
                  </a:cubicBezTo>
                  <a:cubicBezTo>
                    <a:pt x="168606" y="16761"/>
                    <a:pt x="194422" y="9415"/>
                    <a:pt x="220727" y="6337"/>
                  </a:cubicBezTo>
                  <a:cubicBezTo>
                    <a:pt x="224575" y="5917"/>
                    <a:pt x="229472" y="2629"/>
                    <a:pt x="231921" y="7246"/>
                  </a:cubicBezTo>
                  <a:cubicBezTo>
                    <a:pt x="234229" y="11584"/>
                    <a:pt x="229612" y="14732"/>
                    <a:pt x="226954" y="17600"/>
                  </a:cubicBezTo>
                  <a:cubicBezTo>
                    <a:pt x="214850" y="30683"/>
                    <a:pt x="199529" y="38798"/>
                    <a:pt x="183158" y="45025"/>
                  </a:cubicBezTo>
                  <a:cubicBezTo>
                    <a:pt x="156293" y="55169"/>
                    <a:pt x="128309" y="58947"/>
                    <a:pt x="99765" y="60067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443DD75B-2567-4CBF-9CC9-1C8D17355379}"/>
                </a:ext>
              </a:extLst>
            </p:cNvPr>
            <p:cNvSpPr/>
            <p:nvPr/>
          </p:nvSpPr>
          <p:spPr>
            <a:xfrm rot="5400000">
              <a:off x="221698" y="6727048"/>
              <a:ext cx="61158" cy="206728"/>
            </a:xfrm>
            <a:custGeom>
              <a:avLst/>
              <a:gdLst>
                <a:gd name="connsiteX0" fmla="*/ 30 w 61158"/>
                <a:gd name="connsiteY0" fmla="*/ 88599 h 206728"/>
                <a:gd name="connsiteX1" fmla="*/ 22417 w 61158"/>
                <a:gd name="connsiteY1" fmla="*/ 5416 h 206728"/>
                <a:gd name="connsiteX2" fmla="*/ 33471 w 61158"/>
                <a:gd name="connsiteY2" fmla="*/ 5556 h 206728"/>
                <a:gd name="connsiteX3" fmla="*/ 54249 w 61158"/>
                <a:gd name="connsiteY3" fmla="*/ 176050 h 206728"/>
                <a:gd name="connsiteX4" fmla="*/ 43965 w 61158"/>
                <a:gd name="connsiteY4" fmla="*/ 201306 h 206728"/>
                <a:gd name="connsiteX5" fmla="*/ 33751 w 61158"/>
                <a:gd name="connsiteY5" fmla="*/ 201866 h 206728"/>
                <a:gd name="connsiteX6" fmla="*/ 100 w 61158"/>
                <a:gd name="connsiteY6" fmla="*/ 88599 h 20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58" h="206728">
                  <a:moveTo>
                    <a:pt x="30" y="88599"/>
                  </a:moveTo>
                  <a:cubicBezTo>
                    <a:pt x="-390" y="57047"/>
                    <a:pt x="7235" y="30252"/>
                    <a:pt x="22417" y="5416"/>
                  </a:cubicBezTo>
                  <a:cubicBezTo>
                    <a:pt x="26615" y="-1440"/>
                    <a:pt x="30183" y="-2210"/>
                    <a:pt x="33471" y="5556"/>
                  </a:cubicBezTo>
                  <a:cubicBezTo>
                    <a:pt x="56558" y="60405"/>
                    <a:pt x="70200" y="116513"/>
                    <a:pt x="54249" y="176050"/>
                  </a:cubicBezTo>
                  <a:cubicBezTo>
                    <a:pt x="51940" y="184795"/>
                    <a:pt x="47813" y="193050"/>
                    <a:pt x="43965" y="201306"/>
                  </a:cubicBezTo>
                  <a:cubicBezTo>
                    <a:pt x="41306" y="206903"/>
                    <a:pt x="37389" y="209771"/>
                    <a:pt x="33751" y="201866"/>
                  </a:cubicBezTo>
                  <a:cubicBezTo>
                    <a:pt x="16680" y="164997"/>
                    <a:pt x="-1510" y="128407"/>
                    <a:pt x="100" y="88599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CFC0C033-BC1A-4249-8020-F52438C39DB4}"/>
                </a:ext>
              </a:extLst>
            </p:cNvPr>
            <p:cNvSpPr/>
            <p:nvPr/>
          </p:nvSpPr>
          <p:spPr>
            <a:xfrm rot="5400000">
              <a:off x="1947527" y="5566059"/>
              <a:ext cx="95705" cy="111327"/>
            </a:xfrm>
            <a:custGeom>
              <a:avLst/>
              <a:gdLst>
                <a:gd name="connsiteX0" fmla="*/ 95706 w 95705"/>
                <a:gd name="connsiteY0" fmla="*/ 55410 h 111327"/>
                <a:gd name="connsiteX1" fmla="*/ 75137 w 95705"/>
                <a:gd name="connsiteY1" fmla="*/ 101374 h 111327"/>
                <a:gd name="connsiteX2" fmla="*/ 46873 w 95705"/>
                <a:gd name="connsiteY2" fmla="*/ 109979 h 111327"/>
                <a:gd name="connsiteX3" fmla="*/ 2168 w 95705"/>
                <a:gd name="connsiteY3" fmla="*/ 69542 h 111327"/>
                <a:gd name="connsiteX4" fmla="*/ 19379 w 95705"/>
                <a:gd name="connsiteY4" fmla="*/ 12034 h 111327"/>
                <a:gd name="connsiteX5" fmla="*/ 67792 w 95705"/>
                <a:gd name="connsiteY5" fmla="*/ 3989 h 111327"/>
                <a:gd name="connsiteX6" fmla="*/ 95706 w 95705"/>
                <a:gd name="connsiteY6" fmla="*/ 55410 h 11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5" h="111327">
                  <a:moveTo>
                    <a:pt x="95706" y="55410"/>
                  </a:moveTo>
                  <a:cubicBezTo>
                    <a:pt x="94517" y="68492"/>
                    <a:pt x="84722" y="85143"/>
                    <a:pt x="75137" y="101374"/>
                  </a:cubicBezTo>
                  <a:cubicBezTo>
                    <a:pt x="69471" y="110959"/>
                    <a:pt x="57787" y="113127"/>
                    <a:pt x="46873" y="109979"/>
                  </a:cubicBezTo>
                  <a:cubicBezTo>
                    <a:pt x="25535" y="103893"/>
                    <a:pt x="8395" y="91440"/>
                    <a:pt x="2168" y="69542"/>
                  </a:cubicBezTo>
                  <a:cubicBezTo>
                    <a:pt x="-4058" y="47644"/>
                    <a:pt x="3568" y="27985"/>
                    <a:pt x="19379" y="12034"/>
                  </a:cubicBezTo>
                  <a:cubicBezTo>
                    <a:pt x="31762" y="-489"/>
                    <a:pt x="51141" y="-3357"/>
                    <a:pt x="67792" y="3989"/>
                  </a:cubicBezTo>
                  <a:cubicBezTo>
                    <a:pt x="85771" y="11894"/>
                    <a:pt x="95706" y="27775"/>
                    <a:pt x="95706" y="5541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8C02309B-DE2B-4789-9523-90B97691C819}"/>
                </a:ext>
              </a:extLst>
            </p:cNvPr>
            <p:cNvSpPr/>
            <p:nvPr/>
          </p:nvSpPr>
          <p:spPr>
            <a:xfrm rot="5400000">
              <a:off x="3399097" y="6072764"/>
              <a:ext cx="284234" cy="276703"/>
            </a:xfrm>
            <a:custGeom>
              <a:avLst/>
              <a:gdLst>
                <a:gd name="connsiteX0" fmla="*/ 284095 w 284234"/>
                <a:gd name="connsiteY0" fmla="*/ 276461 h 276703"/>
                <a:gd name="connsiteX1" fmla="*/ 250304 w 284234"/>
                <a:gd name="connsiteY1" fmla="*/ 260300 h 276703"/>
                <a:gd name="connsiteX2" fmla="*/ 123535 w 284234"/>
                <a:gd name="connsiteY2" fmla="*/ 127375 h 276703"/>
                <a:gd name="connsiteX3" fmla="*/ 14466 w 284234"/>
                <a:gd name="connsiteY3" fmla="*/ 31389 h 276703"/>
                <a:gd name="connsiteX4" fmla="*/ 4532 w 284234"/>
                <a:gd name="connsiteY4" fmla="*/ 22154 h 276703"/>
                <a:gd name="connsiteX5" fmla="*/ 2573 w 284234"/>
                <a:gd name="connsiteY5" fmla="*/ 1655 h 276703"/>
                <a:gd name="connsiteX6" fmla="*/ 17125 w 284234"/>
                <a:gd name="connsiteY6" fmla="*/ 7812 h 276703"/>
                <a:gd name="connsiteX7" fmla="*/ 179364 w 284234"/>
                <a:gd name="connsiteY7" fmla="*/ 157108 h 276703"/>
                <a:gd name="connsiteX8" fmla="*/ 228756 w 284234"/>
                <a:gd name="connsiteY8" fmla="*/ 213567 h 276703"/>
                <a:gd name="connsiteX9" fmla="*/ 272621 w 284234"/>
                <a:gd name="connsiteY9" fmla="*/ 259951 h 276703"/>
                <a:gd name="connsiteX10" fmla="*/ 284235 w 284234"/>
                <a:gd name="connsiteY10" fmla="*/ 276461 h 27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34" h="276703">
                  <a:moveTo>
                    <a:pt x="284095" y="276461"/>
                  </a:moveTo>
                  <a:cubicBezTo>
                    <a:pt x="268354" y="278210"/>
                    <a:pt x="259119" y="270235"/>
                    <a:pt x="250304" y="260300"/>
                  </a:cubicBezTo>
                  <a:cubicBezTo>
                    <a:pt x="209727" y="214406"/>
                    <a:pt x="167820" y="169771"/>
                    <a:pt x="123535" y="127375"/>
                  </a:cubicBezTo>
                  <a:cubicBezTo>
                    <a:pt x="88485" y="93864"/>
                    <a:pt x="52105" y="61892"/>
                    <a:pt x="14466" y="31389"/>
                  </a:cubicBezTo>
                  <a:cubicBezTo>
                    <a:pt x="10898" y="28520"/>
                    <a:pt x="6700" y="25862"/>
                    <a:pt x="4532" y="22154"/>
                  </a:cubicBezTo>
                  <a:cubicBezTo>
                    <a:pt x="824" y="15787"/>
                    <a:pt x="-2464" y="6902"/>
                    <a:pt x="2573" y="1655"/>
                  </a:cubicBezTo>
                  <a:cubicBezTo>
                    <a:pt x="7470" y="-3452"/>
                    <a:pt x="12857" y="4594"/>
                    <a:pt x="17125" y="7812"/>
                  </a:cubicBezTo>
                  <a:cubicBezTo>
                    <a:pt x="76591" y="51747"/>
                    <a:pt x="129272" y="103029"/>
                    <a:pt x="179364" y="157108"/>
                  </a:cubicBezTo>
                  <a:cubicBezTo>
                    <a:pt x="196294" y="175438"/>
                    <a:pt x="212315" y="194887"/>
                    <a:pt x="228756" y="213567"/>
                  </a:cubicBezTo>
                  <a:cubicBezTo>
                    <a:pt x="242608" y="229308"/>
                    <a:pt x="257510" y="244979"/>
                    <a:pt x="272621" y="259951"/>
                  </a:cubicBezTo>
                  <a:cubicBezTo>
                    <a:pt x="277029" y="264358"/>
                    <a:pt x="281926" y="268626"/>
                    <a:pt x="284235" y="276461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C2D56F1B-6FA2-43F2-96F8-64E5F1939867}"/>
                </a:ext>
              </a:extLst>
            </p:cNvPr>
            <p:cNvSpPr/>
            <p:nvPr/>
          </p:nvSpPr>
          <p:spPr>
            <a:xfrm rot="5400000">
              <a:off x="3289438" y="6439084"/>
              <a:ext cx="50663" cy="189373"/>
            </a:xfrm>
            <a:custGeom>
              <a:avLst/>
              <a:gdLst>
                <a:gd name="connsiteX0" fmla="*/ 106 w 50663"/>
                <a:gd name="connsiteY0" fmla="*/ 99050 h 189373"/>
                <a:gd name="connsiteX1" fmla="*/ 3045 w 50663"/>
                <a:gd name="connsiteY1" fmla="*/ 39444 h 189373"/>
                <a:gd name="connsiteX2" fmla="*/ 6962 w 50663"/>
                <a:gd name="connsiteY2" fmla="*/ 22093 h 189373"/>
                <a:gd name="connsiteX3" fmla="*/ 29350 w 50663"/>
                <a:gd name="connsiteY3" fmla="*/ 56 h 189373"/>
                <a:gd name="connsiteX4" fmla="*/ 48729 w 50663"/>
                <a:gd name="connsiteY4" fmla="*/ 24682 h 189373"/>
                <a:gd name="connsiteX5" fmla="*/ 48379 w 50663"/>
                <a:gd name="connsiteY5" fmla="*/ 69597 h 189373"/>
                <a:gd name="connsiteX6" fmla="*/ 16827 w 50663"/>
                <a:gd name="connsiteY6" fmla="*/ 179785 h 189373"/>
                <a:gd name="connsiteX7" fmla="*/ 8711 w 50663"/>
                <a:gd name="connsiteY7" fmla="*/ 189300 h 189373"/>
                <a:gd name="connsiteX8" fmla="*/ 5003 w 50663"/>
                <a:gd name="connsiteY8" fmla="*/ 178666 h 189373"/>
                <a:gd name="connsiteX9" fmla="*/ 106 w 50663"/>
                <a:gd name="connsiteY9" fmla="*/ 98980 h 18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63" h="189373">
                  <a:moveTo>
                    <a:pt x="106" y="99050"/>
                  </a:moveTo>
                  <a:cubicBezTo>
                    <a:pt x="106" y="76733"/>
                    <a:pt x="-523" y="57983"/>
                    <a:pt x="3045" y="39444"/>
                  </a:cubicBezTo>
                  <a:cubicBezTo>
                    <a:pt x="4164" y="33637"/>
                    <a:pt x="5003" y="27690"/>
                    <a:pt x="6962" y="22093"/>
                  </a:cubicBezTo>
                  <a:cubicBezTo>
                    <a:pt x="10740" y="11180"/>
                    <a:pt x="14868" y="-924"/>
                    <a:pt x="29350" y="56"/>
                  </a:cubicBezTo>
                  <a:cubicBezTo>
                    <a:pt x="43762" y="965"/>
                    <a:pt x="46210" y="13278"/>
                    <a:pt x="48729" y="24682"/>
                  </a:cubicBezTo>
                  <a:cubicBezTo>
                    <a:pt x="52087" y="39724"/>
                    <a:pt x="50478" y="54625"/>
                    <a:pt x="48379" y="69597"/>
                  </a:cubicBezTo>
                  <a:cubicBezTo>
                    <a:pt x="42992" y="107795"/>
                    <a:pt x="32708" y="144665"/>
                    <a:pt x="16827" y="179785"/>
                  </a:cubicBezTo>
                  <a:cubicBezTo>
                    <a:pt x="15078" y="183633"/>
                    <a:pt x="14168" y="190139"/>
                    <a:pt x="8711" y="189300"/>
                  </a:cubicBezTo>
                  <a:cubicBezTo>
                    <a:pt x="3884" y="188530"/>
                    <a:pt x="5493" y="182374"/>
                    <a:pt x="5003" y="178666"/>
                  </a:cubicBezTo>
                  <a:cubicBezTo>
                    <a:pt x="1715" y="151031"/>
                    <a:pt x="-523" y="123257"/>
                    <a:pt x="106" y="9898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379FE7FF-E829-402E-A3A4-1070802D8D20}"/>
                </a:ext>
              </a:extLst>
            </p:cNvPr>
            <p:cNvSpPr/>
            <p:nvPr/>
          </p:nvSpPr>
          <p:spPr>
            <a:xfrm rot="5400000">
              <a:off x="1441649" y="5610494"/>
              <a:ext cx="313564" cy="220586"/>
            </a:xfrm>
            <a:custGeom>
              <a:avLst/>
              <a:gdLst>
                <a:gd name="connsiteX0" fmla="*/ 70 w 313564"/>
                <a:gd name="connsiteY0" fmla="*/ 0 h 220586"/>
                <a:gd name="connsiteX1" fmla="*/ 313564 w 313564"/>
                <a:gd name="connsiteY1" fmla="*/ 220586 h 220586"/>
                <a:gd name="connsiteX2" fmla="*/ 261513 w 313564"/>
                <a:gd name="connsiteY2" fmla="*/ 207504 h 220586"/>
                <a:gd name="connsiteX3" fmla="*/ 8815 w 313564"/>
                <a:gd name="connsiteY3" fmla="*/ 9934 h 220586"/>
                <a:gd name="connsiteX4" fmla="*/ 0 w 313564"/>
                <a:gd name="connsiteY4" fmla="*/ 0 h 22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4" h="220586">
                  <a:moveTo>
                    <a:pt x="70" y="0"/>
                  </a:moveTo>
                  <a:cubicBezTo>
                    <a:pt x="23367" y="7416"/>
                    <a:pt x="297613" y="200018"/>
                    <a:pt x="313564" y="220586"/>
                  </a:cubicBezTo>
                  <a:cubicBezTo>
                    <a:pt x="294745" y="219607"/>
                    <a:pt x="277744" y="219257"/>
                    <a:pt x="261513" y="207504"/>
                  </a:cubicBezTo>
                  <a:cubicBezTo>
                    <a:pt x="174902" y="144679"/>
                    <a:pt x="90879" y="78566"/>
                    <a:pt x="8815" y="9934"/>
                  </a:cubicBezTo>
                  <a:cubicBezTo>
                    <a:pt x="5527" y="7206"/>
                    <a:pt x="1119" y="5107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6CC41AD1-8D06-4A92-A52F-7AB506E4AD1F}"/>
                </a:ext>
              </a:extLst>
            </p:cNvPr>
            <p:cNvSpPr/>
            <p:nvPr/>
          </p:nvSpPr>
          <p:spPr>
            <a:xfrm rot="5400000">
              <a:off x="990332" y="6668836"/>
              <a:ext cx="345901" cy="98555"/>
            </a:xfrm>
            <a:custGeom>
              <a:avLst/>
              <a:gdLst>
                <a:gd name="connsiteX0" fmla="*/ 333615 w 345901"/>
                <a:gd name="connsiteY0" fmla="*/ 97873 h 98555"/>
                <a:gd name="connsiteX1" fmla="*/ 236299 w 345901"/>
                <a:gd name="connsiteY1" fmla="*/ 77025 h 98555"/>
                <a:gd name="connsiteX2" fmla="*/ 198870 w 345901"/>
                <a:gd name="connsiteY2" fmla="*/ 68420 h 98555"/>
                <a:gd name="connsiteX3" fmla="*/ 183269 w 345901"/>
                <a:gd name="connsiteY3" fmla="*/ 56037 h 98555"/>
                <a:gd name="connsiteX4" fmla="*/ 174104 w 345901"/>
                <a:gd name="connsiteY4" fmla="*/ 51279 h 98555"/>
                <a:gd name="connsiteX5" fmla="*/ 134926 w 345901"/>
                <a:gd name="connsiteY5" fmla="*/ 45473 h 98555"/>
                <a:gd name="connsiteX6" fmla="*/ 6688 w 345901"/>
                <a:gd name="connsiteY6" fmla="*/ 19517 h 98555"/>
                <a:gd name="connsiteX7" fmla="*/ 182 w 345901"/>
                <a:gd name="connsiteY7" fmla="*/ 15390 h 98555"/>
                <a:gd name="connsiteX8" fmla="*/ 5499 w 345901"/>
                <a:gd name="connsiteY8" fmla="*/ 8323 h 98555"/>
                <a:gd name="connsiteX9" fmla="*/ 37401 w 345901"/>
                <a:gd name="connsiteY9" fmla="*/ 2517 h 98555"/>
                <a:gd name="connsiteX10" fmla="*/ 230143 w 345901"/>
                <a:gd name="connsiteY10" fmla="*/ 56247 h 98555"/>
                <a:gd name="connsiteX11" fmla="*/ 267712 w 345901"/>
                <a:gd name="connsiteY11" fmla="*/ 75696 h 98555"/>
                <a:gd name="connsiteX12" fmla="*/ 279535 w 345901"/>
                <a:gd name="connsiteY12" fmla="*/ 72827 h 98555"/>
                <a:gd name="connsiteX13" fmla="*/ 287301 w 345901"/>
                <a:gd name="connsiteY13" fmla="*/ 70169 h 98555"/>
                <a:gd name="connsiteX14" fmla="*/ 338022 w 345901"/>
                <a:gd name="connsiteY14" fmla="*/ 82062 h 98555"/>
                <a:gd name="connsiteX15" fmla="*/ 345788 w 345901"/>
                <a:gd name="connsiteY15" fmla="*/ 92976 h 98555"/>
                <a:gd name="connsiteX16" fmla="*/ 333545 w 345901"/>
                <a:gd name="connsiteY16" fmla="*/ 98013 h 9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901" h="98555">
                  <a:moveTo>
                    <a:pt x="333615" y="97873"/>
                  </a:moveTo>
                  <a:cubicBezTo>
                    <a:pt x="303322" y="91367"/>
                    <a:pt x="269810" y="84231"/>
                    <a:pt x="236299" y="77025"/>
                  </a:cubicBezTo>
                  <a:cubicBezTo>
                    <a:pt x="223776" y="74297"/>
                    <a:pt x="211253" y="71638"/>
                    <a:pt x="198870" y="68420"/>
                  </a:cubicBezTo>
                  <a:cubicBezTo>
                    <a:pt x="192154" y="66671"/>
                    <a:pt x="182639" y="68350"/>
                    <a:pt x="183269" y="56037"/>
                  </a:cubicBezTo>
                  <a:cubicBezTo>
                    <a:pt x="183479" y="52749"/>
                    <a:pt x="177532" y="52119"/>
                    <a:pt x="174104" y="51279"/>
                  </a:cubicBezTo>
                  <a:cubicBezTo>
                    <a:pt x="161231" y="47991"/>
                    <a:pt x="148149" y="44563"/>
                    <a:pt x="134926" y="45473"/>
                  </a:cubicBezTo>
                  <a:cubicBezTo>
                    <a:pt x="89731" y="48411"/>
                    <a:pt x="49084" y="29801"/>
                    <a:pt x="6688" y="19517"/>
                  </a:cubicBezTo>
                  <a:cubicBezTo>
                    <a:pt x="4239" y="18888"/>
                    <a:pt x="811" y="17278"/>
                    <a:pt x="182" y="15390"/>
                  </a:cubicBezTo>
                  <a:cubicBezTo>
                    <a:pt x="-938" y="11752"/>
                    <a:pt x="3400" y="10562"/>
                    <a:pt x="5499" y="8323"/>
                  </a:cubicBezTo>
                  <a:cubicBezTo>
                    <a:pt x="14803" y="-1191"/>
                    <a:pt x="24738" y="-1681"/>
                    <a:pt x="37401" y="2517"/>
                  </a:cubicBezTo>
                  <a:cubicBezTo>
                    <a:pt x="100715" y="23855"/>
                    <a:pt x="165429" y="40086"/>
                    <a:pt x="230143" y="56247"/>
                  </a:cubicBezTo>
                  <a:cubicBezTo>
                    <a:pt x="244415" y="59815"/>
                    <a:pt x="255049" y="69469"/>
                    <a:pt x="267712" y="75696"/>
                  </a:cubicBezTo>
                  <a:cubicBezTo>
                    <a:pt x="272329" y="77934"/>
                    <a:pt x="277646" y="83182"/>
                    <a:pt x="279535" y="72827"/>
                  </a:cubicBezTo>
                  <a:cubicBezTo>
                    <a:pt x="280375" y="68210"/>
                    <a:pt x="284222" y="69469"/>
                    <a:pt x="287301" y="70169"/>
                  </a:cubicBezTo>
                  <a:cubicBezTo>
                    <a:pt x="304231" y="74087"/>
                    <a:pt x="321092" y="78144"/>
                    <a:pt x="338022" y="82062"/>
                  </a:cubicBezTo>
                  <a:cubicBezTo>
                    <a:pt x="343969" y="83461"/>
                    <a:pt x="346487" y="87029"/>
                    <a:pt x="345788" y="92976"/>
                  </a:cubicBezTo>
                  <a:cubicBezTo>
                    <a:pt x="345088" y="98433"/>
                    <a:pt x="341450" y="99342"/>
                    <a:pt x="333545" y="98013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DCF1B9E7-3A4C-449D-87E8-3E929CA82C95}"/>
                </a:ext>
              </a:extLst>
            </p:cNvPr>
            <p:cNvSpPr/>
            <p:nvPr/>
          </p:nvSpPr>
          <p:spPr>
            <a:xfrm rot="5400000">
              <a:off x="1667346" y="5625537"/>
              <a:ext cx="240802" cy="297259"/>
            </a:xfrm>
            <a:custGeom>
              <a:avLst/>
              <a:gdLst>
                <a:gd name="connsiteX0" fmla="*/ 1889 w 240802"/>
                <a:gd name="connsiteY0" fmla="*/ 0 h 297259"/>
                <a:gd name="connsiteX1" fmla="*/ 91928 w 240802"/>
                <a:gd name="connsiteY1" fmla="*/ 110398 h 297259"/>
                <a:gd name="connsiteX2" fmla="*/ 231850 w 240802"/>
                <a:gd name="connsiteY2" fmla="*/ 268580 h 297259"/>
                <a:gd name="connsiteX3" fmla="*/ 238986 w 240802"/>
                <a:gd name="connsiteY3" fmla="*/ 276905 h 297259"/>
                <a:gd name="connsiteX4" fmla="*/ 235558 w 240802"/>
                <a:gd name="connsiteY4" fmla="*/ 295794 h 297259"/>
                <a:gd name="connsiteX5" fmla="*/ 224014 w 240802"/>
                <a:gd name="connsiteY5" fmla="*/ 289708 h 297259"/>
                <a:gd name="connsiteX6" fmla="*/ 3638 w 240802"/>
                <a:gd name="connsiteY6" fmla="*/ 8255 h 297259"/>
                <a:gd name="connsiteX7" fmla="*/ 0 w 240802"/>
                <a:gd name="connsiteY7" fmla="*/ 1189 h 297259"/>
                <a:gd name="connsiteX8" fmla="*/ 1959 w 240802"/>
                <a:gd name="connsiteY8" fmla="*/ 0 h 29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02" h="297259">
                  <a:moveTo>
                    <a:pt x="1889" y="0"/>
                  </a:moveTo>
                  <a:cubicBezTo>
                    <a:pt x="31902" y="36799"/>
                    <a:pt x="61705" y="73739"/>
                    <a:pt x="91928" y="110398"/>
                  </a:cubicBezTo>
                  <a:cubicBezTo>
                    <a:pt x="136703" y="164758"/>
                    <a:pt x="184067" y="216878"/>
                    <a:pt x="231850" y="268580"/>
                  </a:cubicBezTo>
                  <a:cubicBezTo>
                    <a:pt x="234299" y="271238"/>
                    <a:pt x="237307" y="273757"/>
                    <a:pt x="238986" y="276905"/>
                  </a:cubicBezTo>
                  <a:cubicBezTo>
                    <a:pt x="242764" y="283901"/>
                    <a:pt x="240175" y="291527"/>
                    <a:pt x="235558" y="295794"/>
                  </a:cubicBezTo>
                  <a:cubicBezTo>
                    <a:pt x="230521" y="300412"/>
                    <a:pt x="227093" y="292926"/>
                    <a:pt x="224014" y="289708"/>
                  </a:cubicBezTo>
                  <a:cubicBezTo>
                    <a:pt x="141181" y="203236"/>
                    <a:pt x="68422" y="108859"/>
                    <a:pt x="3638" y="8255"/>
                  </a:cubicBezTo>
                  <a:cubicBezTo>
                    <a:pt x="2239" y="6017"/>
                    <a:pt x="1189" y="3568"/>
                    <a:pt x="0" y="1189"/>
                  </a:cubicBezTo>
                  <a:cubicBezTo>
                    <a:pt x="630" y="770"/>
                    <a:pt x="1329" y="420"/>
                    <a:pt x="1959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45AB3CDE-673D-4E4E-8080-24BD5DDD6870}"/>
                </a:ext>
              </a:extLst>
            </p:cNvPr>
            <p:cNvSpPr/>
            <p:nvPr/>
          </p:nvSpPr>
          <p:spPr>
            <a:xfrm rot="5400000">
              <a:off x="1499745" y="5367482"/>
              <a:ext cx="84523" cy="82835"/>
            </a:xfrm>
            <a:custGeom>
              <a:avLst/>
              <a:gdLst>
                <a:gd name="connsiteX0" fmla="*/ 36177 w 84523"/>
                <a:gd name="connsiteY0" fmla="*/ 0 h 82835"/>
                <a:gd name="connsiteX1" fmla="*/ 84520 w 84523"/>
                <a:gd name="connsiteY1" fmla="*/ 44565 h 82835"/>
                <a:gd name="connsiteX2" fmla="*/ 46252 w 84523"/>
                <a:gd name="connsiteY2" fmla="*/ 82834 h 82835"/>
                <a:gd name="connsiteX3" fmla="*/ 7 w 84523"/>
                <a:gd name="connsiteY3" fmla="*/ 39318 h 82835"/>
                <a:gd name="connsiteX4" fmla="*/ 36177 w 84523"/>
                <a:gd name="connsiteY4" fmla="*/ 0 h 8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23" h="82835">
                  <a:moveTo>
                    <a:pt x="36177" y="0"/>
                  </a:moveTo>
                  <a:cubicBezTo>
                    <a:pt x="58635" y="0"/>
                    <a:pt x="84870" y="24206"/>
                    <a:pt x="84520" y="44565"/>
                  </a:cubicBezTo>
                  <a:cubicBezTo>
                    <a:pt x="84170" y="63244"/>
                    <a:pt x="64371" y="83043"/>
                    <a:pt x="46252" y="82834"/>
                  </a:cubicBezTo>
                  <a:cubicBezTo>
                    <a:pt x="25193" y="82554"/>
                    <a:pt x="427" y="59187"/>
                    <a:pt x="7" y="39318"/>
                  </a:cubicBezTo>
                  <a:cubicBezTo>
                    <a:pt x="-412" y="18959"/>
                    <a:pt x="17008" y="0"/>
                    <a:pt x="36177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9B0710A3-7D9D-4EFB-87E6-D9F7FEF51507}"/>
                </a:ext>
              </a:extLst>
            </p:cNvPr>
            <p:cNvSpPr/>
            <p:nvPr/>
          </p:nvSpPr>
          <p:spPr>
            <a:xfrm rot="5400000">
              <a:off x="3577275" y="6192995"/>
              <a:ext cx="37808" cy="206909"/>
            </a:xfrm>
            <a:custGeom>
              <a:avLst/>
              <a:gdLst>
                <a:gd name="connsiteX0" fmla="*/ 20559 w 37808"/>
                <a:gd name="connsiteY0" fmla="*/ 206910 h 206909"/>
                <a:gd name="connsiteX1" fmla="*/ 9435 w 37808"/>
                <a:gd name="connsiteY1" fmla="*/ 122187 h 206909"/>
                <a:gd name="connsiteX2" fmla="*/ 410 w 37808"/>
                <a:gd name="connsiteY2" fmla="*/ 26761 h 206909"/>
                <a:gd name="connsiteX3" fmla="*/ 9365 w 37808"/>
                <a:gd name="connsiteY3" fmla="*/ 316 h 206909"/>
                <a:gd name="connsiteX4" fmla="*/ 29024 w 37808"/>
                <a:gd name="connsiteY4" fmla="*/ 21304 h 206909"/>
                <a:gd name="connsiteX5" fmla="*/ 36720 w 37808"/>
                <a:gd name="connsiteY5" fmla="*/ 55934 h 206909"/>
                <a:gd name="connsiteX6" fmla="*/ 25246 w 37808"/>
                <a:gd name="connsiteY6" fmla="*/ 200473 h 206909"/>
                <a:gd name="connsiteX7" fmla="*/ 20489 w 37808"/>
                <a:gd name="connsiteY7" fmla="*/ 206910 h 20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8" h="206909">
                  <a:moveTo>
                    <a:pt x="20559" y="206910"/>
                  </a:moveTo>
                  <a:cubicBezTo>
                    <a:pt x="16501" y="176337"/>
                    <a:pt x="12653" y="149332"/>
                    <a:pt x="9435" y="122187"/>
                  </a:cubicBezTo>
                  <a:cubicBezTo>
                    <a:pt x="5657" y="90425"/>
                    <a:pt x="-1829" y="59013"/>
                    <a:pt x="410" y="26761"/>
                  </a:cubicBezTo>
                  <a:cubicBezTo>
                    <a:pt x="1040" y="16966"/>
                    <a:pt x="-1199" y="2694"/>
                    <a:pt x="9365" y="316"/>
                  </a:cubicBezTo>
                  <a:cubicBezTo>
                    <a:pt x="21468" y="-2343"/>
                    <a:pt x="24337" y="12419"/>
                    <a:pt x="29024" y="21304"/>
                  </a:cubicBezTo>
                  <a:cubicBezTo>
                    <a:pt x="34691" y="32078"/>
                    <a:pt x="35880" y="44181"/>
                    <a:pt x="36720" y="55934"/>
                  </a:cubicBezTo>
                  <a:cubicBezTo>
                    <a:pt x="40148" y="104627"/>
                    <a:pt x="35250" y="152760"/>
                    <a:pt x="25246" y="200473"/>
                  </a:cubicBezTo>
                  <a:cubicBezTo>
                    <a:pt x="25036" y="201593"/>
                    <a:pt x="23777" y="202572"/>
                    <a:pt x="20489" y="20691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B997D6F5-96D2-4477-98D6-FBEAF5FF7552}"/>
                </a:ext>
              </a:extLst>
            </p:cNvPr>
            <p:cNvSpPr/>
            <p:nvPr/>
          </p:nvSpPr>
          <p:spPr>
            <a:xfrm rot="5400000">
              <a:off x="1270868" y="5416137"/>
              <a:ext cx="82415" cy="80255"/>
            </a:xfrm>
            <a:custGeom>
              <a:avLst/>
              <a:gdLst>
                <a:gd name="connsiteX0" fmla="*/ 1 w 82415"/>
                <a:gd name="connsiteY0" fmla="*/ 35680 h 80255"/>
                <a:gd name="connsiteX1" fmla="*/ 43097 w 82415"/>
                <a:gd name="connsiteY1" fmla="*/ 0 h 80255"/>
                <a:gd name="connsiteX2" fmla="*/ 82415 w 82415"/>
                <a:gd name="connsiteY2" fmla="*/ 37219 h 80255"/>
                <a:gd name="connsiteX3" fmla="*/ 41978 w 82415"/>
                <a:gd name="connsiteY3" fmla="*/ 80245 h 80255"/>
                <a:gd name="connsiteX4" fmla="*/ 1 w 82415"/>
                <a:gd name="connsiteY4" fmla="*/ 35750 h 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15" h="80255">
                  <a:moveTo>
                    <a:pt x="1" y="35680"/>
                  </a:moveTo>
                  <a:cubicBezTo>
                    <a:pt x="211" y="13782"/>
                    <a:pt x="16792" y="70"/>
                    <a:pt x="43097" y="0"/>
                  </a:cubicBezTo>
                  <a:cubicBezTo>
                    <a:pt x="61497" y="0"/>
                    <a:pt x="82555" y="19869"/>
                    <a:pt x="82415" y="37219"/>
                  </a:cubicBezTo>
                  <a:cubicBezTo>
                    <a:pt x="82275" y="58697"/>
                    <a:pt x="61497" y="80805"/>
                    <a:pt x="41978" y="80245"/>
                  </a:cubicBezTo>
                  <a:cubicBezTo>
                    <a:pt x="24418" y="79755"/>
                    <a:pt x="-209" y="53660"/>
                    <a:pt x="1" y="3575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CA373A9D-DB62-4556-8E91-493B17FA6BD2}"/>
                </a:ext>
              </a:extLst>
            </p:cNvPr>
            <p:cNvSpPr/>
            <p:nvPr/>
          </p:nvSpPr>
          <p:spPr>
            <a:xfrm rot="5400000">
              <a:off x="1947919" y="5830480"/>
              <a:ext cx="75770" cy="80255"/>
            </a:xfrm>
            <a:custGeom>
              <a:avLst/>
              <a:gdLst>
                <a:gd name="connsiteX0" fmla="*/ 75770 w 75770"/>
                <a:gd name="connsiteY0" fmla="*/ 41631 h 80255"/>
                <a:gd name="connsiteX1" fmla="*/ 39880 w 75770"/>
                <a:gd name="connsiteY1" fmla="*/ 80250 h 80255"/>
                <a:gd name="connsiteX2" fmla="*/ 2 w 75770"/>
                <a:gd name="connsiteY2" fmla="*/ 39463 h 80255"/>
                <a:gd name="connsiteX3" fmla="*/ 33653 w 75770"/>
                <a:gd name="connsiteY3" fmla="*/ 5 h 80255"/>
                <a:gd name="connsiteX4" fmla="*/ 75770 w 75770"/>
                <a:gd name="connsiteY4" fmla="*/ 41562 h 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70" h="80255">
                  <a:moveTo>
                    <a:pt x="75770" y="41631"/>
                  </a:moveTo>
                  <a:cubicBezTo>
                    <a:pt x="75910" y="63879"/>
                    <a:pt x="60378" y="80600"/>
                    <a:pt x="39880" y="80250"/>
                  </a:cubicBezTo>
                  <a:cubicBezTo>
                    <a:pt x="17912" y="79900"/>
                    <a:pt x="282" y="61850"/>
                    <a:pt x="2" y="39463"/>
                  </a:cubicBezTo>
                  <a:cubicBezTo>
                    <a:pt x="-208" y="17775"/>
                    <a:pt x="14624" y="285"/>
                    <a:pt x="33653" y="5"/>
                  </a:cubicBezTo>
                  <a:cubicBezTo>
                    <a:pt x="57020" y="-345"/>
                    <a:pt x="75630" y="17985"/>
                    <a:pt x="75770" y="41562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FC38F815-4491-40AD-8607-21940562D842}"/>
                </a:ext>
              </a:extLst>
            </p:cNvPr>
            <p:cNvSpPr/>
            <p:nvPr/>
          </p:nvSpPr>
          <p:spPr>
            <a:xfrm rot="5400000">
              <a:off x="1323974" y="5516778"/>
              <a:ext cx="257068" cy="133664"/>
            </a:xfrm>
            <a:custGeom>
              <a:avLst/>
              <a:gdLst>
                <a:gd name="connsiteX0" fmla="*/ 70 w 257068"/>
                <a:gd name="connsiteY0" fmla="*/ 0 h 133664"/>
                <a:gd name="connsiteX1" fmla="*/ 52331 w 257068"/>
                <a:gd name="connsiteY1" fmla="*/ 17840 h 133664"/>
                <a:gd name="connsiteX2" fmla="*/ 242554 w 257068"/>
                <a:gd name="connsiteY2" fmla="*/ 102912 h 133664"/>
                <a:gd name="connsiteX3" fmla="*/ 254237 w 257068"/>
                <a:gd name="connsiteY3" fmla="*/ 111657 h 133664"/>
                <a:gd name="connsiteX4" fmla="*/ 254447 w 257068"/>
                <a:gd name="connsiteY4" fmla="*/ 132366 h 133664"/>
                <a:gd name="connsiteX5" fmla="*/ 238636 w 257068"/>
                <a:gd name="connsiteY5" fmla="*/ 127258 h 133664"/>
                <a:gd name="connsiteX6" fmla="*/ 12383 w 257068"/>
                <a:gd name="connsiteY6" fmla="*/ 9445 h 133664"/>
                <a:gd name="connsiteX7" fmla="*/ 0 w 257068"/>
                <a:gd name="connsiteY7" fmla="*/ 70 h 13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068" h="133664">
                  <a:moveTo>
                    <a:pt x="70" y="0"/>
                  </a:moveTo>
                  <a:cubicBezTo>
                    <a:pt x="18889" y="4058"/>
                    <a:pt x="35540" y="11334"/>
                    <a:pt x="52331" y="17840"/>
                  </a:cubicBezTo>
                  <a:cubicBezTo>
                    <a:pt x="117184" y="42886"/>
                    <a:pt x="180149" y="72269"/>
                    <a:pt x="242554" y="102912"/>
                  </a:cubicBezTo>
                  <a:cubicBezTo>
                    <a:pt x="246962" y="105081"/>
                    <a:pt x="252908" y="106340"/>
                    <a:pt x="254237" y="111657"/>
                  </a:cubicBezTo>
                  <a:cubicBezTo>
                    <a:pt x="255917" y="118513"/>
                    <a:pt x="259555" y="127329"/>
                    <a:pt x="254447" y="132366"/>
                  </a:cubicBezTo>
                  <a:cubicBezTo>
                    <a:pt x="250320" y="136424"/>
                    <a:pt x="243743" y="129917"/>
                    <a:pt x="238636" y="127258"/>
                  </a:cubicBezTo>
                  <a:cubicBezTo>
                    <a:pt x="163149" y="88081"/>
                    <a:pt x="87731" y="48763"/>
                    <a:pt x="12383" y="9445"/>
                  </a:cubicBezTo>
                  <a:cubicBezTo>
                    <a:pt x="8255" y="7276"/>
                    <a:pt x="2728" y="6716"/>
                    <a:pt x="0" y="7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91220609-B9E5-4191-82BE-B65A7841DE30}"/>
                </a:ext>
              </a:extLst>
            </p:cNvPr>
            <p:cNvSpPr/>
            <p:nvPr/>
          </p:nvSpPr>
          <p:spPr>
            <a:xfrm rot="5400000">
              <a:off x="3197097" y="6331887"/>
              <a:ext cx="183883" cy="215840"/>
            </a:xfrm>
            <a:custGeom>
              <a:avLst/>
              <a:gdLst>
                <a:gd name="connsiteX0" fmla="*/ 171174 w 183883"/>
                <a:gd name="connsiteY0" fmla="*/ 215840 h 215840"/>
                <a:gd name="connsiteX1" fmla="*/ 136404 w 183883"/>
                <a:gd name="connsiteY1" fmla="*/ 166868 h 215840"/>
                <a:gd name="connsiteX2" fmla="*/ 129828 w 183883"/>
                <a:gd name="connsiteY2" fmla="*/ 157143 h 215840"/>
                <a:gd name="connsiteX3" fmla="*/ 105971 w 183883"/>
                <a:gd name="connsiteY3" fmla="*/ 140422 h 215840"/>
                <a:gd name="connsiteX4" fmla="*/ 69521 w 183883"/>
                <a:gd name="connsiteY4" fmla="*/ 94108 h 215840"/>
                <a:gd name="connsiteX5" fmla="*/ 61266 w 183883"/>
                <a:gd name="connsiteY5" fmla="*/ 76198 h 215840"/>
                <a:gd name="connsiteX6" fmla="*/ 58188 w 183883"/>
                <a:gd name="connsiteY6" fmla="*/ 70671 h 215840"/>
                <a:gd name="connsiteX7" fmla="*/ 3129 w 183883"/>
                <a:gd name="connsiteY7" fmla="*/ 13444 h 215840"/>
                <a:gd name="connsiteX8" fmla="*/ 2499 w 183883"/>
                <a:gd name="connsiteY8" fmla="*/ 4209 h 215840"/>
                <a:gd name="connsiteX9" fmla="*/ 15792 w 183883"/>
                <a:gd name="connsiteY9" fmla="*/ 2600 h 215840"/>
                <a:gd name="connsiteX10" fmla="*/ 64974 w 183883"/>
                <a:gd name="connsiteY10" fmla="*/ 64445 h 215840"/>
                <a:gd name="connsiteX11" fmla="*/ 80925 w 183883"/>
                <a:gd name="connsiteY11" fmla="*/ 78087 h 215840"/>
                <a:gd name="connsiteX12" fmla="*/ 154174 w 183883"/>
                <a:gd name="connsiteY12" fmla="*/ 168757 h 215840"/>
                <a:gd name="connsiteX13" fmla="*/ 155783 w 183883"/>
                <a:gd name="connsiteY13" fmla="*/ 170995 h 215840"/>
                <a:gd name="connsiteX14" fmla="*/ 177051 w 183883"/>
                <a:gd name="connsiteY14" fmla="*/ 198910 h 215840"/>
                <a:gd name="connsiteX15" fmla="*/ 183208 w 183883"/>
                <a:gd name="connsiteY15" fmla="*/ 211153 h 215840"/>
                <a:gd name="connsiteX16" fmla="*/ 171244 w 183883"/>
                <a:gd name="connsiteY16" fmla="*/ 215770 h 2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3883" h="215840">
                  <a:moveTo>
                    <a:pt x="171174" y="215840"/>
                  </a:moveTo>
                  <a:cubicBezTo>
                    <a:pt x="159421" y="215700"/>
                    <a:pt x="131716" y="177012"/>
                    <a:pt x="136404" y="166868"/>
                  </a:cubicBezTo>
                  <a:cubicBezTo>
                    <a:pt x="140182" y="158612"/>
                    <a:pt x="134305" y="157913"/>
                    <a:pt x="129828" y="157143"/>
                  </a:cubicBezTo>
                  <a:cubicBezTo>
                    <a:pt x="118914" y="155464"/>
                    <a:pt x="112267" y="148818"/>
                    <a:pt x="105971" y="140422"/>
                  </a:cubicBezTo>
                  <a:cubicBezTo>
                    <a:pt x="94217" y="124681"/>
                    <a:pt x="81555" y="109640"/>
                    <a:pt x="69521" y="94108"/>
                  </a:cubicBezTo>
                  <a:cubicBezTo>
                    <a:pt x="65464" y="88861"/>
                    <a:pt x="59517" y="84384"/>
                    <a:pt x="61266" y="76198"/>
                  </a:cubicBezTo>
                  <a:cubicBezTo>
                    <a:pt x="61756" y="73890"/>
                    <a:pt x="60636" y="71791"/>
                    <a:pt x="58188" y="70671"/>
                  </a:cubicBezTo>
                  <a:cubicBezTo>
                    <a:pt x="32092" y="59058"/>
                    <a:pt x="22298" y="31773"/>
                    <a:pt x="3129" y="13444"/>
                  </a:cubicBezTo>
                  <a:cubicBezTo>
                    <a:pt x="610" y="11065"/>
                    <a:pt x="-2119" y="7007"/>
                    <a:pt x="2499" y="4209"/>
                  </a:cubicBezTo>
                  <a:cubicBezTo>
                    <a:pt x="6417" y="1830"/>
                    <a:pt x="11314" y="-2997"/>
                    <a:pt x="15792" y="2600"/>
                  </a:cubicBezTo>
                  <a:cubicBezTo>
                    <a:pt x="32372" y="23098"/>
                    <a:pt x="53710" y="40099"/>
                    <a:pt x="64974" y="64445"/>
                  </a:cubicBezTo>
                  <a:cubicBezTo>
                    <a:pt x="68682" y="72560"/>
                    <a:pt x="76377" y="72421"/>
                    <a:pt x="80925" y="78087"/>
                  </a:cubicBezTo>
                  <a:cubicBezTo>
                    <a:pt x="104992" y="108590"/>
                    <a:pt x="129688" y="138533"/>
                    <a:pt x="154174" y="168757"/>
                  </a:cubicBezTo>
                  <a:cubicBezTo>
                    <a:pt x="154734" y="169456"/>
                    <a:pt x="155503" y="170156"/>
                    <a:pt x="155783" y="170995"/>
                  </a:cubicBezTo>
                  <a:cubicBezTo>
                    <a:pt x="159281" y="182959"/>
                    <a:pt x="161940" y="195132"/>
                    <a:pt x="177051" y="198910"/>
                  </a:cubicBezTo>
                  <a:cubicBezTo>
                    <a:pt x="180339" y="199749"/>
                    <a:pt x="185796" y="205766"/>
                    <a:pt x="183208" y="211153"/>
                  </a:cubicBezTo>
                  <a:cubicBezTo>
                    <a:pt x="181249" y="215280"/>
                    <a:pt x="175372" y="215001"/>
                    <a:pt x="171244" y="21577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A08B07A7-C1A2-4D9A-AEA3-7CB7D49B597B}"/>
                </a:ext>
              </a:extLst>
            </p:cNvPr>
            <p:cNvSpPr/>
            <p:nvPr/>
          </p:nvSpPr>
          <p:spPr>
            <a:xfrm rot="5400000">
              <a:off x="1990898" y="6755908"/>
              <a:ext cx="176889" cy="94793"/>
            </a:xfrm>
            <a:custGeom>
              <a:avLst/>
              <a:gdLst>
                <a:gd name="connsiteX0" fmla="*/ 1539 w 176889"/>
                <a:gd name="connsiteY0" fmla="*/ 0 h 94793"/>
                <a:gd name="connsiteX1" fmla="*/ 44005 w 176889"/>
                <a:gd name="connsiteY1" fmla="*/ 6366 h 94793"/>
                <a:gd name="connsiteX2" fmla="*/ 163918 w 176889"/>
                <a:gd name="connsiteY2" fmla="*/ 69961 h 94793"/>
                <a:gd name="connsiteX3" fmla="*/ 170984 w 176889"/>
                <a:gd name="connsiteY3" fmla="*/ 74228 h 94793"/>
                <a:gd name="connsiteX4" fmla="*/ 175462 w 176889"/>
                <a:gd name="connsiteY4" fmla="*/ 91229 h 94793"/>
                <a:gd name="connsiteX5" fmla="*/ 162449 w 176889"/>
                <a:gd name="connsiteY5" fmla="*/ 92138 h 94793"/>
                <a:gd name="connsiteX6" fmla="*/ 33161 w 176889"/>
                <a:gd name="connsiteY6" fmla="*/ 24906 h 94793"/>
                <a:gd name="connsiteX7" fmla="*/ 0 w 176889"/>
                <a:gd name="connsiteY7" fmla="*/ 4198 h 94793"/>
                <a:gd name="connsiteX8" fmla="*/ 1609 w 176889"/>
                <a:gd name="connsiteY8" fmla="*/ 0 h 9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889" h="94793">
                  <a:moveTo>
                    <a:pt x="1539" y="0"/>
                  </a:moveTo>
                  <a:cubicBezTo>
                    <a:pt x="15741" y="1609"/>
                    <a:pt x="30363" y="-280"/>
                    <a:pt x="44005" y="6366"/>
                  </a:cubicBezTo>
                  <a:cubicBezTo>
                    <a:pt x="84652" y="26235"/>
                    <a:pt x="124880" y="47014"/>
                    <a:pt x="163918" y="69961"/>
                  </a:cubicBezTo>
                  <a:cubicBezTo>
                    <a:pt x="166297" y="71360"/>
                    <a:pt x="168675" y="72689"/>
                    <a:pt x="170984" y="74228"/>
                  </a:cubicBezTo>
                  <a:cubicBezTo>
                    <a:pt x="177560" y="78496"/>
                    <a:pt x="177980" y="85282"/>
                    <a:pt x="175462" y="91229"/>
                  </a:cubicBezTo>
                  <a:cubicBezTo>
                    <a:pt x="172523" y="98085"/>
                    <a:pt x="166926" y="93118"/>
                    <a:pt x="162449" y="92138"/>
                  </a:cubicBezTo>
                  <a:cubicBezTo>
                    <a:pt x="113196" y="81574"/>
                    <a:pt x="75138" y="49462"/>
                    <a:pt x="33161" y="24906"/>
                  </a:cubicBezTo>
                  <a:cubicBezTo>
                    <a:pt x="21898" y="18330"/>
                    <a:pt x="11054" y="11124"/>
                    <a:pt x="0" y="4198"/>
                  </a:cubicBezTo>
                  <a:cubicBezTo>
                    <a:pt x="560" y="2798"/>
                    <a:pt x="1049" y="1399"/>
                    <a:pt x="1609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F7F25052-FBA5-44A7-B7F7-A57272083B68}"/>
                </a:ext>
              </a:extLst>
            </p:cNvPr>
            <p:cNvSpPr/>
            <p:nvPr/>
          </p:nvSpPr>
          <p:spPr>
            <a:xfrm rot="5400000">
              <a:off x="1703196" y="5489635"/>
              <a:ext cx="71362" cy="72480"/>
            </a:xfrm>
            <a:custGeom>
              <a:avLst/>
              <a:gdLst>
                <a:gd name="connsiteX0" fmla="*/ 35193 w 71362"/>
                <a:gd name="connsiteY0" fmla="*/ 1 h 72480"/>
                <a:gd name="connsiteX1" fmla="*/ 71362 w 71362"/>
                <a:gd name="connsiteY1" fmla="*/ 39808 h 72480"/>
                <a:gd name="connsiteX2" fmla="*/ 39041 w 71362"/>
                <a:gd name="connsiteY2" fmla="*/ 72480 h 72480"/>
                <a:gd name="connsiteX3" fmla="*/ 2 w 71362"/>
                <a:gd name="connsiteY3" fmla="*/ 29244 h 72480"/>
                <a:gd name="connsiteX4" fmla="*/ 35263 w 71362"/>
                <a:gd name="connsiteY4" fmla="*/ 1 h 7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62" h="72480">
                  <a:moveTo>
                    <a:pt x="35193" y="1"/>
                  </a:moveTo>
                  <a:cubicBezTo>
                    <a:pt x="52753" y="-139"/>
                    <a:pt x="71362" y="20359"/>
                    <a:pt x="71362" y="39808"/>
                  </a:cubicBezTo>
                  <a:cubicBezTo>
                    <a:pt x="71362" y="56599"/>
                    <a:pt x="55761" y="72340"/>
                    <a:pt x="39041" y="72480"/>
                  </a:cubicBezTo>
                  <a:cubicBezTo>
                    <a:pt x="18682" y="72620"/>
                    <a:pt x="212" y="52192"/>
                    <a:pt x="2" y="29244"/>
                  </a:cubicBezTo>
                  <a:cubicBezTo>
                    <a:pt x="-207" y="11125"/>
                    <a:pt x="13015" y="211"/>
                    <a:pt x="35263" y="1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2007E1BE-098B-4F5E-895B-E6D638C34011}"/>
                </a:ext>
              </a:extLst>
            </p:cNvPr>
            <p:cNvSpPr/>
            <p:nvPr/>
          </p:nvSpPr>
          <p:spPr>
            <a:xfrm rot="5400000">
              <a:off x="3161663" y="6387328"/>
              <a:ext cx="121342" cy="44372"/>
            </a:xfrm>
            <a:custGeom>
              <a:avLst/>
              <a:gdLst>
                <a:gd name="connsiteX0" fmla="*/ 45666 w 121342"/>
                <a:gd name="connsiteY0" fmla="*/ 44372 h 44372"/>
                <a:gd name="connsiteX1" fmla="*/ 7887 w 121342"/>
                <a:gd name="connsiteY1" fmla="*/ 33458 h 44372"/>
                <a:gd name="connsiteX2" fmla="*/ 11455 w 121342"/>
                <a:gd name="connsiteY2" fmla="*/ 10511 h 44372"/>
                <a:gd name="connsiteX3" fmla="*/ 97437 w 121342"/>
                <a:gd name="connsiteY3" fmla="*/ 4005 h 44372"/>
                <a:gd name="connsiteX4" fmla="*/ 121293 w 121342"/>
                <a:gd name="connsiteY4" fmla="*/ 13030 h 44372"/>
                <a:gd name="connsiteX5" fmla="*/ 100095 w 121342"/>
                <a:gd name="connsiteY5" fmla="*/ 29121 h 44372"/>
                <a:gd name="connsiteX6" fmla="*/ 45666 w 121342"/>
                <a:gd name="connsiteY6" fmla="*/ 44372 h 4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342" h="44372">
                  <a:moveTo>
                    <a:pt x="45666" y="44372"/>
                  </a:moveTo>
                  <a:cubicBezTo>
                    <a:pt x="29715" y="44372"/>
                    <a:pt x="17752" y="41924"/>
                    <a:pt x="7887" y="33458"/>
                  </a:cubicBezTo>
                  <a:cubicBezTo>
                    <a:pt x="-3517" y="23664"/>
                    <a:pt x="-2747" y="15129"/>
                    <a:pt x="11455" y="10511"/>
                  </a:cubicBezTo>
                  <a:cubicBezTo>
                    <a:pt x="39439" y="1416"/>
                    <a:pt x="68053" y="-4251"/>
                    <a:pt x="97437" y="4005"/>
                  </a:cubicBezTo>
                  <a:cubicBezTo>
                    <a:pt x="105972" y="6383"/>
                    <a:pt x="120524" y="5544"/>
                    <a:pt x="121293" y="13030"/>
                  </a:cubicBezTo>
                  <a:cubicBezTo>
                    <a:pt x="122273" y="22334"/>
                    <a:pt x="108281" y="24853"/>
                    <a:pt x="100095" y="29121"/>
                  </a:cubicBezTo>
                  <a:cubicBezTo>
                    <a:pt x="82046" y="38495"/>
                    <a:pt x="62666" y="43393"/>
                    <a:pt x="45666" y="44372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2CEE30C2-1FC3-4A9B-A4A8-7D4450D56984}"/>
                </a:ext>
              </a:extLst>
            </p:cNvPr>
            <p:cNvSpPr/>
            <p:nvPr/>
          </p:nvSpPr>
          <p:spPr>
            <a:xfrm rot="5400000">
              <a:off x="927853" y="6144011"/>
              <a:ext cx="414447" cy="74656"/>
            </a:xfrm>
            <a:custGeom>
              <a:avLst/>
              <a:gdLst>
                <a:gd name="connsiteX0" fmla="*/ 0 w 414447"/>
                <a:gd name="connsiteY0" fmla="*/ 74158 h 74656"/>
                <a:gd name="connsiteX1" fmla="*/ 414448 w 414447"/>
                <a:gd name="connsiteY1" fmla="*/ 0 h 74656"/>
                <a:gd name="connsiteX2" fmla="*/ 0 w 414447"/>
                <a:gd name="connsiteY2" fmla="*/ 74158 h 7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447" h="74656">
                  <a:moveTo>
                    <a:pt x="0" y="74158"/>
                  </a:moveTo>
                  <a:cubicBezTo>
                    <a:pt x="136983" y="49322"/>
                    <a:pt x="274596" y="28334"/>
                    <a:pt x="414448" y="0"/>
                  </a:cubicBezTo>
                  <a:cubicBezTo>
                    <a:pt x="381076" y="21618"/>
                    <a:pt x="48553" y="80665"/>
                    <a:pt x="0" y="74158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A3C558ED-E312-46E5-AA6F-9F6D268B3B25}"/>
                </a:ext>
              </a:extLst>
            </p:cNvPr>
            <p:cNvSpPr/>
            <p:nvPr/>
          </p:nvSpPr>
          <p:spPr>
            <a:xfrm rot="5400000">
              <a:off x="1752614" y="5832706"/>
              <a:ext cx="129965" cy="220069"/>
            </a:xfrm>
            <a:custGeom>
              <a:avLst/>
              <a:gdLst>
                <a:gd name="connsiteX0" fmla="*/ 1700 w 129965"/>
                <a:gd name="connsiteY0" fmla="*/ 0 h 220069"/>
                <a:gd name="connsiteX1" fmla="*/ 14923 w 129965"/>
                <a:gd name="connsiteY1" fmla="*/ 31272 h 220069"/>
                <a:gd name="connsiteX2" fmla="*/ 118535 w 129965"/>
                <a:gd name="connsiteY2" fmla="*/ 200578 h 220069"/>
                <a:gd name="connsiteX3" fmla="*/ 127839 w 129965"/>
                <a:gd name="connsiteY3" fmla="*/ 212471 h 220069"/>
                <a:gd name="connsiteX4" fmla="*/ 129309 w 129965"/>
                <a:gd name="connsiteY4" fmla="*/ 218627 h 220069"/>
                <a:gd name="connsiteX5" fmla="*/ 122942 w 129965"/>
                <a:gd name="connsiteY5" fmla="*/ 219817 h 220069"/>
                <a:gd name="connsiteX6" fmla="*/ 107481 w 129965"/>
                <a:gd name="connsiteY6" fmla="*/ 212401 h 220069"/>
                <a:gd name="connsiteX7" fmla="*/ 2120 w 129965"/>
                <a:gd name="connsiteY7" fmla="*/ 15042 h 220069"/>
                <a:gd name="connsiteX8" fmla="*/ 21 w 129965"/>
                <a:gd name="connsiteY8" fmla="*/ 5667 h 220069"/>
                <a:gd name="connsiteX9" fmla="*/ 1630 w 129965"/>
                <a:gd name="connsiteY9" fmla="*/ 0 h 22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965" h="220069">
                  <a:moveTo>
                    <a:pt x="1700" y="0"/>
                  </a:moveTo>
                  <a:cubicBezTo>
                    <a:pt x="6807" y="12103"/>
                    <a:pt x="10865" y="21758"/>
                    <a:pt x="14923" y="31272"/>
                  </a:cubicBezTo>
                  <a:cubicBezTo>
                    <a:pt x="41158" y="92768"/>
                    <a:pt x="77468" y="148177"/>
                    <a:pt x="118535" y="200578"/>
                  </a:cubicBezTo>
                  <a:cubicBezTo>
                    <a:pt x="121613" y="204565"/>
                    <a:pt x="124761" y="208483"/>
                    <a:pt x="127839" y="212471"/>
                  </a:cubicBezTo>
                  <a:cubicBezTo>
                    <a:pt x="129239" y="214290"/>
                    <a:pt x="130918" y="216389"/>
                    <a:pt x="129309" y="218627"/>
                  </a:cubicBezTo>
                  <a:cubicBezTo>
                    <a:pt x="127839" y="220726"/>
                    <a:pt x="125251" y="219957"/>
                    <a:pt x="122942" y="219817"/>
                  </a:cubicBezTo>
                  <a:cubicBezTo>
                    <a:pt x="116786" y="219397"/>
                    <a:pt x="111469" y="217648"/>
                    <a:pt x="107481" y="212401"/>
                  </a:cubicBezTo>
                  <a:cubicBezTo>
                    <a:pt x="61237" y="152514"/>
                    <a:pt x="22618" y="88640"/>
                    <a:pt x="2120" y="15042"/>
                  </a:cubicBezTo>
                  <a:cubicBezTo>
                    <a:pt x="1280" y="11963"/>
                    <a:pt x="581" y="8815"/>
                    <a:pt x="21" y="5667"/>
                  </a:cubicBezTo>
                  <a:cubicBezTo>
                    <a:pt x="-119" y="4897"/>
                    <a:pt x="441" y="3988"/>
                    <a:pt x="1630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481E5439-7045-4042-ACEC-0C4A152BA26E}"/>
                </a:ext>
              </a:extLst>
            </p:cNvPr>
            <p:cNvSpPr/>
            <p:nvPr/>
          </p:nvSpPr>
          <p:spPr>
            <a:xfrm rot="5400000">
              <a:off x="4153600" y="6698865"/>
              <a:ext cx="54768" cy="58494"/>
            </a:xfrm>
            <a:custGeom>
              <a:avLst/>
              <a:gdLst>
                <a:gd name="connsiteX0" fmla="*/ 70 w 54768"/>
                <a:gd name="connsiteY0" fmla="*/ 31123 h 58494"/>
                <a:gd name="connsiteX1" fmla="*/ 24626 w 54768"/>
                <a:gd name="connsiteY1" fmla="*/ 620 h 58494"/>
                <a:gd name="connsiteX2" fmla="*/ 52680 w 54768"/>
                <a:gd name="connsiteY2" fmla="*/ 14892 h 58494"/>
                <a:gd name="connsiteX3" fmla="*/ 40507 w 54768"/>
                <a:gd name="connsiteY3" fmla="*/ 47773 h 58494"/>
                <a:gd name="connsiteX4" fmla="*/ 13782 w 54768"/>
                <a:gd name="connsiteY4" fmla="*/ 56239 h 58494"/>
                <a:gd name="connsiteX5" fmla="*/ 0 w 54768"/>
                <a:gd name="connsiteY5" fmla="*/ 31123 h 5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68" h="58494">
                  <a:moveTo>
                    <a:pt x="70" y="31123"/>
                  </a:moveTo>
                  <a:cubicBezTo>
                    <a:pt x="-140" y="15591"/>
                    <a:pt x="10004" y="3698"/>
                    <a:pt x="24626" y="620"/>
                  </a:cubicBezTo>
                  <a:cubicBezTo>
                    <a:pt x="36729" y="-1969"/>
                    <a:pt x="47853" y="3698"/>
                    <a:pt x="52680" y="14892"/>
                  </a:cubicBezTo>
                  <a:cubicBezTo>
                    <a:pt x="57788" y="26645"/>
                    <a:pt x="53450" y="39658"/>
                    <a:pt x="40507" y="47773"/>
                  </a:cubicBezTo>
                  <a:cubicBezTo>
                    <a:pt x="32532" y="52810"/>
                    <a:pt x="25466" y="63025"/>
                    <a:pt x="13782" y="56239"/>
                  </a:cubicBezTo>
                  <a:cubicBezTo>
                    <a:pt x="3638" y="50362"/>
                    <a:pt x="839" y="40287"/>
                    <a:pt x="0" y="31123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C2698569-047A-4BB1-870F-15EC1651AC4E}"/>
                </a:ext>
              </a:extLst>
            </p:cNvPr>
            <p:cNvSpPr/>
            <p:nvPr/>
          </p:nvSpPr>
          <p:spPr>
            <a:xfrm rot="5400000">
              <a:off x="1255484" y="6364462"/>
              <a:ext cx="154123" cy="174342"/>
            </a:xfrm>
            <a:custGeom>
              <a:avLst/>
              <a:gdLst>
                <a:gd name="connsiteX0" fmla="*/ 0 w 154123"/>
                <a:gd name="connsiteY0" fmla="*/ 0 h 174342"/>
                <a:gd name="connsiteX1" fmla="*/ 154124 w 154123"/>
                <a:gd name="connsiteY1" fmla="*/ 174342 h 174342"/>
                <a:gd name="connsiteX2" fmla="*/ 0 w 154123"/>
                <a:gd name="connsiteY2" fmla="*/ 0 h 17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23" h="174342">
                  <a:moveTo>
                    <a:pt x="0" y="0"/>
                  </a:moveTo>
                  <a:cubicBezTo>
                    <a:pt x="56179" y="53870"/>
                    <a:pt x="110468" y="109419"/>
                    <a:pt x="154124" y="174342"/>
                  </a:cubicBezTo>
                  <a:cubicBezTo>
                    <a:pt x="97245" y="121102"/>
                    <a:pt x="49182" y="60026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CD814DA-3BDB-4D15-89A1-3D922317BF66}"/>
                </a:ext>
              </a:extLst>
            </p:cNvPr>
            <p:cNvSpPr/>
            <p:nvPr/>
          </p:nvSpPr>
          <p:spPr>
            <a:xfrm rot="5400000">
              <a:off x="1211478" y="6165143"/>
              <a:ext cx="275715" cy="119353"/>
            </a:xfrm>
            <a:custGeom>
              <a:avLst/>
              <a:gdLst>
                <a:gd name="connsiteX0" fmla="*/ 275715 w 275715"/>
                <a:gd name="connsiteY0" fmla="*/ 119353 h 119353"/>
                <a:gd name="connsiteX1" fmla="*/ 0 w 275715"/>
                <a:gd name="connsiteY1" fmla="*/ 3428 h 119353"/>
                <a:gd name="connsiteX2" fmla="*/ 1469 w 275715"/>
                <a:gd name="connsiteY2" fmla="*/ 0 h 119353"/>
                <a:gd name="connsiteX3" fmla="*/ 275715 w 275715"/>
                <a:gd name="connsiteY3" fmla="*/ 119283 h 11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715" h="119353">
                  <a:moveTo>
                    <a:pt x="275715" y="119353"/>
                  </a:moveTo>
                  <a:cubicBezTo>
                    <a:pt x="180849" y="86821"/>
                    <a:pt x="89060" y="48203"/>
                    <a:pt x="0" y="3428"/>
                  </a:cubicBezTo>
                  <a:cubicBezTo>
                    <a:pt x="490" y="2309"/>
                    <a:pt x="979" y="1189"/>
                    <a:pt x="1469" y="0"/>
                  </a:cubicBezTo>
                  <a:cubicBezTo>
                    <a:pt x="92908" y="39738"/>
                    <a:pt x="184277" y="79545"/>
                    <a:pt x="275715" y="119283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018389C0-ED36-47F2-813B-F62D4D3B1A53}"/>
                </a:ext>
              </a:extLst>
            </p:cNvPr>
            <p:cNvSpPr/>
            <p:nvPr/>
          </p:nvSpPr>
          <p:spPr>
            <a:xfrm rot="5400000">
              <a:off x="1150162" y="5604517"/>
              <a:ext cx="228491" cy="54979"/>
            </a:xfrm>
            <a:custGeom>
              <a:avLst/>
              <a:gdLst>
                <a:gd name="connsiteX0" fmla="*/ 228492 w 228491"/>
                <a:gd name="connsiteY0" fmla="*/ 54570 h 54979"/>
                <a:gd name="connsiteX1" fmla="*/ 0 w 228491"/>
                <a:gd name="connsiteY1" fmla="*/ 0 h 54979"/>
                <a:gd name="connsiteX2" fmla="*/ 228492 w 228491"/>
                <a:gd name="connsiteY2" fmla="*/ 54570 h 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491" h="54979">
                  <a:moveTo>
                    <a:pt x="228492" y="54570"/>
                  </a:moveTo>
                  <a:cubicBezTo>
                    <a:pt x="203306" y="59607"/>
                    <a:pt x="27984" y="16861"/>
                    <a:pt x="0" y="0"/>
                  </a:cubicBezTo>
                  <a:cubicBezTo>
                    <a:pt x="76187" y="18190"/>
                    <a:pt x="152305" y="36380"/>
                    <a:pt x="228492" y="5457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D2749773-CA18-4DED-9FD9-D1B29470127A}"/>
                </a:ext>
              </a:extLst>
            </p:cNvPr>
            <p:cNvSpPr/>
            <p:nvPr/>
          </p:nvSpPr>
          <p:spPr>
            <a:xfrm rot="5400000">
              <a:off x="4003915" y="6459573"/>
              <a:ext cx="41782" cy="45275"/>
            </a:xfrm>
            <a:custGeom>
              <a:avLst/>
              <a:gdLst>
                <a:gd name="connsiteX0" fmla="*/ 19942 w 41782"/>
                <a:gd name="connsiteY0" fmla="*/ 0 h 45275"/>
                <a:gd name="connsiteX1" fmla="*/ 41770 w 41782"/>
                <a:gd name="connsiteY1" fmla="*/ 26725 h 45275"/>
                <a:gd name="connsiteX2" fmla="*/ 21551 w 41782"/>
                <a:gd name="connsiteY2" fmla="*/ 45265 h 45275"/>
                <a:gd name="connsiteX3" fmla="*/ 3 w 41782"/>
                <a:gd name="connsiteY3" fmla="*/ 19939 h 45275"/>
                <a:gd name="connsiteX4" fmla="*/ 20012 w 41782"/>
                <a:gd name="connsiteY4" fmla="*/ 0 h 4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82" h="45275">
                  <a:moveTo>
                    <a:pt x="19942" y="0"/>
                  </a:moveTo>
                  <a:cubicBezTo>
                    <a:pt x="31975" y="0"/>
                    <a:pt x="42190" y="12523"/>
                    <a:pt x="41770" y="26725"/>
                  </a:cubicBezTo>
                  <a:cubicBezTo>
                    <a:pt x="41490" y="36589"/>
                    <a:pt x="32395" y="44845"/>
                    <a:pt x="21551" y="45265"/>
                  </a:cubicBezTo>
                  <a:cubicBezTo>
                    <a:pt x="10008" y="45684"/>
                    <a:pt x="-207" y="33721"/>
                    <a:pt x="3" y="19939"/>
                  </a:cubicBezTo>
                  <a:cubicBezTo>
                    <a:pt x="143" y="8605"/>
                    <a:pt x="8748" y="0"/>
                    <a:pt x="20012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96AFAB94-5256-416F-8F90-B14F6FD0842A}"/>
                </a:ext>
              </a:extLst>
            </p:cNvPr>
            <p:cNvSpPr/>
            <p:nvPr/>
          </p:nvSpPr>
          <p:spPr>
            <a:xfrm rot="5400000">
              <a:off x="3876979" y="6413779"/>
              <a:ext cx="42888" cy="43245"/>
            </a:xfrm>
            <a:custGeom>
              <a:avLst/>
              <a:gdLst>
                <a:gd name="connsiteX0" fmla="*/ 20220 w 42888"/>
                <a:gd name="connsiteY0" fmla="*/ 43236 h 43245"/>
                <a:gd name="connsiteX1" fmla="*/ 2 w 42888"/>
                <a:gd name="connsiteY1" fmla="*/ 18260 h 43245"/>
                <a:gd name="connsiteX2" fmla="*/ 18611 w 42888"/>
                <a:gd name="connsiteY2" fmla="*/ 0 h 43245"/>
                <a:gd name="connsiteX3" fmla="*/ 42888 w 42888"/>
                <a:gd name="connsiteY3" fmla="*/ 23787 h 43245"/>
                <a:gd name="connsiteX4" fmla="*/ 20220 w 42888"/>
                <a:gd name="connsiteY4" fmla="*/ 43236 h 4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8" h="43245">
                  <a:moveTo>
                    <a:pt x="20220" y="43236"/>
                  </a:moveTo>
                  <a:cubicBezTo>
                    <a:pt x="9306" y="42886"/>
                    <a:pt x="-138" y="31203"/>
                    <a:pt x="2" y="18260"/>
                  </a:cubicBezTo>
                  <a:cubicBezTo>
                    <a:pt x="72" y="8466"/>
                    <a:pt x="8747" y="-69"/>
                    <a:pt x="18611" y="0"/>
                  </a:cubicBezTo>
                  <a:cubicBezTo>
                    <a:pt x="29945" y="0"/>
                    <a:pt x="42818" y="12593"/>
                    <a:pt x="42888" y="23787"/>
                  </a:cubicBezTo>
                  <a:cubicBezTo>
                    <a:pt x="43027" y="33861"/>
                    <a:pt x="31624" y="43586"/>
                    <a:pt x="20220" y="43236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94B489E-0727-4344-8D31-9CEDB8D1DB0C}"/>
                </a:ext>
              </a:extLst>
            </p:cNvPr>
            <p:cNvSpPr/>
            <p:nvPr/>
          </p:nvSpPr>
          <p:spPr>
            <a:xfrm rot="5400000">
              <a:off x="3911512" y="6576410"/>
              <a:ext cx="67896" cy="161011"/>
            </a:xfrm>
            <a:custGeom>
              <a:avLst/>
              <a:gdLst>
                <a:gd name="connsiteX0" fmla="*/ 67826 w 67896"/>
                <a:gd name="connsiteY0" fmla="*/ 160910 h 161011"/>
                <a:gd name="connsiteX1" fmla="*/ 54604 w 67896"/>
                <a:gd name="connsiteY1" fmla="*/ 152794 h 161011"/>
                <a:gd name="connsiteX2" fmla="*/ 34 w 67896"/>
                <a:gd name="connsiteY2" fmla="*/ 5037 h 161011"/>
                <a:gd name="connsiteX3" fmla="*/ 1853 w 67896"/>
                <a:gd name="connsiteY3" fmla="*/ 0 h 161011"/>
                <a:gd name="connsiteX4" fmla="*/ 67896 w 67896"/>
                <a:gd name="connsiteY4" fmla="*/ 160910 h 16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96" h="161011">
                  <a:moveTo>
                    <a:pt x="67826" y="160910"/>
                  </a:moveTo>
                  <a:cubicBezTo>
                    <a:pt x="59291" y="161749"/>
                    <a:pt x="56493" y="157272"/>
                    <a:pt x="54604" y="152794"/>
                  </a:cubicBezTo>
                  <a:cubicBezTo>
                    <a:pt x="34315" y="104312"/>
                    <a:pt x="15915" y="55129"/>
                    <a:pt x="34" y="5037"/>
                  </a:cubicBezTo>
                  <a:cubicBezTo>
                    <a:pt x="-176" y="4408"/>
                    <a:pt x="594" y="3428"/>
                    <a:pt x="1853" y="0"/>
                  </a:cubicBezTo>
                  <a:cubicBezTo>
                    <a:pt x="25640" y="54080"/>
                    <a:pt x="48027" y="106550"/>
                    <a:pt x="67896" y="16091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72ACCAFB-70CB-497D-ABD1-A3D08B82E193}"/>
                </a:ext>
              </a:extLst>
            </p:cNvPr>
            <p:cNvSpPr/>
            <p:nvPr/>
          </p:nvSpPr>
          <p:spPr>
            <a:xfrm rot="5400000">
              <a:off x="4080689" y="6823822"/>
              <a:ext cx="40976" cy="43524"/>
            </a:xfrm>
            <a:custGeom>
              <a:avLst/>
              <a:gdLst>
                <a:gd name="connsiteX0" fmla="*/ 20590 w 40976"/>
                <a:gd name="connsiteY0" fmla="*/ 9 h 43524"/>
                <a:gd name="connsiteX1" fmla="*/ 40949 w 40976"/>
                <a:gd name="connsiteY1" fmla="*/ 20297 h 43524"/>
                <a:gd name="connsiteX2" fmla="*/ 20450 w 40976"/>
                <a:gd name="connsiteY2" fmla="*/ 43524 h 43524"/>
                <a:gd name="connsiteX3" fmla="*/ 22 w 40976"/>
                <a:gd name="connsiteY3" fmla="*/ 23376 h 43524"/>
                <a:gd name="connsiteX4" fmla="*/ 20590 w 40976"/>
                <a:gd name="connsiteY4" fmla="*/ 9 h 4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76" h="43524">
                  <a:moveTo>
                    <a:pt x="20590" y="9"/>
                  </a:moveTo>
                  <a:cubicBezTo>
                    <a:pt x="30035" y="-341"/>
                    <a:pt x="40319" y="9943"/>
                    <a:pt x="40949" y="20297"/>
                  </a:cubicBezTo>
                  <a:cubicBezTo>
                    <a:pt x="41578" y="31701"/>
                    <a:pt x="31224" y="43454"/>
                    <a:pt x="20450" y="43524"/>
                  </a:cubicBezTo>
                  <a:cubicBezTo>
                    <a:pt x="10236" y="43524"/>
                    <a:pt x="581" y="34080"/>
                    <a:pt x="22" y="23376"/>
                  </a:cubicBezTo>
                  <a:cubicBezTo>
                    <a:pt x="-538" y="12182"/>
                    <a:pt x="9816" y="428"/>
                    <a:pt x="20590" y="9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B2B359BA-6855-44A4-AD80-BDBF29D9261E}"/>
                </a:ext>
              </a:extLst>
            </p:cNvPr>
            <p:cNvSpPr/>
            <p:nvPr/>
          </p:nvSpPr>
          <p:spPr>
            <a:xfrm rot="5400000">
              <a:off x="3998625" y="6658733"/>
              <a:ext cx="27519" cy="162466"/>
            </a:xfrm>
            <a:custGeom>
              <a:avLst/>
              <a:gdLst>
                <a:gd name="connsiteX0" fmla="*/ 1876 w 27519"/>
                <a:gd name="connsiteY0" fmla="*/ 0 h 162466"/>
                <a:gd name="connsiteX1" fmla="*/ 19926 w 27519"/>
                <a:gd name="connsiteY1" fmla="*/ 113756 h 162466"/>
                <a:gd name="connsiteX2" fmla="*/ 26922 w 27519"/>
                <a:gd name="connsiteY2" fmla="*/ 152864 h 162466"/>
                <a:gd name="connsiteX3" fmla="*/ 24124 w 27519"/>
                <a:gd name="connsiteY3" fmla="*/ 162239 h 162466"/>
                <a:gd name="connsiteX4" fmla="*/ 18457 w 27519"/>
                <a:gd name="connsiteY4" fmla="*/ 155033 h 162466"/>
                <a:gd name="connsiteX5" fmla="*/ 2436 w 27519"/>
                <a:gd name="connsiteY5" fmla="*/ 38269 h 162466"/>
                <a:gd name="connsiteX6" fmla="*/ 1876 w 27519"/>
                <a:gd name="connsiteY6" fmla="*/ 0 h 16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19" h="162466">
                  <a:moveTo>
                    <a:pt x="1876" y="0"/>
                  </a:moveTo>
                  <a:cubicBezTo>
                    <a:pt x="8172" y="39948"/>
                    <a:pt x="13979" y="76887"/>
                    <a:pt x="19926" y="113756"/>
                  </a:cubicBezTo>
                  <a:cubicBezTo>
                    <a:pt x="22025" y="126839"/>
                    <a:pt x="24613" y="139852"/>
                    <a:pt x="26922" y="152864"/>
                  </a:cubicBezTo>
                  <a:cubicBezTo>
                    <a:pt x="27552" y="156502"/>
                    <a:pt x="28671" y="161050"/>
                    <a:pt x="24124" y="162239"/>
                  </a:cubicBezTo>
                  <a:cubicBezTo>
                    <a:pt x="18597" y="163638"/>
                    <a:pt x="19156" y="158251"/>
                    <a:pt x="18457" y="155033"/>
                  </a:cubicBezTo>
                  <a:cubicBezTo>
                    <a:pt x="10411" y="116485"/>
                    <a:pt x="4884" y="77587"/>
                    <a:pt x="2436" y="38269"/>
                  </a:cubicBezTo>
                  <a:cubicBezTo>
                    <a:pt x="1736" y="26655"/>
                    <a:pt x="-2322" y="15042"/>
                    <a:pt x="1876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D0EE54C7-60F2-4E15-9665-E89FEB626049}"/>
                </a:ext>
              </a:extLst>
            </p:cNvPr>
            <p:cNvSpPr/>
            <p:nvPr/>
          </p:nvSpPr>
          <p:spPr>
            <a:xfrm rot="5400000">
              <a:off x="4067911" y="6580681"/>
              <a:ext cx="34960" cy="39399"/>
            </a:xfrm>
            <a:custGeom>
              <a:avLst/>
              <a:gdLst>
                <a:gd name="connsiteX0" fmla="*/ 14286 w 34960"/>
                <a:gd name="connsiteY0" fmla="*/ 0 h 39399"/>
                <a:gd name="connsiteX1" fmla="*/ 34924 w 34960"/>
                <a:gd name="connsiteY1" fmla="*/ 21058 h 39399"/>
                <a:gd name="connsiteX2" fmla="*/ 16734 w 34960"/>
                <a:gd name="connsiteY2" fmla="*/ 39388 h 39399"/>
                <a:gd name="connsiteX3" fmla="*/ 83 w 34960"/>
                <a:gd name="connsiteY3" fmla="*/ 18190 h 39399"/>
                <a:gd name="connsiteX4" fmla="*/ 14216 w 34960"/>
                <a:gd name="connsiteY4" fmla="*/ 0 h 3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60" h="39399">
                  <a:moveTo>
                    <a:pt x="14286" y="0"/>
                  </a:moveTo>
                  <a:cubicBezTo>
                    <a:pt x="27998" y="560"/>
                    <a:pt x="35554" y="9165"/>
                    <a:pt x="34924" y="21058"/>
                  </a:cubicBezTo>
                  <a:cubicBezTo>
                    <a:pt x="34364" y="31762"/>
                    <a:pt x="26459" y="39738"/>
                    <a:pt x="16734" y="39388"/>
                  </a:cubicBezTo>
                  <a:cubicBezTo>
                    <a:pt x="6870" y="39038"/>
                    <a:pt x="-896" y="29593"/>
                    <a:pt x="83" y="18190"/>
                  </a:cubicBezTo>
                  <a:cubicBezTo>
                    <a:pt x="923" y="8325"/>
                    <a:pt x="4981" y="630"/>
                    <a:pt x="14216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4B7E0F27-9711-45B9-8D1E-8B18EDBA23B7}"/>
                </a:ext>
              </a:extLst>
            </p:cNvPr>
            <p:cNvSpPr/>
            <p:nvPr/>
          </p:nvSpPr>
          <p:spPr>
            <a:xfrm rot="5400000">
              <a:off x="3880968" y="6499421"/>
              <a:ext cx="67311" cy="105150"/>
            </a:xfrm>
            <a:custGeom>
              <a:avLst/>
              <a:gdLst>
                <a:gd name="connsiteX0" fmla="*/ 3498 w 67311"/>
                <a:gd name="connsiteY0" fmla="*/ 0 h 105150"/>
                <a:gd name="connsiteX1" fmla="*/ 65343 w 67311"/>
                <a:gd name="connsiteY1" fmla="*/ 93538 h 105150"/>
                <a:gd name="connsiteX2" fmla="*/ 64294 w 67311"/>
                <a:gd name="connsiteY2" fmla="*/ 104451 h 105150"/>
                <a:gd name="connsiteX3" fmla="*/ 57928 w 67311"/>
                <a:gd name="connsiteY3" fmla="*/ 101163 h 105150"/>
                <a:gd name="connsiteX4" fmla="*/ 0 w 67311"/>
                <a:gd name="connsiteY4" fmla="*/ 2029 h 105150"/>
                <a:gd name="connsiteX5" fmla="*/ 3428 w 67311"/>
                <a:gd name="connsiteY5" fmla="*/ 0 h 10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11" h="105150">
                  <a:moveTo>
                    <a:pt x="3498" y="0"/>
                  </a:moveTo>
                  <a:cubicBezTo>
                    <a:pt x="25326" y="30363"/>
                    <a:pt x="45894" y="61566"/>
                    <a:pt x="65343" y="93538"/>
                  </a:cubicBezTo>
                  <a:cubicBezTo>
                    <a:pt x="67652" y="97385"/>
                    <a:pt x="68632" y="101583"/>
                    <a:pt x="64294" y="104451"/>
                  </a:cubicBezTo>
                  <a:cubicBezTo>
                    <a:pt x="61216" y="106550"/>
                    <a:pt x="59257" y="103472"/>
                    <a:pt x="57928" y="101163"/>
                  </a:cubicBezTo>
                  <a:cubicBezTo>
                    <a:pt x="38548" y="68142"/>
                    <a:pt x="19309" y="35050"/>
                    <a:pt x="0" y="2029"/>
                  </a:cubicBezTo>
                  <a:cubicBezTo>
                    <a:pt x="1119" y="1329"/>
                    <a:pt x="2309" y="630"/>
                    <a:pt x="3428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67451253-E612-4FB5-9F0E-C9CDCA627FF2}"/>
                </a:ext>
              </a:extLst>
            </p:cNvPr>
            <p:cNvSpPr/>
            <p:nvPr/>
          </p:nvSpPr>
          <p:spPr>
            <a:xfrm rot="5400000">
              <a:off x="3749060" y="5597533"/>
              <a:ext cx="183156" cy="146605"/>
            </a:xfrm>
            <a:custGeom>
              <a:avLst/>
              <a:gdLst>
                <a:gd name="connsiteX0" fmla="*/ 183156 w 183156"/>
                <a:gd name="connsiteY0" fmla="*/ 962 h 146605"/>
                <a:gd name="connsiteX1" fmla="*/ 146217 w 183156"/>
                <a:gd name="connsiteY1" fmla="*/ 50144 h 146605"/>
                <a:gd name="connsiteX2" fmla="*/ 96335 w 183156"/>
                <a:gd name="connsiteY2" fmla="*/ 113878 h 146605"/>
                <a:gd name="connsiteX3" fmla="*/ 47782 w 183156"/>
                <a:gd name="connsiteY3" fmla="*/ 145570 h 146605"/>
                <a:gd name="connsiteX4" fmla="*/ 4476 w 183156"/>
                <a:gd name="connsiteY4" fmla="*/ 126331 h 146605"/>
                <a:gd name="connsiteX5" fmla="*/ 11193 w 183156"/>
                <a:gd name="connsiteY5" fmla="*/ 87643 h 146605"/>
                <a:gd name="connsiteX6" fmla="*/ 68351 w 183156"/>
                <a:gd name="connsiteY6" fmla="*/ 43848 h 146605"/>
                <a:gd name="connsiteX7" fmla="*/ 166995 w 183156"/>
                <a:gd name="connsiteY7" fmla="*/ 2501 h 146605"/>
                <a:gd name="connsiteX8" fmla="*/ 183156 w 183156"/>
                <a:gd name="connsiteY8" fmla="*/ 1032 h 14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156" h="146605">
                  <a:moveTo>
                    <a:pt x="183156" y="962"/>
                  </a:moveTo>
                  <a:cubicBezTo>
                    <a:pt x="170214" y="18242"/>
                    <a:pt x="158390" y="34333"/>
                    <a:pt x="146217" y="50144"/>
                  </a:cubicBezTo>
                  <a:cubicBezTo>
                    <a:pt x="129776" y="71552"/>
                    <a:pt x="113545" y="93100"/>
                    <a:pt x="96335" y="113878"/>
                  </a:cubicBezTo>
                  <a:cubicBezTo>
                    <a:pt x="83602" y="129270"/>
                    <a:pt x="67651" y="140883"/>
                    <a:pt x="47782" y="145570"/>
                  </a:cubicBezTo>
                  <a:cubicBezTo>
                    <a:pt x="30782" y="149558"/>
                    <a:pt x="13921" y="141793"/>
                    <a:pt x="4476" y="126331"/>
                  </a:cubicBezTo>
                  <a:cubicBezTo>
                    <a:pt x="-2869" y="114298"/>
                    <a:pt x="-1540" y="101565"/>
                    <a:pt x="11193" y="87643"/>
                  </a:cubicBezTo>
                  <a:cubicBezTo>
                    <a:pt x="27563" y="69733"/>
                    <a:pt x="45473" y="53572"/>
                    <a:pt x="68351" y="43848"/>
                  </a:cubicBezTo>
                  <a:cubicBezTo>
                    <a:pt x="101162" y="29925"/>
                    <a:pt x="132715" y="12925"/>
                    <a:pt x="166995" y="2501"/>
                  </a:cubicBezTo>
                  <a:cubicBezTo>
                    <a:pt x="171193" y="1241"/>
                    <a:pt x="175251" y="-1487"/>
                    <a:pt x="183156" y="1032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BF850BB6-6A4D-4CDE-8778-BB4227AEAE22}"/>
                </a:ext>
              </a:extLst>
            </p:cNvPr>
            <p:cNvSpPr/>
            <p:nvPr/>
          </p:nvSpPr>
          <p:spPr>
            <a:xfrm rot="5400000">
              <a:off x="3749675" y="5623596"/>
              <a:ext cx="95962" cy="202660"/>
            </a:xfrm>
            <a:custGeom>
              <a:avLst/>
              <a:gdLst>
                <a:gd name="connsiteX0" fmla="*/ 95963 w 95962"/>
                <a:gd name="connsiteY0" fmla="*/ 0 h 202660"/>
                <a:gd name="connsiteX1" fmla="*/ 85049 w 95962"/>
                <a:gd name="connsiteY1" fmla="*/ 85562 h 202660"/>
                <a:gd name="connsiteX2" fmla="*/ 74974 w 95962"/>
                <a:gd name="connsiteY2" fmla="*/ 158601 h 202660"/>
                <a:gd name="connsiteX3" fmla="*/ 64200 w 95962"/>
                <a:gd name="connsiteY3" fmla="*/ 185186 h 202660"/>
                <a:gd name="connsiteX4" fmla="*/ 7952 w 95962"/>
                <a:gd name="connsiteY4" fmla="*/ 184557 h 202660"/>
                <a:gd name="connsiteX5" fmla="*/ 256 w 95962"/>
                <a:gd name="connsiteY5" fmla="*/ 147547 h 202660"/>
                <a:gd name="connsiteX6" fmla="*/ 23553 w 95962"/>
                <a:gd name="connsiteY6" fmla="*/ 83463 h 202660"/>
                <a:gd name="connsiteX7" fmla="*/ 83230 w 95962"/>
                <a:gd name="connsiteY7" fmla="*/ 10284 h 202660"/>
                <a:gd name="connsiteX8" fmla="*/ 95963 w 95962"/>
                <a:gd name="connsiteY8" fmla="*/ 0 h 20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62" h="202660">
                  <a:moveTo>
                    <a:pt x="95963" y="0"/>
                  </a:moveTo>
                  <a:cubicBezTo>
                    <a:pt x="92185" y="29733"/>
                    <a:pt x="89106" y="57718"/>
                    <a:pt x="85049" y="85562"/>
                  </a:cubicBezTo>
                  <a:cubicBezTo>
                    <a:pt x="81551" y="109908"/>
                    <a:pt x="82320" y="134814"/>
                    <a:pt x="74974" y="158601"/>
                  </a:cubicBezTo>
                  <a:cubicBezTo>
                    <a:pt x="72106" y="167766"/>
                    <a:pt x="69308" y="176861"/>
                    <a:pt x="64200" y="185186"/>
                  </a:cubicBezTo>
                  <a:cubicBezTo>
                    <a:pt x="49858" y="208693"/>
                    <a:pt x="21874" y="208483"/>
                    <a:pt x="7952" y="184557"/>
                  </a:cubicBezTo>
                  <a:cubicBezTo>
                    <a:pt x="1306" y="173153"/>
                    <a:pt x="-793" y="160350"/>
                    <a:pt x="256" y="147547"/>
                  </a:cubicBezTo>
                  <a:cubicBezTo>
                    <a:pt x="2075" y="124180"/>
                    <a:pt x="6413" y="102213"/>
                    <a:pt x="23553" y="83463"/>
                  </a:cubicBezTo>
                  <a:cubicBezTo>
                    <a:pt x="44751" y="60236"/>
                    <a:pt x="63361" y="34701"/>
                    <a:pt x="83230" y="10284"/>
                  </a:cubicBezTo>
                  <a:cubicBezTo>
                    <a:pt x="86028" y="6856"/>
                    <a:pt x="88197" y="2589"/>
                    <a:pt x="95963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6C3EC540-76B5-49DF-A019-CB5EDEBECD70}"/>
                </a:ext>
              </a:extLst>
            </p:cNvPr>
            <p:cNvSpPr/>
            <p:nvPr/>
          </p:nvSpPr>
          <p:spPr>
            <a:xfrm rot="5400000">
              <a:off x="3742185" y="5773222"/>
              <a:ext cx="129746" cy="187914"/>
            </a:xfrm>
            <a:custGeom>
              <a:avLst/>
              <a:gdLst>
                <a:gd name="connsiteX0" fmla="*/ 824 w 129746"/>
                <a:gd name="connsiteY0" fmla="*/ 0 h 187914"/>
                <a:gd name="connsiteX1" fmla="*/ 43570 w 129746"/>
                <a:gd name="connsiteY1" fmla="*/ 41277 h 187914"/>
                <a:gd name="connsiteX2" fmla="*/ 99609 w 129746"/>
                <a:gd name="connsiteY2" fmla="*/ 95706 h 187914"/>
                <a:gd name="connsiteX3" fmla="*/ 129622 w 129746"/>
                <a:gd name="connsiteY3" fmla="*/ 161889 h 187914"/>
                <a:gd name="connsiteX4" fmla="*/ 98630 w 129746"/>
                <a:gd name="connsiteY4" fmla="*/ 187355 h 187914"/>
                <a:gd name="connsiteX5" fmla="*/ 83868 w 129746"/>
                <a:gd name="connsiteY5" fmla="*/ 180429 h 187914"/>
                <a:gd name="connsiteX6" fmla="*/ 21533 w 129746"/>
                <a:gd name="connsiteY6" fmla="*/ 86542 h 187914"/>
                <a:gd name="connsiteX7" fmla="*/ 1804 w 129746"/>
                <a:gd name="connsiteY7" fmla="*/ 9585 h 187914"/>
                <a:gd name="connsiteX8" fmla="*/ 824 w 129746"/>
                <a:gd name="connsiteY8" fmla="*/ 70 h 18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746" h="187914">
                  <a:moveTo>
                    <a:pt x="824" y="0"/>
                  </a:moveTo>
                  <a:cubicBezTo>
                    <a:pt x="15446" y="14062"/>
                    <a:pt x="30068" y="27075"/>
                    <a:pt x="43570" y="41277"/>
                  </a:cubicBezTo>
                  <a:cubicBezTo>
                    <a:pt x="61550" y="60236"/>
                    <a:pt x="81349" y="77237"/>
                    <a:pt x="99609" y="95706"/>
                  </a:cubicBezTo>
                  <a:cubicBezTo>
                    <a:pt x="117309" y="113616"/>
                    <a:pt x="127174" y="136773"/>
                    <a:pt x="129622" y="161889"/>
                  </a:cubicBezTo>
                  <a:cubicBezTo>
                    <a:pt x="131301" y="179100"/>
                    <a:pt x="115770" y="190643"/>
                    <a:pt x="98630" y="187355"/>
                  </a:cubicBezTo>
                  <a:cubicBezTo>
                    <a:pt x="93103" y="186306"/>
                    <a:pt x="87926" y="184137"/>
                    <a:pt x="83868" y="180429"/>
                  </a:cubicBezTo>
                  <a:cubicBezTo>
                    <a:pt x="55324" y="154334"/>
                    <a:pt x="29298" y="126559"/>
                    <a:pt x="21533" y="86542"/>
                  </a:cubicBezTo>
                  <a:cubicBezTo>
                    <a:pt x="16496" y="60516"/>
                    <a:pt x="9849" y="34840"/>
                    <a:pt x="1804" y="9585"/>
                  </a:cubicBezTo>
                  <a:cubicBezTo>
                    <a:pt x="894" y="6646"/>
                    <a:pt x="-1134" y="3778"/>
                    <a:pt x="824" y="7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64CFB1CB-3899-4A61-BC7B-D21D37E65E01}"/>
                </a:ext>
              </a:extLst>
            </p:cNvPr>
            <p:cNvSpPr/>
            <p:nvPr/>
          </p:nvSpPr>
          <p:spPr>
            <a:xfrm rot="5400000">
              <a:off x="3962854" y="5798069"/>
              <a:ext cx="143181" cy="162959"/>
            </a:xfrm>
            <a:custGeom>
              <a:avLst/>
              <a:gdLst>
                <a:gd name="connsiteX0" fmla="*/ 0 w 143181"/>
                <a:gd name="connsiteY0" fmla="*/ 161879 h 162959"/>
                <a:gd name="connsiteX1" fmla="*/ 25186 w 143181"/>
                <a:gd name="connsiteY1" fmla="*/ 120323 h 162959"/>
                <a:gd name="connsiteX2" fmla="*/ 62335 w 143181"/>
                <a:gd name="connsiteY2" fmla="*/ 45395 h 162959"/>
                <a:gd name="connsiteX3" fmla="*/ 92558 w 143181"/>
                <a:gd name="connsiteY3" fmla="*/ 7126 h 162959"/>
                <a:gd name="connsiteX4" fmla="*/ 125929 w 143181"/>
                <a:gd name="connsiteY4" fmla="*/ 4188 h 162959"/>
                <a:gd name="connsiteX5" fmla="*/ 142720 w 143181"/>
                <a:gd name="connsiteY5" fmla="*/ 36230 h 162959"/>
                <a:gd name="connsiteX6" fmla="*/ 96266 w 143181"/>
                <a:gd name="connsiteY6" fmla="*/ 111927 h 162959"/>
                <a:gd name="connsiteX7" fmla="*/ 8745 w 143181"/>
                <a:gd name="connsiteY7" fmla="*/ 160690 h 162959"/>
                <a:gd name="connsiteX8" fmla="*/ 0 w 143181"/>
                <a:gd name="connsiteY8" fmla="*/ 161879 h 16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81" h="162959">
                  <a:moveTo>
                    <a:pt x="0" y="161879"/>
                  </a:moveTo>
                  <a:cubicBezTo>
                    <a:pt x="8395" y="148027"/>
                    <a:pt x="16861" y="134175"/>
                    <a:pt x="25186" y="120323"/>
                  </a:cubicBezTo>
                  <a:cubicBezTo>
                    <a:pt x="39598" y="96326"/>
                    <a:pt x="52401" y="71630"/>
                    <a:pt x="62335" y="45395"/>
                  </a:cubicBezTo>
                  <a:cubicBezTo>
                    <a:pt x="68282" y="29653"/>
                    <a:pt x="79056" y="17061"/>
                    <a:pt x="92558" y="7126"/>
                  </a:cubicBezTo>
                  <a:cubicBezTo>
                    <a:pt x="102912" y="-500"/>
                    <a:pt x="114106" y="-2808"/>
                    <a:pt x="125929" y="4188"/>
                  </a:cubicBezTo>
                  <a:cubicBezTo>
                    <a:pt x="138103" y="11464"/>
                    <a:pt x="145099" y="22378"/>
                    <a:pt x="142720" y="36230"/>
                  </a:cubicBezTo>
                  <a:cubicBezTo>
                    <a:pt x="137333" y="67292"/>
                    <a:pt x="124670" y="94297"/>
                    <a:pt x="96266" y="111927"/>
                  </a:cubicBezTo>
                  <a:cubicBezTo>
                    <a:pt x="67862" y="129627"/>
                    <a:pt x="38408" y="145299"/>
                    <a:pt x="8745" y="160690"/>
                  </a:cubicBezTo>
                  <a:cubicBezTo>
                    <a:pt x="6506" y="161879"/>
                    <a:pt x="4477" y="164398"/>
                    <a:pt x="0" y="161879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2F88120C-3326-467B-8390-4580D9D7A006}"/>
                </a:ext>
              </a:extLst>
            </p:cNvPr>
            <p:cNvSpPr/>
            <p:nvPr/>
          </p:nvSpPr>
          <p:spPr>
            <a:xfrm rot="5400000">
              <a:off x="4009578" y="5642222"/>
              <a:ext cx="81361" cy="193443"/>
            </a:xfrm>
            <a:custGeom>
              <a:avLst/>
              <a:gdLst>
                <a:gd name="connsiteX0" fmla="*/ 81222 w 81361"/>
                <a:gd name="connsiteY0" fmla="*/ 127872 h 193443"/>
                <a:gd name="connsiteX1" fmla="*/ 81222 w 81361"/>
                <a:gd name="connsiteY1" fmla="*/ 186779 h 193443"/>
                <a:gd name="connsiteX2" fmla="*/ 78213 w 81361"/>
                <a:gd name="connsiteY2" fmla="*/ 193425 h 193443"/>
                <a:gd name="connsiteX3" fmla="*/ 74016 w 81361"/>
                <a:gd name="connsiteY3" fmla="*/ 190627 h 193443"/>
                <a:gd name="connsiteX4" fmla="*/ 1117 w 81361"/>
                <a:gd name="connsiteY4" fmla="*/ 48326 h 193443"/>
                <a:gd name="connsiteX5" fmla="*/ 1676 w 81361"/>
                <a:gd name="connsiteY5" fmla="*/ 21182 h 193443"/>
                <a:gd name="connsiteX6" fmla="*/ 45402 w 81361"/>
                <a:gd name="connsiteY6" fmla="*/ 6210 h 193443"/>
                <a:gd name="connsiteX7" fmla="*/ 81152 w 81361"/>
                <a:gd name="connsiteY7" fmla="*/ 81418 h 193443"/>
                <a:gd name="connsiteX8" fmla="*/ 81152 w 81361"/>
                <a:gd name="connsiteY8" fmla="*/ 127942 h 193443"/>
                <a:gd name="connsiteX9" fmla="*/ 81362 w 81361"/>
                <a:gd name="connsiteY9" fmla="*/ 127942 h 19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361" h="193443">
                  <a:moveTo>
                    <a:pt x="81222" y="127872"/>
                  </a:moveTo>
                  <a:cubicBezTo>
                    <a:pt x="81222" y="147531"/>
                    <a:pt x="81222" y="167120"/>
                    <a:pt x="81222" y="186779"/>
                  </a:cubicBezTo>
                  <a:cubicBezTo>
                    <a:pt x="81222" y="189297"/>
                    <a:pt x="81851" y="192795"/>
                    <a:pt x="78213" y="193425"/>
                  </a:cubicBezTo>
                  <a:cubicBezTo>
                    <a:pt x="76954" y="193635"/>
                    <a:pt x="74785" y="192026"/>
                    <a:pt x="74016" y="190627"/>
                  </a:cubicBezTo>
                  <a:cubicBezTo>
                    <a:pt x="48130" y="144033"/>
                    <a:pt x="7693" y="104855"/>
                    <a:pt x="1117" y="48326"/>
                  </a:cubicBezTo>
                  <a:cubicBezTo>
                    <a:pt x="67" y="39161"/>
                    <a:pt x="-982" y="30137"/>
                    <a:pt x="1676" y="21182"/>
                  </a:cubicBezTo>
                  <a:cubicBezTo>
                    <a:pt x="7413" y="1802"/>
                    <a:pt x="30010" y="-6803"/>
                    <a:pt x="45402" y="6210"/>
                  </a:cubicBezTo>
                  <a:cubicBezTo>
                    <a:pt x="68209" y="25589"/>
                    <a:pt x="81292" y="50565"/>
                    <a:pt x="81152" y="81418"/>
                  </a:cubicBezTo>
                  <a:cubicBezTo>
                    <a:pt x="81082" y="96949"/>
                    <a:pt x="81152" y="112480"/>
                    <a:pt x="81152" y="127942"/>
                  </a:cubicBezTo>
                  <a:cubicBezTo>
                    <a:pt x="81152" y="127942"/>
                    <a:pt x="81292" y="127942"/>
                    <a:pt x="81362" y="127942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46F7257A-414C-4192-BE67-C429884D3C09}"/>
                </a:ext>
              </a:extLst>
            </p:cNvPr>
            <p:cNvSpPr/>
            <p:nvPr/>
          </p:nvSpPr>
          <p:spPr>
            <a:xfrm rot="5400000">
              <a:off x="3882447" y="5863648"/>
              <a:ext cx="196152" cy="100865"/>
            </a:xfrm>
            <a:custGeom>
              <a:avLst/>
              <a:gdLst>
                <a:gd name="connsiteX0" fmla="*/ 0 w 196152"/>
                <a:gd name="connsiteY0" fmla="*/ 92091 h 100865"/>
                <a:gd name="connsiteX1" fmla="*/ 53660 w 196152"/>
                <a:gd name="connsiteY1" fmla="*/ 61938 h 100865"/>
                <a:gd name="connsiteX2" fmla="*/ 118793 w 196152"/>
                <a:gd name="connsiteY2" fmla="*/ 19542 h 100865"/>
                <a:gd name="connsiteX3" fmla="*/ 171684 w 196152"/>
                <a:gd name="connsiteY3" fmla="*/ 23 h 100865"/>
                <a:gd name="connsiteX4" fmla="*/ 192742 w 196152"/>
                <a:gd name="connsiteY4" fmla="*/ 35213 h 100865"/>
                <a:gd name="connsiteX5" fmla="*/ 167346 w 196152"/>
                <a:gd name="connsiteY5" fmla="*/ 63547 h 100865"/>
                <a:gd name="connsiteX6" fmla="*/ 118164 w 196152"/>
                <a:gd name="connsiteY6" fmla="*/ 93001 h 100865"/>
                <a:gd name="connsiteX7" fmla="*/ 79755 w 196152"/>
                <a:gd name="connsiteY7" fmla="*/ 100137 h 100865"/>
                <a:gd name="connsiteX8" fmla="*/ 16930 w 196152"/>
                <a:gd name="connsiteY8" fmla="*/ 96639 h 100865"/>
                <a:gd name="connsiteX9" fmla="*/ 0 w 196152"/>
                <a:gd name="connsiteY9" fmla="*/ 92021 h 10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152" h="100865">
                  <a:moveTo>
                    <a:pt x="0" y="92091"/>
                  </a:moveTo>
                  <a:cubicBezTo>
                    <a:pt x="18330" y="81807"/>
                    <a:pt x="36030" y="71943"/>
                    <a:pt x="53660" y="61938"/>
                  </a:cubicBezTo>
                  <a:cubicBezTo>
                    <a:pt x="76187" y="49135"/>
                    <a:pt x="98995" y="37172"/>
                    <a:pt x="118793" y="19542"/>
                  </a:cubicBezTo>
                  <a:cubicBezTo>
                    <a:pt x="132925" y="6949"/>
                    <a:pt x="151605" y="-467"/>
                    <a:pt x="171684" y="23"/>
                  </a:cubicBezTo>
                  <a:cubicBezTo>
                    <a:pt x="192042" y="513"/>
                    <a:pt x="201837" y="17023"/>
                    <a:pt x="192742" y="35213"/>
                  </a:cubicBezTo>
                  <a:cubicBezTo>
                    <a:pt x="186865" y="46967"/>
                    <a:pt x="177281" y="55572"/>
                    <a:pt x="167346" y="63547"/>
                  </a:cubicBezTo>
                  <a:cubicBezTo>
                    <a:pt x="152305" y="75581"/>
                    <a:pt x="135794" y="85375"/>
                    <a:pt x="118164" y="93001"/>
                  </a:cubicBezTo>
                  <a:cubicBezTo>
                    <a:pt x="105991" y="98248"/>
                    <a:pt x="93608" y="102655"/>
                    <a:pt x="79755" y="100137"/>
                  </a:cubicBezTo>
                  <a:cubicBezTo>
                    <a:pt x="58977" y="96429"/>
                    <a:pt x="37919" y="97268"/>
                    <a:pt x="16930" y="96639"/>
                  </a:cubicBezTo>
                  <a:cubicBezTo>
                    <a:pt x="11683" y="96499"/>
                    <a:pt x="5877" y="97968"/>
                    <a:pt x="0" y="92021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A6A228DD-8FCC-48F8-A53E-3212CB4FD6E7}"/>
                </a:ext>
              </a:extLst>
            </p:cNvPr>
            <p:cNvSpPr/>
            <p:nvPr/>
          </p:nvSpPr>
          <p:spPr>
            <a:xfrm rot="5400000">
              <a:off x="4014706" y="5733531"/>
              <a:ext cx="75528" cy="185374"/>
            </a:xfrm>
            <a:custGeom>
              <a:avLst/>
              <a:gdLst>
                <a:gd name="connsiteX0" fmla="*/ 2923 w 75528"/>
                <a:gd name="connsiteY0" fmla="*/ 185375 h 185374"/>
                <a:gd name="connsiteX1" fmla="*/ 6771 w 75528"/>
                <a:gd name="connsiteY1" fmla="*/ 38177 h 185374"/>
                <a:gd name="connsiteX2" fmla="*/ 17685 w 75528"/>
                <a:gd name="connsiteY2" fmla="*/ 13132 h 185374"/>
                <a:gd name="connsiteX3" fmla="*/ 46089 w 75528"/>
                <a:gd name="connsiteY3" fmla="*/ 329 h 185374"/>
                <a:gd name="connsiteX4" fmla="*/ 71975 w 75528"/>
                <a:gd name="connsiteY4" fmla="*/ 21597 h 185374"/>
                <a:gd name="connsiteX5" fmla="*/ 67567 w 75528"/>
                <a:gd name="connsiteY5" fmla="*/ 81763 h 185374"/>
                <a:gd name="connsiteX6" fmla="*/ 9010 w 75528"/>
                <a:gd name="connsiteY6" fmla="*/ 180967 h 185374"/>
                <a:gd name="connsiteX7" fmla="*/ 2853 w 75528"/>
                <a:gd name="connsiteY7" fmla="*/ 185375 h 18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528" h="185374">
                  <a:moveTo>
                    <a:pt x="2923" y="185375"/>
                  </a:moveTo>
                  <a:cubicBezTo>
                    <a:pt x="1174" y="134374"/>
                    <a:pt x="-4353" y="86101"/>
                    <a:pt x="6771" y="38177"/>
                  </a:cubicBezTo>
                  <a:cubicBezTo>
                    <a:pt x="8870" y="29222"/>
                    <a:pt x="12298" y="20687"/>
                    <a:pt x="17685" y="13132"/>
                  </a:cubicBezTo>
                  <a:cubicBezTo>
                    <a:pt x="24611" y="3477"/>
                    <a:pt x="33986" y="-1350"/>
                    <a:pt x="46089" y="329"/>
                  </a:cubicBezTo>
                  <a:cubicBezTo>
                    <a:pt x="58962" y="2148"/>
                    <a:pt x="68546" y="8584"/>
                    <a:pt x="71975" y="21597"/>
                  </a:cubicBezTo>
                  <a:cubicBezTo>
                    <a:pt x="77431" y="42025"/>
                    <a:pt x="77082" y="62244"/>
                    <a:pt x="67567" y="81763"/>
                  </a:cubicBezTo>
                  <a:cubicBezTo>
                    <a:pt x="50706" y="116394"/>
                    <a:pt x="28599" y="147946"/>
                    <a:pt x="9010" y="180967"/>
                  </a:cubicBezTo>
                  <a:cubicBezTo>
                    <a:pt x="8380" y="182017"/>
                    <a:pt x="6981" y="182507"/>
                    <a:pt x="2853" y="185375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40694F26-3A30-4932-83DC-42CAF4946B16}"/>
                </a:ext>
              </a:extLst>
            </p:cNvPr>
            <p:cNvSpPr/>
            <p:nvPr/>
          </p:nvSpPr>
          <p:spPr>
            <a:xfrm rot="5400000">
              <a:off x="3874707" y="5622185"/>
              <a:ext cx="192491" cy="69075"/>
            </a:xfrm>
            <a:custGeom>
              <a:avLst/>
              <a:gdLst>
                <a:gd name="connsiteX0" fmla="*/ 192492 w 192491"/>
                <a:gd name="connsiteY0" fmla="*/ 69076 h 69075"/>
                <a:gd name="connsiteX1" fmla="*/ 137573 w 192491"/>
                <a:gd name="connsiteY1" fmla="*/ 65787 h 69075"/>
                <a:gd name="connsiteX2" fmla="*/ 67752 w 192491"/>
                <a:gd name="connsiteY2" fmla="*/ 63479 h 69075"/>
                <a:gd name="connsiteX3" fmla="*/ 22347 w 192491"/>
                <a:gd name="connsiteY3" fmla="*/ 54244 h 69075"/>
                <a:gd name="connsiteX4" fmla="*/ 2199 w 192491"/>
                <a:gd name="connsiteY4" fmla="*/ 35005 h 69075"/>
                <a:gd name="connsiteX5" fmla="*/ 17310 w 192491"/>
                <a:gd name="connsiteY5" fmla="*/ 4152 h 69075"/>
                <a:gd name="connsiteX6" fmla="*/ 88250 w 192491"/>
                <a:gd name="connsiteY6" fmla="*/ 11988 h 69075"/>
                <a:gd name="connsiteX7" fmla="*/ 177800 w 192491"/>
                <a:gd name="connsiteY7" fmla="*/ 56343 h 69075"/>
                <a:gd name="connsiteX8" fmla="*/ 192492 w 192491"/>
                <a:gd name="connsiteY8" fmla="*/ 69076 h 6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491" h="69075">
                  <a:moveTo>
                    <a:pt x="192492" y="69076"/>
                  </a:moveTo>
                  <a:cubicBezTo>
                    <a:pt x="172623" y="67956"/>
                    <a:pt x="154993" y="67676"/>
                    <a:pt x="137573" y="65787"/>
                  </a:cubicBezTo>
                  <a:cubicBezTo>
                    <a:pt x="114346" y="63199"/>
                    <a:pt x="91049" y="63339"/>
                    <a:pt x="67752" y="63479"/>
                  </a:cubicBezTo>
                  <a:cubicBezTo>
                    <a:pt x="51871" y="63549"/>
                    <a:pt x="37039" y="59421"/>
                    <a:pt x="22347" y="54244"/>
                  </a:cubicBezTo>
                  <a:cubicBezTo>
                    <a:pt x="12973" y="50956"/>
                    <a:pt x="5767" y="44659"/>
                    <a:pt x="2199" y="35005"/>
                  </a:cubicBezTo>
                  <a:cubicBezTo>
                    <a:pt x="-3398" y="19893"/>
                    <a:pt x="1709" y="8000"/>
                    <a:pt x="17310" y="4152"/>
                  </a:cubicBezTo>
                  <a:cubicBezTo>
                    <a:pt x="41657" y="-1795"/>
                    <a:pt x="65163" y="-3054"/>
                    <a:pt x="88250" y="11988"/>
                  </a:cubicBezTo>
                  <a:cubicBezTo>
                    <a:pt x="116165" y="30247"/>
                    <a:pt x="149256" y="38853"/>
                    <a:pt x="177800" y="56343"/>
                  </a:cubicBezTo>
                  <a:cubicBezTo>
                    <a:pt x="182348" y="59141"/>
                    <a:pt x="188084" y="60330"/>
                    <a:pt x="192492" y="69076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CAAA479D-820A-462D-9E92-C1C3737E0E0C}"/>
                </a:ext>
              </a:extLst>
            </p:cNvPr>
            <p:cNvSpPr/>
            <p:nvPr/>
          </p:nvSpPr>
          <p:spPr>
            <a:xfrm rot="5400000">
              <a:off x="3962584" y="5623744"/>
              <a:ext cx="125655" cy="133636"/>
            </a:xfrm>
            <a:custGeom>
              <a:avLst/>
              <a:gdLst>
                <a:gd name="connsiteX0" fmla="*/ 125585 w 125655"/>
                <a:gd name="connsiteY0" fmla="*/ 133637 h 133636"/>
                <a:gd name="connsiteX1" fmla="*/ 81930 w 125655"/>
                <a:gd name="connsiteY1" fmla="*/ 113978 h 133636"/>
                <a:gd name="connsiteX2" fmla="*/ 30928 w 125655"/>
                <a:gd name="connsiteY2" fmla="*/ 90191 h 133636"/>
                <a:gd name="connsiteX3" fmla="*/ 5532 w 125655"/>
                <a:gd name="connsiteY3" fmla="*/ 12185 h 133636"/>
                <a:gd name="connsiteX4" fmla="*/ 40093 w 125655"/>
                <a:gd name="connsiteY4" fmla="*/ 4139 h 133636"/>
                <a:gd name="connsiteX5" fmla="*/ 71925 w 125655"/>
                <a:gd name="connsiteY5" fmla="*/ 39190 h 133636"/>
                <a:gd name="connsiteX6" fmla="*/ 113132 w 125655"/>
                <a:gd name="connsiteY6" fmla="*/ 106842 h 133636"/>
                <a:gd name="connsiteX7" fmla="*/ 125655 w 125655"/>
                <a:gd name="connsiteY7" fmla="*/ 133567 h 13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655" h="133636">
                  <a:moveTo>
                    <a:pt x="125585" y="133637"/>
                  </a:moveTo>
                  <a:cubicBezTo>
                    <a:pt x="109774" y="126501"/>
                    <a:pt x="95782" y="120344"/>
                    <a:pt x="81930" y="113978"/>
                  </a:cubicBezTo>
                  <a:cubicBezTo>
                    <a:pt x="64859" y="106142"/>
                    <a:pt x="47999" y="97957"/>
                    <a:pt x="30928" y="90191"/>
                  </a:cubicBezTo>
                  <a:cubicBezTo>
                    <a:pt x="5393" y="78578"/>
                    <a:pt x="-8390" y="36391"/>
                    <a:pt x="5532" y="12185"/>
                  </a:cubicBezTo>
                  <a:cubicBezTo>
                    <a:pt x="12668" y="-198"/>
                    <a:pt x="26451" y="-3626"/>
                    <a:pt x="40093" y="4139"/>
                  </a:cubicBezTo>
                  <a:cubicBezTo>
                    <a:pt x="54435" y="12325"/>
                    <a:pt x="66398" y="24358"/>
                    <a:pt x="71925" y="39190"/>
                  </a:cubicBezTo>
                  <a:cubicBezTo>
                    <a:pt x="81370" y="64725"/>
                    <a:pt x="97811" y="85294"/>
                    <a:pt x="113132" y="106842"/>
                  </a:cubicBezTo>
                  <a:cubicBezTo>
                    <a:pt x="118309" y="114118"/>
                    <a:pt x="123906" y="121324"/>
                    <a:pt x="125655" y="133567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B1FC6C34-637F-437F-BD4C-4FF4C9B80DD1}"/>
                </a:ext>
              </a:extLst>
            </p:cNvPr>
            <p:cNvSpPr/>
            <p:nvPr/>
          </p:nvSpPr>
          <p:spPr>
            <a:xfrm rot="5400000">
              <a:off x="3804847" y="5613393"/>
              <a:ext cx="190147" cy="64797"/>
            </a:xfrm>
            <a:custGeom>
              <a:avLst/>
              <a:gdLst>
                <a:gd name="connsiteX0" fmla="*/ 190148 w 190147"/>
                <a:gd name="connsiteY0" fmla="*/ 7028 h 64797"/>
                <a:gd name="connsiteX1" fmla="*/ 66177 w 190147"/>
                <a:gd name="connsiteY1" fmla="*/ 60408 h 64797"/>
                <a:gd name="connsiteX2" fmla="*/ 18744 w 190147"/>
                <a:gd name="connsiteY2" fmla="*/ 62717 h 64797"/>
                <a:gd name="connsiteX3" fmla="*/ 9159 w 190147"/>
                <a:gd name="connsiteY3" fmla="*/ 29135 h 64797"/>
                <a:gd name="connsiteX4" fmla="*/ 75202 w 190147"/>
                <a:gd name="connsiteY4" fmla="*/ 172 h 64797"/>
                <a:gd name="connsiteX5" fmla="*/ 180493 w 190147"/>
                <a:gd name="connsiteY5" fmla="*/ 2480 h 64797"/>
                <a:gd name="connsiteX6" fmla="*/ 190078 w 190147"/>
                <a:gd name="connsiteY6" fmla="*/ 6888 h 6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47" h="64797">
                  <a:moveTo>
                    <a:pt x="190148" y="7028"/>
                  </a:moveTo>
                  <a:cubicBezTo>
                    <a:pt x="146702" y="22559"/>
                    <a:pt x="110182" y="50124"/>
                    <a:pt x="66177" y="60408"/>
                  </a:cubicBezTo>
                  <a:cubicBezTo>
                    <a:pt x="50786" y="64046"/>
                    <a:pt x="34835" y="66914"/>
                    <a:pt x="18744" y="62717"/>
                  </a:cubicBezTo>
                  <a:cubicBezTo>
                    <a:pt x="-1685" y="57470"/>
                    <a:pt x="-6232" y="43547"/>
                    <a:pt x="9159" y="29135"/>
                  </a:cubicBezTo>
                  <a:cubicBezTo>
                    <a:pt x="27559" y="11925"/>
                    <a:pt x="49107" y="102"/>
                    <a:pt x="75202" y="172"/>
                  </a:cubicBezTo>
                  <a:cubicBezTo>
                    <a:pt x="110322" y="381"/>
                    <a:pt x="145513" y="-1228"/>
                    <a:pt x="180493" y="2480"/>
                  </a:cubicBezTo>
                  <a:cubicBezTo>
                    <a:pt x="183082" y="2760"/>
                    <a:pt x="186020" y="2131"/>
                    <a:pt x="190078" y="6888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5" name="Forma libre: forma 124">
              <a:extLst>
                <a:ext uri="{FF2B5EF4-FFF2-40B4-BE49-F238E27FC236}">
                  <a16:creationId xmlns:a16="http://schemas.microsoft.com/office/drawing/2014/main" id="{1BAB4A90-47FB-4128-8A85-3FCFEC697A18}"/>
                </a:ext>
              </a:extLst>
            </p:cNvPr>
            <p:cNvSpPr/>
            <p:nvPr/>
          </p:nvSpPr>
          <p:spPr>
            <a:xfrm rot="5400000">
              <a:off x="3765884" y="5699747"/>
              <a:ext cx="56671" cy="196800"/>
            </a:xfrm>
            <a:custGeom>
              <a:avLst/>
              <a:gdLst>
                <a:gd name="connsiteX0" fmla="*/ 17229 w 56671"/>
                <a:gd name="connsiteY0" fmla="*/ 70 h 196800"/>
                <a:gd name="connsiteX1" fmla="*/ 22756 w 56671"/>
                <a:gd name="connsiteY1" fmla="*/ 11753 h 196800"/>
                <a:gd name="connsiteX2" fmla="*/ 52349 w 56671"/>
                <a:gd name="connsiteY2" fmla="*/ 110188 h 196800"/>
                <a:gd name="connsiteX3" fmla="*/ 48292 w 56671"/>
                <a:gd name="connsiteY3" fmla="*/ 182808 h 196800"/>
                <a:gd name="connsiteX4" fmla="*/ 31361 w 56671"/>
                <a:gd name="connsiteY4" fmla="*/ 196800 h 196800"/>
                <a:gd name="connsiteX5" fmla="*/ 15270 w 56671"/>
                <a:gd name="connsiteY5" fmla="*/ 182038 h 196800"/>
                <a:gd name="connsiteX6" fmla="*/ 2048 w 56671"/>
                <a:gd name="connsiteY6" fmla="*/ 84093 h 196800"/>
                <a:gd name="connsiteX7" fmla="*/ 13311 w 56671"/>
                <a:gd name="connsiteY7" fmla="*/ 8115 h 196800"/>
                <a:gd name="connsiteX8" fmla="*/ 17229 w 56671"/>
                <a:gd name="connsiteY8" fmla="*/ 0 h 19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71" h="196800">
                  <a:moveTo>
                    <a:pt x="17229" y="70"/>
                  </a:moveTo>
                  <a:cubicBezTo>
                    <a:pt x="21986" y="2519"/>
                    <a:pt x="21497" y="7766"/>
                    <a:pt x="22756" y="11753"/>
                  </a:cubicBezTo>
                  <a:cubicBezTo>
                    <a:pt x="32900" y="44495"/>
                    <a:pt x="43534" y="77097"/>
                    <a:pt x="52349" y="110188"/>
                  </a:cubicBezTo>
                  <a:cubicBezTo>
                    <a:pt x="58786" y="134465"/>
                    <a:pt x="58506" y="159161"/>
                    <a:pt x="48292" y="182808"/>
                  </a:cubicBezTo>
                  <a:cubicBezTo>
                    <a:pt x="45073" y="190223"/>
                    <a:pt x="40316" y="196870"/>
                    <a:pt x="31361" y="196800"/>
                  </a:cubicBezTo>
                  <a:cubicBezTo>
                    <a:pt x="22126" y="196800"/>
                    <a:pt x="17579" y="189454"/>
                    <a:pt x="15270" y="182038"/>
                  </a:cubicBezTo>
                  <a:cubicBezTo>
                    <a:pt x="5546" y="150206"/>
                    <a:pt x="-4389" y="118444"/>
                    <a:pt x="2048" y="84093"/>
                  </a:cubicBezTo>
                  <a:cubicBezTo>
                    <a:pt x="6735" y="58977"/>
                    <a:pt x="9533" y="33441"/>
                    <a:pt x="13311" y="8115"/>
                  </a:cubicBezTo>
                  <a:cubicBezTo>
                    <a:pt x="13731" y="5247"/>
                    <a:pt x="13031" y="1469"/>
                    <a:pt x="17229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6" name="Forma libre: forma 125">
              <a:extLst>
                <a:ext uri="{FF2B5EF4-FFF2-40B4-BE49-F238E27FC236}">
                  <a16:creationId xmlns:a16="http://schemas.microsoft.com/office/drawing/2014/main" id="{A58C308A-44A3-4AEE-BC56-2CA5F75452AA}"/>
                </a:ext>
              </a:extLst>
            </p:cNvPr>
            <p:cNvSpPr/>
            <p:nvPr/>
          </p:nvSpPr>
          <p:spPr>
            <a:xfrm rot="5400000">
              <a:off x="3793951" y="5896555"/>
              <a:ext cx="208071" cy="55503"/>
            </a:xfrm>
            <a:custGeom>
              <a:avLst/>
              <a:gdLst>
                <a:gd name="connsiteX0" fmla="*/ 0 w 208071"/>
                <a:gd name="connsiteY0" fmla="*/ 1706 h 55503"/>
                <a:gd name="connsiteX1" fmla="*/ 31482 w 208071"/>
                <a:gd name="connsiteY1" fmla="*/ 1846 h 55503"/>
                <a:gd name="connsiteX2" fmla="*/ 121592 w 208071"/>
                <a:gd name="connsiteY2" fmla="*/ 2126 h 55503"/>
                <a:gd name="connsiteX3" fmla="*/ 182178 w 208071"/>
                <a:gd name="connsiteY3" fmla="*/ 11711 h 55503"/>
                <a:gd name="connsiteX4" fmla="*/ 207784 w 208071"/>
                <a:gd name="connsiteY4" fmla="*/ 39625 h 55503"/>
                <a:gd name="connsiteX5" fmla="*/ 175042 w 208071"/>
                <a:gd name="connsiteY5" fmla="*/ 55436 h 55503"/>
                <a:gd name="connsiteX6" fmla="*/ 45335 w 208071"/>
                <a:gd name="connsiteY6" fmla="*/ 24374 h 55503"/>
                <a:gd name="connsiteX7" fmla="*/ 0 w 208071"/>
                <a:gd name="connsiteY7" fmla="*/ 1776 h 5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071" h="55503">
                  <a:moveTo>
                    <a:pt x="0" y="1706"/>
                  </a:moveTo>
                  <a:cubicBezTo>
                    <a:pt x="12803" y="-2002"/>
                    <a:pt x="22178" y="1426"/>
                    <a:pt x="31482" y="1846"/>
                  </a:cubicBezTo>
                  <a:cubicBezTo>
                    <a:pt x="61565" y="3385"/>
                    <a:pt x="91579" y="2406"/>
                    <a:pt x="121592" y="2126"/>
                  </a:cubicBezTo>
                  <a:cubicBezTo>
                    <a:pt x="142160" y="1916"/>
                    <a:pt x="162589" y="4784"/>
                    <a:pt x="182178" y="11711"/>
                  </a:cubicBezTo>
                  <a:cubicBezTo>
                    <a:pt x="200438" y="18217"/>
                    <a:pt x="209882" y="28921"/>
                    <a:pt x="207784" y="39625"/>
                  </a:cubicBezTo>
                  <a:cubicBezTo>
                    <a:pt x="205685" y="50329"/>
                    <a:pt x="195121" y="56206"/>
                    <a:pt x="175042" y="55436"/>
                  </a:cubicBezTo>
                  <a:cubicBezTo>
                    <a:pt x="129847" y="53687"/>
                    <a:pt x="86751" y="41934"/>
                    <a:pt x="45335" y="24374"/>
                  </a:cubicBezTo>
                  <a:cubicBezTo>
                    <a:pt x="30853" y="18217"/>
                    <a:pt x="15881" y="12480"/>
                    <a:pt x="0" y="1776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7" name="Forma libre: forma 126">
              <a:extLst>
                <a:ext uri="{FF2B5EF4-FFF2-40B4-BE49-F238E27FC236}">
                  <a16:creationId xmlns:a16="http://schemas.microsoft.com/office/drawing/2014/main" id="{2BFC33C7-5583-42E7-ACB4-609F8B9B9C11}"/>
                </a:ext>
              </a:extLst>
            </p:cNvPr>
            <p:cNvSpPr/>
            <p:nvPr/>
          </p:nvSpPr>
          <p:spPr>
            <a:xfrm rot="5400000">
              <a:off x="3767859" y="5849394"/>
              <a:ext cx="157241" cy="112149"/>
            </a:xfrm>
            <a:custGeom>
              <a:avLst/>
              <a:gdLst>
                <a:gd name="connsiteX0" fmla="*/ 1889 w 157241"/>
                <a:gd name="connsiteY0" fmla="*/ 0 h 112149"/>
                <a:gd name="connsiteX1" fmla="*/ 56458 w 157241"/>
                <a:gd name="connsiteY1" fmla="*/ 20638 h 112149"/>
                <a:gd name="connsiteX2" fmla="*/ 144609 w 157241"/>
                <a:gd name="connsiteY2" fmla="*/ 70870 h 112149"/>
                <a:gd name="connsiteX3" fmla="*/ 154893 w 157241"/>
                <a:gd name="connsiteY3" fmla="*/ 98925 h 112149"/>
                <a:gd name="connsiteX4" fmla="*/ 122991 w 157241"/>
                <a:gd name="connsiteY4" fmla="*/ 110678 h 112149"/>
                <a:gd name="connsiteX5" fmla="*/ 82134 w 157241"/>
                <a:gd name="connsiteY5" fmla="*/ 87031 h 112149"/>
                <a:gd name="connsiteX6" fmla="*/ 9025 w 157241"/>
                <a:gd name="connsiteY6" fmla="*/ 13013 h 112149"/>
                <a:gd name="connsiteX7" fmla="*/ 0 w 157241"/>
                <a:gd name="connsiteY7" fmla="*/ 3218 h 112149"/>
                <a:gd name="connsiteX8" fmla="*/ 1959 w 157241"/>
                <a:gd name="connsiteY8" fmla="*/ 70 h 11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241" h="112149">
                  <a:moveTo>
                    <a:pt x="1889" y="0"/>
                  </a:moveTo>
                  <a:cubicBezTo>
                    <a:pt x="19939" y="7276"/>
                    <a:pt x="37359" y="16651"/>
                    <a:pt x="56458" y="20638"/>
                  </a:cubicBezTo>
                  <a:cubicBezTo>
                    <a:pt x="91439" y="27984"/>
                    <a:pt x="117114" y="51001"/>
                    <a:pt x="144609" y="70870"/>
                  </a:cubicBezTo>
                  <a:cubicBezTo>
                    <a:pt x="153424" y="77307"/>
                    <a:pt x="161330" y="86052"/>
                    <a:pt x="154893" y="98925"/>
                  </a:cubicBezTo>
                  <a:cubicBezTo>
                    <a:pt x="149296" y="110048"/>
                    <a:pt x="137333" y="114806"/>
                    <a:pt x="122991" y="110678"/>
                  </a:cubicBezTo>
                  <a:cubicBezTo>
                    <a:pt x="107530" y="106200"/>
                    <a:pt x="94097" y="98575"/>
                    <a:pt x="82134" y="87031"/>
                  </a:cubicBezTo>
                  <a:cubicBezTo>
                    <a:pt x="57158" y="62965"/>
                    <a:pt x="33161" y="37919"/>
                    <a:pt x="9025" y="13013"/>
                  </a:cubicBezTo>
                  <a:cubicBezTo>
                    <a:pt x="5947" y="9795"/>
                    <a:pt x="3008" y="6506"/>
                    <a:pt x="0" y="3218"/>
                  </a:cubicBezTo>
                  <a:cubicBezTo>
                    <a:pt x="630" y="2169"/>
                    <a:pt x="1259" y="1119"/>
                    <a:pt x="1959" y="7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2260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14">
            <a:extLst>
              <a:ext uri="{FF2B5EF4-FFF2-40B4-BE49-F238E27FC236}">
                <a16:creationId xmlns:a16="http://schemas.microsoft.com/office/drawing/2014/main" id="{BE4FDD6D-7F49-48BF-8A99-3C825753EB3D}"/>
              </a:ext>
            </a:extLst>
          </p:cNvPr>
          <p:cNvSpPr/>
          <p:nvPr/>
        </p:nvSpPr>
        <p:spPr>
          <a:xfrm flipH="1">
            <a:off x="0" y="2239793"/>
            <a:ext cx="12192000" cy="461820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  <a:gd name="connsiteX0" fmla="*/ 0 w 12192000"/>
              <a:gd name="connsiteY0" fmla="*/ 794475 h 1930944"/>
              <a:gd name="connsiteX1" fmla="*/ 1478605 w 12192000"/>
              <a:gd name="connsiteY1" fmla="*/ 492831 h 1930944"/>
              <a:gd name="connsiteX2" fmla="*/ 5184843 w 12192000"/>
              <a:gd name="connsiteY2" fmla="*/ 699 h 1930944"/>
              <a:gd name="connsiteX3" fmla="*/ 8365787 w 12192000"/>
              <a:gd name="connsiteY3" fmla="*/ 623269 h 1930944"/>
              <a:gd name="connsiteX4" fmla="*/ 10758791 w 12192000"/>
              <a:gd name="connsiteY4" fmla="*/ 273073 h 1930944"/>
              <a:gd name="connsiteX5" fmla="*/ 12192000 w 12192000"/>
              <a:gd name="connsiteY5" fmla="*/ 794475 h 1930944"/>
              <a:gd name="connsiteX6" fmla="*/ 12192000 w 12192000"/>
              <a:gd name="connsiteY6" fmla="*/ 1930944 h 1930944"/>
              <a:gd name="connsiteX7" fmla="*/ 0 w 12192000"/>
              <a:gd name="connsiteY7" fmla="*/ 1930944 h 1930944"/>
              <a:gd name="connsiteX8" fmla="*/ 0 w 12192000"/>
              <a:gd name="connsiteY8" fmla="*/ 794475 h 1930944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8365787 w 12192000"/>
              <a:gd name="connsiteY3" fmla="*/ 645756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8365787 w 12192000"/>
              <a:gd name="connsiteY3" fmla="*/ 645756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204315 w 12192000"/>
              <a:gd name="connsiteY4" fmla="*/ 1083565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204315 w 12192000"/>
              <a:gd name="connsiteY4" fmla="*/ 1083565 h 1953431"/>
              <a:gd name="connsiteX5" fmla="*/ 12182273 w 12192000"/>
              <a:gd name="connsiteY5" fmla="*/ 150365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1098010 h 2234479"/>
              <a:gd name="connsiteX1" fmla="*/ 1478605 w 12192000"/>
              <a:gd name="connsiteY1" fmla="*/ 796366 h 2234479"/>
              <a:gd name="connsiteX2" fmla="*/ 3547759 w 12192000"/>
              <a:gd name="connsiteY2" fmla="*/ 592 h 2234479"/>
              <a:gd name="connsiteX3" fmla="*/ 6770451 w 12192000"/>
              <a:gd name="connsiteY3" fmla="*/ 983090 h 2234479"/>
              <a:gd name="connsiteX4" fmla="*/ 10204315 w 12192000"/>
              <a:gd name="connsiteY4" fmla="*/ 1364613 h 2234479"/>
              <a:gd name="connsiteX5" fmla="*/ 12182273 w 12192000"/>
              <a:gd name="connsiteY5" fmla="*/ 1784700 h 2234479"/>
              <a:gd name="connsiteX6" fmla="*/ 12192000 w 12192000"/>
              <a:gd name="connsiteY6" fmla="*/ 2234479 h 2234479"/>
              <a:gd name="connsiteX7" fmla="*/ 0 w 12192000"/>
              <a:gd name="connsiteY7" fmla="*/ 2234479 h 2234479"/>
              <a:gd name="connsiteX8" fmla="*/ 0 w 12192000"/>
              <a:gd name="connsiteY8" fmla="*/ 1098010 h 2234479"/>
              <a:gd name="connsiteX0" fmla="*/ 0 w 12192000"/>
              <a:gd name="connsiteY0" fmla="*/ 1098019 h 2234488"/>
              <a:gd name="connsiteX1" fmla="*/ 1373830 w 12192000"/>
              <a:gd name="connsiteY1" fmla="*/ 787158 h 2234488"/>
              <a:gd name="connsiteX2" fmla="*/ 3547759 w 12192000"/>
              <a:gd name="connsiteY2" fmla="*/ 601 h 2234488"/>
              <a:gd name="connsiteX3" fmla="*/ 6770451 w 12192000"/>
              <a:gd name="connsiteY3" fmla="*/ 983099 h 2234488"/>
              <a:gd name="connsiteX4" fmla="*/ 10204315 w 12192000"/>
              <a:gd name="connsiteY4" fmla="*/ 1364622 h 2234488"/>
              <a:gd name="connsiteX5" fmla="*/ 12182273 w 12192000"/>
              <a:gd name="connsiteY5" fmla="*/ 1784709 h 2234488"/>
              <a:gd name="connsiteX6" fmla="*/ 12192000 w 12192000"/>
              <a:gd name="connsiteY6" fmla="*/ 2234488 h 2234488"/>
              <a:gd name="connsiteX7" fmla="*/ 0 w 12192000"/>
              <a:gd name="connsiteY7" fmla="*/ 2234488 h 2234488"/>
              <a:gd name="connsiteX8" fmla="*/ 0 w 12192000"/>
              <a:gd name="connsiteY8" fmla="*/ 1098019 h 2234488"/>
              <a:gd name="connsiteX0" fmla="*/ 0 w 12192000"/>
              <a:gd name="connsiteY0" fmla="*/ 1098036 h 2234505"/>
              <a:gd name="connsiteX1" fmla="*/ 1373830 w 12192000"/>
              <a:gd name="connsiteY1" fmla="*/ 787175 h 2234505"/>
              <a:gd name="connsiteX2" fmla="*/ 3547759 w 12192000"/>
              <a:gd name="connsiteY2" fmla="*/ 618 h 2234505"/>
              <a:gd name="connsiteX3" fmla="*/ 6770451 w 12192000"/>
              <a:gd name="connsiteY3" fmla="*/ 983116 h 2234505"/>
              <a:gd name="connsiteX4" fmla="*/ 10204315 w 12192000"/>
              <a:gd name="connsiteY4" fmla="*/ 1364639 h 2234505"/>
              <a:gd name="connsiteX5" fmla="*/ 12182273 w 12192000"/>
              <a:gd name="connsiteY5" fmla="*/ 1784726 h 2234505"/>
              <a:gd name="connsiteX6" fmla="*/ 12192000 w 12192000"/>
              <a:gd name="connsiteY6" fmla="*/ 2234505 h 2234505"/>
              <a:gd name="connsiteX7" fmla="*/ 0 w 12192000"/>
              <a:gd name="connsiteY7" fmla="*/ 2234505 h 2234505"/>
              <a:gd name="connsiteX8" fmla="*/ 0 w 12192000"/>
              <a:gd name="connsiteY8" fmla="*/ 1098036 h 2234505"/>
              <a:gd name="connsiteX0" fmla="*/ 0 w 12192000"/>
              <a:gd name="connsiteY0" fmla="*/ 1098036 h 2234505"/>
              <a:gd name="connsiteX1" fmla="*/ 1373830 w 12192000"/>
              <a:gd name="connsiteY1" fmla="*/ 787175 h 2234505"/>
              <a:gd name="connsiteX2" fmla="*/ 3547759 w 12192000"/>
              <a:gd name="connsiteY2" fmla="*/ 618 h 2234505"/>
              <a:gd name="connsiteX3" fmla="*/ 6770451 w 12192000"/>
              <a:gd name="connsiteY3" fmla="*/ 983116 h 2234505"/>
              <a:gd name="connsiteX4" fmla="*/ 10204315 w 12192000"/>
              <a:gd name="connsiteY4" fmla="*/ 1364639 h 2234505"/>
              <a:gd name="connsiteX5" fmla="*/ 12182273 w 12192000"/>
              <a:gd name="connsiteY5" fmla="*/ 1784726 h 2234505"/>
              <a:gd name="connsiteX6" fmla="*/ 12192000 w 12192000"/>
              <a:gd name="connsiteY6" fmla="*/ 2234505 h 2234505"/>
              <a:gd name="connsiteX7" fmla="*/ 0 w 12192000"/>
              <a:gd name="connsiteY7" fmla="*/ 2234505 h 2234505"/>
              <a:gd name="connsiteX8" fmla="*/ 0 w 12192000"/>
              <a:gd name="connsiteY8" fmla="*/ 1098036 h 223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234505">
                <a:moveTo>
                  <a:pt x="0" y="1098036"/>
                </a:moveTo>
                <a:cubicBezTo>
                  <a:pt x="418289" y="1099333"/>
                  <a:pt x="786969" y="983835"/>
                  <a:pt x="1373830" y="787175"/>
                </a:cubicBezTo>
                <a:cubicBezTo>
                  <a:pt x="1974648" y="585838"/>
                  <a:pt x="2296133" y="-22080"/>
                  <a:pt x="3547759" y="618"/>
                </a:cubicBezTo>
                <a:cubicBezTo>
                  <a:pt x="4604831" y="55435"/>
                  <a:pt x="5542334" y="926296"/>
                  <a:pt x="6770451" y="983116"/>
                </a:cubicBezTo>
                <a:cubicBezTo>
                  <a:pt x="7652426" y="1028512"/>
                  <a:pt x="9322340" y="1319243"/>
                  <a:pt x="10204315" y="1364639"/>
                </a:cubicBezTo>
                <a:lnTo>
                  <a:pt x="12182273" y="1784726"/>
                </a:lnTo>
                <a:lnTo>
                  <a:pt x="12192000" y="2234505"/>
                </a:lnTo>
                <a:lnTo>
                  <a:pt x="0" y="2234505"/>
                </a:lnTo>
                <a:lnTo>
                  <a:pt x="0" y="109803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14">
            <a:extLst>
              <a:ext uri="{FF2B5EF4-FFF2-40B4-BE49-F238E27FC236}">
                <a16:creationId xmlns:a16="http://schemas.microsoft.com/office/drawing/2014/main" id="{5EAADC61-01F1-481C-AD46-8D0B951011F9}"/>
              </a:ext>
            </a:extLst>
          </p:cNvPr>
          <p:cNvSpPr/>
          <p:nvPr/>
        </p:nvSpPr>
        <p:spPr>
          <a:xfrm flipH="1">
            <a:off x="0" y="4312685"/>
            <a:ext cx="12192000" cy="254531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  <a:gd name="connsiteX0" fmla="*/ 0 w 12192000"/>
              <a:gd name="connsiteY0" fmla="*/ 794312 h 1930781"/>
              <a:gd name="connsiteX1" fmla="*/ 2587557 w 12192000"/>
              <a:gd name="connsiteY1" fmla="*/ 660911 h 1930781"/>
              <a:gd name="connsiteX2" fmla="*/ 5184843 w 12192000"/>
              <a:gd name="connsiteY2" fmla="*/ 536 h 1930781"/>
              <a:gd name="connsiteX3" fmla="*/ 8365787 w 12192000"/>
              <a:gd name="connsiteY3" fmla="*/ 623106 h 1930781"/>
              <a:gd name="connsiteX4" fmla="*/ 10758791 w 12192000"/>
              <a:gd name="connsiteY4" fmla="*/ 272910 h 1930781"/>
              <a:gd name="connsiteX5" fmla="*/ 12192000 w 12192000"/>
              <a:gd name="connsiteY5" fmla="*/ 794312 h 1930781"/>
              <a:gd name="connsiteX6" fmla="*/ 12192000 w 12192000"/>
              <a:gd name="connsiteY6" fmla="*/ 1930781 h 1930781"/>
              <a:gd name="connsiteX7" fmla="*/ 0 w 12192000"/>
              <a:gd name="connsiteY7" fmla="*/ 1930781 h 1930781"/>
              <a:gd name="connsiteX8" fmla="*/ 0 w 12192000"/>
              <a:gd name="connsiteY8" fmla="*/ 794312 h 1930781"/>
              <a:gd name="connsiteX0" fmla="*/ 0 w 12192000"/>
              <a:gd name="connsiteY0" fmla="*/ 866290 h 2002759"/>
              <a:gd name="connsiteX1" fmla="*/ 2587557 w 12192000"/>
              <a:gd name="connsiteY1" fmla="*/ 732889 h 2002759"/>
              <a:gd name="connsiteX2" fmla="*/ 5710136 w 12192000"/>
              <a:gd name="connsiteY2" fmla="*/ 487 h 2002759"/>
              <a:gd name="connsiteX3" fmla="*/ 8365787 w 12192000"/>
              <a:gd name="connsiteY3" fmla="*/ 695084 h 2002759"/>
              <a:gd name="connsiteX4" fmla="*/ 10758791 w 12192000"/>
              <a:gd name="connsiteY4" fmla="*/ 344888 h 2002759"/>
              <a:gd name="connsiteX5" fmla="*/ 12192000 w 12192000"/>
              <a:gd name="connsiteY5" fmla="*/ 866290 h 2002759"/>
              <a:gd name="connsiteX6" fmla="*/ 12192000 w 12192000"/>
              <a:gd name="connsiteY6" fmla="*/ 2002759 h 2002759"/>
              <a:gd name="connsiteX7" fmla="*/ 0 w 12192000"/>
              <a:gd name="connsiteY7" fmla="*/ 2002759 h 2002759"/>
              <a:gd name="connsiteX8" fmla="*/ 0 w 12192000"/>
              <a:gd name="connsiteY8" fmla="*/ 866290 h 2002759"/>
              <a:gd name="connsiteX0" fmla="*/ 0 w 12192000"/>
              <a:gd name="connsiteY0" fmla="*/ 866290 h 2002759"/>
              <a:gd name="connsiteX1" fmla="*/ 2587557 w 12192000"/>
              <a:gd name="connsiteY1" fmla="*/ 732889 h 2002759"/>
              <a:gd name="connsiteX2" fmla="*/ 5710136 w 12192000"/>
              <a:gd name="connsiteY2" fmla="*/ 487 h 2002759"/>
              <a:gd name="connsiteX3" fmla="*/ 7500025 w 12192000"/>
              <a:gd name="connsiteY3" fmla="*/ 286927 h 2002759"/>
              <a:gd name="connsiteX4" fmla="*/ 10758791 w 12192000"/>
              <a:gd name="connsiteY4" fmla="*/ 344888 h 2002759"/>
              <a:gd name="connsiteX5" fmla="*/ 12192000 w 12192000"/>
              <a:gd name="connsiteY5" fmla="*/ 866290 h 2002759"/>
              <a:gd name="connsiteX6" fmla="*/ 12192000 w 12192000"/>
              <a:gd name="connsiteY6" fmla="*/ 2002759 h 2002759"/>
              <a:gd name="connsiteX7" fmla="*/ 0 w 12192000"/>
              <a:gd name="connsiteY7" fmla="*/ 2002759 h 2002759"/>
              <a:gd name="connsiteX8" fmla="*/ 0 w 12192000"/>
              <a:gd name="connsiteY8" fmla="*/ 866290 h 2002759"/>
              <a:gd name="connsiteX0" fmla="*/ 0 w 12192000"/>
              <a:gd name="connsiteY0" fmla="*/ 1052221 h 2188690"/>
              <a:gd name="connsiteX1" fmla="*/ 2587557 w 12192000"/>
              <a:gd name="connsiteY1" fmla="*/ 918820 h 2188690"/>
              <a:gd name="connsiteX2" fmla="*/ 5710136 w 12192000"/>
              <a:gd name="connsiteY2" fmla="*/ 186418 h 2188690"/>
              <a:gd name="connsiteX3" fmla="*/ 7500025 w 12192000"/>
              <a:gd name="connsiteY3" fmla="*/ 472858 h 2188690"/>
              <a:gd name="connsiteX4" fmla="*/ 10593421 w 12192000"/>
              <a:gd name="connsiteY4" fmla="*/ 2616 h 2188690"/>
              <a:gd name="connsiteX5" fmla="*/ 12192000 w 12192000"/>
              <a:gd name="connsiteY5" fmla="*/ 1052221 h 2188690"/>
              <a:gd name="connsiteX6" fmla="*/ 12192000 w 12192000"/>
              <a:gd name="connsiteY6" fmla="*/ 2188690 h 2188690"/>
              <a:gd name="connsiteX7" fmla="*/ 0 w 12192000"/>
              <a:gd name="connsiteY7" fmla="*/ 2188690 h 2188690"/>
              <a:gd name="connsiteX8" fmla="*/ 0 w 12192000"/>
              <a:gd name="connsiteY8" fmla="*/ 1052221 h 2188690"/>
              <a:gd name="connsiteX0" fmla="*/ 0 w 12192000"/>
              <a:gd name="connsiteY0" fmla="*/ 1052221 h 2188690"/>
              <a:gd name="connsiteX1" fmla="*/ 2587557 w 12192000"/>
              <a:gd name="connsiteY1" fmla="*/ 918820 h 2188690"/>
              <a:gd name="connsiteX2" fmla="*/ 5710136 w 12192000"/>
              <a:gd name="connsiteY2" fmla="*/ 186418 h 2188690"/>
              <a:gd name="connsiteX3" fmla="*/ 7500025 w 12192000"/>
              <a:gd name="connsiteY3" fmla="*/ 472858 h 2188690"/>
              <a:gd name="connsiteX4" fmla="*/ 10593421 w 12192000"/>
              <a:gd name="connsiteY4" fmla="*/ 2616 h 2188690"/>
              <a:gd name="connsiteX5" fmla="*/ 12192000 w 12192000"/>
              <a:gd name="connsiteY5" fmla="*/ 1052221 h 2188690"/>
              <a:gd name="connsiteX6" fmla="*/ 12192000 w 12192000"/>
              <a:gd name="connsiteY6" fmla="*/ 2188690 h 2188690"/>
              <a:gd name="connsiteX7" fmla="*/ 0 w 12192000"/>
              <a:gd name="connsiteY7" fmla="*/ 2188690 h 2188690"/>
              <a:gd name="connsiteX8" fmla="*/ 0 w 12192000"/>
              <a:gd name="connsiteY8" fmla="*/ 1052221 h 2188690"/>
              <a:gd name="connsiteX0" fmla="*/ 0 w 12192000"/>
              <a:gd name="connsiteY0" fmla="*/ 1171825 h 2308294"/>
              <a:gd name="connsiteX1" fmla="*/ 2587557 w 12192000"/>
              <a:gd name="connsiteY1" fmla="*/ 1038424 h 2308294"/>
              <a:gd name="connsiteX2" fmla="*/ 5710136 w 12192000"/>
              <a:gd name="connsiteY2" fmla="*/ 306022 h 2308294"/>
              <a:gd name="connsiteX3" fmla="*/ 7500025 w 12192000"/>
              <a:gd name="connsiteY3" fmla="*/ 592462 h 2308294"/>
              <a:gd name="connsiteX4" fmla="*/ 10398867 w 12192000"/>
              <a:gd name="connsiteY4" fmla="*/ 2174 h 2308294"/>
              <a:gd name="connsiteX5" fmla="*/ 12192000 w 12192000"/>
              <a:gd name="connsiteY5" fmla="*/ 1171825 h 2308294"/>
              <a:gd name="connsiteX6" fmla="*/ 12192000 w 12192000"/>
              <a:gd name="connsiteY6" fmla="*/ 2308294 h 2308294"/>
              <a:gd name="connsiteX7" fmla="*/ 0 w 12192000"/>
              <a:gd name="connsiteY7" fmla="*/ 2308294 h 2308294"/>
              <a:gd name="connsiteX8" fmla="*/ 0 w 12192000"/>
              <a:gd name="connsiteY8" fmla="*/ 1171825 h 2308294"/>
              <a:gd name="connsiteX0" fmla="*/ 0 w 12192000"/>
              <a:gd name="connsiteY0" fmla="*/ 1171825 h 2308294"/>
              <a:gd name="connsiteX1" fmla="*/ 2587557 w 12192000"/>
              <a:gd name="connsiteY1" fmla="*/ 1038424 h 2308294"/>
              <a:gd name="connsiteX2" fmla="*/ 5710136 w 12192000"/>
              <a:gd name="connsiteY2" fmla="*/ 306022 h 2308294"/>
              <a:gd name="connsiteX3" fmla="*/ 7500025 w 12192000"/>
              <a:gd name="connsiteY3" fmla="*/ 592462 h 2308294"/>
              <a:gd name="connsiteX4" fmla="*/ 10398867 w 12192000"/>
              <a:gd name="connsiteY4" fmla="*/ 2174 h 2308294"/>
              <a:gd name="connsiteX5" fmla="*/ 12192000 w 12192000"/>
              <a:gd name="connsiteY5" fmla="*/ 1171825 h 2308294"/>
              <a:gd name="connsiteX6" fmla="*/ 12192000 w 12192000"/>
              <a:gd name="connsiteY6" fmla="*/ 2308294 h 2308294"/>
              <a:gd name="connsiteX7" fmla="*/ 0 w 12192000"/>
              <a:gd name="connsiteY7" fmla="*/ 2308294 h 2308294"/>
              <a:gd name="connsiteX8" fmla="*/ 0 w 12192000"/>
              <a:gd name="connsiteY8" fmla="*/ 1171825 h 2308294"/>
              <a:gd name="connsiteX0" fmla="*/ 0 w 12192000"/>
              <a:gd name="connsiteY0" fmla="*/ 1169651 h 2306120"/>
              <a:gd name="connsiteX1" fmla="*/ 2587557 w 12192000"/>
              <a:gd name="connsiteY1" fmla="*/ 1036250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169651 h 2306120"/>
              <a:gd name="connsiteX0" fmla="*/ 0 w 12192000"/>
              <a:gd name="connsiteY0" fmla="*/ 1169651 h 2306120"/>
              <a:gd name="connsiteX1" fmla="*/ 2354093 w 12192000"/>
              <a:gd name="connsiteY1" fmla="*/ 1108278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169651 h 2306120"/>
              <a:gd name="connsiteX0" fmla="*/ 0 w 12192000"/>
              <a:gd name="connsiteY0" fmla="*/ 1385734 h 2306120"/>
              <a:gd name="connsiteX1" fmla="*/ 2354093 w 12192000"/>
              <a:gd name="connsiteY1" fmla="*/ 1108278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385734 h 2306120"/>
              <a:gd name="connsiteX0" fmla="*/ 0 w 12192000"/>
              <a:gd name="connsiteY0" fmla="*/ 1294558 h 2214944"/>
              <a:gd name="connsiteX1" fmla="*/ 2354093 w 12192000"/>
              <a:gd name="connsiteY1" fmla="*/ 1017102 h 2214944"/>
              <a:gd name="connsiteX2" fmla="*/ 5710136 w 12192000"/>
              <a:gd name="connsiteY2" fmla="*/ 212672 h 2214944"/>
              <a:gd name="connsiteX3" fmla="*/ 7500025 w 12192000"/>
              <a:gd name="connsiteY3" fmla="*/ 499112 h 2214944"/>
              <a:gd name="connsiteX4" fmla="*/ 9751167 w 12192000"/>
              <a:gd name="connsiteY4" fmla="*/ 0 h 2214944"/>
              <a:gd name="connsiteX5" fmla="*/ 12192000 w 12192000"/>
              <a:gd name="connsiteY5" fmla="*/ 1078475 h 2214944"/>
              <a:gd name="connsiteX6" fmla="*/ 12192000 w 12192000"/>
              <a:gd name="connsiteY6" fmla="*/ 2214944 h 2214944"/>
              <a:gd name="connsiteX7" fmla="*/ 0 w 12192000"/>
              <a:gd name="connsiteY7" fmla="*/ 2214944 h 2214944"/>
              <a:gd name="connsiteX8" fmla="*/ 0 w 12192000"/>
              <a:gd name="connsiteY8" fmla="*/ 1294558 h 221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214944">
                <a:moveTo>
                  <a:pt x="0" y="1294558"/>
                </a:moveTo>
                <a:cubicBezTo>
                  <a:pt x="418289" y="1295855"/>
                  <a:pt x="1935804" y="1015805"/>
                  <a:pt x="2354093" y="1017102"/>
                </a:cubicBezTo>
                <a:cubicBezTo>
                  <a:pt x="3605719" y="1039800"/>
                  <a:pt x="4458510" y="189974"/>
                  <a:pt x="5710136" y="212672"/>
                </a:cubicBezTo>
                <a:cubicBezTo>
                  <a:pt x="6747753" y="329404"/>
                  <a:pt x="6462408" y="382380"/>
                  <a:pt x="7500025" y="499112"/>
                </a:cubicBezTo>
                <a:cubicBezTo>
                  <a:pt x="8382000" y="544508"/>
                  <a:pt x="8888647" y="26632"/>
                  <a:pt x="9751167" y="0"/>
                </a:cubicBezTo>
                <a:cubicBezTo>
                  <a:pt x="10498035" y="21741"/>
                  <a:pt x="11659140" y="728607"/>
                  <a:pt x="12192000" y="1078475"/>
                </a:cubicBezTo>
                <a:lnTo>
                  <a:pt x="12192000" y="2214944"/>
                </a:lnTo>
                <a:lnTo>
                  <a:pt x="0" y="2214944"/>
                </a:lnTo>
                <a:lnTo>
                  <a:pt x="0" y="12945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63">
            <a:extLst>
              <a:ext uri="{FF2B5EF4-FFF2-40B4-BE49-F238E27FC236}">
                <a16:creationId xmlns:a16="http://schemas.microsoft.com/office/drawing/2014/main" id="{E314D5F7-9846-4AB3-BE12-7ECBCC130688}"/>
              </a:ext>
            </a:extLst>
          </p:cNvPr>
          <p:cNvGrpSpPr/>
          <p:nvPr/>
        </p:nvGrpSpPr>
        <p:grpSpPr>
          <a:xfrm rot="20923597">
            <a:off x="4445812" y="5572272"/>
            <a:ext cx="485852" cy="262646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5FBCEDB9-D0AC-4F79-96B5-9E0E27CB9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1AFBB180-AFFA-4664-89BA-EFBB5419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41326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8" name="그룹 66">
            <a:extLst>
              <a:ext uri="{FF2B5EF4-FFF2-40B4-BE49-F238E27FC236}">
                <a16:creationId xmlns:a16="http://schemas.microsoft.com/office/drawing/2014/main" id="{D71B05CB-EBC3-4230-AEEF-5DF73DF76A6F}"/>
              </a:ext>
            </a:extLst>
          </p:cNvPr>
          <p:cNvGrpSpPr/>
          <p:nvPr/>
        </p:nvGrpSpPr>
        <p:grpSpPr>
          <a:xfrm>
            <a:off x="9499889" y="5639114"/>
            <a:ext cx="485280" cy="279143"/>
            <a:chOff x="7121525" y="190501"/>
            <a:chExt cx="896938" cy="5159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D98004A6-23C9-4A80-B5FD-4A87A61A3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5CA14A12-B098-4F6C-9CDD-631908467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57" name="그룹 105">
            <a:extLst>
              <a:ext uri="{FF2B5EF4-FFF2-40B4-BE49-F238E27FC236}">
                <a16:creationId xmlns:a16="http://schemas.microsoft.com/office/drawing/2014/main" id="{9526B0DB-F7E5-4F05-91E7-914DCEEBE1FD}"/>
              </a:ext>
            </a:extLst>
          </p:cNvPr>
          <p:cNvGrpSpPr/>
          <p:nvPr/>
        </p:nvGrpSpPr>
        <p:grpSpPr>
          <a:xfrm rot="242710">
            <a:off x="1557304" y="5469136"/>
            <a:ext cx="448933" cy="242688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29C3750D-8AD3-4ABC-A657-27F6E1BFE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4E8F2370-E05B-4AF0-9721-FE3D5581F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41326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60" name="그룹 108">
            <a:extLst>
              <a:ext uri="{FF2B5EF4-FFF2-40B4-BE49-F238E27FC236}">
                <a16:creationId xmlns:a16="http://schemas.microsoft.com/office/drawing/2014/main" id="{75FC3E4E-2868-413F-A607-31578CE90C13}"/>
              </a:ext>
            </a:extLst>
          </p:cNvPr>
          <p:cNvGrpSpPr/>
          <p:nvPr/>
        </p:nvGrpSpPr>
        <p:grpSpPr>
          <a:xfrm rot="20918691">
            <a:off x="5556015" y="5382973"/>
            <a:ext cx="485280" cy="279143"/>
            <a:chOff x="7121525" y="190501"/>
            <a:chExt cx="896938" cy="5159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58153097-187A-4879-9948-FA5A0AAB8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0F4CACBF-38D8-4B42-BE69-36CF2499E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63" name="그룹 111">
            <a:extLst>
              <a:ext uri="{FF2B5EF4-FFF2-40B4-BE49-F238E27FC236}">
                <a16:creationId xmlns:a16="http://schemas.microsoft.com/office/drawing/2014/main" id="{70EED001-84EC-4C3E-BB3A-0078DE8FAB62}"/>
              </a:ext>
            </a:extLst>
          </p:cNvPr>
          <p:cNvGrpSpPr/>
          <p:nvPr/>
        </p:nvGrpSpPr>
        <p:grpSpPr>
          <a:xfrm>
            <a:off x="11627669" y="5778608"/>
            <a:ext cx="485852" cy="262646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0B27164F-738C-4395-83F1-C1BB485A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135EEBAA-6CFB-4E0C-A575-EF2BD256E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1" y="484188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66" name="직사각형 14">
            <a:extLst>
              <a:ext uri="{FF2B5EF4-FFF2-40B4-BE49-F238E27FC236}">
                <a16:creationId xmlns:a16="http://schemas.microsoft.com/office/drawing/2014/main" id="{3F6DB44B-E689-4BDC-9232-E51E7A5BBDCD}"/>
              </a:ext>
            </a:extLst>
          </p:cNvPr>
          <p:cNvSpPr/>
          <p:nvPr/>
        </p:nvSpPr>
        <p:spPr>
          <a:xfrm flipH="1">
            <a:off x="0" y="5472504"/>
            <a:ext cx="12192000" cy="138549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930753">
                <a:moveTo>
                  <a:pt x="0" y="794284"/>
                </a:moveTo>
                <a:cubicBezTo>
                  <a:pt x="418289" y="795581"/>
                  <a:pt x="1108954" y="699602"/>
                  <a:pt x="1527243" y="700899"/>
                </a:cubicBezTo>
                <a:cubicBezTo>
                  <a:pt x="2778869" y="723597"/>
                  <a:pt x="3933217" y="-22190"/>
                  <a:pt x="5184843" y="508"/>
                </a:cubicBezTo>
                <a:cubicBezTo>
                  <a:pt x="6222460" y="117240"/>
                  <a:pt x="7328170" y="506346"/>
                  <a:pt x="8365787" y="623078"/>
                </a:cubicBezTo>
                <a:cubicBezTo>
                  <a:pt x="9247762" y="668474"/>
                  <a:pt x="9876816" y="227486"/>
                  <a:pt x="10758791" y="272882"/>
                </a:cubicBezTo>
                <a:lnTo>
                  <a:pt x="12192000" y="794284"/>
                </a:lnTo>
                <a:lnTo>
                  <a:pt x="12192000" y="1930753"/>
                </a:lnTo>
                <a:lnTo>
                  <a:pt x="0" y="1930753"/>
                </a:lnTo>
                <a:lnTo>
                  <a:pt x="0" y="79428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304BD57-774D-4EC3-9D1D-E1F76F9A84FF}"/>
              </a:ext>
            </a:extLst>
          </p:cNvPr>
          <p:cNvSpPr txBox="1"/>
          <p:nvPr/>
        </p:nvSpPr>
        <p:spPr>
          <a:xfrm>
            <a:off x="533211" y="721327"/>
            <a:ext cx="4500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latin typeface="+mj-lt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016212B-2BAD-4059-9C6B-C11BEE347B67}"/>
              </a:ext>
            </a:extLst>
          </p:cNvPr>
          <p:cNvSpPr txBox="1"/>
          <p:nvPr/>
        </p:nvSpPr>
        <p:spPr>
          <a:xfrm>
            <a:off x="533211" y="2116072"/>
            <a:ext cx="4500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BD65F378-4E46-492D-A468-1F459CD3B18F}"/>
              </a:ext>
            </a:extLst>
          </p:cNvPr>
          <p:cNvSpPr/>
          <p:nvPr/>
        </p:nvSpPr>
        <p:spPr>
          <a:xfrm>
            <a:off x="2964999" y="5361346"/>
            <a:ext cx="375152" cy="537317"/>
          </a:xfrm>
          <a:custGeom>
            <a:avLst/>
            <a:gdLst>
              <a:gd name="connsiteX0" fmla="*/ 66404 w 375152"/>
              <a:gd name="connsiteY0" fmla="*/ 385572 h 537317"/>
              <a:gd name="connsiteX1" fmla="*/ 361298 w 375152"/>
              <a:gd name="connsiteY1" fmla="*/ 0 h 537317"/>
              <a:gd name="connsiteX2" fmla="*/ 363393 w 375152"/>
              <a:gd name="connsiteY2" fmla="*/ 236315 h 537317"/>
              <a:gd name="connsiteX3" fmla="*/ 281193 w 375152"/>
              <a:gd name="connsiteY3" fmla="*/ 442912 h 537317"/>
              <a:gd name="connsiteX4" fmla="*/ 112600 w 375152"/>
              <a:gd name="connsiteY4" fmla="*/ 536734 h 537317"/>
              <a:gd name="connsiteX5" fmla="*/ 74595 w 375152"/>
              <a:gd name="connsiteY5" fmla="*/ 537020 h 537317"/>
              <a:gd name="connsiteX6" fmla="*/ 110 w 375152"/>
              <a:gd name="connsiteY6" fmla="*/ 464344 h 537317"/>
              <a:gd name="connsiteX7" fmla="*/ 110 w 375152"/>
              <a:gd name="connsiteY7" fmla="*/ 269367 h 537317"/>
              <a:gd name="connsiteX8" fmla="*/ 3729 w 375152"/>
              <a:gd name="connsiteY8" fmla="*/ 231743 h 537317"/>
              <a:gd name="connsiteX9" fmla="*/ 45449 w 375152"/>
              <a:gd name="connsiteY9" fmla="*/ 207359 h 537317"/>
              <a:gd name="connsiteX10" fmla="*/ 66118 w 375152"/>
              <a:gd name="connsiteY10" fmla="*/ 238982 h 537317"/>
              <a:gd name="connsiteX11" fmla="*/ 66404 w 375152"/>
              <a:gd name="connsiteY11" fmla="*/ 385667 h 53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5152" h="537317">
                <a:moveTo>
                  <a:pt x="66404" y="385572"/>
                </a:moveTo>
                <a:cubicBezTo>
                  <a:pt x="168131" y="250412"/>
                  <a:pt x="332628" y="183166"/>
                  <a:pt x="361298" y="0"/>
                </a:cubicBezTo>
                <a:cubicBezTo>
                  <a:pt x="379110" y="46768"/>
                  <a:pt x="379681" y="160401"/>
                  <a:pt x="363393" y="236315"/>
                </a:cubicBezTo>
                <a:cubicBezTo>
                  <a:pt x="347677" y="309562"/>
                  <a:pt x="320912" y="378809"/>
                  <a:pt x="281193" y="442912"/>
                </a:cubicBezTo>
                <a:cubicBezTo>
                  <a:pt x="242140" y="505873"/>
                  <a:pt x="189467" y="542449"/>
                  <a:pt x="112600" y="536734"/>
                </a:cubicBezTo>
                <a:cubicBezTo>
                  <a:pt x="100027" y="535781"/>
                  <a:pt x="87264" y="537020"/>
                  <a:pt x="74595" y="537020"/>
                </a:cubicBezTo>
                <a:cubicBezTo>
                  <a:pt x="25066" y="537146"/>
                  <a:pt x="237" y="512921"/>
                  <a:pt x="110" y="464344"/>
                </a:cubicBezTo>
                <a:cubicBezTo>
                  <a:pt x="15" y="399383"/>
                  <a:pt x="-81" y="334328"/>
                  <a:pt x="110" y="269367"/>
                </a:cubicBezTo>
                <a:cubicBezTo>
                  <a:pt x="110" y="256794"/>
                  <a:pt x="205" y="243650"/>
                  <a:pt x="3729" y="231743"/>
                </a:cubicBezTo>
                <a:cubicBezTo>
                  <a:pt x="9635" y="211931"/>
                  <a:pt x="27161" y="206692"/>
                  <a:pt x="45449" y="207359"/>
                </a:cubicBezTo>
                <a:cubicBezTo>
                  <a:pt x="65356" y="208121"/>
                  <a:pt x="65928" y="224981"/>
                  <a:pt x="66118" y="238982"/>
                </a:cubicBezTo>
                <a:cubicBezTo>
                  <a:pt x="66880" y="283274"/>
                  <a:pt x="66404" y="327470"/>
                  <a:pt x="66404" y="385667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9" name="Forma libre: forma 78">
            <a:extLst>
              <a:ext uri="{FF2B5EF4-FFF2-40B4-BE49-F238E27FC236}">
                <a16:creationId xmlns:a16="http://schemas.microsoft.com/office/drawing/2014/main" id="{AE72751A-4DB5-472F-9A7D-A78A47EBA91E}"/>
              </a:ext>
            </a:extLst>
          </p:cNvPr>
          <p:cNvSpPr/>
          <p:nvPr/>
        </p:nvSpPr>
        <p:spPr>
          <a:xfrm>
            <a:off x="2783357" y="5131297"/>
            <a:ext cx="278580" cy="430013"/>
          </a:xfrm>
          <a:custGeom>
            <a:avLst/>
            <a:gdLst>
              <a:gd name="connsiteX0" fmla="*/ 110 w 278580"/>
              <a:gd name="connsiteY0" fmla="*/ 144134 h 430013"/>
              <a:gd name="connsiteX1" fmla="*/ 12969 w 278580"/>
              <a:gd name="connsiteY1" fmla="*/ 21547 h 430013"/>
              <a:gd name="connsiteX2" fmla="*/ 42211 w 278580"/>
              <a:gd name="connsiteY2" fmla="*/ 13165 h 430013"/>
              <a:gd name="connsiteX3" fmla="*/ 229949 w 278580"/>
              <a:gd name="connsiteY3" fmla="*/ 212999 h 430013"/>
              <a:gd name="connsiteX4" fmla="*/ 269954 w 278580"/>
              <a:gd name="connsiteY4" fmla="*/ 271388 h 430013"/>
              <a:gd name="connsiteX5" fmla="*/ 226329 w 278580"/>
              <a:gd name="connsiteY5" fmla="*/ 418073 h 430013"/>
              <a:gd name="connsiteX6" fmla="*/ 60499 w 278580"/>
              <a:gd name="connsiteY6" fmla="*/ 374258 h 430013"/>
              <a:gd name="connsiteX7" fmla="*/ 110 w 278580"/>
              <a:gd name="connsiteY7" fmla="*/ 144038 h 43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580" h="430013">
                <a:moveTo>
                  <a:pt x="110" y="144134"/>
                </a:moveTo>
                <a:cubicBezTo>
                  <a:pt x="-937" y="102700"/>
                  <a:pt x="5635" y="61933"/>
                  <a:pt x="12969" y="21547"/>
                </a:cubicBezTo>
                <a:cubicBezTo>
                  <a:pt x="16398" y="2687"/>
                  <a:pt x="27638" y="-11505"/>
                  <a:pt x="42211" y="13165"/>
                </a:cubicBezTo>
                <a:cubicBezTo>
                  <a:pt x="89931" y="94127"/>
                  <a:pt x="164417" y="149277"/>
                  <a:pt x="229949" y="212999"/>
                </a:cubicBezTo>
                <a:cubicBezTo>
                  <a:pt x="247094" y="229668"/>
                  <a:pt x="260905" y="249004"/>
                  <a:pt x="269954" y="271388"/>
                </a:cubicBezTo>
                <a:cubicBezTo>
                  <a:pt x="291575" y="324728"/>
                  <a:pt x="270906" y="393879"/>
                  <a:pt x="226329" y="418073"/>
                </a:cubicBezTo>
                <a:cubicBezTo>
                  <a:pt x="176799" y="444933"/>
                  <a:pt x="97265" y="424835"/>
                  <a:pt x="60499" y="374258"/>
                </a:cubicBezTo>
                <a:cubicBezTo>
                  <a:pt x="10588" y="305582"/>
                  <a:pt x="1349" y="225668"/>
                  <a:pt x="110" y="14403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5E3E7B95-5EFD-4B51-88BE-7C6A9BBA3C3E}"/>
              </a:ext>
            </a:extLst>
          </p:cNvPr>
          <p:cNvSpPr/>
          <p:nvPr/>
        </p:nvSpPr>
        <p:spPr>
          <a:xfrm>
            <a:off x="2636899" y="5386683"/>
            <a:ext cx="318534" cy="512952"/>
          </a:xfrm>
          <a:custGeom>
            <a:avLst/>
            <a:gdLst>
              <a:gd name="connsiteX0" fmla="*/ 4169 w 318534"/>
              <a:gd name="connsiteY0" fmla="*/ 0 h 512952"/>
              <a:gd name="connsiteX1" fmla="*/ 226007 w 318534"/>
              <a:gd name="connsiteY1" fmla="*/ 288798 h 512952"/>
              <a:gd name="connsiteX2" fmla="*/ 317447 w 318534"/>
              <a:gd name="connsiteY2" fmla="*/ 461772 h 512952"/>
              <a:gd name="connsiteX3" fmla="*/ 278108 w 318534"/>
              <a:gd name="connsiteY3" fmla="*/ 511683 h 512952"/>
              <a:gd name="connsiteX4" fmla="*/ 82370 w 318534"/>
              <a:gd name="connsiteY4" fmla="*/ 414433 h 512952"/>
              <a:gd name="connsiteX5" fmla="*/ 4169 w 318534"/>
              <a:gd name="connsiteY5" fmla="*/ 0 h 51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34" h="512952">
                <a:moveTo>
                  <a:pt x="4169" y="0"/>
                </a:moveTo>
                <a:cubicBezTo>
                  <a:pt x="32363" y="132779"/>
                  <a:pt x="133043" y="207740"/>
                  <a:pt x="226007" y="288798"/>
                </a:cubicBezTo>
                <a:cubicBezTo>
                  <a:pt x="278489" y="334518"/>
                  <a:pt x="307160" y="393287"/>
                  <a:pt x="317447" y="461772"/>
                </a:cubicBezTo>
                <a:cubicBezTo>
                  <a:pt x="322209" y="493395"/>
                  <a:pt x="311732" y="508540"/>
                  <a:pt x="278108" y="511683"/>
                </a:cubicBezTo>
                <a:cubicBezTo>
                  <a:pt x="192002" y="519684"/>
                  <a:pt x="127328" y="490157"/>
                  <a:pt x="82370" y="414433"/>
                </a:cubicBezTo>
                <a:cubicBezTo>
                  <a:pt x="6455" y="286322"/>
                  <a:pt x="-8880" y="146971"/>
                  <a:pt x="4169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A458A00F-4C11-494F-AF6E-1985EF163E23}"/>
              </a:ext>
            </a:extLst>
          </p:cNvPr>
          <p:cNvSpPr/>
          <p:nvPr/>
        </p:nvSpPr>
        <p:spPr>
          <a:xfrm>
            <a:off x="3012190" y="5131697"/>
            <a:ext cx="195154" cy="424570"/>
          </a:xfrm>
          <a:custGeom>
            <a:avLst/>
            <a:gdLst>
              <a:gd name="connsiteX0" fmla="*/ 194759 w 195154"/>
              <a:gd name="connsiteY0" fmla="*/ 137543 h 424570"/>
              <a:gd name="connsiteX1" fmla="*/ 143324 w 195154"/>
              <a:gd name="connsiteY1" fmla="*/ 364809 h 424570"/>
              <a:gd name="connsiteX2" fmla="*/ 60170 w 195154"/>
              <a:gd name="connsiteY2" fmla="*/ 422912 h 424570"/>
              <a:gd name="connsiteX3" fmla="*/ 39977 w 195154"/>
              <a:gd name="connsiteY3" fmla="*/ 399480 h 424570"/>
              <a:gd name="connsiteX4" fmla="*/ 10640 w 195154"/>
              <a:gd name="connsiteY4" fmla="*/ 209171 h 424570"/>
              <a:gd name="connsiteX5" fmla="*/ 14641 w 195154"/>
              <a:gd name="connsiteY5" fmla="*/ 165927 h 424570"/>
              <a:gd name="connsiteX6" fmla="*/ 150944 w 195154"/>
              <a:gd name="connsiteY6" fmla="*/ 15813 h 424570"/>
              <a:gd name="connsiteX7" fmla="*/ 172089 w 195154"/>
              <a:gd name="connsiteY7" fmla="*/ 478 h 424570"/>
              <a:gd name="connsiteX8" fmla="*/ 184662 w 195154"/>
              <a:gd name="connsiteY8" fmla="*/ 23814 h 424570"/>
              <a:gd name="connsiteX9" fmla="*/ 194759 w 195154"/>
              <a:gd name="connsiteY9" fmla="*/ 137543 h 42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154" h="424570">
                <a:moveTo>
                  <a:pt x="194759" y="137543"/>
                </a:moveTo>
                <a:cubicBezTo>
                  <a:pt x="195711" y="223553"/>
                  <a:pt x="185138" y="297753"/>
                  <a:pt x="143324" y="364809"/>
                </a:cubicBezTo>
                <a:cubicBezTo>
                  <a:pt x="123702" y="396242"/>
                  <a:pt x="95508" y="414911"/>
                  <a:pt x="60170" y="422912"/>
                </a:cubicBezTo>
                <a:cubicBezTo>
                  <a:pt x="41120" y="427198"/>
                  <a:pt x="26261" y="424436"/>
                  <a:pt x="39977" y="399480"/>
                </a:cubicBezTo>
                <a:cubicBezTo>
                  <a:pt x="79220" y="328424"/>
                  <a:pt x="64361" y="265559"/>
                  <a:pt x="10640" y="209171"/>
                </a:cubicBezTo>
                <a:cubicBezTo>
                  <a:pt x="-5552" y="192216"/>
                  <a:pt x="-2504" y="178595"/>
                  <a:pt x="14641" y="165927"/>
                </a:cubicBezTo>
                <a:cubicBezTo>
                  <a:pt x="70076" y="124874"/>
                  <a:pt x="114558" y="74011"/>
                  <a:pt x="150944" y="15813"/>
                </a:cubicBezTo>
                <a:cubicBezTo>
                  <a:pt x="155706" y="8193"/>
                  <a:pt x="160754" y="-2380"/>
                  <a:pt x="172089" y="478"/>
                </a:cubicBezTo>
                <a:cubicBezTo>
                  <a:pt x="183043" y="3240"/>
                  <a:pt x="183138" y="14575"/>
                  <a:pt x="184662" y="23814"/>
                </a:cubicBezTo>
                <a:cubicBezTo>
                  <a:pt x="191425" y="64391"/>
                  <a:pt x="196664" y="105158"/>
                  <a:pt x="194759" y="1375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2" name="Forma libre: forma 81">
            <a:extLst>
              <a:ext uri="{FF2B5EF4-FFF2-40B4-BE49-F238E27FC236}">
                <a16:creationId xmlns:a16="http://schemas.microsoft.com/office/drawing/2014/main" id="{D69E3EDF-D144-45A2-8D54-46512E21AED0}"/>
              </a:ext>
            </a:extLst>
          </p:cNvPr>
          <p:cNvSpPr/>
          <p:nvPr/>
        </p:nvSpPr>
        <p:spPr>
          <a:xfrm>
            <a:off x="2918422" y="5110386"/>
            <a:ext cx="159082" cy="191820"/>
          </a:xfrm>
          <a:custGeom>
            <a:avLst/>
            <a:gdLst>
              <a:gd name="connsiteX0" fmla="*/ 159082 w 159082"/>
              <a:gd name="connsiteY0" fmla="*/ 118373 h 191820"/>
              <a:gd name="connsiteX1" fmla="*/ 89550 w 159082"/>
              <a:gd name="connsiteY1" fmla="*/ 186286 h 191820"/>
              <a:gd name="connsiteX2" fmla="*/ 45354 w 159082"/>
              <a:gd name="connsiteY2" fmla="*/ 171046 h 191820"/>
              <a:gd name="connsiteX3" fmla="*/ 967 w 159082"/>
              <a:gd name="connsiteY3" fmla="*/ 115134 h 191820"/>
              <a:gd name="connsiteX4" fmla="*/ 68119 w 159082"/>
              <a:gd name="connsiteY4" fmla="*/ 2263 h 191820"/>
              <a:gd name="connsiteX5" fmla="*/ 84883 w 159082"/>
              <a:gd name="connsiteY5" fmla="*/ 2168 h 191820"/>
              <a:gd name="connsiteX6" fmla="*/ 158892 w 159082"/>
              <a:gd name="connsiteY6" fmla="*/ 118373 h 19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82" h="191820">
                <a:moveTo>
                  <a:pt x="159082" y="118373"/>
                </a:moveTo>
                <a:cubicBezTo>
                  <a:pt x="145747" y="150853"/>
                  <a:pt x="114791" y="166188"/>
                  <a:pt x="89550" y="186286"/>
                </a:cubicBezTo>
                <a:cubicBezTo>
                  <a:pt x="70786" y="201240"/>
                  <a:pt x="57070" y="182381"/>
                  <a:pt x="45354" y="171046"/>
                </a:cubicBezTo>
                <a:cubicBezTo>
                  <a:pt x="28018" y="154282"/>
                  <a:pt x="-6176" y="144662"/>
                  <a:pt x="967" y="115134"/>
                </a:cubicBezTo>
                <a:cubicBezTo>
                  <a:pt x="11540" y="71986"/>
                  <a:pt x="38782" y="35600"/>
                  <a:pt x="68119" y="2263"/>
                </a:cubicBezTo>
                <a:cubicBezTo>
                  <a:pt x="70690" y="-690"/>
                  <a:pt x="82311" y="-785"/>
                  <a:pt x="84883" y="2168"/>
                </a:cubicBezTo>
                <a:cubicBezTo>
                  <a:pt x="115458" y="36362"/>
                  <a:pt x="143652" y="72367"/>
                  <a:pt x="158892" y="11837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3" name="Forma libre: forma 82">
            <a:extLst>
              <a:ext uri="{FF2B5EF4-FFF2-40B4-BE49-F238E27FC236}">
                <a16:creationId xmlns:a16="http://schemas.microsoft.com/office/drawing/2014/main" id="{D047ED8C-1CE2-4BC1-8E12-11965DB747A5}"/>
              </a:ext>
            </a:extLst>
          </p:cNvPr>
          <p:cNvSpPr/>
          <p:nvPr/>
        </p:nvSpPr>
        <p:spPr>
          <a:xfrm>
            <a:off x="7207632" y="5009670"/>
            <a:ext cx="375152" cy="537317"/>
          </a:xfrm>
          <a:custGeom>
            <a:avLst/>
            <a:gdLst>
              <a:gd name="connsiteX0" fmla="*/ 66404 w 375152"/>
              <a:gd name="connsiteY0" fmla="*/ 385572 h 537317"/>
              <a:gd name="connsiteX1" fmla="*/ 361298 w 375152"/>
              <a:gd name="connsiteY1" fmla="*/ 0 h 537317"/>
              <a:gd name="connsiteX2" fmla="*/ 363393 w 375152"/>
              <a:gd name="connsiteY2" fmla="*/ 236315 h 537317"/>
              <a:gd name="connsiteX3" fmla="*/ 281193 w 375152"/>
              <a:gd name="connsiteY3" fmla="*/ 442912 h 537317"/>
              <a:gd name="connsiteX4" fmla="*/ 112600 w 375152"/>
              <a:gd name="connsiteY4" fmla="*/ 536734 h 537317"/>
              <a:gd name="connsiteX5" fmla="*/ 74595 w 375152"/>
              <a:gd name="connsiteY5" fmla="*/ 537020 h 537317"/>
              <a:gd name="connsiteX6" fmla="*/ 110 w 375152"/>
              <a:gd name="connsiteY6" fmla="*/ 464344 h 537317"/>
              <a:gd name="connsiteX7" fmla="*/ 110 w 375152"/>
              <a:gd name="connsiteY7" fmla="*/ 269367 h 537317"/>
              <a:gd name="connsiteX8" fmla="*/ 3729 w 375152"/>
              <a:gd name="connsiteY8" fmla="*/ 231743 h 537317"/>
              <a:gd name="connsiteX9" fmla="*/ 45449 w 375152"/>
              <a:gd name="connsiteY9" fmla="*/ 207359 h 537317"/>
              <a:gd name="connsiteX10" fmla="*/ 66118 w 375152"/>
              <a:gd name="connsiteY10" fmla="*/ 238982 h 537317"/>
              <a:gd name="connsiteX11" fmla="*/ 66404 w 375152"/>
              <a:gd name="connsiteY11" fmla="*/ 385667 h 53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5152" h="537317">
                <a:moveTo>
                  <a:pt x="66404" y="385572"/>
                </a:moveTo>
                <a:cubicBezTo>
                  <a:pt x="168131" y="250412"/>
                  <a:pt x="332628" y="183166"/>
                  <a:pt x="361298" y="0"/>
                </a:cubicBezTo>
                <a:cubicBezTo>
                  <a:pt x="379110" y="46768"/>
                  <a:pt x="379681" y="160401"/>
                  <a:pt x="363393" y="236315"/>
                </a:cubicBezTo>
                <a:cubicBezTo>
                  <a:pt x="347677" y="309562"/>
                  <a:pt x="320912" y="378809"/>
                  <a:pt x="281193" y="442912"/>
                </a:cubicBezTo>
                <a:cubicBezTo>
                  <a:pt x="242140" y="505873"/>
                  <a:pt x="189467" y="542449"/>
                  <a:pt x="112600" y="536734"/>
                </a:cubicBezTo>
                <a:cubicBezTo>
                  <a:pt x="100027" y="535781"/>
                  <a:pt x="87264" y="537020"/>
                  <a:pt x="74595" y="537020"/>
                </a:cubicBezTo>
                <a:cubicBezTo>
                  <a:pt x="25066" y="537146"/>
                  <a:pt x="237" y="512921"/>
                  <a:pt x="110" y="464344"/>
                </a:cubicBezTo>
                <a:cubicBezTo>
                  <a:pt x="15" y="399383"/>
                  <a:pt x="-81" y="334328"/>
                  <a:pt x="110" y="269367"/>
                </a:cubicBezTo>
                <a:cubicBezTo>
                  <a:pt x="110" y="256794"/>
                  <a:pt x="205" y="243650"/>
                  <a:pt x="3729" y="231743"/>
                </a:cubicBezTo>
                <a:cubicBezTo>
                  <a:pt x="9635" y="211931"/>
                  <a:pt x="27161" y="206692"/>
                  <a:pt x="45449" y="207359"/>
                </a:cubicBezTo>
                <a:cubicBezTo>
                  <a:pt x="65356" y="208121"/>
                  <a:pt x="65928" y="224981"/>
                  <a:pt x="66118" y="238982"/>
                </a:cubicBezTo>
                <a:cubicBezTo>
                  <a:pt x="66880" y="283274"/>
                  <a:pt x="66404" y="327470"/>
                  <a:pt x="66404" y="385667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4" name="Forma libre: forma 83">
            <a:extLst>
              <a:ext uri="{FF2B5EF4-FFF2-40B4-BE49-F238E27FC236}">
                <a16:creationId xmlns:a16="http://schemas.microsoft.com/office/drawing/2014/main" id="{60095964-266F-4205-AB35-273902DFE62D}"/>
              </a:ext>
            </a:extLst>
          </p:cNvPr>
          <p:cNvSpPr/>
          <p:nvPr/>
        </p:nvSpPr>
        <p:spPr>
          <a:xfrm>
            <a:off x="7025990" y="4779621"/>
            <a:ext cx="278580" cy="430013"/>
          </a:xfrm>
          <a:custGeom>
            <a:avLst/>
            <a:gdLst>
              <a:gd name="connsiteX0" fmla="*/ 110 w 278580"/>
              <a:gd name="connsiteY0" fmla="*/ 144134 h 430013"/>
              <a:gd name="connsiteX1" fmla="*/ 12969 w 278580"/>
              <a:gd name="connsiteY1" fmla="*/ 21547 h 430013"/>
              <a:gd name="connsiteX2" fmla="*/ 42211 w 278580"/>
              <a:gd name="connsiteY2" fmla="*/ 13165 h 430013"/>
              <a:gd name="connsiteX3" fmla="*/ 229949 w 278580"/>
              <a:gd name="connsiteY3" fmla="*/ 212999 h 430013"/>
              <a:gd name="connsiteX4" fmla="*/ 269954 w 278580"/>
              <a:gd name="connsiteY4" fmla="*/ 271388 h 430013"/>
              <a:gd name="connsiteX5" fmla="*/ 226329 w 278580"/>
              <a:gd name="connsiteY5" fmla="*/ 418073 h 430013"/>
              <a:gd name="connsiteX6" fmla="*/ 60499 w 278580"/>
              <a:gd name="connsiteY6" fmla="*/ 374258 h 430013"/>
              <a:gd name="connsiteX7" fmla="*/ 110 w 278580"/>
              <a:gd name="connsiteY7" fmla="*/ 144038 h 43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580" h="430013">
                <a:moveTo>
                  <a:pt x="110" y="144134"/>
                </a:moveTo>
                <a:cubicBezTo>
                  <a:pt x="-937" y="102700"/>
                  <a:pt x="5635" y="61933"/>
                  <a:pt x="12969" y="21547"/>
                </a:cubicBezTo>
                <a:cubicBezTo>
                  <a:pt x="16398" y="2687"/>
                  <a:pt x="27638" y="-11505"/>
                  <a:pt x="42211" y="13165"/>
                </a:cubicBezTo>
                <a:cubicBezTo>
                  <a:pt x="89931" y="94127"/>
                  <a:pt x="164417" y="149277"/>
                  <a:pt x="229949" y="212999"/>
                </a:cubicBezTo>
                <a:cubicBezTo>
                  <a:pt x="247094" y="229668"/>
                  <a:pt x="260905" y="249004"/>
                  <a:pt x="269954" y="271388"/>
                </a:cubicBezTo>
                <a:cubicBezTo>
                  <a:pt x="291575" y="324728"/>
                  <a:pt x="270906" y="393879"/>
                  <a:pt x="226329" y="418073"/>
                </a:cubicBezTo>
                <a:cubicBezTo>
                  <a:pt x="176799" y="444933"/>
                  <a:pt x="97265" y="424835"/>
                  <a:pt x="60499" y="374258"/>
                </a:cubicBezTo>
                <a:cubicBezTo>
                  <a:pt x="10588" y="305582"/>
                  <a:pt x="1349" y="225668"/>
                  <a:pt x="110" y="14403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5" name="Forma libre: forma 84">
            <a:extLst>
              <a:ext uri="{FF2B5EF4-FFF2-40B4-BE49-F238E27FC236}">
                <a16:creationId xmlns:a16="http://schemas.microsoft.com/office/drawing/2014/main" id="{B5571A4A-A209-4C4A-9169-73C1A3ED918C}"/>
              </a:ext>
            </a:extLst>
          </p:cNvPr>
          <p:cNvSpPr/>
          <p:nvPr/>
        </p:nvSpPr>
        <p:spPr>
          <a:xfrm>
            <a:off x="6879532" y="5035007"/>
            <a:ext cx="318534" cy="512952"/>
          </a:xfrm>
          <a:custGeom>
            <a:avLst/>
            <a:gdLst>
              <a:gd name="connsiteX0" fmla="*/ 4169 w 318534"/>
              <a:gd name="connsiteY0" fmla="*/ 0 h 512952"/>
              <a:gd name="connsiteX1" fmla="*/ 226007 w 318534"/>
              <a:gd name="connsiteY1" fmla="*/ 288798 h 512952"/>
              <a:gd name="connsiteX2" fmla="*/ 317447 w 318534"/>
              <a:gd name="connsiteY2" fmla="*/ 461772 h 512952"/>
              <a:gd name="connsiteX3" fmla="*/ 278108 w 318534"/>
              <a:gd name="connsiteY3" fmla="*/ 511683 h 512952"/>
              <a:gd name="connsiteX4" fmla="*/ 82370 w 318534"/>
              <a:gd name="connsiteY4" fmla="*/ 414433 h 512952"/>
              <a:gd name="connsiteX5" fmla="*/ 4169 w 318534"/>
              <a:gd name="connsiteY5" fmla="*/ 0 h 51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34" h="512952">
                <a:moveTo>
                  <a:pt x="4169" y="0"/>
                </a:moveTo>
                <a:cubicBezTo>
                  <a:pt x="32363" y="132779"/>
                  <a:pt x="133043" y="207740"/>
                  <a:pt x="226007" y="288798"/>
                </a:cubicBezTo>
                <a:cubicBezTo>
                  <a:pt x="278489" y="334518"/>
                  <a:pt x="307160" y="393287"/>
                  <a:pt x="317447" y="461772"/>
                </a:cubicBezTo>
                <a:cubicBezTo>
                  <a:pt x="322209" y="493395"/>
                  <a:pt x="311732" y="508540"/>
                  <a:pt x="278108" y="511683"/>
                </a:cubicBezTo>
                <a:cubicBezTo>
                  <a:pt x="192002" y="519684"/>
                  <a:pt x="127328" y="490157"/>
                  <a:pt x="82370" y="414433"/>
                </a:cubicBezTo>
                <a:cubicBezTo>
                  <a:pt x="6455" y="286322"/>
                  <a:pt x="-8880" y="146971"/>
                  <a:pt x="4169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6" name="Forma libre: forma 85">
            <a:extLst>
              <a:ext uri="{FF2B5EF4-FFF2-40B4-BE49-F238E27FC236}">
                <a16:creationId xmlns:a16="http://schemas.microsoft.com/office/drawing/2014/main" id="{C0989B61-CA44-4055-AAE3-126207852D1E}"/>
              </a:ext>
            </a:extLst>
          </p:cNvPr>
          <p:cNvSpPr/>
          <p:nvPr/>
        </p:nvSpPr>
        <p:spPr>
          <a:xfrm>
            <a:off x="7254823" y="4780021"/>
            <a:ext cx="195154" cy="424570"/>
          </a:xfrm>
          <a:custGeom>
            <a:avLst/>
            <a:gdLst>
              <a:gd name="connsiteX0" fmla="*/ 194759 w 195154"/>
              <a:gd name="connsiteY0" fmla="*/ 137543 h 424570"/>
              <a:gd name="connsiteX1" fmla="*/ 143324 w 195154"/>
              <a:gd name="connsiteY1" fmla="*/ 364809 h 424570"/>
              <a:gd name="connsiteX2" fmla="*/ 60170 w 195154"/>
              <a:gd name="connsiteY2" fmla="*/ 422912 h 424570"/>
              <a:gd name="connsiteX3" fmla="*/ 39977 w 195154"/>
              <a:gd name="connsiteY3" fmla="*/ 399480 h 424570"/>
              <a:gd name="connsiteX4" fmla="*/ 10640 w 195154"/>
              <a:gd name="connsiteY4" fmla="*/ 209171 h 424570"/>
              <a:gd name="connsiteX5" fmla="*/ 14641 w 195154"/>
              <a:gd name="connsiteY5" fmla="*/ 165927 h 424570"/>
              <a:gd name="connsiteX6" fmla="*/ 150944 w 195154"/>
              <a:gd name="connsiteY6" fmla="*/ 15813 h 424570"/>
              <a:gd name="connsiteX7" fmla="*/ 172089 w 195154"/>
              <a:gd name="connsiteY7" fmla="*/ 478 h 424570"/>
              <a:gd name="connsiteX8" fmla="*/ 184662 w 195154"/>
              <a:gd name="connsiteY8" fmla="*/ 23814 h 424570"/>
              <a:gd name="connsiteX9" fmla="*/ 194759 w 195154"/>
              <a:gd name="connsiteY9" fmla="*/ 137543 h 42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154" h="424570">
                <a:moveTo>
                  <a:pt x="194759" y="137543"/>
                </a:moveTo>
                <a:cubicBezTo>
                  <a:pt x="195711" y="223553"/>
                  <a:pt x="185138" y="297753"/>
                  <a:pt x="143324" y="364809"/>
                </a:cubicBezTo>
                <a:cubicBezTo>
                  <a:pt x="123702" y="396242"/>
                  <a:pt x="95508" y="414911"/>
                  <a:pt x="60170" y="422912"/>
                </a:cubicBezTo>
                <a:cubicBezTo>
                  <a:pt x="41120" y="427198"/>
                  <a:pt x="26261" y="424436"/>
                  <a:pt x="39977" y="399480"/>
                </a:cubicBezTo>
                <a:cubicBezTo>
                  <a:pt x="79220" y="328424"/>
                  <a:pt x="64361" y="265559"/>
                  <a:pt x="10640" y="209171"/>
                </a:cubicBezTo>
                <a:cubicBezTo>
                  <a:pt x="-5552" y="192216"/>
                  <a:pt x="-2504" y="178595"/>
                  <a:pt x="14641" y="165927"/>
                </a:cubicBezTo>
                <a:cubicBezTo>
                  <a:pt x="70076" y="124874"/>
                  <a:pt x="114558" y="74011"/>
                  <a:pt x="150944" y="15813"/>
                </a:cubicBezTo>
                <a:cubicBezTo>
                  <a:pt x="155706" y="8193"/>
                  <a:pt x="160754" y="-2380"/>
                  <a:pt x="172089" y="478"/>
                </a:cubicBezTo>
                <a:cubicBezTo>
                  <a:pt x="183043" y="3240"/>
                  <a:pt x="183138" y="14575"/>
                  <a:pt x="184662" y="23814"/>
                </a:cubicBezTo>
                <a:cubicBezTo>
                  <a:pt x="191425" y="64391"/>
                  <a:pt x="196664" y="105158"/>
                  <a:pt x="194759" y="1375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7" name="Forma libre: forma 86">
            <a:extLst>
              <a:ext uri="{FF2B5EF4-FFF2-40B4-BE49-F238E27FC236}">
                <a16:creationId xmlns:a16="http://schemas.microsoft.com/office/drawing/2014/main" id="{0F21D321-C3CF-443D-BD54-A584DCA3A1E9}"/>
              </a:ext>
            </a:extLst>
          </p:cNvPr>
          <p:cNvSpPr/>
          <p:nvPr/>
        </p:nvSpPr>
        <p:spPr>
          <a:xfrm>
            <a:off x="7161055" y="4758710"/>
            <a:ext cx="159082" cy="191820"/>
          </a:xfrm>
          <a:custGeom>
            <a:avLst/>
            <a:gdLst>
              <a:gd name="connsiteX0" fmla="*/ 159082 w 159082"/>
              <a:gd name="connsiteY0" fmla="*/ 118373 h 191820"/>
              <a:gd name="connsiteX1" fmla="*/ 89550 w 159082"/>
              <a:gd name="connsiteY1" fmla="*/ 186286 h 191820"/>
              <a:gd name="connsiteX2" fmla="*/ 45354 w 159082"/>
              <a:gd name="connsiteY2" fmla="*/ 171046 h 191820"/>
              <a:gd name="connsiteX3" fmla="*/ 967 w 159082"/>
              <a:gd name="connsiteY3" fmla="*/ 115134 h 191820"/>
              <a:gd name="connsiteX4" fmla="*/ 68119 w 159082"/>
              <a:gd name="connsiteY4" fmla="*/ 2263 h 191820"/>
              <a:gd name="connsiteX5" fmla="*/ 84883 w 159082"/>
              <a:gd name="connsiteY5" fmla="*/ 2168 h 191820"/>
              <a:gd name="connsiteX6" fmla="*/ 158892 w 159082"/>
              <a:gd name="connsiteY6" fmla="*/ 118373 h 19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82" h="191820">
                <a:moveTo>
                  <a:pt x="159082" y="118373"/>
                </a:moveTo>
                <a:cubicBezTo>
                  <a:pt x="145747" y="150853"/>
                  <a:pt x="114791" y="166188"/>
                  <a:pt x="89550" y="186286"/>
                </a:cubicBezTo>
                <a:cubicBezTo>
                  <a:pt x="70786" y="201240"/>
                  <a:pt x="57070" y="182381"/>
                  <a:pt x="45354" y="171046"/>
                </a:cubicBezTo>
                <a:cubicBezTo>
                  <a:pt x="28018" y="154282"/>
                  <a:pt x="-6176" y="144662"/>
                  <a:pt x="967" y="115134"/>
                </a:cubicBezTo>
                <a:cubicBezTo>
                  <a:pt x="11540" y="71986"/>
                  <a:pt x="38782" y="35600"/>
                  <a:pt x="68119" y="2263"/>
                </a:cubicBezTo>
                <a:cubicBezTo>
                  <a:pt x="70690" y="-690"/>
                  <a:pt x="82311" y="-785"/>
                  <a:pt x="84883" y="2168"/>
                </a:cubicBezTo>
                <a:cubicBezTo>
                  <a:pt x="115458" y="36362"/>
                  <a:pt x="143652" y="72367"/>
                  <a:pt x="158892" y="11837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8" name="Forma libre: forma 87">
            <a:extLst>
              <a:ext uri="{FF2B5EF4-FFF2-40B4-BE49-F238E27FC236}">
                <a16:creationId xmlns:a16="http://schemas.microsoft.com/office/drawing/2014/main" id="{DCCD4216-E3BE-409F-89A6-854A0EE1AAB4}"/>
              </a:ext>
            </a:extLst>
          </p:cNvPr>
          <p:cNvSpPr/>
          <p:nvPr/>
        </p:nvSpPr>
        <p:spPr>
          <a:xfrm>
            <a:off x="10881752" y="6016308"/>
            <a:ext cx="375152" cy="537317"/>
          </a:xfrm>
          <a:custGeom>
            <a:avLst/>
            <a:gdLst>
              <a:gd name="connsiteX0" fmla="*/ 66404 w 375152"/>
              <a:gd name="connsiteY0" fmla="*/ 385572 h 537317"/>
              <a:gd name="connsiteX1" fmla="*/ 361298 w 375152"/>
              <a:gd name="connsiteY1" fmla="*/ 0 h 537317"/>
              <a:gd name="connsiteX2" fmla="*/ 363393 w 375152"/>
              <a:gd name="connsiteY2" fmla="*/ 236315 h 537317"/>
              <a:gd name="connsiteX3" fmla="*/ 281193 w 375152"/>
              <a:gd name="connsiteY3" fmla="*/ 442912 h 537317"/>
              <a:gd name="connsiteX4" fmla="*/ 112600 w 375152"/>
              <a:gd name="connsiteY4" fmla="*/ 536734 h 537317"/>
              <a:gd name="connsiteX5" fmla="*/ 74595 w 375152"/>
              <a:gd name="connsiteY5" fmla="*/ 537020 h 537317"/>
              <a:gd name="connsiteX6" fmla="*/ 110 w 375152"/>
              <a:gd name="connsiteY6" fmla="*/ 464344 h 537317"/>
              <a:gd name="connsiteX7" fmla="*/ 110 w 375152"/>
              <a:gd name="connsiteY7" fmla="*/ 269367 h 537317"/>
              <a:gd name="connsiteX8" fmla="*/ 3729 w 375152"/>
              <a:gd name="connsiteY8" fmla="*/ 231743 h 537317"/>
              <a:gd name="connsiteX9" fmla="*/ 45449 w 375152"/>
              <a:gd name="connsiteY9" fmla="*/ 207359 h 537317"/>
              <a:gd name="connsiteX10" fmla="*/ 66118 w 375152"/>
              <a:gd name="connsiteY10" fmla="*/ 238982 h 537317"/>
              <a:gd name="connsiteX11" fmla="*/ 66404 w 375152"/>
              <a:gd name="connsiteY11" fmla="*/ 385667 h 53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5152" h="537317">
                <a:moveTo>
                  <a:pt x="66404" y="385572"/>
                </a:moveTo>
                <a:cubicBezTo>
                  <a:pt x="168131" y="250412"/>
                  <a:pt x="332628" y="183166"/>
                  <a:pt x="361298" y="0"/>
                </a:cubicBezTo>
                <a:cubicBezTo>
                  <a:pt x="379110" y="46768"/>
                  <a:pt x="379681" y="160401"/>
                  <a:pt x="363393" y="236315"/>
                </a:cubicBezTo>
                <a:cubicBezTo>
                  <a:pt x="347677" y="309562"/>
                  <a:pt x="320912" y="378809"/>
                  <a:pt x="281193" y="442912"/>
                </a:cubicBezTo>
                <a:cubicBezTo>
                  <a:pt x="242140" y="505873"/>
                  <a:pt x="189467" y="542449"/>
                  <a:pt x="112600" y="536734"/>
                </a:cubicBezTo>
                <a:cubicBezTo>
                  <a:pt x="100027" y="535781"/>
                  <a:pt x="87264" y="537020"/>
                  <a:pt x="74595" y="537020"/>
                </a:cubicBezTo>
                <a:cubicBezTo>
                  <a:pt x="25066" y="537146"/>
                  <a:pt x="237" y="512921"/>
                  <a:pt x="110" y="464344"/>
                </a:cubicBezTo>
                <a:cubicBezTo>
                  <a:pt x="15" y="399383"/>
                  <a:pt x="-81" y="334328"/>
                  <a:pt x="110" y="269367"/>
                </a:cubicBezTo>
                <a:cubicBezTo>
                  <a:pt x="110" y="256794"/>
                  <a:pt x="205" y="243650"/>
                  <a:pt x="3729" y="231743"/>
                </a:cubicBezTo>
                <a:cubicBezTo>
                  <a:pt x="9635" y="211931"/>
                  <a:pt x="27161" y="206692"/>
                  <a:pt x="45449" y="207359"/>
                </a:cubicBezTo>
                <a:cubicBezTo>
                  <a:pt x="65356" y="208121"/>
                  <a:pt x="65928" y="224981"/>
                  <a:pt x="66118" y="238982"/>
                </a:cubicBezTo>
                <a:cubicBezTo>
                  <a:pt x="66880" y="283274"/>
                  <a:pt x="66404" y="327470"/>
                  <a:pt x="66404" y="385667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9" name="Forma libre: forma 88">
            <a:extLst>
              <a:ext uri="{FF2B5EF4-FFF2-40B4-BE49-F238E27FC236}">
                <a16:creationId xmlns:a16="http://schemas.microsoft.com/office/drawing/2014/main" id="{146AAF3C-1381-4CAD-8AE0-CFFE4F559019}"/>
              </a:ext>
            </a:extLst>
          </p:cNvPr>
          <p:cNvSpPr/>
          <p:nvPr/>
        </p:nvSpPr>
        <p:spPr>
          <a:xfrm>
            <a:off x="10700110" y="5786259"/>
            <a:ext cx="278580" cy="430013"/>
          </a:xfrm>
          <a:custGeom>
            <a:avLst/>
            <a:gdLst>
              <a:gd name="connsiteX0" fmla="*/ 110 w 278580"/>
              <a:gd name="connsiteY0" fmla="*/ 144134 h 430013"/>
              <a:gd name="connsiteX1" fmla="*/ 12969 w 278580"/>
              <a:gd name="connsiteY1" fmla="*/ 21547 h 430013"/>
              <a:gd name="connsiteX2" fmla="*/ 42211 w 278580"/>
              <a:gd name="connsiteY2" fmla="*/ 13165 h 430013"/>
              <a:gd name="connsiteX3" fmla="*/ 229949 w 278580"/>
              <a:gd name="connsiteY3" fmla="*/ 212999 h 430013"/>
              <a:gd name="connsiteX4" fmla="*/ 269954 w 278580"/>
              <a:gd name="connsiteY4" fmla="*/ 271388 h 430013"/>
              <a:gd name="connsiteX5" fmla="*/ 226329 w 278580"/>
              <a:gd name="connsiteY5" fmla="*/ 418073 h 430013"/>
              <a:gd name="connsiteX6" fmla="*/ 60499 w 278580"/>
              <a:gd name="connsiteY6" fmla="*/ 374258 h 430013"/>
              <a:gd name="connsiteX7" fmla="*/ 110 w 278580"/>
              <a:gd name="connsiteY7" fmla="*/ 144038 h 43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580" h="430013">
                <a:moveTo>
                  <a:pt x="110" y="144134"/>
                </a:moveTo>
                <a:cubicBezTo>
                  <a:pt x="-937" y="102700"/>
                  <a:pt x="5635" y="61933"/>
                  <a:pt x="12969" y="21547"/>
                </a:cubicBezTo>
                <a:cubicBezTo>
                  <a:pt x="16398" y="2687"/>
                  <a:pt x="27638" y="-11505"/>
                  <a:pt x="42211" y="13165"/>
                </a:cubicBezTo>
                <a:cubicBezTo>
                  <a:pt x="89931" y="94127"/>
                  <a:pt x="164417" y="149277"/>
                  <a:pt x="229949" y="212999"/>
                </a:cubicBezTo>
                <a:cubicBezTo>
                  <a:pt x="247094" y="229668"/>
                  <a:pt x="260905" y="249004"/>
                  <a:pt x="269954" y="271388"/>
                </a:cubicBezTo>
                <a:cubicBezTo>
                  <a:pt x="291575" y="324728"/>
                  <a:pt x="270906" y="393879"/>
                  <a:pt x="226329" y="418073"/>
                </a:cubicBezTo>
                <a:cubicBezTo>
                  <a:pt x="176799" y="444933"/>
                  <a:pt x="97265" y="424835"/>
                  <a:pt x="60499" y="374258"/>
                </a:cubicBezTo>
                <a:cubicBezTo>
                  <a:pt x="10588" y="305582"/>
                  <a:pt x="1349" y="225668"/>
                  <a:pt x="110" y="14403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0" name="Forma libre: forma 89">
            <a:extLst>
              <a:ext uri="{FF2B5EF4-FFF2-40B4-BE49-F238E27FC236}">
                <a16:creationId xmlns:a16="http://schemas.microsoft.com/office/drawing/2014/main" id="{4C526FDC-8994-4B71-BB43-C177630A2040}"/>
              </a:ext>
            </a:extLst>
          </p:cNvPr>
          <p:cNvSpPr/>
          <p:nvPr/>
        </p:nvSpPr>
        <p:spPr>
          <a:xfrm>
            <a:off x="10553652" y="6041645"/>
            <a:ext cx="318534" cy="512952"/>
          </a:xfrm>
          <a:custGeom>
            <a:avLst/>
            <a:gdLst>
              <a:gd name="connsiteX0" fmla="*/ 4169 w 318534"/>
              <a:gd name="connsiteY0" fmla="*/ 0 h 512952"/>
              <a:gd name="connsiteX1" fmla="*/ 226007 w 318534"/>
              <a:gd name="connsiteY1" fmla="*/ 288798 h 512952"/>
              <a:gd name="connsiteX2" fmla="*/ 317447 w 318534"/>
              <a:gd name="connsiteY2" fmla="*/ 461772 h 512952"/>
              <a:gd name="connsiteX3" fmla="*/ 278108 w 318534"/>
              <a:gd name="connsiteY3" fmla="*/ 511683 h 512952"/>
              <a:gd name="connsiteX4" fmla="*/ 82370 w 318534"/>
              <a:gd name="connsiteY4" fmla="*/ 414433 h 512952"/>
              <a:gd name="connsiteX5" fmla="*/ 4169 w 318534"/>
              <a:gd name="connsiteY5" fmla="*/ 0 h 51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34" h="512952">
                <a:moveTo>
                  <a:pt x="4169" y="0"/>
                </a:moveTo>
                <a:cubicBezTo>
                  <a:pt x="32363" y="132779"/>
                  <a:pt x="133043" y="207740"/>
                  <a:pt x="226007" y="288798"/>
                </a:cubicBezTo>
                <a:cubicBezTo>
                  <a:pt x="278489" y="334518"/>
                  <a:pt x="307160" y="393287"/>
                  <a:pt x="317447" y="461772"/>
                </a:cubicBezTo>
                <a:cubicBezTo>
                  <a:pt x="322209" y="493395"/>
                  <a:pt x="311732" y="508540"/>
                  <a:pt x="278108" y="511683"/>
                </a:cubicBezTo>
                <a:cubicBezTo>
                  <a:pt x="192002" y="519684"/>
                  <a:pt x="127328" y="490157"/>
                  <a:pt x="82370" y="414433"/>
                </a:cubicBezTo>
                <a:cubicBezTo>
                  <a:pt x="6455" y="286322"/>
                  <a:pt x="-8880" y="146971"/>
                  <a:pt x="4169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1" name="Forma libre: forma 90">
            <a:extLst>
              <a:ext uri="{FF2B5EF4-FFF2-40B4-BE49-F238E27FC236}">
                <a16:creationId xmlns:a16="http://schemas.microsoft.com/office/drawing/2014/main" id="{857AB031-7A0E-407D-9EE1-BA7673C6232B}"/>
              </a:ext>
            </a:extLst>
          </p:cNvPr>
          <p:cNvSpPr/>
          <p:nvPr/>
        </p:nvSpPr>
        <p:spPr>
          <a:xfrm>
            <a:off x="10928943" y="5786659"/>
            <a:ext cx="195154" cy="424570"/>
          </a:xfrm>
          <a:custGeom>
            <a:avLst/>
            <a:gdLst>
              <a:gd name="connsiteX0" fmla="*/ 194759 w 195154"/>
              <a:gd name="connsiteY0" fmla="*/ 137543 h 424570"/>
              <a:gd name="connsiteX1" fmla="*/ 143324 w 195154"/>
              <a:gd name="connsiteY1" fmla="*/ 364809 h 424570"/>
              <a:gd name="connsiteX2" fmla="*/ 60170 w 195154"/>
              <a:gd name="connsiteY2" fmla="*/ 422912 h 424570"/>
              <a:gd name="connsiteX3" fmla="*/ 39977 w 195154"/>
              <a:gd name="connsiteY3" fmla="*/ 399480 h 424570"/>
              <a:gd name="connsiteX4" fmla="*/ 10640 w 195154"/>
              <a:gd name="connsiteY4" fmla="*/ 209171 h 424570"/>
              <a:gd name="connsiteX5" fmla="*/ 14641 w 195154"/>
              <a:gd name="connsiteY5" fmla="*/ 165927 h 424570"/>
              <a:gd name="connsiteX6" fmla="*/ 150944 w 195154"/>
              <a:gd name="connsiteY6" fmla="*/ 15813 h 424570"/>
              <a:gd name="connsiteX7" fmla="*/ 172089 w 195154"/>
              <a:gd name="connsiteY7" fmla="*/ 478 h 424570"/>
              <a:gd name="connsiteX8" fmla="*/ 184662 w 195154"/>
              <a:gd name="connsiteY8" fmla="*/ 23814 h 424570"/>
              <a:gd name="connsiteX9" fmla="*/ 194759 w 195154"/>
              <a:gd name="connsiteY9" fmla="*/ 137543 h 42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154" h="424570">
                <a:moveTo>
                  <a:pt x="194759" y="137543"/>
                </a:moveTo>
                <a:cubicBezTo>
                  <a:pt x="195711" y="223553"/>
                  <a:pt x="185138" y="297753"/>
                  <a:pt x="143324" y="364809"/>
                </a:cubicBezTo>
                <a:cubicBezTo>
                  <a:pt x="123702" y="396242"/>
                  <a:pt x="95508" y="414911"/>
                  <a:pt x="60170" y="422912"/>
                </a:cubicBezTo>
                <a:cubicBezTo>
                  <a:pt x="41120" y="427198"/>
                  <a:pt x="26261" y="424436"/>
                  <a:pt x="39977" y="399480"/>
                </a:cubicBezTo>
                <a:cubicBezTo>
                  <a:pt x="79220" y="328424"/>
                  <a:pt x="64361" y="265559"/>
                  <a:pt x="10640" y="209171"/>
                </a:cubicBezTo>
                <a:cubicBezTo>
                  <a:pt x="-5552" y="192216"/>
                  <a:pt x="-2504" y="178595"/>
                  <a:pt x="14641" y="165927"/>
                </a:cubicBezTo>
                <a:cubicBezTo>
                  <a:pt x="70076" y="124874"/>
                  <a:pt x="114558" y="74011"/>
                  <a:pt x="150944" y="15813"/>
                </a:cubicBezTo>
                <a:cubicBezTo>
                  <a:pt x="155706" y="8193"/>
                  <a:pt x="160754" y="-2380"/>
                  <a:pt x="172089" y="478"/>
                </a:cubicBezTo>
                <a:cubicBezTo>
                  <a:pt x="183043" y="3240"/>
                  <a:pt x="183138" y="14575"/>
                  <a:pt x="184662" y="23814"/>
                </a:cubicBezTo>
                <a:cubicBezTo>
                  <a:pt x="191425" y="64391"/>
                  <a:pt x="196664" y="105158"/>
                  <a:pt x="194759" y="1375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2" name="Forma libre: forma 91">
            <a:extLst>
              <a:ext uri="{FF2B5EF4-FFF2-40B4-BE49-F238E27FC236}">
                <a16:creationId xmlns:a16="http://schemas.microsoft.com/office/drawing/2014/main" id="{D0950CCA-F0ED-4E55-BE82-F1EFEBC5FF79}"/>
              </a:ext>
            </a:extLst>
          </p:cNvPr>
          <p:cNvSpPr/>
          <p:nvPr/>
        </p:nvSpPr>
        <p:spPr>
          <a:xfrm>
            <a:off x="10835175" y="5765348"/>
            <a:ext cx="159082" cy="191820"/>
          </a:xfrm>
          <a:custGeom>
            <a:avLst/>
            <a:gdLst>
              <a:gd name="connsiteX0" fmla="*/ 159082 w 159082"/>
              <a:gd name="connsiteY0" fmla="*/ 118373 h 191820"/>
              <a:gd name="connsiteX1" fmla="*/ 89550 w 159082"/>
              <a:gd name="connsiteY1" fmla="*/ 186286 h 191820"/>
              <a:gd name="connsiteX2" fmla="*/ 45354 w 159082"/>
              <a:gd name="connsiteY2" fmla="*/ 171046 h 191820"/>
              <a:gd name="connsiteX3" fmla="*/ 967 w 159082"/>
              <a:gd name="connsiteY3" fmla="*/ 115134 h 191820"/>
              <a:gd name="connsiteX4" fmla="*/ 68119 w 159082"/>
              <a:gd name="connsiteY4" fmla="*/ 2263 h 191820"/>
              <a:gd name="connsiteX5" fmla="*/ 84883 w 159082"/>
              <a:gd name="connsiteY5" fmla="*/ 2168 h 191820"/>
              <a:gd name="connsiteX6" fmla="*/ 158892 w 159082"/>
              <a:gd name="connsiteY6" fmla="*/ 118373 h 19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82" h="191820">
                <a:moveTo>
                  <a:pt x="159082" y="118373"/>
                </a:moveTo>
                <a:cubicBezTo>
                  <a:pt x="145747" y="150853"/>
                  <a:pt x="114791" y="166188"/>
                  <a:pt x="89550" y="186286"/>
                </a:cubicBezTo>
                <a:cubicBezTo>
                  <a:pt x="70786" y="201240"/>
                  <a:pt x="57070" y="182381"/>
                  <a:pt x="45354" y="171046"/>
                </a:cubicBezTo>
                <a:cubicBezTo>
                  <a:pt x="28018" y="154282"/>
                  <a:pt x="-6176" y="144662"/>
                  <a:pt x="967" y="115134"/>
                </a:cubicBezTo>
                <a:cubicBezTo>
                  <a:pt x="11540" y="71986"/>
                  <a:pt x="38782" y="35600"/>
                  <a:pt x="68119" y="2263"/>
                </a:cubicBezTo>
                <a:cubicBezTo>
                  <a:pt x="70690" y="-690"/>
                  <a:pt x="82311" y="-785"/>
                  <a:pt x="84883" y="2168"/>
                </a:cubicBezTo>
                <a:cubicBezTo>
                  <a:pt x="115458" y="36362"/>
                  <a:pt x="143652" y="72367"/>
                  <a:pt x="158892" y="11837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o 46">
            <a:extLst>
              <a:ext uri="{FF2B5EF4-FFF2-40B4-BE49-F238E27FC236}">
                <a16:creationId xmlns:a16="http://schemas.microsoft.com/office/drawing/2014/main" id="{CE6AB031-E7EC-42F9-84BD-F76E89676960}"/>
              </a:ext>
            </a:extLst>
          </p:cNvPr>
          <p:cNvGrpSpPr/>
          <p:nvPr/>
        </p:nvGrpSpPr>
        <p:grpSpPr>
          <a:xfrm>
            <a:off x="112410" y="248526"/>
            <a:ext cx="11981112" cy="971923"/>
            <a:chOff x="112410" y="68417"/>
            <a:chExt cx="11981112" cy="971923"/>
          </a:xfrm>
        </p:grpSpPr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A03B1779-7AE0-4A90-BC7D-C78954BFEC8C}"/>
                </a:ext>
              </a:extLst>
            </p:cNvPr>
            <p:cNvSpPr/>
            <p:nvPr/>
          </p:nvSpPr>
          <p:spPr>
            <a:xfrm>
              <a:off x="794922" y="746859"/>
              <a:ext cx="10779198" cy="13687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ADBA5E5D-A886-4A98-82E0-7C2B0838B17D}"/>
                </a:ext>
              </a:extLst>
            </p:cNvPr>
            <p:cNvGrpSpPr/>
            <p:nvPr/>
          </p:nvGrpSpPr>
          <p:grpSpPr>
            <a:xfrm>
              <a:off x="11149485" y="68417"/>
              <a:ext cx="944037" cy="944213"/>
              <a:chOff x="4949645" y="699269"/>
              <a:chExt cx="1822167" cy="1822506"/>
            </a:xfrm>
          </p:grpSpPr>
          <p:sp>
            <p:nvSpPr>
              <p:cNvPr id="59" name="Forma libre: forma 58">
                <a:extLst>
                  <a:ext uri="{FF2B5EF4-FFF2-40B4-BE49-F238E27FC236}">
                    <a16:creationId xmlns:a16="http://schemas.microsoft.com/office/drawing/2014/main" id="{32F3C3B9-FC11-40F6-A53C-A831146BDCDB}"/>
                  </a:ext>
                </a:extLst>
              </p:cNvPr>
              <p:cNvSpPr/>
              <p:nvPr/>
            </p:nvSpPr>
            <p:spPr>
              <a:xfrm>
                <a:off x="6041733" y="1363435"/>
                <a:ext cx="730079" cy="489764"/>
              </a:xfrm>
              <a:custGeom>
                <a:avLst/>
                <a:gdLst>
                  <a:gd name="connsiteX0" fmla="*/ 322406 w 730079"/>
                  <a:gd name="connsiteY0" fmla="*/ 186 h 489764"/>
                  <a:gd name="connsiteX1" fmla="*/ 719409 w 730079"/>
                  <a:gd name="connsiteY1" fmla="*/ 217513 h 489764"/>
                  <a:gd name="connsiteX2" fmla="*/ 719782 w 730079"/>
                  <a:gd name="connsiteY2" fmla="*/ 273615 h 489764"/>
                  <a:gd name="connsiteX3" fmla="*/ 18037 w 730079"/>
                  <a:gd name="connsiteY3" fmla="*/ 394021 h 489764"/>
                  <a:gd name="connsiteX4" fmla="*/ 7040 w 730079"/>
                  <a:gd name="connsiteY4" fmla="*/ 345560 h 489764"/>
                  <a:gd name="connsiteX5" fmla="*/ 7413 w 730079"/>
                  <a:gd name="connsiteY5" fmla="*/ 146686 h 489764"/>
                  <a:gd name="connsiteX6" fmla="*/ 20460 w 730079"/>
                  <a:gd name="connsiteY6" fmla="*/ 95989 h 489764"/>
                  <a:gd name="connsiteX7" fmla="*/ 322592 w 730079"/>
                  <a:gd name="connsiteY7" fmla="*/ 0 h 48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0079" h="489764">
                    <a:moveTo>
                      <a:pt x="322406" y="186"/>
                    </a:moveTo>
                    <a:cubicBezTo>
                      <a:pt x="483444" y="8015"/>
                      <a:pt x="619878" y="77909"/>
                      <a:pt x="719409" y="217513"/>
                    </a:cubicBezTo>
                    <a:cubicBezTo>
                      <a:pt x="733574" y="237456"/>
                      <a:pt x="733574" y="252926"/>
                      <a:pt x="719782" y="273615"/>
                    </a:cubicBezTo>
                    <a:cubicBezTo>
                      <a:pt x="567691" y="503616"/>
                      <a:pt x="237787" y="560277"/>
                      <a:pt x="18037" y="394021"/>
                    </a:cubicBezTo>
                    <a:cubicBezTo>
                      <a:pt x="-1347" y="379482"/>
                      <a:pt x="-5261" y="368299"/>
                      <a:pt x="7040" y="345560"/>
                    </a:cubicBezTo>
                    <a:cubicBezTo>
                      <a:pt x="42081" y="280139"/>
                      <a:pt x="43386" y="212108"/>
                      <a:pt x="7413" y="146686"/>
                    </a:cubicBezTo>
                    <a:cubicBezTo>
                      <a:pt x="-6193" y="121897"/>
                      <a:pt x="144" y="110341"/>
                      <a:pt x="20460" y="95989"/>
                    </a:cubicBezTo>
                    <a:cubicBezTo>
                      <a:pt x="108434" y="33736"/>
                      <a:pt x="205915" y="2050"/>
                      <a:pt x="32259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0" name="Forma libre: forma 59">
                <a:extLst>
                  <a:ext uri="{FF2B5EF4-FFF2-40B4-BE49-F238E27FC236}">
                    <a16:creationId xmlns:a16="http://schemas.microsoft.com/office/drawing/2014/main" id="{9CA2B5AA-E1C9-4FEF-BB0B-AE5971E3EC4F}"/>
                  </a:ext>
                </a:extLst>
              </p:cNvPr>
              <p:cNvSpPr/>
              <p:nvPr/>
            </p:nvSpPr>
            <p:spPr>
              <a:xfrm>
                <a:off x="4949645" y="1362898"/>
                <a:ext cx="730880" cy="490014"/>
              </a:xfrm>
              <a:custGeom>
                <a:avLst/>
                <a:gdLst>
                  <a:gd name="connsiteX0" fmla="*/ 410804 w 730880"/>
                  <a:gd name="connsiteY0" fmla="*/ 537 h 490014"/>
                  <a:gd name="connsiteX1" fmla="*/ 716105 w 730880"/>
                  <a:gd name="connsiteY1" fmla="*/ 101186 h 490014"/>
                  <a:gd name="connsiteX2" fmla="*/ 724865 w 730880"/>
                  <a:gd name="connsiteY2" fmla="*/ 142191 h 490014"/>
                  <a:gd name="connsiteX3" fmla="*/ 725051 w 730880"/>
                  <a:gd name="connsiteY3" fmla="*/ 350384 h 490014"/>
                  <a:gd name="connsiteX4" fmla="*/ 715546 w 730880"/>
                  <a:gd name="connsiteY4" fmla="*/ 391389 h 490014"/>
                  <a:gd name="connsiteX5" fmla="*/ 8583 w 730880"/>
                  <a:gd name="connsiteY5" fmla="*/ 271357 h 490014"/>
                  <a:gd name="connsiteX6" fmla="*/ 12683 w 730880"/>
                  <a:gd name="connsiteY6" fmla="*/ 214882 h 490014"/>
                  <a:gd name="connsiteX7" fmla="*/ 345196 w 730880"/>
                  <a:gd name="connsiteY7" fmla="*/ 7434 h 490014"/>
                  <a:gd name="connsiteX8" fmla="*/ 410804 w 730880"/>
                  <a:gd name="connsiteY8" fmla="*/ 351 h 49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880" h="490014">
                    <a:moveTo>
                      <a:pt x="410804" y="537"/>
                    </a:moveTo>
                    <a:cubicBezTo>
                      <a:pt x="529532" y="3706"/>
                      <a:pt x="627944" y="36883"/>
                      <a:pt x="716105" y="101186"/>
                    </a:cubicBezTo>
                    <a:cubicBezTo>
                      <a:pt x="732880" y="113488"/>
                      <a:pt x="734744" y="123925"/>
                      <a:pt x="724865" y="142191"/>
                    </a:cubicBezTo>
                    <a:cubicBezTo>
                      <a:pt x="687774" y="211154"/>
                      <a:pt x="687588" y="281608"/>
                      <a:pt x="725051" y="350384"/>
                    </a:cubicBezTo>
                    <a:cubicBezTo>
                      <a:pt x="735490" y="369582"/>
                      <a:pt x="730830" y="379088"/>
                      <a:pt x="715546" y="391389"/>
                    </a:cubicBezTo>
                    <a:cubicBezTo>
                      <a:pt x="500270" y="562306"/>
                      <a:pt x="158437" y="503967"/>
                      <a:pt x="8583" y="271357"/>
                    </a:cubicBezTo>
                    <a:cubicBezTo>
                      <a:pt x="-5769" y="248990"/>
                      <a:pt x="-550" y="233147"/>
                      <a:pt x="12683" y="214882"/>
                    </a:cubicBezTo>
                    <a:cubicBezTo>
                      <a:pt x="95252" y="100254"/>
                      <a:pt x="205780" y="30359"/>
                      <a:pt x="345196" y="7434"/>
                    </a:cubicBezTo>
                    <a:cubicBezTo>
                      <a:pt x="370172" y="3333"/>
                      <a:pt x="395148" y="-1326"/>
                      <a:pt x="410804" y="351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1" name="Forma libre: forma 60">
                <a:extLst>
                  <a:ext uri="{FF2B5EF4-FFF2-40B4-BE49-F238E27FC236}">
                    <a16:creationId xmlns:a16="http://schemas.microsoft.com/office/drawing/2014/main" id="{2D050FB6-35C9-4820-9369-C05F26B92E7E}"/>
                  </a:ext>
                </a:extLst>
              </p:cNvPr>
              <p:cNvSpPr/>
              <p:nvPr/>
            </p:nvSpPr>
            <p:spPr>
              <a:xfrm>
                <a:off x="5616545" y="699269"/>
                <a:ext cx="488142" cy="732558"/>
              </a:xfrm>
              <a:custGeom>
                <a:avLst/>
                <a:gdLst>
                  <a:gd name="connsiteX0" fmla="*/ 380226 w 488142"/>
                  <a:gd name="connsiteY0" fmla="*/ 731825 h 732558"/>
                  <a:gd name="connsiteX1" fmla="*/ 346118 w 488142"/>
                  <a:gd name="connsiteY1" fmla="*/ 722506 h 732558"/>
                  <a:gd name="connsiteX2" fmla="*/ 144262 w 488142"/>
                  <a:gd name="connsiteY2" fmla="*/ 722133 h 732558"/>
                  <a:gd name="connsiteX3" fmla="*/ 95428 w 488142"/>
                  <a:gd name="connsiteY3" fmla="*/ 710577 h 732558"/>
                  <a:gd name="connsiteX4" fmla="*/ 211360 w 488142"/>
                  <a:gd name="connsiteY4" fmla="*/ 12560 h 732558"/>
                  <a:gd name="connsiteX5" fmla="*/ 275664 w 488142"/>
                  <a:gd name="connsiteY5" fmla="*/ 12187 h 732558"/>
                  <a:gd name="connsiteX6" fmla="*/ 400729 w 488142"/>
                  <a:gd name="connsiteY6" fmla="*/ 698834 h 732558"/>
                  <a:gd name="connsiteX7" fmla="*/ 380040 w 488142"/>
                  <a:gd name="connsiteY7" fmla="*/ 732198 h 732558"/>
                  <a:gd name="connsiteX8" fmla="*/ 380040 w 488142"/>
                  <a:gd name="connsiteY8" fmla="*/ 731825 h 73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142" h="732558">
                    <a:moveTo>
                      <a:pt x="380226" y="731825"/>
                    </a:moveTo>
                    <a:cubicBezTo>
                      <a:pt x="367180" y="734807"/>
                      <a:pt x="356742" y="728097"/>
                      <a:pt x="346118" y="722506"/>
                    </a:cubicBezTo>
                    <a:cubicBezTo>
                      <a:pt x="278833" y="687651"/>
                      <a:pt x="210988" y="686347"/>
                      <a:pt x="144262" y="722133"/>
                    </a:cubicBezTo>
                    <a:cubicBezTo>
                      <a:pt x="121895" y="734248"/>
                      <a:pt x="109780" y="730147"/>
                      <a:pt x="95428" y="710577"/>
                    </a:cubicBezTo>
                    <a:cubicBezTo>
                      <a:pt x="-68405" y="486727"/>
                      <a:pt x="-15844" y="171175"/>
                      <a:pt x="211360" y="12560"/>
                    </a:cubicBezTo>
                    <a:cubicBezTo>
                      <a:pt x="234845" y="-3842"/>
                      <a:pt x="251807" y="-4401"/>
                      <a:pt x="275664" y="12187"/>
                    </a:cubicBezTo>
                    <a:cubicBezTo>
                      <a:pt x="499327" y="167447"/>
                      <a:pt x="555430" y="472375"/>
                      <a:pt x="400729" y="698834"/>
                    </a:cubicBezTo>
                    <a:cubicBezTo>
                      <a:pt x="393274" y="709645"/>
                      <a:pt x="386937" y="721014"/>
                      <a:pt x="380040" y="732198"/>
                    </a:cubicBezTo>
                    <a:lnTo>
                      <a:pt x="380040" y="731825"/>
                    </a:ln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2" name="Forma libre: forma 61">
                <a:extLst>
                  <a:ext uri="{FF2B5EF4-FFF2-40B4-BE49-F238E27FC236}">
                    <a16:creationId xmlns:a16="http://schemas.microsoft.com/office/drawing/2014/main" id="{D629A650-F478-4297-8666-C9A779EEE27B}"/>
                  </a:ext>
                </a:extLst>
              </p:cNvPr>
              <p:cNvSpPr/>
              <p:nvPr/>
            </p:nvSpPr>
            <p:spPr>
              <a:xfrm>
                <a:off x="5617058" y="1790513"/>
                <a:ext cx="488285" cy="731262"/>
              </a:xfrm>
              <a:custGeom>
                <a:avLst/>
                <a:gdLst>
                  <a:gd name="connsiteX0" fmla="*/ 45 w 488285"/>
                  <a:gd name="connsiteY0" fmla="*/ 308775 h 731262"/>
                  <a:gd name="connsiteX1" fmla="*/ 95102 w 488285"/>
                  <a:gd name="connsiteY1" fmla="*/ 18758 h 731262"/>
                  <a:gd name="connsiteX2" fmla="*/ 143935 w 488285"/>
                  <a:gd name="connsiteY2" fmla="*/ 7016 h 731262"/>
                  <a:gd name="connsiteX3" fmla="*/ 346351 w 488285"/>
                  <a:gd name="connsiteY3" fmla="*/ 5898 h 731262"/>
                  <a:gd name="connsiteX4" fmla="*/ 390338 w 488285"/>
                  <a:gd name="connsiteY4" fmla="*/ 16149 h 731262"/>
                  <a:gd name="connsiteX5" fmla="*/ 264714 w 488285"/>
                  <a:gd name="connsiteY5" fmla="*/ 724044 h 731262"/>
                  <a:gd name="connsiteX6" fmla="*/ 217372 w 488285"/>
                  <a:gd name="connsiteY6" fmla="*/ 720503 h 731262"/>
                  <a:gd name="connsiteX7" fmla="*/ 232 w 488285"/>
                  <a:gd name="connsiteY7" fmla="*/ 308962 h 73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285" h="731262">
                    <a:moveTo>
                      <a:pt x="45" y="308775"/>
                    </a:moveTo>
                    <a:cubicBezTo>
                      <a:pt x="-1446" y="200858"/>
                      <a:pt x="33968" y="105801"/>
                      <a:pt x="95102" y="18758"/>
                    </a:cubicBezTo>
                    <a:cubicBezTo>
                      <a:pt x="108895" y="-999"/>
                      <a:pt x="121196" y="-4913"/>
                      <a:pt x="143935" y="7016"/>
                    </a:cubicBezTo>
                    <a:cubicBezTo>
                      <a:pt x="210848" y="42057"/>
                      <a:pt x="279625" y="40938"/>
                      <a:pt x="346351" y="5898"/>
                    </a:cubicBezTo>
                    <a:cubicBezTo>
                      <a:pt x="366481" y="-4726"/>
                      <a:pt x="377664" y="-812"/>
                      <a:pt x="390338" y="16149"/>
                    </a:cubicBezTo>
                    <a:cubicBezTo>
                      <a:pt x="567778" y="256774"/>
                      <a:pt x="491173" y="576426"/>
                      <a:pt x="264714" y="724044"/>
                    </a:cubicBezTo>
                    <a:cubicBezTo>
                      <a:pt x="246075" y="736159"/>
                      <a:pt x="232842" y="731686"/>
                      <a:pt x="217372" y="720503"/>
                    </a:cubicBezTo>
                    <a:cubicBezTo>
                      <a:pt x="75905" y="619481"/>
                      <a:pt x="2842" y="482860"/>
                      <a:pt x="232" y="30896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3" name="Forma libre: forma 62">
                <a:extLst>
                  <a:ext uri="{FF2B5EF4-FFF2-40B4-BE49-F238E27FC236}">
                    <a16:creationId xmlns:a16="http://schemas.microsoft.com/office/drawing/2014/main" id="{8F57C033-7FA2-4FEF-95FA-26AEF0D59F24}"/>
                  </a:ext>
                </a:extLst>
              </p:cNvPr>
              <p:cNvSpPr/>
              <p:nvPr/>
            </p:nvSpPr>
            <p:spPr>
              <a:xfrm>
                <a:off x="5996399" y="944076"/>
                <a:ext cx="529367" cy="524942"/>
              </a:xfrm>
              <a:custGeom>
                <a:avLst/>
                <a:gdLst>
                  <a:gd name="connsiteX0" fmla="*/ 187 w 529367"/>
                  <a:gd name="connsiteY0" fmla="*/ 487204 h 524942"/>
                  <a:gd name="connsiteX1" fmla="*/ 111086 w 529367"/>
                  <a:gd name="connsiteY1" fmla="*/ 242106 h 524942"/>
                  <a:gd name="connsiteX2" fmla="*/ 112018 w 529367"/>
                  <a:gd name="connsiteY2" fmla="*/ 114245 h 524942"/>
                  <a:gd name="connsiteX3" fmla="*/ 132894 w 529367"/>
                  <a:gd name="connsiteY3" fmla="*/ 70630 h 524942"/>
                  <a:gd name="connsiteX4" fmla="*/ 488332 w 529367"/>
                  <a:gd name="connsiteY4" fmla="*/ 10241 h 524942"/>
                  <a:gd name="connsiteX5" fmla="*/ 518527 w 529367"/>
                  <a:gd name="connsiteY5" fmla="*/ 39877 h 524942"/>
                  <a:gd name="connsiteX6" fmla="*/ 454969 w 529367"/>
                  <a:gd name="connsiteY6" fmla="*/ 401280 h 524942"/>
                  <a:gd name="connsiteX7" fmla="*/ 422165 w 529367"/>
                  <a:gd name="connsiteY7" fmla="*/ 417122 h 524942"/>
                  <a:gd name="connsiteX8" fmla="*/ 49579 w 529367"/>
                  <a:gd name="connsiteY8" fmla="*/ 517957 h 524942"/>
                  <a:gd name="connsiteX9" fmla="*/ 187 w 529367"/>
                  <a:gd name="connsiteY9" fmla="*/ 487017 h 524942"/>
                  <a:gd name="connsiteX10" fmla="*/ 0 w 529367"/>
                  <a:gd name="connsiteY10" fmla="*/ 487390 h 52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9367" h="524942">
                    <a:moveTo>
                      <a:pt x="187" y="487204"/>
                    </a:moveTo>
                    <a:cubicBezTo>
                      <a:pt x="66167" y="418614"/>
                      <a:pt x="96175" y="333808"/>
                      <a:pt x="111086" y="242106"/>
                    </a:cubicBezTo>
                    <a:cubicBezTo>
                      <a:pt x="117983" y="199610"/>
                      <a:pt x="120592" y="156927"/>
                      <a:pt x="112018" y="114245"/>
                    </a:cubicBezTo>
                    <a:cubicBezTo>
                      <a:pt x="108104" y="94674"/>
                      <a:pt x="115187" y="81068"/>
                      <a:pt x="132894" y="70630"/>
                    </a:cubicBezTo>
                    <a:cubicBezTo>
                      <a:pt x="243794" y="5209"/>
                      <a:pt x="362335" y="-14362"/>
                      <a:pt x="488332" y="10241"/>
                    </a:cubicBezTo>
                    <a:cubicBezTo>
                      <a:pt x="505293" y="13596"/>
                      <a:pt x="514799" y="21984"/>
                      <a:pt x="518527" y="39877"/>
                    </a:cubicBezTo>
                    <a:cubicBezTo>
                      <a:pt x="545366" y="168856"/>
                      <a:pt x="521695" y="288702"/>
                      <a:pt x="454969" y="401280"/>
                    </a:cubicBezTo>
                    <a:cubicBezTo>
                      <a:pt x="447327" y="414140"/>
                      <a:pt x="437449" y="418614"/>
                      <a:pt x="422165" y="417122"/>
                    </a:cubicBezTo>
                    <a:cubicBezTo>
                      <a:pt x="285171" y="403330"/>
                      <a:pt x="160106" y="433338"/>
                      <a:pt x="49579" y="517957"/>
                    </a:cubicBezTo>
                    <a:cubicBezTo>
                      <a:pt x="29076" y="533614"/>
                      <a:pt x="13606" y="522803"/>
                      <a:pt x="187" y="487017"/>
                    </a:cubicBezTo>
                    <a:cubicBezTo>
                      <a:pt x="187" y="487017"/>
                      <a:pt x="0" y="487390"/>
                      <a:pt x="0" y="48739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4" name="Forma libre: forma 63">
                <a:extLst>
                  <a:ext uri="{FF2B5EF4-FFF2-40B4-BE49-F238E27FC236}">
                    <a16:creationId xmlns:a16="http://schemas.microsoft.com/office/drawing/2014/main" id="{CF08D22B-977A-4875-BCAC-FAA441C9601C}"/>
                  </a:ext>
                </a:extLst>
              </p:cNvPr>
              <p:cNvSpPr/>
              <p:nvPr/>
            </p:nvSpPr>
            <p:spPr>
              <a:xfrm>
                <a:off x="5194903" y="944280"/>
                <a:ext cx="525260" cy="523935"/>
              </a:xfrm>
              <a:custGeom>
                <a:avLst/>
                <a:gdLst>
                  <a:gd name="connsiteX0" fmla="*/ 222 w 525260"/>
                  <a:gd name="connsiteY0" fmla="*/ 128765 h 523935"/>
                  <a:gd name="connsiteX1" fmla="*/ 9914 w 525260"/>
                  <a:gd name="connsiteY1" fmla="*/ 44332 h 523935"/>
                  <a:gd name="connsiteX2" fmla="*/ 43650 w 525260"/>
                  <a:gd name="connsiteY2" fmla="*/ 9664 h 523935"/>
                  <a:gd name="connsiteX3" fmla="*/ 393683 w 525260"/>
                  <a:gd name="connsiteY3" fmla="*/ 68562 h 523935"/>
                  <a:gd name="connsiteX4" fmla="*/ 418659 w 525260"/>
                  <a:gd name="connsiteY4" fmla="*/ 109940 h 523935"/>
                  <a:gd name="connsiteX5" fmla="*/ 512970 w 525260"/>
                  <a:gd name="connsiteY5" fmla="*/ 470970 h 523935"/>
                  <a:gd name="connsiteX6" fmla="*/ 513716 w 525260"/>
                  <a:gd name="connsiteY6" fmla="*/ 515517 h 523935"/>
                  <a:gd name="connsiteX7" fmla="*/ 479234 w 525260"/>
                  <a:gd name="connsiteY7" fmla="*/ 517194 h 523935"/>
                  <a:gd name="connsiteX8" fmla="*/ 109444 w 525260"/>
                  <a:gd name="connsiteY8" fmla="*/ 416732 h 523935"/>
                  <a:gd name="connsiteX9" fmla="*/ 70489 w 525260"/>
                  <a:gd name="connsiteY9" fmla="*/ 394179 h 523935"/>
                  <a:gd name="connsiteX10" fmla="*/ 408 w 525260"/>
                  <a:gd name="connsiteY10" fmla="*/ 128579 h 52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260" h="523935">
                    <a:moveTo>
                      <a:pt x="222" y="128765"/>
                    </a:moveTo>
                    <a:cubicBezTo>
                      <a:pt x="-1269" y="107144"/>
                      <a:pt x="5068" y="75831"/>
                      <a:pt x="9914" y="44332"/>
                    </a:cubicBezTo>
                    <a:cubicBezTo>
                      <a:pt x="12896" y="24762"/>
                      <a:pt x="23147" y="13578"/>
                      <a:pt x="43650" y="9664"/>
                    </a:cubicBezTo>
                    <a:cubicBezTo>
                      <a:pt x="167596" y="-13820"/>
                      <a:pt x="284274" y="5377"/>
                      <a:pt x="393683" y="68562"/>
                    </a:cubicBezTo>
                    <a:cubicBezTo>
                      <a:pt x="409712" y="77882"/>
                      <a:pt x="421641" y="87760"/>
                      <a:pt x="418659" y="109940"/>
                    </a:cubicBezTo>
                    <a:cubicBezTo>
                      <a:pt x="400766" y="243020"/>
                      <a:pt x="434875" y="362866"/>
                      <a:pt x="512970" y="470970"/>
                    </a:cubicBezTo>
                    <a:cubicBezTo>
                      <a:pt x="523967" y="486254"/>
                      <a:pt x="533659" y="498928"/>
                      <a:pt x="513716" y="515517"/>
                    </a:cubicBezTo>
                    <a:cubicBezTo>
                      <a:pt x="501042" y="525954"/>
                      <a:pt x="491909" y="526886"/>
                      <a:pt x="479234" y="517194"/>
                    </a:cubicBezTo>
                    <a:cubicBezTo>
                      <a:pt x="369826" y="433320"/>
                      <a:pt x="245506" y="402753"/>
                      <a:pt x="109444" y="416732"/>
                    </a:cubicBezTo>
                    <a:cubicBezTo>
                      <a:pt x="89128" y="418782"/>
                      <a:pt x="79436" y="409836"/>
                      <a:pt x="70489" y="394179"/>
                    </a:cubicBezTo>
                    <a:cubicBezTo>
                      <a:pt x="24638" y="315338"/>
                      <a:pt x="1154" y="230532"/>
                      <a:pt x="408" y="128579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5" name="Forma libre: forma 64">
                <a:extLst>
                  <a:ext uri="{FF2B5EF4-FFF2-40B4-BE49-F238E27FC236}">
                    <a16:creationId xmlns:a16="http://schemas.microsoft.com/office/drawing/2014/main" id="{B57C6868-4A06-428C-A9EA-40BA208FC54C}"/>
                  </a:ext>
                </a:extLst>
              </p:cNvPr>
              <p:cNvSpPr/>
              <p:nvPr/>
            </p:nvSpPr>
            <p:spPr>
              <a:xfrm>
                <a:off x="6001108" y="1750275"/>
                <a:ext cx="524724" cy="522709"/>
              </a:xfrm>
              <a:custGeom>
                <a:avLst/>
                <a:gdLst>
                  <a:gd name="connsiteX0" fmla="*/ 375146 w 524724"/>
                  <a:gd name="connsiteY0" fmla="*/ 522352 h 522709"/>
                  <a:gd name="connsiteX1" fmla="*/ 134708 w 524724"/>
                  <a:gd name="connsiteY1" fmla="*/ 457676 h 522709"/>
                  <a:gd name="connsiteX2" fmla="*/ 107495 w 524724"/>
                  <a:gd name="connsiteY2" fmla="*/ 404370 h 522709"/>
                  <a:gd name="connsiteX3" fmla="*/ 14861 w 524724"/>
                  <a:gd name="connsiteY3" fmla="*/ 55828 h 522709"/>
                  <a:gd name="connsiteX4" fmla="*/ 9083 w 524724"/>
                  <a:gd name="connsiteY4" fmla="*/ 10722 h 522709"/>
                  <a:gd name="connsiteX5" fmla="*/ 56798 w 524724"/>
                  <a:gd name="connsiteY5" fmla="*/ 14636 h 522709"/>
                  <a:gd name="connsiteX6" fmla="*/ 409254 w 524724"/>
                  <a:gd name="connsiteY6" fmla="*/ 107270 h 522709"/>
                  <a:gd name="connsiteX7" fmla="*/ 456410 w 524724"/>
                  <a:gd name="connsiteY7" fmla="*/ 132060 h 522709"/>
                  <a:gd name="connsiteX8" fmla="*/ 517731 w 524724"/>
                  <a:gd name="connsiteY8" fmla="*/ 469419 h 522709"/>
                  <a:gd name="connsiteX9" fmla="*/ 469457 w 524724"/>
                  <a:gd name="connsiteY9" fmla="*/ 516947 h 522709"/>
                  <a:gd name="connsiteX10" fmla="*/ 375146 w 524724"/>
                  <a:gd name="connsiteY10" fmla="*/ 522352 h 52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724" h="522709">
                    <a:moveTo>
                      <a:pt x="375146" y="522352"/>
                    </a:moveTo>
                    <a:cubicBezTo>
                      <a:pt x="294254" y="526080"/>
                      <a:pt x="212430" y="500359"/>
                      <a:pt x="134708" y="457676"/>
                    </a:cubicBezTo>
                    <a:cubicBezTo>
                      <a:pt x="112341" y="445375"/>
                      <a:pt x="104327" y="430091"/>
                      <a:pt x="107495" y="404370"/>
                    </a:cubicBezTo>
                    <a:cubicBezTo>
                      <a:pt x="122965" y="276136"/>
                      <a:pt x="88856" y="160577"/>
                      <a:pt x="14861" y="55828"/>
                    </a:cubicBezTo>
                    <a:cubicBezTo>
                      <a:pt x="4982" y="42035"/>
                      <a:pt x="-9742" y="30479"/>
                      <a:pt x="9083" y="10722"/>
                    </a:cubicBezTo>
                    <a:cubicBezTo>
                      <a:pt x="28654" y="-9780"/>
                      <a:pt x="41515" y="3453"/>
                      <a:pt x="56798" y="14636"/>
                    </a:cubicBezTo>
                    <a:cubicBezTo>
                      <a:pt x="162106" y="91614"/>
                      <a:pt x="280648" y="120131"/>
                      <a:pt x="409254" y="107270"/>
                    </a:cubicBezTo>
                    <a:cubicBezTo>
                      <a:pt x="433485" y="104847"/>
                      <a:pt x="445600" y="112862"/>
                      <a:pt x="456410" y="132060"/>
                    </a:cubicBezTo>
                    <a:cubicBezTo>
                      <a:pt x="516054" y="237554"/>
                      <a:pt x="537116" y="349572"/>
                      <a:pt x="517731" y="469419"/>
                    </a:cubicBezTo>
                    <a:cubicBezTo>
                      <a:pt x="513072" y="498681"/>
                      <a:pt x="500025" y="513033"/>
                      <a:pt x="469457" y="516947"/>
                    </a:cubicBezTo>
                    <a:cubicBezTo>
                      <a:pt x="440940" y="520489"/>
                      <a:pt x="412423" y="521607"/>
                      <a:pt x="375146" y="52235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6" name="Forma libre: forma 65">
                <a:extLst>
                  <a:ext uri="{FF2B5EF4-FFF2-40B4-BE49-F238E27FC236}">
                    <a16:creationId xmlns:a16="http://schemas.microsoft.com/office/drawing/2014/main" id="{215F065D-D342-4605-A01C-0168EAD9941B}"/>
                  </a:ext>
                </a:extLst>
              </p:cNvPr>
              <p:cNvSpPr/>
              <p:nvPr/>
            </p:nvSpPr>
            <p:spPr>
              <a:xfrm>
                <a:off x="5195469" y="1750190"/>
                <a:ext cx="524831" cy="522896"/>
              </a:xfrm>
              <a:custGeom>
                <a:avLst/>
                <a:gdLst>
                  <a:gd name="connsiteX0" fmla="*/ 164049 w 524831"/>
                  <a:gd name="connsiteY0" fmla="*/ 110337 h 522896"/>
                  <a:gd name="connsiteX1" fmla="*/ 469722 w 524831"/>
                  <a:gd name="connsiteY1" fmla="*/ 12857 h 522896"/>
                  <a:gd name="connsiteX2" fmla="*/ 515014 w 524831"/>
                  <a:gd name="connsiteY2" fmla="*/ 9875 h 522896"/>
                  <a:gd name="connsiteX3" fmla="*/ 510727 w 524831"/>
                  <a:gd name="connsiteY3" fmla="*/ 54794 h 522896"/>
                  <a:gd name="connsiteX4" fmla="*/ 417720 w 524831"/>
                  <a:gd name="connsiteY4" fmla="*/ 413028 h 522896"/>
                  <a:gd name="connsiteX5" fmla="*/ 399641 w 524831"/>
                  <a:gd name="connsiteY5" fmla="*/ 451238 h 522896"/>
                  <a:gd name="connsiteX6" fmla="*/ 40474 w 524831"/>
                  <a:gd name="connsiteY6" fmla="*/ 513677 h 522896"/>
                  <a:gd name="connsiteX7" fmla="*/ 10466 w 524831"/>
                  <a:gd name="connsiteY7" fmla="*/ 483296 h 522896"/>
                  <a:gd name="connsiteX8" fmla="*/ 74770 w 524831"/>
                  <a:gd name="connsiteY8" fmla="*/ 121520 h 522896"/>
                  <a:gd name="connsiteX9" fmla="*/ 104778 w 524831"/>
                  <a:gd name="connsiteY9" fmla="*/ 106609 h 522896"/>
                  <a:gd name="connsiteX10" fmla="*/ 164049 w 524831"/>
                  <a:gd name="connsiteY10" fmla="*/ 109778 h 522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831" h="522896">
                    <a:moveTo>
                      <a:pt x="164049" y="110337"/>
                    </a:moveTo>
                    <a:cubicBezTo>
                      <a:pt x="277371" y="113319"/>
                      <a:pt x="378579" y="78838"/>
                      <a:pt x="469722" y="12857"/>
                    </a:cubicBezTo>
                    <a:cubicBezTo>
                      <a:pt x="484633" y="2047"/>
                      <a:pt x="496562" y="-8205"/>
                      <a:pt x="515014" y="9875"/>
                    </a:cubicBezTo>
                    <a:cubicBezTo>
                      <a:pt x="534398" y="28886"/>
                      <a:pt x="520792" y="40815"/>
                      <a:pt x="510727" y="54794"/>
                    </a:cubicBezTo>
                    <a:cubicBezTo>
                      <a:pt x="433750" y="162339"/>
                      <a:pt x="400759" y="281253"/>
                      <a:pt x="417720" y="413028"/>
                    </a:cubicBezTo>
                    <a:cubicBezTo>
                      <a:pt x="419957" y="430735"/>
                      <a:pt x="414738" y="441918"/>
                      <a:pt x="399641" y="451238"/>
                    </a:cubicBezTo>
                    <a:cubicBezTo>
                      <a:pt x="288181" y="519641"/>
                      <a:pt x="167776" y="535670"/>
                      <a:pt x="40474" y="513677"/>
                    </a:cubicBezTo>
                    <a:cubicBezTo>
                      <a:pt x="23327" y="510695"/>
                      <a:pt x="14007" y="500816"/>
                      <a:pt x="10466" y="483296"/>
                    </a:cubicBezTo>
                    <a:cubicBezTo>
                      <a:pt x="-15814" y="354130"/>
                      <a:pt x="8043" y="234097"/>
                      <a:pt x="74770" y="121520"/>
                    </a:cubicBezTo>
                    <a:cubicBezTo>
                      <a:pt x="81666" y="109778"/>
                      <a:pt x="90612" y="104932"/>
                      <a:pt x="104778" y="106609"/>
                    </a:cubicBezTo>
                    <a:cubicBezTo>
                      <a:pt x="124348" y="108846"/>
                      <a:pt x="144291" y="108846"/>
                      <a:pt x="164049" y="10977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7E575BFF-6BE6-4FFC-BB42-FD5F0B3AE9D3}"/>
                </a:ext>
              </a:extLst>
            </p:cNvPr>
            <p:cNvGrpSpPr/>
            <p:nvPr/>
          </p:nvGrpSpPr>
          <p:grpSpPr>
            <a:xfrm>
              <a:off x="112410" y="96127"/>
              <a:ext cx="944037" cy="944213"/>
              <a:chOff x="4949645" y="699269"/>
              <a:chExt cx="1822167" cy="1822506"/>
            </a:xfrm>
          </p:grpSpPr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EEAE9799-C251-4E8C-A4EB-5FF7F1F9FCCA}"/>
                  </a:ext>
                </a:extLst>
              </p:cNvPr>
              <p:cNvSpPr/>
              <p:nvPr/>
            </p:nvSpPr>
            <p:spPr>
              <a:xfrm>
                <a:off x="6041733" y="1363435"/>
                <a:ext cx="730079" cy="489764"/>
              </a:xfrm>
              <a:custGeom>
                <a:avLst/>
                <a:gdLst>
                  <a:gd name="connsiteX0" fmla="*/ 322406 w 730079"/>
                  <a:gd name="connsiteY0" fmla="*/ 186 h 489764"/>
                  <a:gd name="connsiteX1" fmla="*/ 719409 w 730079"/>
                  <a:gd name="connsiteY1" fmla="*/ 217513 h 489764"/>
                  <a:gd name="connsiteX2" fmla="*/ 719782 w 730079"/>
                  <a:gd name="connsiteY2" fmla="*/ 273615 h 489764"/>
                  <a:gd name="connsiteX3" fmla="*/ 18037 w 730079"/>
                  <a:gd name="connsiteY3" fmla="*/ 394021 h 489764"/>
                  <a:gd name="connsiteX4" fmla="*/ 7040 w 730079"/>
                  <a:gd name="connsiteY4" fmla="*/ 345560 h 489764"/>
                  <a:gd name="connsiteX5" fmla="*/ 7413 w 730079"/>
                  <a:gd name="connsiteY5" fmla="*/ 146686 h 489764"/>
                  <a:gd name="connsiteX6" fmla="*/ 20460 w 730079"/>
                  <a:gd name="connsiteY6" fmla="*/ 95989 h 489764"/>
                  <a:gd name="connsiteX7" fmla="*/ 322592 w 730079"/>
                  <a:gd name="connsiteY7" fmla="*/ 0 h 48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0079" h="489764">
                    <a:moveTo>
                      <a:pt x="322406" y="186"/>
                    </a:moveTo>
                    <a:cubicBezTo>
                      <a:pt x="483444" y="8015"/>
                      <a:pt x="619878" y="77909"/>
                      <a:pt x="719409" y="217513"/>
                    </a:cubicBezTo>
                    <a:cubicBezTo>
                      <a:pt x="733574" y="237456"/>
                      <a:pt x="733574" y="252926"/>
                      <a:pt x="719782" y="273615"/>
                    </a:cubicBezTo>
                    <a:cubicBezTo>
                      <a:pt x="567691" y="503616"/>
                      <a:pt x="237787" y="560277"/>
                      <a:pt x="18037" y="394021"/>
                    </a:cubicBezTo>
                    <a:cubicBezTo>
                      <a:pt x="-1347" y="379482"/>
                      <a:pt x="-5261" y="368299"/>
                      <a:pt x="7040" y="345560"/>
                    </a:cubicBezTo>
                    <a:cubicBezTo>
                      <a:pt x="42081" y="280139"/>
                      <a:pt x="43386" y="212108"/>
                      <a:pt x="7413" y="146686"/>
                    </a:cubicBezTo>
                    <a:cubicBezTo>
                      <a:pt x="-6193" y="121897"/>
                      <a:pt x="144" y="110341"/>
                      <a:pt x="20460" y="95989"/>
                    </a:cubicBezTo>
                    <a:cubicBezTo>
                      <a:pt x="108434" y="33736"/>
                      <a:pt x="205915" y="2050"/>
                      <a:pt x="32259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29E7E511-D050-4C17-AB12-FA8DF215294E}"/>
                  </a:ext>
                </a:extLst>
              </p:cNvPr>
              <p:cNvSpPr/>
              <p:nvPr/>
            </p:nvSpPr>
            <p:spPr>
              <a:xfrm>
                <a:off x="4949645" y="1362898"/>
                <a:ext cx="730880" cy="490014"/>
              </a:xfrm>
              <a:custGeom>
                <a:avLst/>
                <a:gdLst>
                  <a:gd name="connsiteX0" fmla="*/ 410804 w 730880"/>
                  <a:gd name="connsiteY0" fmla="*/ 537 h 490014"/>
                  <a:gd name="connsiteX1" fmla="*/ 716105 w 730880"/>
                  <a:gd name="connsiteY1" fmla="*/ 101186 h 490014"/>
                  <a:gd name="connsiteX2" fmla="*/ 724865 w 730880"/>
                  <a:gd name="connsiteY2" fmla="*/ 142191 h 490014"/>
                  <a:gd name="connsiteX3" fmla="*/ 725051 w 730880"/>
                  <a:gd name="connsiteY3" fmla="*/ 350384 h 490014"/>
                  <a:gd name="connsiteX4" fmla="*/ 715546 w 730880"/>
                  <a:gd name="connsiteY4" fmla="*/ 391389 h 490014"/>
                  <a:gd name="connsiteX5" fmla="*/ 8583 w 730880"/>
                  <a:gd name="connsiteY5" fmla="*/ 271357 h 490014"/>
                  <a:gd name="connsiteX6" fmla="*/ 12683 w 730880"/>
                  <a:gd name="connsiteY6" fmla="*/ 214882 h 490014"/>
                  <a:gd name="connsiteX7" fmla="*/ 345196 w 730880"/>
                  <a:gd name="connsiteY7" fmla="*/ 7434 h 490014"/>
                  <a:gd name="connsiteX8" fmla="*/ 410804 w 730880"/>
                  <a:gd name="connsiteY8" fmla="*/ 351 h 49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880" h="490014">
                    <a:moveTo>
                      <a:pt x="410804" y="537"/>
                    </a:moveTo>
                    <a:cubicBezTo>
                      <a:pt x="529532" y="3706"/>
                      <a:pt x="627944" y="36883"/>
                      <a:pt x="716105" y="101186"/>
                    </a:cubicBezTo>
                    <a:cubicBezTo>
                      <a:pt x="732880" y="113488"/>
                      <a:pt x="734744" y="123925"/>
                      <a:pt x="724865" y="142191"/>
                    </a:cubicBezTo>
                    <a:cubicBezTo>
                      <a:pt x="687774" y="211154"/>
                      <a:pt x="687588" y="281608"/>
                      <a:pt x="725051" y="350384"/>
                    </a:cubicBezTo>
                    <a:cubicBezTo>
                      <a:pt x="735490" y="369582"/>
                      <a:pt x="730830" y="379088"/>
                      <a:pt x="715546" y="391389"/>
                    </a:cubicBezTo>
                    <a:cubicBezTo>
                      <a:pt x="500270" y="562306"/>
                      <a:pt x="158437" y="503967"/>
                      <a:pt x="8583" y="271357"/>
                    </a:cubicBezTo>
                    <a:cubicBezTo>
                      <a:pt x="-5769" y="248990"/>
                      <a:pt x="-550" y="233147"/>
                      <a:pt x="12683" y="214882"/>
                    </a:cubicBezTo>
                    <a:cubicBezTo>
                      <a:pt x="95252" y="100254"/>
                      <a:pt x="205780" y="30359"/>
                      <a:pt x="345196" y="7434"/>
                    </a:cubicBezTo>
                    <a:cubicBezTo>
                      <a:pt x="370172" y="3333"/>
                      <a:pt x="395148" y="-1326"/>
                      <a:pt x="410804" y="351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7AB140DE-7830-4807-877B-13CEC6C53F22}"/>
                  </a:ext>
                </a:extLst>
              </p:cNvPr>
              <p:cNvSpPr/>
              <p:nvPr/>
            </p:nvSpPr>
            <p:spPr>
              <a:xfrm>
                <a:off x="5616545" y="699269"/>
                <a:ext cx="488142" cy="732558"/>
              </a:xfrm>
              <a:custGeom>
                <a:avLst/>
                <a:gdLst>
                  <a:gd name="connsiteX0" fmla="*/ 380226 w 488142"/>
                  <a:gd name="connsiteY0" fmla="*/ 731825 h 732558"/>
                  <a:gd name="connsiteX1" fmla="*/ 346118 w 488142"/>
                  <a:gd name="connsiteY1" fmla="*/ 722506 h 732558"/>
                  <a:gd name="connsiteX2" fmla="*/ 144262 w 488142"/>
                  <a:gd name="connsiteY2" fmla="*/ 722133 h 732558"/>
                  <a:gd name="connsiteX3" fmla="*/ 95428 w 488142"/>
                  <a:gd name="connsiteY3" fmla="*/ 710577 h 732558"/>
                  <a:gd name="connsiteX4" fmla="*/ 211360 w 488142"/>
                  <a:gd name="connsiteY4" fmla="*/ 12560 h 732558"/>
                  <a:gd name="connsiteX5" fmla="*/ 275664 w 488142"/>
                  <a:gd name="connsiteY5" fmla="*/ 12187 h 732558"/>
                  <a:gd name="connsiteX6" fmla="*/ 400729 w 488142"/>
                  <a:gd name="connsiteY6" fmla="*/ 698834 h 732558"/>
                  <a:gd name="connsiteX7" fmla="*/ 380040 w 488142"/>
                  <a:gd name="connsiteY7" fmla="*/ 732198 h 732558"/>
                  <a:gd name="connsiteX8" fmla="*/ 380040 w 488142"/>
                  <a:gd name="connsiteY8" fmla="*/ 731825 h 73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142" h="732558">
                    <a:moveTo>
                      <a:pt x="380226" y="731825"/>
                    </a:moveTo>
                    <a:cubicBezTo>
                      <a:pt x="367180" y="734807"/>
                      <a:pt x="356742" y="728097"/>
                      <a:pt x="346118" y="722506"/>
                    </a:cubicBezTo>
                    <a:cubicBezTo>
                      <a:pt x="278833" y="687651"/>
                      <a:pt x="210988" y="686347"/>
                      <a:pt x="144262" y="722133"/>
                    </a:cubicBezTo>
                    <a:cubicBezTo>
                      <a:pt x="121895" y="734248"/>
                      <a:pt x="109780" y="730147"/>
                      <a:pt x="95428" y="710577"/>
                    </a:cubicBezTo>
                    <a:cubicBezTo>
                      <a:pt x="-68405" y="486727"/>
                      <a:pt x="-15844" y="171175"/>
                      <a:pt x="211360" y="12560"/>
                    </a:cubicBezTo>
                    <a:cubicBezTo>
                      <a:pt x="234845" y="-3842"/>
                      <a:pt x="251807" y="-4401"/>
                      <a:pt x="275664" y="12187"/>
                    </a:cubicBezTo>
                    <a:cubicBezTo>
                      <a:pt x="499327" y="167447"/>
                      <a:pt x="555430" y="472375"/>
                      <a:pt x="400729" y="698834"/>
                    </a:cubicBezTo>
                    <a:cubicBezTo>
                      <a:pt x="393274" y="709645"/>
                      <a:pt x="386937" y="721014"/>
                      <a:pt x="380040" y="732198"/>
                    </a:cubicBezTo>
                    <a:lnTo>
                      <a:pt x="380040" y="731825"/>
                    </a:ln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7589511C-C82A-44CB-AFAE-84A136A3A3D1}"/>
                  </a:ext>
                </a:extLst>
              </p:cNvPr>
              <p:cNvSpPr/>
              <p:nvPr/>
            </p:nvSpPr>
            <p:spPr>
              <a:xfrm>
                <a:off x="5617058" y="1790513"/>
                <a:ext cx="488285" cy="731262"/>
              </a:xfrm>
              <a:custGeom>
                <a:avLst/>
                <a:gdLst>
                  <a:gd name="connsiteX0" fmla="*/ 45 w 488285"/>
                  <a:gd name="connsiteY0" fmla="*/ 308775 h 731262"/>
                  <a:gd name="connsiteX1" fmla="*/ 95102 w 488285"/>
                  <a:gd name="connsiteY1" fmla="*/ 18758 h 731262"/>
                  <a:gd name="connsiteX2" fmla="*/ 143935 w 488285"/>
                  <a:gd name="connsiteY2" fmla="*/ 7016 h 731262"/>
                  <a:gd name="connsiteX3" fmla="*/ 346351 w 488285"/>
                  <a:gd name="connsiteY3" fmla="*/ 5898 h 731262"/>
                  <a:gd name="connsiteX4" fmla="*/ 390338 w 488285"/>
                  <a:gd name="connsiteY4" fmla="*/ 16149 h 731262"/>
                  <a:gd name="connsiteX5" fmla="*/ 264714 w 488285"/>
                  <a:gd name="connsiteY5" fmla="*/ 724044 h 731262"/>
                  <a:gd name="connsiteX6" fmla="*/ 217372 w 488285"/>
                  <a:gd name="connsiteY6" fmla="*/ 720503 h 731262"/>
                  <a:gd name="connsiteX7" fmla="*/ 232 w 488285"/>
                  <a:gd name="connsiteY7" fmla="*/ 308962 h 73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285" h="731262">
                    <a:moveTo>
                      <a:pt x="45" y="308775"/>
                    </a:moveTo>
                    <a:cubicBezTo>
                      <a:pt x="-1446" y="200858"/>
                      <a:pt x="33968" y="105801"/>
                      <a:pt x="95102" y="18758"/>
                    </a:cubicBezTo>
                    <a:cubicBezTo>
                      <a:pt x="108895" y="-999"/>
                      <a:pt x="121196" y="-4913"/>
                      <a:pt x="143935" y="7016"/>
                    </a:cubicBezTo>
                    <a:cubicBezTo>
                      <a:pt x="210848" y="42057"/>
                      <a:pt x="279625" y="40938"/>
                      <a:pt x="346351" y="5898"/>
                    </a:cubicBezTo>
                    <a:cubicBezTo>
                      <a:pt x="366481" y="-4726"/>
                      <a:pt x="377664" y="-812"/>
                      <a:pt x="390338" y="16149"/>
                    </a:cubicBezTo>
                    <a:cubicBezTo>
                      <a:pt x="567778" y="256774"/>
                      <a:pt x="491173" y="576426"/>
                      <a:pt x="264714" y="724044"/>
                    </a:cubicBezTo>
                    <a:cubicBezTo>
                      <a:pt x="246075" y="736159"/>
                      <a:pt x="232842" y="731686"/>
                      <a:pt x="217372" y="720503"/>
                    </a:cubicBezTo>
                    <a:cubicBezTo>
                      <a:pt x="75905" y="619481"/>
                      <a:pt x="2842" y="482860"/>
                      <a:pt x="232" y="30896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19FE587E-445B-4C31-88BC-9C6B17433AED}"/>
                  </a:ext>
                </a:extLst>
              </p:cNvPr>
              <p:cNvSpPr/>
              <p:nvPr/>
            </p:nvSpPr>
            <p:spPr>
              <a:xfrm>
                <a:off x="5996399" y="944076"/>
                <a:ext cx="529367" cy="524942"/>
              </a:xfrm>
              <a:custGeom>
                <a:avLst/>
                <a:gdLst>
                  <a:gd name="connsiteX0" fmla="*/ 187 w 529367"/>
                  <a:gd name="connsiteY0" fmla="*/ 487204 h 524942"/>
                  <a:gd name="connsiteX1" fmla="*/ 111086 w 529367"/>
                  <a:gd name="connsiteY1" fmla="*/ 242106 h 524942"/>
                  <a:gd name="connsiteX2" fmla="*/ 112018 w 529367"/>
                  <a:gd name="connsiteY2" fmla="*/ 114245 h 524942"/>
                  <a:gd name="connsiteX3" fmla="*/ 132894 w 529367"/>
                  <a:gd name="connsiteY3" fmla="*/ 70630 h 524942"/>
                  <a:gd name="connsiteX4" fmla="*/ 488332 w 529367"/>
                  <a:gd name="connsiteY4" fmla="*/ 10241 h 524942"/>
                  <a:gd name="connsiteX5" fmla="*/ 518527 w 529367"/>
                  <a:gd name="connsiteY5" fmla="*/ 39877 h 524942"/>
                  <a:gd name="connsiteX6" fmla="*/ 454969 w 529367"/>
                  <a:gd name="connsiteY6" fmla="*/ 401280 h 524942"/>
                  <a:gd name="connsiteX7" fmla="*/ 422165 w 529367"/>
                  <a:gd name="connsiteY7" fmla="*/ 417122 h 524942"/>
                  <a:gd name="connsiteX8" fmla="*/ 49579 w 529367"/>
                  <a:gd name="connsiteY8" fmla="*/ 517957 h 524942"/>
                  <a:gd name="connsiteX9" fmla="*/ 187 w 529367"/>
                  <a:gd name="connsiteY9" fmla="*/ 487017 h 524942"/>
                  <a:gd name="connsiteX10" fmla="*/ 0 w 529367"/>
                  <a:gd name="connsiteY10" fmla="*/ 487390 h 52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9367" h="524942">
                    <a:moveTo>
                      <a:pt x="187" y="487204"/>
                    </a:moveTo>
                    <a:cubicBezTo>
                      <a:pt x="66167" y="418614"/>
                      <a:pt x="96175" y="333808"/>
                      <a:pt x="111086" y="242106"/>
                    </a:cubicBezTo>
                    <a:cubicBezTo>
                      <a:pt x="117983" y="199610"/>
                      <a:pt x="120592" y="156927"/>
                      <a:pt x="112018" y="114245"/>
                    </a:cubicBezTo>
                    <a:cubicBezTo>
                      <a:pt x="108104" y="94674"/>
                      <a:pt x="115187" y="81068"/>
                      <a:pt x="132894" y="70630"/>
                    </a:cubicBezTo>
                    <a:cubicBezTo>
                      <a:pt x="243794" y="5209"/>
                      <a:pt x="362335" y="-14362"/>
                      <a:pt x="488332" y="10241"/>
                    </a:cubicBezTo>
                    <a:cubicBezTo>
                      <a:pt x="505293" y="13596"/>
                      <a:pt x="514799" y="21984"/>
                      <a:pt x="518527" y="39877"/>
                    </a:cubicBezTo>
                    <a:cubicBezTo>
                      <a:pt x="545366" y="168856"/>
                      <a:pt x="521695" y="288702"/>
                      <a:pt x="454969" y="401280"/>
                    </a:cubicBezTo>
                    <a:cubicBezTo>
                      <a:pt x="447327" y="414140"/>
                      <a:pt x="437449" y="418614"/>
                      <a:pt x="422165" y="417122"/>
                    </a:cubicBezTo>
                    <a:cubicBezTo>
                      <a:pt x="285171" y="403330"/>
                      <a:pt x="160106" y="433338"/>
                      <a:pt x="49579" y="517957"/>
                    </a:cubicBezTo>
                    <a:cubicBezTo>
                      <a:pt x="29076" y="533614"/>
                      <a:pt x="13606" y="522803"/>
                      <a:pt x="187" y="487017"/>
                    </a:cubicBezTo>
                    <a:cubicBezTo>
                      <a:pt x="187" y="487017"/>
                      <a:pt x="0" y="487390"/>
                      <a:pt x="0" y="48739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C2604B5A-B13A-44A0-BCDC-320E4C855007}"/>
                  </a:ext>
                </a:extLst>
              </p:cNvPr>
              <p:cNvSpPr/>
              <p:nvPr/>
            </p:nvSpPr>
            <p:spPr>
              <a:xfrm>
                <a:off x="5194903" y="944280"/>
                <a:ext cx="525260" cy="523935"/>
              </a:xfrm>
              <a:custGeom>
                <a:avLst/>
                <a:gdLst>
                  <a:gd name="connsiteX0" fmla="*/ 222 w 525260"/>
                  <a:gd name="connsiteY0" fmla="*/ 128765 h 523935"/>
                  <a:gd name="connsiteX1" fmla="*/ 9914 w 525260"/>
                  <a:gd name="connsiteY1" fmla="*/ 44332 h 523935"/>
                  <a:gd name="connsiteX2" fmla="*/ 43650 w 525260"/>
                  <a:gd name="connsiteY2" fmla="*/ 9664 h 523935"/>
                  <a:gd name="connsiteX3" fmla="*/ 393683 w 525260"/>
                  <a:gd name="connsiteY3" fmla="*/ 68562 h 523935"/>
                  <a:gd name="connsiteX4" fmla="*/ 418659 w 525260"/>
                  <a:gd name="connsiteY4" fmla="*/ 109940 h 523935"/>
                  <a:gd name="connsiteX5" fmla="*/ 512970 w 525260"/>
                  <a:gd name="connsiteY5" fmla="*/ 470970 h 523935"/>
                  <a:gd name="connsiteX6" fmla="*/ 513716 w 525260"/>
                  <a:gd name="connsiteY6" fmla="*/ 515517 h 523935"/>
                  <a:gd name="connsiteX7" fmla="*/ 479234 w 525260"/>
                  <a:gd name="connsiteY7" fmla="*/ 517194 h 523935"/>
                  <a:gd name="connsiteX8" fmla="*/ 109444 w 525260"/>
                  <a:gd name="connsiteY8" fmla="*/ 416732 h 523935"/>
                  <a:gd name="connsiteX9" fmla="*/ 70489 w 525260"/>
                  <a:gd name="connsiteY9" fmla="*/ 394179 h 523935"/>
                  <a:gd name="connsiteX10" fmla="*/ 408 w 525260"/>
                  <a:gd name="connsiteY10" fmla="*/ 128579 h 52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260" h="523935">
                    <a:moveTo>
                      <a:pt x="222" y="128765"/>
                    </a:moveTo>
                    <a:cubicBezTo>
                      <a:pt x="-1269" y="107144"/>
                      <a:pt x="5068" y="75831"/>
                      <a:pt x="9914" y="44332"/>
                    </a:cubicBezTo>
                    <a:cubicBezTo>
                      <a:pt x="12896" y="24762"/>
                      <a:pt x="23147" y="13578"/>
                      <a:pt x="43650" y="9664"/>
                    </a:cubicBezTo>
                    <a:cubicBezTo>
                      <a:pt x="167596" y="-13820"/>
                      <a:pt x="284274" y="5377"/>
                      <a:pt x="393683" y="68562"/>
                    </a:cubicBezTo>
                    <a:cubicBezTo>
                      <a:pt x="409712" y="77882"/>
                      <a:pt x="421641" y="87760"/>
                      <a:pt x="418659" y="109940"/>
                    </a:cubicBezTo>
                    <a:cubicBezTo>
                      <a:pt x="400766" y="243020"/>
                      <a:pt x="434875" y="362866"/>
                      <a:pt x="512970" y="470970"/>
                    </a:cubicBezTo>
                    <a:cubicBezTo>
                      <a:pt x="523967" y="486254"/>
                      <a:pt x="533659" y="498928"/>
                      <a:pt x="513716" y="515517"/>
                    </a:cubicBezTo>
                    <a:cubicBezTo>
                      <a:pt x="501042" y="525954"/>
                      <a:pt x="491909" y="526886"/>
                      <a:pt x="479234" y="517194"/>
                    </a:cubicBezTo>
                    <a:cubicBezTo>
                      <a:pt x="369826" y="433320"/>
                      <a:pt x="245506" y="402753"/>
                      <a:pt x="109444" y="416732"/>
                    </a:cubicBezTo>
                    <a:cubicBezTo>
                      <a:pt x="89128" y="418782"/>
                      <a:pt x="79436" y="409836"/>
                      <a:pt x="70489" y="394179"/>
                    </a:cubicBezTo>
                    <a:cubicBezTo>
                      <a:pt x="24638" y="315338"/>
                      <a:pt x="1154" y="230532"/>
                      <a:pt x="408" y="128579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04A7B31D-B393-44C4-AE5B-6EA931560A03}"/>
                  </a:ext>
                </a:extLst>
              </p:cNvPr>
              <p:cNvSpPr/>
              <p:nvPr/>
            </p:nvSpPr>
            <p:spPr>
              <a:xfrm>
                <a:off x="6001108" y="1750275"/>
                <a:ext cx="524724" cy="522709"/>
              </a:xfrm>
              <a:custGeom>
                <a:avLst/>
                <a:gdLst>
                  <a:gd name="connsiteX0" fmla="*/ 375146 w 524724"/>
                  <a:gd name="connsiteY0" fmla="*/ 522352 h 522709"/>
                  <a:gd name="connsiteX1" fmla="*/ 134708 w 524724"/>
                  <a:gd name="connsiteY1" fmla="*/ 457676 h 522709"/>
                  <a:gd name="connsiteX2" fmla="*/ 107495 w 524724"/>
                  <a:gd name="connsiteY2" fmla="*/ 404370 h 522709"/>
                  <a:gd name="connsiteX3" fmla="*/ 14861 w 524724"/>
                  <a:gd name="connsiteY3" fmla="*/ 55828 h 522709"/>
                  <a:gd name="connsiteX4" fmla="*/ 9083 w 524724"/>
                  <a:gd name="connsiteY4" fmla="*/ 10722 h 522709"/>
                  <a:gd name="connsiteX5" fmla="*/ 56798 w 524724"/>
                  <a:gd name="connsiteY5" fmla="*/ 14636 h 522709"/>
                  <a:gd name="connsiteX6" fmla="*/ 409254 w 524724"/>
                  <a:gd name="connsiteY6" fmla="*/ 107270 h 522709"/>
                  <a:gd name="connsiteX7" fmla="*/ 456410 w 524724"/>
                  <a:gd name="connsiteY7" fmla="*/ 132060 h 522709"/>
                  <a:gd name="connsiteX8" fmla="*/ 517731 w 524724"/>
                  <a:gd name="connsiteY8" fmla="*/ 469419 h 522709"/>
                  <a:gd name="connsiteX9" fmla="*/ 469457 w 524724"/>
                  <a:gd name="connsiteY9" fmla="*/ 516947 h 522709"/>
                  <a:gd name="connsiteX10" fmla="*/ 375146 w 524724"/>
                  <a:gd name="connsiteY10" fmla="*/ 522352 h 52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724" h="522709">
                    <a:moveTo>
                      <a:pt x="375146" y="522352"/>
                    </a:moveTo>
                    <a:cubicBezTo>
                      <a:pt x="294254" y="526080"/>
                      <a:pt x="212430" y="500359"/>
                      <a:pt x="134708" y="457676"/>
                    </a:cubicBezTo>
                    <a:cubicBezTo>
                      <a:pt x="112341" y="445375"/>
                      <a:pt x="104327" y="430091"/>
                      <a:pt x="107495" y="404370"/>
                    </a:cubicBezTo>
                    <a:cubicBezTo>
                      <a:pt x="122965" y="276136"/>
                      <a:pt x="88856" y="160577"/>
                      <a:pt x="14861" y="55828"/>
                    </a:cubicBezTo>
                    <a:cubicBezTo>
                      <a:pt x="4982" y="42035"/>
                      <a:pt x="-9742" y="30479"/>
                      <a:pt x="9083" y="10722"/>
                    </a:cubicBezTo>
                    <a:cubicBezTo>
                      <a:pt x="28654" y="-9780"/>
                      <a:pt x="41515" y="3453"/>
                      <a:pt x="56798" y="14636"/>
                    </a:cubicBezTo>
                    <a:cubicBezTo>
                      <a:pt x="162106" y="91614"/>
                      <a:pt x="280648" y="120131"/>
                      <a:pt x="409254" y="107270"/>
                    </a:cubicBezTo>
                    <a:cubicBezTo>
                      <a:pt x="433485" y="104847"/>
                      <a:pt x="445600" y="112862"/>
                      <a:pt x="456410" y="132060"/>
                    </a:cubicBezTo>
                    <a:cubicBezTo>
                      <a:pt x="516054" y="237554"/>
                      <a:pt x="537116" y="349572"/>
                      <a:pt x="517731" y="469419"/>
                    </a:cubicBezTo>
                    <a:cubicBezTo>
                      <a:pt x="513072" y="498681"/>
                      <a:pt x="500025" y="513033"/>
                      <a:pt x="469457" y="516947"/>
                    </a:cubicBezTo>
                    <a:cubicBezTo>
                      <a:pt x="440940" y="520489"/>
                      <a:pt x="412423" y="521607"/>
                      <a:pt x="375146" y="52235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8" name="Forma libre: forma 57">
                <a:extLst>
                  <a:ext uri="{FF2B5EF4-FFF2-40B4-BE49-F238E27FC236}">
                    <a16:creationId xmlns:a16="http://schemas.microsoft.com/office/drawing/2014/main" id="{CB9424AA-0902-4DA9-A8CA-3CB3023A6DD2}"/>
                  </a:ext>
                </a:extLst>
              </p:cNvPr>
              <p:cNvSpPr/>
              <p:nvPr/>
            </p:nvSpPr>
            <p:spPr>
              <a:xfrm>
                <a:off x="5195469" y="1750190"/>
                <a:ext cx="524831" cy="522896"/>
              </a:xfrm>
              <a:custGeom>
                <a:avLst/>
                <a:gdLst>
                  <a:gd name="connsiteX0" fmla="*/ 164049 w 524831"/>
                  <a:gd name="connsiteY0" fmla="*/ 110337 h 522896"/>
                  <a:gd name="connsiteX1" fmla="*/ 469722 w 524831"/>
                  <a:gd name="connsiteY1" fmla="*/ 12857 h 522896"/>
                  <a:gd name="connsiteX2" fmla="*/ 515014 w 524831"/>
                  <a:gd name="connsiteY2" fmla="*/ 9875 h 522896"/>
                  <a:gd name="connsiteX3" fmla="*/ 510727 w 524831"/>
                  <a:gd name="connsiteY3" fmla="*/ 54794 h 522896"/>
                  <a:gd name="connsiteX4" fmla="*/ 417720 w 524831"/>
                  <a:gd name="connsiteY4" fmla="*/ 413028 h 522896"/>
                  <a:gd name="connsiteX5" fmla="*/ 399641 w 524831"/>
                  <a:gd name="connsiteY5" fmla="*/ 451238 h 522896"/>
                  <a:gd name="connsiteX6" fmla="*/ 40474 w 524831"/>
                  <a:gd name="connsiteY6" fmla="*/ 513677 h 522896"/>
                  <a:gd name="connsiteX7" fmla="*/ 10466 w 524831"/>
                  <a:gd name="connsiteY7" fmla="*/ 483296 h 522896"/>
                  <a:gd name="connsiteX8" fmla="*/ 74770 w 524831"/>
                  <a:gd name="connsiteY8" fmla="*/ 121520 h 522896"/>
                  <a:gd name="connsiteX9" fmla="*/ 104778 w 524831"/>
                  <a:gd name="connsiteY9" fmla="*/ 106609 h 522896"/>
                  <a:gd name="connsiteX10" fmla="*/ 164049 w 524831"/>
                  <a:gd name="connsiteY10" fmla="*/ 109778 h 522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831" h="522896">
                    <a:moveTo>
                      <a:pt x="164049" y="110337"/>
                    </a:moveTo>
                    <a:cubicBezTo>
                      <a:pt x="277371" y="113319"/>
                      <a:pt x="378579" y="78838"/>
                      <a:pt x="469722" y="12857"/>
                    </a:cubicBezTo>
                    <a:cubicBezTo>
                      <a:pt x="484633" y="2047"/>
                      <a:pt x="496562" y="-8205"/>
                      <a:pt x="515014" y="9875"/>
                    </a:cubicBezTo>
                    <a:cubicBezTo>
                      <a:pt x="534398" y="28886"/>
                      <a:pt x="520792" y="40815"/>
                      <a:pt x="510727" y="54794"/>
                    </a:cubicBezTo>
                    <a:cubicBezTo>
                      <a:pt x="433750" y="162339"/>
                      <a:pt x="400759" y="281253"/>
                      <a:pt x="417720" y="413028"/>
                    </a:cubicBezTo>
                    <a:cubicBezTo>
                      <a:pt x="419957" y="430735"/>
                      <a:pt x="414738" y="441918"/>
                      <a:pt x="399641" y="451238"/>
                    </a:cubicBezTo>
                    <a:cubicBezTo>
                      <a:pt x="288181" y="519641"/>
                      <a:pt x="167776" y="535670"/>
                      <a:pt x="40474" y="513677"/>
                    </a:cubicBezTo>
                    <a:cubicBezTo>
                      <a:pt x="23327" y="510695"/>
                      <a:pt x="14007" y="500816"/>
                      <a:pt x="10466" y="483296"/>
                    </a:cubicBezTo>
                    <a:cubicBezTo>
                      <a:pt x="-15814" y="354130"/>
                      <a:pt x="8043" y="234097"/>
                      <a:pt x="74770" y="121520"/>
                    </a:cubicBezTo>
                    <a:cubicBezTo>
                      <a:pt x="81666" y="109778"/>
                      <a:pt x="90612" y="104932"/>
                      <a:pt x="104778" y="106609"/>
                    </a:cubicBezTo>
                    <a:cubicBezTo>
                      <a:pt x="124348" y="108846"/>
                      <a:pt x="144291" y="108846"/>
                      <a:pt x="164049" y="10977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7D838F-58A8-4905-BAFC-B2D6CF59BE66}"/>
              </a:ext>
            </a:extLst>
          </p:cNvPr>
          <p:cNvCxnSpPr>
            <a:cxnSpLocks/>
          </p:cNvCxnSpPr>
          <p:nvPr/>
        </p:nvCxnSpPr>
        <p:spPr>
          <a:xfrm>
            <a:off x="0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사각형: 둥근 위쪽 모서리 8">
            <a:extLst>
              <a:ext uri="{FF2B5EF4-FFF2-40B4-BE49-F238E27FC236}">
                <a16:creationId xmlns:a16="http://schemas.microsoft.com/office/drawing/2014/main" id="{DE42F8F5-C665-4765-A542-EA4572D6B409}"/>
              </a:ext>
            </a:extLst>
          </p:cNvPr>
          <p:cNvSpPr/>
          <p:nvPr/>
        </p:nvSpPr>
        <p:spPr>
          <a:xfrm rot="5400000">
            <a:off x="1318380" y="611798"/>
            <a:ext cx="1719612" cy="4356372"/>
          </a:xfrm>
          <a:prstGeom prst="round2SameRect">
            <a:avLst>
              <a:gd name="adj1" fmla="val 9509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5C8FCA9-1E7B-4550-9BF1-D6D871B8BF8D}"/>
              </a:ext>
            </a:extLst>
          </p:cNvPr>
          <p:cNvSpPr/>
          <p:nvPr/>
        </p:nvSpPr>
        <p:spPr>
          <a:xfrm>
            <a:off x="0" y="6231689"/>
            <a:ext cx="9235440" cy="91440"/>
          </a:xfrm>
          <a:custGeom>
            <a:avLst/>
            <a:gdLst/>
            <a:ahLst/>
            <a:cxnLst/>
            <a:rect l="l" t="t" r="r" b="b"/>
            <a:pathLst>
              <a:path w="7308304" h="182327">
                <a:moveTo>
                  <a:pt x="0" y="0"/>
                </a:moveTo>
                <a:lnTo>
                  <a:pt x="7308304" y="0"/>
                </a:lnTo>
                <a:lnTo>
                  <a:pt x="7308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1C663429-7F93-4CE4-A61B-A238B58A99E7}"/>
              </a:ext>
            </a:extLst>
          </p:cNvPr>
          <p:cNvSpPr/>
          <p:nvPr/>
        </p:nvSpPr>
        <p:spPr>
          <a:xfrm rot="16200000">
            <a:off x="8747714" y="5778570"/>
            <a:ext cx="1008000" cy="91440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46481587-46BF-417B-B73E-97C539067037}"/>
              </a:ext>
            </a:extLst>
          </p:cNvPr>
          <p:cNvSpPr/>
          <p:nvPr/>
        </p:nvSpPr>
        <p:spPr>
          <a:xfrm>
            <a:off x="6554341" y="5263140"/>
            <a:ext cx="2736304" cy="91440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ectangle 38">
            <a:extLst>
              <a:ext uri="{FF2B5EF4-FFF2-40B4-BE49-F238E27FC236}">
                <a16:creationId xmlns:a16="http://schemas.microsoft.com/office/drawing/2014/main" id="{1491D140-6FEB-48F7-BD87-EBCF09F1E818}"/>
              </a:ext>
            </a:extLst>
          </p:cNvPr>
          <p:cNvSpPr/>
          <p:nvPr/>
        </p:nvSpPr>
        <p:spPr>
          <a:xfrm rot="16200000">
            <a:off x="6096062" y="4794199"/>
            <a:ext cx="1008000" cy="91440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539CE36D-D5C3-497E-A3B4-F0B069E31BA8}"/>
              </a:ext>
            </a:extLst>
          </p:cNvPr>
          <p:cNvSpPr/>
          <p:nvPr/>
        </p:nvSpPr>
        <p:spPr>
          <a:xfrm>
            <a:off x="6554342" y="4318802"/>
            <a:ext cx="2736304" cy="91440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ectangle 38">
            <a:extLst>
              <a:ext uri="{FF2B5EF4-FFF2-40B4-BE49-F238E27FC236}">
                <a16:creationId xmlns:a16="http://schemas.microsoft.com/office/drawing/2014/main" id="{1968E368-5F0B-48D8-B0C1-4136DC832592}"/>
              </a:ext>
            </a:extLst>
          </p:cNvPr>
          <p:cNvSpPr/>
          <p:nvPr/>
        </p:nvSpPr>
        <p:spPr>
          <a:xfrm rot="16200000">
            <a:off x="8747714" y="3850997"/>
            <a:ext cx="1008000" cy="91440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41">
            <a:extLst>
              <a:ext uri="{FF2B5EF4-FFF2-40B4-BE49-F238E27FC236}">
                <a16:creationId xmlns:a16="http://schemas.microsoft.com/office/drawing/2014/main" id="{5E3FC9FF-65F7-4C86-BA9D-C586666164DA}"/>
              </a:ext>
            </a:extLst>
          </p:cNvPr>
          <p:cNvSpPr/>
          <p:nvPr/>
        </p:nvSpPr>
        <p:spPr>
          <a:xfrm>
            <a:off x="6554341" y="3378828"/>
            <a:ext cx="2736304" cy="91440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Rectangle 38">
            <a:extLst>
              <a:ext uri="{FF2B5EF4-FFF2-40B4-BE49-F238E27FC236}">
                <a16:creationId xmlns:a16="http://schemas.microsoft.com/office/drawing/2014/main" id="{E481F73E-8CDD-4F7F-BC30-3AB0D31DA30D}"/>
              </a:ext>
            </a:extLst>
          </p:cNvPr>
          <p:cNvSpPr/>
          <p:nvPr/>
        </p:nvSpPr>
        <p:spPr>
          <a:xfrm rot="16200000">
            <a:off x="6096062" y="2920548"/>
            <a:ext cx="1008000" cy="91440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3EE5CEEB-7F02-4E30-81E2-E23197EA7696}"/>
              </a:ext>
            </a:extLst>
          </p:cNvPr>
          <p:cNvSpPr/>
          <p:nvPr/>
        </p:nvSpPr>
        <p:spPr>
          <a:xfrm>
            <a:off x="6554341" y="2462268"/>
            <a:ext cx="5669280" cy="91440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A62CBD-03B5-4D60-B72F-A12672238983}"/>
              </a:ext>
            </a:extLst>
          </p:cNvPr>
          <p:cNvSpPr txBox="1"/>
          <p:nvPr/>
        </p:nvSpPr>
        <p:spPr>
          <a:xfrm>
            <a:off x="6736669" y="5547291"/>
            <a:ext cx="20499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15B316-90A3-4363-8B5F-381AFCB059DD}"/>
              </a:ext>
            </a:extLst>
          </p:cNvPr>
          <p:cNvSpPr/>
          <p:nvPr/>
        </p:nvSpPr>
        <p:spPr>
          <a:xfrm>
            <a:off x="8990821" y="5563397"/>
            <a:ext cx="521786" cy="52178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6" name="그룹 6">
            <a:extLst>
              <a:ext uri="{FF2B5EF4-FFF2-40B4-BE49-F238E27FC236}">
                <a16:creationId xmlns:a16="http://schemas.microsoft.com/office/drawing/2014/main" id="{A4766270-CF86-470E-BA28-9C5B427CC10A}"/>
              </a:ext>
            </a:extLst>
          </p:cNvPr>
          <p:cNvGrpSpPr/>
          <p:nvPr/>
        </p:nvGrpSpPr>
        <p:grpSpPr>
          <a:xfrm>
            <a:off x="9629863" y="5598717"/>
            <a:ext cx="1645920" cy="451147"/>
            <a:chOff x="9267913" y="5380667"/>
            <a:chExt cx="1836000" cy="45114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CA84F6-D187-4995-A7E8-79B603B3B856}"/>
                </a:ext>
              </a:extLst>
            </p:cNvPr>
            <p:cNvSpPr txBox="1"/>
            <p:nvPr/>
          </p:nvSpPr>
          <p:spPr>
            <a:xfrm>
              <a:off x="9267913" y="5647148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BAF070-53CE-44D1-9E07-300587897C0F}"/>
                </a:ext>
              </a:extLst>
            </p:cNvPr>
            <p:cNvSpPr txBox="1"/>
            <p:nvPr/>
          </p:nvSpPr>
          <p:spPr>
            <a:xfrm>
              <a:off x="9267913" y="5380667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</a:rPr>
                <a:t>MISSION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EE93CF65-A08F-4383-8FD2-5CA9169C806D}"/>
              </a:ext>
            </a:extLst>
          </p:cNvPr>
          <p:cNvSpPr/>
          <p:nvPr/>
        </p:nvSpPr>
        <p:spPr>
          <a:xfrm>
            <a:off x="8990821" y="3635824"/>
            <a:ext cx="521786" cy="52178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0" name="그룹 7">
            <a:extLst>
              <a:ext uri="{FF2B5EF4-FFF2-40B4-BE49-F238E27FC236}">
                <a16:creationId xmlns:a16="http://schemas.microsoft.com/office/drawing/2014/main" id="{21789291-4A40-4495-9441-696A9F0268B4}"/>
              </a:ext>
            </a:extLst>
          </p:cNvPr>
          <p:cNvGrpSpPr/>
          <p:nvPr/>
        </p:nvGrpSpPr>
        <p:grpSpPr>
          <a:xfrm>
            <a:off x="9629863" y="3671143"/>
            <a:ext cx="1645920" cy="451147"/>
            <a:chOff x="9267913" y="3529265"/>
            <a:chExt cx="1836000" cy="4511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004E60-17AC-4D31-B8DB-8F2ACC7FB94C}"/>
                </a:ext>
              </a:extLst>
            </p:cNvPr>
            <p:cNvSpPr txBox="1"/>
            <p:nvPr/>
          </p:nvSpPr>
          <p:spPr>
            <a:xfrm>
              <a:off x="9267913" y="3795746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E594B0-5AA7-499E-A4F2-B8282BC54D4E}"/>
                </a:ext>
              </a:extLst>
            </p:cNvPr>
            <p:cNvSpPr txBox="1"/>
            <p:nvPr/>
          </p:nvSpPr>
          <p:spPr>
            <a:xfrm>
              <a:off x="9267913" y="3529265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314C18D0-DE31-4D72-B0D3-25A88763BECE}"/>
              </a:ext>
            </a:extLst>
          </p:cNvPr>
          <p:cNvSpPr/>
          <p:nvPr/>
        </p:nvSpPr>
        <p:spPr>
          <a:xfrm>
            <a:off x="6330902" y="4579026"/>
            <a:ext cx="521786" cy="52178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4" name="그룹 4">
            <a:extLst>
              <a:ext uri="{FF2B5EF4-FFF2-40B4-BE49-F238E27FC236}">
                <a16:creationId xmlns:a16="http://schemas.microsoft.com/office/drawing/2014/main" id="{2C633F6F-1646-41E4-8244-D644482653B0}"/>
              </a:ext>
            </a:extLst>
          </p:cNvPr>
          <p:cNvGrpSpPr/>
          <p:nvPr/>
        </p:nvGrpSpPr>
        <p:grpSpPr>
          <a:xfrm>
            <a:off x="4533900" y="4614345"/>
            <a:ext cx="1645920" cy="451147"/>
            <a:chOff x="4108722" y="4448325"/>
            <a:chExt cx="1836000" cy="4511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67374C-5DAD-487A-8267-C28DB38C3DCE}"/>
                </a:ext>
              </a:extLst>
            </p:cNvPr>
            <p:cNvSpPr txBox="1"/>
            <p:nvPr/>
          </p:nvSpPr>
          <p:spPr>
            <a:xfrm>
              <a:off x="4108722" y="4714806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13A6D5-CF47-49D5-A1ED-C834C6F8422F}"/>
                </a:ext>
              </a:extLst>
            </p:cNvPr>
            <p:cNvSpPr txBox="1"/>
            <p:nvPr/>
          </p:nvSpPr>
          <p:spPr>
            <a:xfrm>
              <a:off x="4108722" y="4448325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</a:rPr>
                <a:t>MISSION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DFF23A24-5980-45CE-BA98-F1920E87921E}"/>
              </a:ext>
            </a:extLst>
          </p:cNvPr>
          <p:cNvSpPr/>
          <p:nvPr/>
        </p:nvSpPr>
        <p:spPr>
          <a:xfrm>
            <a:off x="6330902" y="2705375"/>
            <a:ext cx="521786" cy="52178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8" name="그룹 3">
            <a:extLst>
              <a:ext uri="{FF2B5EF4-FFF2-40B4-BE49-F238E27FC236}">
                <a16:creationId xmlns:a16="http://schemas.microsoft.com/office/drawing/2014/main" id="{0DD3BE31-D07C-4CB5-AC05-8F01C8C08CE3}"/>
              </a:ext>
            </a:extLst>
          </p:cNvPr>
          <p:cNvGrpSpPr/>
          <p:nvPr/>
        </p:nvGrpSpPr>
        <p:grpSpPr>
          <a:xfrm>
            <a:off x="4533900" y="2740694"/>
            <a:ext cx="1645920" cy="451147"/>
            <a:chOff x="4108722" y="2600500"/>
            <a:chExt cx="1836000" cy="45114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5E6804-AB0F-4903-A230-117DDF56B1B3}"/>
                </a:ext>
              </a:extLst>
            </p:cNvPr>
            <p:cNvSpPr txBox="1"/>
            <p:nvPr/>
          </p:nvSpPr>
          <p:spPr>
            <a:xfrm>
              <a:off x="4108722" y="2866981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E3FB04-66F0-4AB1-8769-1D73755CE848}"/>
                </a:ext>
              </a:extLst>
            </p:cNvPr>
            <p:cNvSpPr txBox="1"/>
            <p:nvPr/>
          </p:nvSpPr>
          <p:spPr>
            <a:xfrm>
              <a:off x="4108722" y="2600500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</a:rPr>
                <a:t>MISSION</a:t>
              </a: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455CFF8-8B48-4841-BE62-0DE4FC2059E5}"/>
              </a:ext>
            </a:extLst>
          </p:cNvPr>
          <p:cNvSpPr/>
          <p:nvPr/>
        </p:nvSpPr>
        <p:spPr>
          <a:xfrm>
            <a:off x="8990821" y="2241213"/>
            <a:ext cx="521786" cy="52178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2" name="그룹 11">
            <a:extLst>
              <a:ext uri="{FF2B5EF4-FFF2-40B4-BE49-F238E27FC236}">
                <a16:creationId xmlns:a16="http://schemas.microsoft.com/office/drawing/2014/main" id="{FED2B73C-4605-4ABA-ABD4-5A59607E7DEE}"/>
              </a:ext>
            </a:extLst>
          </p:cNvPr>
          <p:cNvGrpSpPr/>
          <p:nvPr/>
        </p:nvGrpSpPr>
        <p:grpSpPr>
          <a:xfrm>
            <a:off x="8428300" y="1705546"/>
            <a:ext cx="1645920" cy="454065"/>
            <a:chOff x="8028249" y="1638871"/>
            <a:chExt cx="1837329" cy="4540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74182E-5274-4B62-99C3-36A205A2C8F1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DAC269A-3ADD-4A7E-A02C-B24E0E674EA8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grpSp>
        <p:nvGrpSpPr>
          <p:cNvPr id="35" name="그룹 9">
            <a:extLst>
              <a:ext uri="{FF2B5EF4-FFF2-40B4-BE49-F238E27FC236}">
                <a16:creationId xmlns:a16="http://schemas.microsoft.com/office/drawing/2014/main" id="{5B5DB8D2-35B7-4C51-A74E-B2D3B84C3634}"/>
              </a:ext>
            </a:extLst>
          </p:cNvPr>
          <p:cNvGrpSpPr/>
          <p:nvPr/>
        </p:nvGrpSpPr>
        <p:grpSpPr>
          <a:xfrm>
            <a:off x="757696" y="2184627"/>
            <a:ext cx="3380551" cy="1248817"/>
            <a:chOff x="910095" y="1775759"/>
            <a:chExt cx="3561928" cy="12488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3D97458-5CC9-4E34-A8BD-0CC0509DE783}"/>
                </a:ext>
              </a:extLst>
            </p:cNvPr>
            <p:cNvSpPr txBox="1"/>
            <p:nvPr/>
          </p:nvSpPr>
          <p:spPr>
            <a:xfrm>
              <a:off x="910095" y="1775759"/>
              <a:ext cx="186577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We Create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3348D9C-A315-4BD0-9C26-AFD478B75983}"/>
                </a:ext>
              </a:extLst>
            </p:cNvPr>
            <p:cNvSpPr txBox="1"/>
            <p:nvPr/>
          </p:nvSpPr>
          <p:spPr>
            <a:xfrm>
              <a:off x="910095" y="2207807"/>
              <a:ext cx="3561928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Quality Professional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93C209D-F95B-4566-8BF3-6FB52DF21850}"/>
                </a:ext>
              </a:extLst>
            </p:cNvPr>
            <p:cNvSpPr txBox="1"/>
            <p:nvPr/>
          </p:nvSpPr>
          <p:spPr>
            <a:xfrm>
              <a:off x="910095" y="2639855"/>
              <a:ext cx="339231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PPT Presentation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6E53E33-7730-4247-A345-0AF574A25038}"/>
              </a:ext>
            </a:extLst>
          </p:cNvPr>
          <p:cNvSpPr txBox="1"/>
          <p:nvPr/>
        </p:nvSpPr>
        <p:spPr>
          <a:xfrm>
            <a:off x="757695" y="3785902"/>
            <a:ext cx="23454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5B2F70A0-75AD-46EB-995B-9201552F09FB}"/>
              </a:ext>
            </a:extLst>
          </p:cNvPr>
          <p:cNvSpPr/>
          <p:nvPr/>
        </p:nvSpPr>
        <p:spPr>
          <a:xfrm>
            <a:off x="9130422" y="3764368"/>
            <a:ext cx="242584" cy="24187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Parallelogram 30">
            <a:extLst>
              <a:ext uri="{FF2B5EF4-FFF2-40B4-BE49-F238E27FC236}">
                <a16:creationId xmlns:a16="http://schemas.microsoft.com/office/drawing/2014/main" id="{50659DB8-FE63-4D8F-ACE7-943A92B65480}"/>
              </a:ext>
            </a:extLst>
          </p:cNvPr>
          <p:cNvSpPr/>
          <p:nvPr/>
        </p:nvSpPr>
        <p:spPr>
          <a:xfrm flipH="1">
            <a:off x="9117240" y="5689483"/>
            <a:ext cx="268949" cy="26961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BD8A09F9-E315-46DC-9D67-1827A7DE27A0}"/>
              </a:ext>
            </a:extLst>
          </p:cNvPr>
          <p:cNvSpPr/>
          <p:nvPr/>
        </p:nvSpPr>
        <p:spPr>
          <a:xfrm>
            <a:off x="6465818" y="4711862"/>
            <a:ext cx="251954" cy="23585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716D7B1B-693B-44DB-88D2-EE2A21B4754B}"/>
              </a:ext>
            </a:extLst>
          </p:cNvPr>
          <p:cNvSpPr/>
          <p:nvPr/>
        </p:nvSpPr>
        <p:spPr>
          <a:xfrm flipH="1">
            <a:off x="6442027" y="2856680"/>
            <a:ext cx="299536" cy="2470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 Same Side Corner Rectangle 36">
            <a:extLst>
              <a:ext uri="{FF2B5EF4-FFF2-40B4-BE49-F238E27FC236}">
                <a16:creationId xmlns:a16="http://schemas.microsoft.com/office/drawing/2014/main" id="{009077AA-9210-4160-8F9D-6DACA602FAE8}"/>
              </a:ext>
            </a:extLst>
          </p:cNvPr>
          <p:cNvSpPr>
            <a:spLocks noChangeAspect="1"/>
          </p:cNvSpPr>
          <p:nvPr/>
        </p:nvSpPr>
        <p:spPr>
          <a:xfrm>
            <a:off x="9100295" y="2366652"/>
            <a:ext cx="302838" cy="23942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40" name="Grupo 139">
            <a:extLst>
              <a:ext uri="{FF2B5EF4-FFF2-40B4-BE49-F238E27FC236}">
                <a16:creationId xmlns:a16="http://schemas.microsoft.com/office/drawing/2014/main" id="{986D840D-93F2-4599-AB63-626C6C6D9438}"/>
              </a:ext>
            </a:extLst>
          </p:cNvPr>
          <p:cNvGrpSpPr/>
          <p:nvPr/>
        </p:nvGrpSpPr>
        <p:grpSpPr>
          <a:xfrm>
            <a:off x="126981" y="5254393"/>
            <a:ext cx="4284676" cy="1607038"/>
            <a:chOff x="126981" y="5286477"/>
            <a:chExt cx="4284676" cy="1607038"/>
          </a:xfrm>
        </p:grpSpPr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id="{938A6E02-FF69-4B44-899A-8ED466D9D458}"/>
                </a:ext>
              </a:extLst>
            </p:cNvPr>
            <p:cNvSpPr/>
            <p:nvPr/>
          </p:nvSpPr>
          <p:spPr>
            <a:xfrm rot="5400000">
              <a:off x="136111" y="6722242"/>
              <a:ext cx="110258" cy="128517"/>
            </a:xfrm>
            <a:custGeom>
              <a:avLst/>
              <a:gdLst>
                <a:gd name="connsiteX0" fmla="*/ 104801 w 110258"/>
                <a:gd name="connsiteY0" fmla="*/ 128518 h 128517"/>
                <a:gd name="connsiteX1" fmla="*/ 0 w 110258"/>
                <a:gd name="connsiteY1" fmla="*/ 0 h 128517"/>
                <a:gd name="connsiteX2" fmla="*/ 20848 w 110258"/>
                <a:gd name="connsiteY2" fmla="*/ 20219 h 128517"/>
                <a:gd name="connsiteX3" fmla="*/ 105781 w 110258"/>
                <a:gd name="connsiteY3" fmla="*/ 120333 h 128517"/>
                <a:gd name="connsiteX4" fmla="*/ 110258 w 110258"/>
                <a:gd name="connsiteY4" fmla="*/ 128518 h 128517"/>
                <a:gd name="connsiteX5" fmla="*/ 104731 w 110258"/>
                <a:gd name="connsiteY5" fmla="*/ 128518 h 12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58" h="128517">
                  <a:moveTo>
                    <a:pt x="104801" y="128518"/>
                  </a:moveTo>
                  <a:cubicBezTo>
                    <a:pt x="66603" y="88361"/>
                    <a:pt x="33161" y="44355"/>
                    <a:pt x="0" y="0"/>
                  </a:cubicBezTo>
                  <a:cubicBezTo>
                    <a:pt x="9305" y="4478"/>
                    <a:pt x="14552" y="12873"/>
                    <a:pt x="20848" y="20219"/>
                  </a:cubicBezTo>
                  <a:cubicBezTo>
                    <a:pt x="49392" y="53380"/>
                    <a:pt x="75138" y="88920"/>
                    <a:pt x="105781" y="120333"/>
                  </a:cubicBezTo>
                  <a:cubicBezTo>
                    <a:pt x="108019" y="122641"/>
                    <a:pt x="110188" y="125020"/>
                    <a:pt x="110258" y="128518"/>
                  </a:cubicBezTo>
                  <a:lnTo>
                    <a:pt x="104731" y="128518"/>
                  </a:ln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85B34DB3-F879-4188-9E91-DF0B712C7FA2}"/>
                </a:ext>
              </a:extLst>
            </p:cNvPr>
            <p:cNvSpPr/>
            <p:nvPr/>
          </p:nvSpPr>
          <p:spPr>
            <a:xfrm rot="5400000">
              <a:off x="2066718" y="5489197"/>
              <a:ext cx="1323492" cy="1193409"/>
            </a:xfrm>
            <a:custGeom>
              <a:avLst/>
              <a:gdLst>
                <a:gd name="connsiteX0" fmla="*/ 1118671 w 1323492"/>
                <a:gd name="connsiteY0" fmla="*/ 344977 h 1193409"/>
                <a:gd name="connsiteX1" fmla="*/ 1107477 w 1323492"/>
                <a:gd name="connsiteY1" fmla="*/ 478392 h 1193409"/>
                <a:gd name="connsiteX2" fmla="*/ 1108177 w 1323492"/>
                <a:gd name="connsiteY2" fmla="*/ 633286 h 1193409"/>
                <a:gd name="connsiteX3" fmla="*/ 1163026 w 1323492"/>
                <a:gd name="connsiteY3" fmla="*/ 912569 h 1193409"/>
                <a:gd name="connsiteX4" fmla="*/ 1302108 w 1323492"/>
                <a:gd name="connsiteY4" fmla="*/ 1164778 h 1193409"/>
                <a:gd name="connsiteX5" fmla="*/ 1318759 w 1323492"/>
                <a:gd name="connsiteY5" fmla="*/ 1183037 h 1193409"/>
                <a:gd name="connsiteX6" fmla="*/ 1323166 w 1323492"/>
                <a:gd name="connsiteY6" fmla="*/ 1190803 h 1193409"/>
                <a:gd name="connsiteX7" fmla="*/ 1314631 w 1323492"/>
                <a:gd name="connsiteY7" fmla="*/ 1193042 h 1193409"/>
                <a:gd name="connsiteX8" fmla="*/ 1270836 w 1323492"/>
                <a:gd name="connsiteY8" fmla="*/ 1190593 h 1193409"/>
                <a:gd name="connsiteX9" fmla="*/ 851491 w 1323492"/>
                <a:gd name="connsiteY9" fmla="*/ 1141761 h 1193409"/>
                <a:gd name="connsiteX10" fmla="*/ 389679 w 1323492"/>
                <a:gd name="connsiteY10" fmla="*/ 957904 h 1193409"/>
                <a:gd name="connsiteX11" fmla="*/ 27702 w 1323492"/>
                <a:gd name="connsiteY11" fmla="*/ 531563 h 1193409"/>
                <a:gd name="connsiteX12" fmla="*/ 767 w 1323492"/>
                <a:gd name="connsiteY12" fmla="*/ 428370 h 1193409"/>
                <a:gd name="connsiteX13" fmla="*/ 15039 w 1323492"/>
                <a:gd name="connsiteY13" fmla="*/ 345537 h 1193409"/>
                <a:gd name="connsiteX14" fmla="*/ 127327 w 1323492"/>
                <a:gd name="connsiteY14" fmla="*/ 295305 h 1193409"/>
                <a:gd name="connsiteX15" fmla="*/ 267388 w 1323492"/>
                <a:gd name="connsiteY15" fmla="*/ 362188 h 1193409"/>
                <a:gd name="connsiteX16" fmla="*/ 373449 w 1323492"/>
                <a:gd name="connsiteY16" fmla="*/ 449289 h 1193409"/>
                <a:gd name="connsiteX17" fmla="*/ 383593 w 1323492"/>
                <a:gd name="connsiteY17" fmla="*/ 453906 h 1193409"/>
                <a:gd name="connsiteX18" fmla="*/ 382753 w 1323492"/>
                <a:gd name="connsiteY18" fmla="*/ 442503 h 1193409"/>
                <a:gd name="connsiteX19" fmla="*/ 348543 w 1323492"/>
                <a:gd name="connsiteY19" fmla="*/ 218698 h 1193409"/>
                <a:gd name="connsiteX20" fmla="*/ 405980 w 1323492"/>
                <a:gd name="connsiteY20" fmla="*/ 60447 h 1193409"/>
                <a:gd name="connsiteX21" fmla="*/ 685963 w 1323492"/>
                <a:gd name="connsiteY21" fmla="*/ 76748 h 1193409"/>
                <a:gd name="connsiteX22" fmla="*/ 772505 w 1323492"/>
                <a:gd name="connsiteY22" fmla="*/ 291317 h 1193409"/>
                <a:gd name="connsiteX23" fmla="*/ 778382 w 1323492"/>
                <a:gd name="connsiteY23" fmla="*/ 327907 h 1193409"/>
                <a:gd name="connsiteX24" fmla="*/ 782719 w 1323492"/>
                <a:gd name="connsiteY24" fmla="*/ 335532 h 1193409"/>
                <a:gd name="connsiteX25" fmla="*/ 788526 w 1323492"/>
                <a:gd name="connsiteY25" fmla="*/ 329026 h 1193409"/>
                <a:gd name="connsiteX26" fmla="*/ 817280 w 1323492"/>
                <a:gd name="connsiteY26" fmla="*/ 266761 h 1193409"/>
                <a:gd name="connsiteX27" fmla="*/ 975671 w 1323492"/>
                <a:gd name="connsiteY27" fmla="*/ 160840 h 1193409"/>
                <a:gd name="connsiteX28" fmla="*/ 1094604 w 1323492"/>
                <a:gd name="connsiteY28" fmla="*/ 224295 h 1193409"/>
                <a:gd name="connsiteX29" fmla="*/ 1118671 w 1323492"/>
                <a:gd name="connsiteY29" fmla="*/ 344977 h 119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23492" h="1193409">
                  <a:moveTo>
                    <a:pt x="1118671" y="344977"/>
                  </a:moveTo>
                  <a:cubicBezTo>
                    <a:pt x="1117481" y="390242"/>
                    <a:pt x="1111535" y="434247"/>
                    <a:pt x="1107477" y="478392"/>
                  </a:cubicBezTo>
                  <a:cubicBezTo>
                    <a:pt x="1102720" y="530093"/>
                    <a:pt x="1104469" y="581724"/>
                    <a:pt x="1108177" y="633286"/>
                  </a:cubicBezTo>
                  <a:cubicBezTo>
                    <a:pt x="1114963" y="728572"/>
                    <a:pt x="1131894" y="822040"/>
                    <a:pt x="1163026" y="912569"/>
                  </a:cubicBezTo>
                  <a:cubicBezTo>
                    <a:pt x="1194718" y="1004637"/>
                    <a:pt x="1238374" y="1090270"/>
                    <a:pt x="1302108" y="1164778"/>
                  </a:cubicBezTo>
                  <a:cubicBezTo>
                    <a:pt x="1307495" y="1171004"/>
                    <a:pt x="1313232" y="1176881"/>
                    <a:pt x="1318759" y="1183037"/>
                  </a:cubicBezTo>
                  <a:cubicBezTo>
                    <a:pt x="1320788" y="1185276"/>
                    <a:pt x="1324635" y="1187095"/>
                    <a:pt x="1323166" y="1190803"/>
                  </a:cubicBezTo>
                  <a:cubicBezTo>
                    <a:pt x="1321627" y="1194581"/>
                    <a:pt x="1317569" y="1193182"/>
                    <a:pt x="1314631" y="1193042"/>
                  </a:cubicBezTo>
                  <a:cubicBezTo>
                    <a:pt x="1300009" y="1192342"/>
                    <a:pt x="1285387" y="1191433"/>
                    <a:pt x="1270836" y="1190593"/>
                  </a:cubicBezTo>
                  <a:cubicBezTo>
                    <a:pt x="1130144" y="1181988"/>
                    <a:pt x="989733" y="1171074"/>
                    <a:pt x="851491" y="1141761"/>
                  </a:cubicBezTo>
                  <a:cubicBezTo>
                    <a:pt x="687083" y="1106850"/>
                    <a:pt x="531910" y="1048433"/>
                    <a:pt x="389679" y="957904"/>
                  </a:cubicBezTo>
                  <a:cubicBezTo>
                    <a:pt x="225062" y="853242"/>
                    <a:pt x="102351" y="712761"/>
                    <a:pt x="27702" y="531563"/>
                  </a:cubicBezTo>
                  <a:cubicBezTo>
                    <a:pt x="14060" y="498471"/>
                    <a:pt x="4056" y="464260"/>
                    <a:pt x="767" y="428370"/>
                  </a:cubicBezTo>
                  <a:cubicBezTo>
                    <a:pt x="-1891" y="399477"/>
                    <a:pt x="2237" y="371632"/>
                    <a:pt x="15039" y="345537"/>
                  </a:cubicBezTo>
                  <a:cubicBezTo>
                    <a:pt x="35818" y="303351"/>
                    <a:pt x="75486" y="285790"/>
                    <a:pt x="127327" y="295305"/>
                  </a:cubicBezTo>
                  <a:cubicBezTo>
                    <a:pt x="180007" y="304960"/>
                    <a:pt x="224712" y="331545"/>
                    <a:pt x="267388" y="362188"/>
                  </a:cubicBezTo>
                  <a:cubicBezTo>
                    <a:pt x="304607" y="388913"/>
                    <a:pt x="338538" y="419695"/>
                    <a:pt x="373449" y="449289"/>
                  </a:cubicBezTo>
                  <a:cubicBezTo>
                    <a:pt x="376317" y="451737"/>
                    <a:pt x="379325" y="457054"/>
                    <a:pt x="383593" y="453906"/>
                  </a:cubicBezTo>
                  <a:cubicBezTo>
                    <a:pt x="387511" y="450968"/>
                    <a:pt x="384083" y="446210"/>
                    <a:pt x="382753" y="442503"/>
                  </a:cubicBezTo>
                  <a:cubicBezTo>
                    <a:pt x="357428" y="370023"/>
                    <a:pt x="344205" y="295585"/>
                    <a:pt x="348543" y="218698"/>
                  </a:cubicBezTo>
                  <a:cubicBezTo>
                    <a:pt x="351901" y="160421"/>
                    <a:pt x="366033" y="105431"/>
                    <a:pt x="405980" y="60447"/>
                  </a:cubicBezTo>
                  <a:cubicBezTo>
                    <a:pt x="483217" y="-26515"/>
                    <a:pt x="615373" y="-18399"/>
                    <a:pt x="685963" y="76748"/>
                  </a:cubicBezTo>
                  <a:cubicBezTo>
                    <a:pt x="733537" y="140832"/>
                    <a:pt x="757183" y="214360"/>
                    <a:pt x="772505" y="291317"/>
                  </a:cubicBezTo>
                  <a:cubicBezTo>
                    <a:pt x="774884" y="303420"/>
                    <a:pt x="776423" y="315664"/>
                    <a:pt x="778382" y="327907"/>
                  </a:cubicBezTo>
                  <a:cubicBezTo>
                    <a:pt x="778871" y="330985"/>
                    <a:pt x="778661" y="335043"/>
                    <a:pt x="782719" y="335532"/>
                  </a:cubicBezTo>
                  <a:cubicBezTo>
                    <a:pt x="786847" y="336022"/>
                    <a:pt x="787476" y="331825"/>
                    <a:pt x="788526" y="329026"/>
                  </a:cubicBezTo>
                  <a:cubicBezTo>
                    <a:pt x="796781" y="307688"/>
                    <a:pt x="805806" y="286700"/>
                    <a:pt x="817280" y="266761"/>
                  </a:cubicBezTo>
                  <a:cubicBezTo>
                    <a:pt x="852540" y="205196"/>
                    <a:pt x="903052" y="166367"/>
                    <a:pt x="975671" y="160840"/>
                  </a:cubicBezTo>
                  <a:cubicBezTo>
                    <a:pt x="1028281" y="156783"/>
                    <a:pt x="1071867" y="177141"/>
                    <a:pt x="1094604" y="224295"/>
                  </a:cubicBezTo>
                  <a:cubicBezTo>
                    <a:pt x="1113144" y="262843"/>
                    <a:pt x="1117901" y="303840"/>
                    <a:pt x="1118671" y="344977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FC53F9F6-B904-4CD9-A3DC-41E1B08F3185}"/>
                </a:ext>
              </a:extLst>
            </p:cNvPr>
            <p:cNvSpPr/>
            <p:nvPr/>
          </p:nvSpPr>
          <p:spPr>
            <a:xfrm rot="5400000">
              <a:off x="3421477" y="5284618"/>
              <a:ext cx="988321" cy="992039"/>
            </a:xfrm>
            <a:custGeom>
              <a:avLst/>
              <a:gdLst>
                <a:gd name="connsiteX0" fmla="*/ 973428 w 988321"/>
                <a:gd name="connsiteY0" fmla="*/ 280751 h 992039"/>
                <a:gd name="connsiteX1" fmla="*/ 895771 w 988321"/>
                <a:gd name="connsiteY1" fmla="*/ 399194 h 992039"/>
                <a:gd name="connsiteX2" fmla="*/ 894862 w 988321"/>
                <a:gd name="connsiteY2" fmla="*/ 418713 h 992039"/>
                <a:gd name="connsiteX3" fmla="*/ 987840 w 988321"/>
                <a:gd name="connsiteY3" fmla="*/ 570248 h 992039"/>
                <a:gd name="connsiteX4" fmla="*/ 832317 w 988321"/>
                <a:gd name="connsiteY4" fmla="*/ 713038 h 992039"/>
                <a:gd name="connsiteX5" fmla="*/ 783764 w 988321"/>
                <a:gd name="connsiteY5" fmla="*/ 698347 h 992039"/>
                <a:gd name="connsiteX6" fmla="*/ 771941 w 988321"/>
                <a:gd name="connsiteY6" fmla="*/ 708911 h 992039"/>
                <a:gd name="connsiteX7" fmla="*/ 748504 w 988321"/>
                <a:gd name="connsiteY7" fmla="*/ 886051 h 992039"/>
                <a:gd name="connsiteX8" fmla="*/ 706387 w 988321"/>
                <a:gd name="connsiteY8" fmla="*/ 936143 h 992039"/>
                <a:gd name="connsiteX9" fmla="*/ 586335 w 988321"/>
                <a:gd name="connsiteY9" fmla="*/ 930337 h 992039"/>
                <a:gd name="connsiteX10" fmla="*/ 544568 w 988321"/>
                <a:gd name="connsiteY10" fmla="*/ 868002 h 992039"/>
                <a:gd name="connsiteX11" fmla="*/ 534424 w 988321"/>
                <a:gd name="connsiteY11" fmla="*/ 853800 h 992039"/>
                <a:gd name="connsiteX12" fmla="*/ 528407 w 988321"/>
                <a:gd name="connsiteY12" fmla="*/ 869191 h 992039"/>
                <a:gd name="connsiteX13" fmla="*/ 475447 w 988321"/>
                <a:gd name="connsiteY13" fmla="*/ 961469 h 992039"/>
                <a:gd name="connsiteX14" fmla="*/ 324961 w 988321"/>
                <a:gd name="connsiteY14" fmla="*/ 974972 h 992039"/>
                <a:gd name="connsiteX15" fmla="*/ 264445 w 988321"/>
                <a:gd name="connsiteY15" fmla="*/ 842326 h 992039"/>
                <a:gd name="connsiteX16" fmla="*/ 263955 w 988321"/>
                <a:gd name="connsiteY16" fmla="*/ 824416 h 992039"/>
                <a:gd name="connsiteX17" fmla="*/ 247655 w 988321"/>
                <a:gd name="connsiteY17" fmla="*/ 831832 h 992039"/>
                <a:gd name="connsiteX18" fmla="*/ 84436 w 988321"/>
                <a:gd name="connsiteY18" fmla="*/ 821058 h 992039"/>
                <a:gd name="connsiteX19" fmla="*/ 64357 w 988321"/>
                <a:gd name="connsiteY19" fmla="*/ 651963 h 992039"/>
                <a:gd name="connsiteX20" fmla="*/ 118927 w 988321"/>
                <a:gd name="connsiteY20" fmla="*/ 594735 h 992039"/>
                <a:gd name="connsiteX21" fmla="*/ 117248 w 988321"/>
                <a:gd name="connsiteY21" fmla="*/ 577175 h 992039"/>
                <a:gd name="connsiteX22" fmla="*/ 19582 w 988321"/>
                <a:gd name="connsiteY22" fmla="*/ 495740 h 992039"/>
                <a:gd name="connsiteX23" fmla="*/ 1812 w 988321"/>
                <a:gd name="connsiteY23" fmla="*/ 410388 h 992039"/>
                <a:gd name="connsiteX24" fmla="*/ 115079 w 988321"/>
                <a:gd name="connsiteY24" fmla="*/ 329793 h 992039"/>
                <a:gd name="connsiteX25" fmla="*/ 171257 w 988321"/>
                <a:gd name="connsiteY25" fmla="*/ 347213 h 992039"/>
                <a:gd name="connsiteX26" fmla="*/ 181262 w 988321"/>
                <a:gd name="connsiteY26" fmla="*/ 348753 h 992039"/>
                <a:gd name="connsiteX27" fmla="*/ 177414 w 988321"/>
                <a:gd name="connsiteY27" fmla="*/ 338468 h 992039"/>
                <a:gd name="connsiteX28" fmla="*/ 134388 w 988321"/>
                <a:gd name="connsiteY28" fmla="*/ 225692 h 992039"/>
                <a:gd name="connsiteX29" fmla="*/ 214563 w 988321"/>
                <a:gd name="connsiteY29" fmla="*/ 100322 h 992039"/>
                <a:gd name="connsiteX30" fmla="*/ 357773 w 988321"/>
                <a:gd name="connsiteY30" fmla="*/ 110606 h 992039"/>
                <a:gd name="connsiteX31" fmla="*/ 376312 w 988321"/>
                <a:gd name="connsiteY31" fmla="*/ 124738 h 992039"/>
                <a:gd name="connsiteX32" fmla="*/ 390654 w 988321"/>
                <a:gd name="connsiteY32" fmla="*/ 119841 h 992039"/>
                <a:gd name="connsiteX33" fmla="*/ 446273 w 988321"/>
                <a:gd name="connsiteY33" fmla="*/ 33649 h 992039"/>
                <a:gd name="connsiteX34" fmla="*/ 587314 w 988321"/>
                <a:gd name="connsiteY34" fmla="*/ 7764 h 992039"/>
                <a:gd name="connsiteX35" fmla="*/ 722688 w 988321"/>
                <a:gd name="connsiteY35" fmla="*/ 126837 h 992039"/>
                <a:gd name="connsiteX36" fmla="*/ 732203 w 988321"/>
                <a:gd name="connsiteY36" fmla="*/ 177768 h 992039"/>
                <a:gd name="connsiteX37" fmla="*/ 735211 w 988321"/>
                <a:gd name="connsiteY37" fmla="*/ 188962 h 992039"/>
                <a:gd name="connsiteX38" fmla="*/ 745915 w 988321"/>
                <a:gd name="connsiteY38" fmla="*/ 184485 h 992039"/>
                <a:gd name="connsiteX39" fmla="*/ 860371 w 988321"/>
                <a:gd name="connsiteY39" fmla="*/ 158599 h 992039"/>
                <a:gd name="connsiteX40" fmla="*/ 966572 w 988321"/>
                <a:gd name="connsiteY40" fmla="*/ 241083 h 992039"/>
                <a:gd name="connsiteX41" fmla="*/ 973428 w 988321"/>
                <a:gd name="connsiteY41" fmla="*/ 280821 h 992039"/>
                <a:gd name="connsiteX42" fmla="*/ 476706 w 988321"/>
                <a:gd name="connsiteY42" fmla="*/ 657210 h 992039"/>
                <a:gd name="connsiteX43" fmla="*/ 482233 w 988321"/>
                <a:gd name="connsiteY43" fmla="*/ 669803 h 992039"/>
                <a:gd name="connsiteX44" fmla="*/ 494406 w 988321"/>
                <a:gd name="connsiteY44" fmla="*/ 708981 h 992039"/>
                <a:gd name="connsiteX45" fmla="*/ 535613 w 988321"/>
                <a:gd name="connsiteY45" fmla="*/ 709890 h 992039"/>
                <a:gd name="connsiteX46" fmla="*/ 543938 w 988321"/>
                <a:gd name="connsiteY46" fmla="*/ 686803 h 992039"/>
                <a:gd name="connsiteX47" fmla="*/ 548066 w 988321"/>
                <a:gd name="connsiteY47" fmla="*/ 642868 h 992039"/>
                <a:gd name="connsiteX48" fmla="*/ 562548 w 988321"/>
                <a:gd name="connsiteY48" fmla="*/ 662457 h 992039"/>
                <a:gd name="connsiteX49" fmla="*/ 600257 w 988321"/>
                <a:gd name="connsiteY49" fmla="*/ 699956 h 992039"/>
                <a:gd name="connsiteX50" fmla="*/ 640484 w 988321"/>
                <a:gd name="connsiteY50" fmla="*/ 699256 h 992039"/>
                <a:gd name="connsiteX51" fmla="*/ 651678 w 988321"/>
                <a:gd name="connsiteY51" fmla="*/ 664835 h 992039"/>
                <a:gd name="connsiteX52" fmla="*/ 640974 w 988321"/>
                <a:gd name="connsiteY52" fmla="*/ 632374 h 992039"/>
                <a:gd name="connsiteX53" fmla="*/ 637686 w 988321"/>
                <a:gd name="connsiteY53" fmla="*/ 618381 h 992039"/>
                <a:gd name="connsiteX54" fmla="*/ 671337 w 988321"/>
                <a:gd name="connsiteY54" fmla="*/ 628036 h 992039"/>
                <a:gd name="connsiteX55" fmla="*/ 702540 w 988321"/>
                <a:gd name="connsiteY55" fmla="*/ 610266 h 992039"/>
                <a:gd name="connsiteX56" fmla="*/ 693025 w 988321"/>
                <a:gd name="connsiteY56" fmla="*/ 577175 h 992039"/>
                <a:gd name="connsiteX57" fmla="*/ 662242 w 988321"/>
                <a:gd name="connsiteY57" fmla="*/ 554227 h 992039"/>
                <a:gd name="connsiteX58" fmla="*/ 646431 w 988321"/>
                <a:gd name="connsiteY58" fmla="*/ 541565 h 992039"/>
                <a:gd name="connsiteX59" fmla="*/ 666160 w 988321"/>
                <a:gd name="connsiteY59" fmla="*/ 543663 h 992039"/>
                <a:gd name="connsiteX60" fmla="*/ 722059 w 988321"/>
                <a:gd name="connsiteY60" fmla="*/ 547931 h 992039"/>
                <a:gd name="connsiteX61" fmla="*/ 748784 w 988321"/>
                <a:gd name="connsiteY61" fmla="*/ 526453 h 992039"/>
                <a:gd name="connsiteX62" fmla="*/ 732413 w 988321"/>
                <a:gd name="connsiteY62" fmla="*/ 497559 h 992039"/>
                <a:gd name="connsiteX63" fmla="*/ 702959 w 988321"/>
                <a:gd name="connsiteY63" fmla="*/ 486645 h 992039"/>
                <a:gd name="connsiteX64" fmla="*/ 658394 w 988321"/>
                <a:gd name="connsiteY64" fmla="*/ 479509 h 992039"/>
                <a:gd name="connsiteX65" fmla="*/ 684839 w 988321"/>
                <a:gd name="connsiteY65" fmla="*/ 462019 h 992039"/>
                <a:gd name="connsiteX66" fmla="*/ 729824 w 988321"/>
                <a:gd name="connsiteY66" fmla="*/ 416894 h 992039"/>
                <a:gd name="connsiteX67" fmla="*/ 704009 w 988321"/>
                <a:gd name="connsiteY67" fmla="*/ 373659 h 992039"/>
                <a:gd name="connsiteX68" fmla="*/ 674485 w 988321"/>
                <a:gd name="connsiteY68" fmla="*/ 378416 h 992039"/>
                <a:gd name="connsiteX69" fmla="*/ 654057 w 988321"/>
                <a:gd name="connsiteY69" fmla="*/ 386182 h 992039"/>
                <a:gd name="connsiteX70" fmla="*/ 660773 w 988321"/>
                <a:gd name="connsiteY70" fmla="*/ 368342 h 992039"/>
                <a:gd name="connsiteX71" fmla="*/ 670917 w 988321"/>
                <a:gd name="connsiteY71" fmla="*/ 334411 h 992039"/>
                <a:gd name="connsiteX72" fmla="*/ 648950 w 988321"/>
                <a:gd name="connsiteY72" fmla="*/ 292434 h 992039"/>
                <a:gd name="connsiteX73" fmla="*/ 603825 w 988321"/>
                <a:gd name="connsiteY73" fmla="*/ 301879 h 992039"/>
                <a:gd name="connsiteX74" fmla="*/ 586055 w 988321"/>
                <a:gd name="connsiteY74" fmla="*/ 319509 h 992039"/>
                <a:gd name="connsiteX75" fmla="*/ 581857 w 988321"/>
                <a:gd name="connsiteY75" fmla="*/ 289216 h 992039"/>
                <a:gd name="connsiteX76" fmla="*/ 547017 w 988321"/>
                <a:gd name="connsiteY76" fmla="*/ 260322 h 992039"/>
                <a:gd name="connsiteX77" fmla="*/ 503921 w 988321"/>
                <a:gd name="connsiteY77" fmla="*/ 295163 h 992039"/>
                <a:gd name="connsiteX78" fmla="*/ 495596 w 988321"/>
                <a:gd name="connsiteY78" fmla="*/ 313912 h 992039"/>
                <a:gd name="connsiteX79" fmla="*/ 487900 w 988321"/>
                <a:gd name="connsiteY79" fmla="*/ 298311 h 992039"/>
                <a:gd name="connsiteX80" fmla="*/ 467611 w 988321"/>
                <a:gd name="connsiteY80" fmla="*/ 269137 h 992039"/>
                <a:gd name="connsiteX81" fmla="*/ 428503 w 988321"/>
                <a:gd name="connsiteY81" fmla="*/ 260112 h 992039"/>
                <a:gd name="connsiteX82" fmla="*/ 405066 w 988321"/>
                <a:gd name="connsiteY82" fmla="*/ 293973 h 992039"/>
                <a:gd name="connsiteX83" fmla="*/ 406815 w 988321"/>
                <a:gd name="connsiteY83" fmla="*/ 317200 h 992039"/>
                <a:gd name="connsiteX84" fmla="*/ 408285 w 988321"/>
                <a:gd name="connsiteY84" fmla="*/ 335950 h 992039"/>
                <a:gd name="connsiteX85" fmla="*/ 391494 w 988321"/>
                <a:gd name="connsiteY85" fmla="*/ 321398 h 992039"/>
                <a:gd name="connsiteX86" fmla="*/ 336015 w 988321"/>
                <a:gd name="connsiteY86" fmla="*/ 341337 h 992039"/>
                <a:gd name="connsiteX87" fmla="*/ 343221 w 988321"/>
                <a:gd name="connsiteY87" fmla="*/ 388980 h 992039"/>
                <a:gd name="connsiteX88" fmla="*/ 335176 w 988321"/>
                <a:gd name="connsiteY88" fmla="*/ 400733 h 992039"/>
                <a:gd name="connsiteX89" fmla="*/ 294178 w 988321"/>
                <a:gd name="connsiteY89" fmla="*/ 401853 h 992039"/>
                <a:gd name="connsiteX90" fmla="*/ 274869 w 988321"/>
                <a:gd name="connsiteY90" fmla="*/ 452994 h 992039"/>
                <a:gd name="connsiteX91" fmla="*/ 298376 w 988321"/>
                <a:gd name="connsiteY91" fmla="*/ 468945 h 992039"/>
                <a:gd name="connsiteX92" fmla="*/ 311249 w 988321"/>
                <a:gd name="connsiteY92" fmla="*/ 475312 h 992039"/>
                <a:gd name="connsiteX93" fmla="*/ 298376 w 988321"/>
                <a:gd name="connsiteY93" fmla="*/ 482937 h 992039"/>
                <a:gd name="connsiteX94" fmla="*/ 264375 w 988321"/>
                <a:gd name="connsiteY94" fmla="*/ 507983 h 992039"/>
                <a:gd name="connsiteX95" fmla="*/ 276478 w 988321"/>
                <a:gd name="connsiteY95" fmla="*/ 547721 h 992039"/>
                <a:gd name="connsiteX96" fmla="*/ 311739 w 988321"/>
                <a:gd name="connsiteY96" fmla="*/ 549750 h 992039"/>
                <a:gd name="connsiteX97" fmla="*/ 325731 w 988321"/>
                <a:gd name="connsiteY97" fmla="*/ 548771 h 992039"/>
                <a:gd name="connsiteX98" fmla="*/ 297677 w 988321"/>
                <a:gd name="connsiteY98" fmla="*/ 581442 h 992039"/>
                <a:gd name="connsiteX99" fmla="*/ 309220 w 988321"/>
                <a:gd name="connsiteY99" fmla="*/ 645176 h 992039"/>
                <a:gd name="connsiteX100" fmla="*/ 369946 w 988321"/>
                <a:gd name="connsiteY100" fmla="*/ 638320 h 992039"/>
                <a:gd name="connsiteX101" fmla="*/ 385897 w 988321"/>
                <a:gd name="connsiteY101" fmla="*/ 628736 h 992039"/>
                <a:gd name="connsiteX102" fmla="*/ 386177 w 988321"/>
                <a:gd name="connsiteY102" fmla="*/ 638180 h 992039"/>
                <a:gd name="connsiteX103" fmla="*/ 387786 w 988321"/>
                <a:gd name="connsiteY103" fmla="*/ 691141 h 992039"/>
                <a:gd name="connsiteX104" fmla="*/ 424655 w 988321"/>
                <a:gd name="connsiteY104" fmla="*/ 721714 h 992039"/>
                <a:gd name="connsiteX105" fmla="*/ 462854 w 988321"/>
                <a:gd name="connsiteY105" fmla="*/ 698557 h 992039"/>
                <a:gd name="connsiteX106" fmla="*/ 476916 w 988321"/>
                <a:gd name="connsiteY106" fmla="*/ 657140 h 99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988321" h="992039">
                  <a:moveTo>
                    <a:pt x="973428" y="280751"/>
                  </a:moveTo>
                  <a:cubicBezTo>
                    <a:pt x="975597" y="340008"/>
                    <a:pt x="944184" y="375268"/>
                    <a:pt x="895771" y="399194"/>
                  </a:cubicBezTo>
                  <a:cubicBezTo>
                    <a:pt x="879400" y="407310"/>
                    <a:pt x="879540" y="407520"/>
                    <a:pt x="894862" y="418713"/>
                  </a:cubicBezTo>
                  <a:cubicBezTo>
                    <a:pt x="946633" y="456422"/>
                    <a:pt x="982942" y="504205"/>
                    <a:pt x="987840" y="570248"/>
                  </a:cubicBezTo>
                  <a:cubicBezTo>
                    <a:pt x="994416" y="657839"/>
                    <a:pt x="933200" y="731858"/>
                    <a:pt x="832317" y="713038"/>
                  </a:cubicBezTo>
                  <a:cubicBezTo>
                    <a:pt x="815596" y="709890"/>
                    <a:pt x="799645" y="704293"/>
                    <a:pt x="783764" y="698347"/>
                  </a:cubicBezTo>
                  <a:cubicBezTo>
                    <a:pt x="770821" y="693519"/>
                    <a:pt x="769212" y="695128"/>
                    <a:pt x="771941" y="708911"/>
                  </a:cubicBezTo>
                  <a:cubicBezTo>
                    <a:pt x="784114" y="770616"/>
                    <a:pt x="778727" y="830013"/>
                    <a:pt x="748504" y="886051"/>
                  </a:cubicBezTo>
                  <a:cubicBezTo>
                    <a:pt x="737940" y="905640"/>
                    <a:pt x="724018" y="922431"/>
                    <a:pt x="706387" y="936143"/>
                  </a:cubicBezTo>
                  <a:cubicBezTo>
                    <a:pt x="665880" y="967626"/>
                    <a:pt x="623484" y="965667"/>
                    <a:pt x="586335" y="930337"/>
                  </a:cubicBezTo>
                  <a:cubicBezTo>
                    <a:pt x="567795" y="912707"/>
                    <a:pt x="555412" y="890809"/>
                    <a:pt x="544568" y="868002"/>
                  </a:cubicBezTo>
                  <a:cubicBezTo>
                    <a:pt x="541980" y="862615"/>
                    <a:pt x="542050" y="852890"/>
                    <a:pt x="534424" y="853800"/>
                  </a:cubicBezTo>
                  <a:cubicBezTo>
                    <a:pt x="528617" y="854499"/>
                    <a:pt x="529666" y="863594"/>
                    <a:pt x="528407" y="869191"/>
                  </a:cubicBezTo>
                  <a:cubicBezTo>
                    <a:pt x="520432" y="905500"/>
                    <a:pt x="504690" y="937543"/>
                    <a:pt x="475447" y="961469"/>
                  </a:cubicBezTo>
                  <a:cubicBezTo>
                    <a:pt x="432351" y="996729"/>
                    <a:pt x="372185" y="1001837"/>
                    <a:pt x="324961" y="974972"/>
                  </a:cubicBezTo>
                  <a:cubicBezTo>
                    <a:pt x="279487" y="949156"/>
                    <a:pt x="256610" y="898854"/>
                    <a:pt x="264445" y="842326"/>
                  </a:cubicBezTo>
                  <a:cubicBezTo>
                    <a:pt x="265285" y="836239"/>
                    <a:pt x="269832" y="828124"/>
                    <a:pt x="263955" y="824416"/>
                  </a:cubicBezTo>
                  <a:cubicBezTo>
                    <a:pt x="258009" y="820708"/>
                    <a:pt x="252762" y="828614"/>
                    <a:pt x="247655" y="831832"/>
                  </a:cubicBezTo>
                  <a:cubicBezTo>
                    <a:pt x="192106" y="867162"/>
                    <a:pt x="127322" y="862964"/>
                    <a:pt x="84436" y="821058"/>
                  </a:cubicBezTo>
                  <a:cubicBezTo>
                    <a:pt x="39032" y="776633"/>
                    <a:pt x="30776" y="707512"/>
                    <a:pt x="64357" y="651963"/>
                  </a:cubicBezTo>
                  <a:cubicBezTo>
                    <a:pt x="78349" y="628876"/>
                    <a:pt x="97029" y="610336"/>
                    <a:pt x="118927" y="594735"/>
                  </a:cubicBezTo>
                  <a:cubicBezTo>
                    <a:pt x="131590" y="585710"/>
                    <a:pt x="131310" y="583681"/>
                    <a:pt x="117248" y="577175"/>
                  </a:cubicBezTo>
                  <a:cubicBezTo>
                    <a:pt x="77510" y="558635"/>
                    <a:pt x="42879" y="533799"/>
                    <a:pt x="19582" y="495740"/>
                  </a:cubicBezTo>
                  <a:cubicBezTo>
                    <a:pt x="3491" y="469575"/>
                    <a:pt x="-3645" y="441241"/>
                    <a:pt x="1812" y="410388"/>
                  </a:cubicBezTo>
                  <a:cubicBezTo>
                    <a:pt x="11677" y="354769"/>
                    <a:pt x="58900" y="321188"/>
                    <a:pt x="115079" y="329793"/>
                  </a:cubicBezTo>
                  <a:cubicBezTo>
                    <a:pt x="134738" y="332802"/>
                    <a:pt x="153138" y="339448"/>
                    <a:pt x="171257" y="347213"/>
                  </a:cubicBezTo>
                  <a:cubicBezTo>
                    <a:pt x="174406" y="348543"/>
                    <a:pt x="178323" y="352251"/>
                    <a:pt x="181262" y="348753"/>
                  </a:cubicBezTo>
                  <a:cubicBezTo>
                    <a:pt x="184830" y="344485"/>
                    <a:pt x="179863" y="341337"/>
                    <a:pt x="177414" y="338468"/>
                  </a:cubicBezTo>
                  <a:cubicBezTo>
                    <a:pt x="150199" y="305797"/>
                    <a:pt x="132779" y="269137"/>
                    <a:pt x="134388" y="225692"/>
                  </a:cubicBezTo>
                  <a:cubicBezTo>
                    <a:pt x="136487" y="168394"/>
                    <a:pt x="164611" y="126137"/>
                    <a:pt x="214563" y="100322"/>
                  </a:cubicBezTo>
                  <a:cubicBezTo>
                    <a:pt x="263326" y="75066"/>
                    <a:pt x="311949" y="80733"/>
                    <a:pt x="357773" y="110606"/>
                  </a:cubicBezTo>
                  <a:cubicBezTo>
                    <a:pt x="364279" y="114874"/>
                    <a:pt x="370436" y="119631"/>
                    <a:pt x="376312" y="124738"/>
                  </a:cubicBezTo>
                  <a:cubicBezTo>
                    <a:pt x="384358" y="131804"/>
                    <a:pt x="387856" y="130545"/>
                    <a:pt x="390654" y="119841"/>
                  </a:cubicBezTo>
                  <a:cubicBezTo>
                    <a:pt x="399749" y="85210"/>
                    <a:pt x="418359" y="56177"/>
                    <a:pt x="446273" y="33649"/>
                  </a:cubicBezTo>
                  <a:cubicBezTo>
                    <a:pt x="488530" y="-422"/>
                    <a:pt x="536313" y="-7768"/>
                    <a:pt x="587314" y="7764"/>
                  </a:cubicBezTo>
                  <a:cubicBezTo>
                    <a:pt x="650069" y="26863"/>
                    <a:pt x="697083" y="64992"/>
                    <a:pt x="722688" y="126837"/>
                  </a:cubicBezTo>
                  <a:cubicBezTo>
                    <a:pt x="729405" y="143068"/>
                    <a:pt x="732413" y="160138"/>
                    <a:pt x="732203" y="177768"/>
                  </a:cubicBezTo>
                  <a:cubicBezTo>
                    <a:pt x="732203" y="181686"/>
                    <a:pt x="730734" y="186793"/>
                    <a:pt x="735211" y="188962"/>
                  </a:cubicBezTo>
                  <a:cubicBezTo>
                    <a:pt x="739689" y="191131"/>
                    <a:pt x="742627" y="186584"/>
                    <a:pt x="745915" y="184485"/>
                  </a:cubicBezTo>
                  <a:cubicBezTo>
                    <a:pt x="780896" y="161747"/>
                    <a:pt x="818675" y="148245"/>
                    <a:pt x="860371" y="158599"/>
                  </a:cubicBezTo>
                  <a:cubicBezTo>
                    <a:pt x="907315" y="170283"/>
                    <a:pt x="943345" y="197847"/>
                    <a:pt x="966572" y="241083"/>
                  </a:cubicBezTo>
                  <a:cubicBezTo>
                    <a:pt x="973498" y="254026"/>
                    <a:pt x="974617" y="268088"/>
                    <a:pt x="973428" y="280821"/>
                  </a:cubicBezTo>
                  <a:close/>
                  <a:moveTo>
                    <a:pt x="476706" y="657210"/>
                  </a:moveTo>
                  <a:cubicBezTo>
                    <a:pt x="482373" y="660498"/>
                    <a:pt x="481324" y="665605"/>
                    <a:pt x="482233" y="669803"/>
                  </a:cubicBezTo>
                  <a:cubicBezTo>
                    <a:pt x="485101" y="683235"/>
                    <a:pt x="487550" y="696808"/>
                    <a:pt x="494406" y="708981"/>
                  </a:cubicBezTo>
                  <a:cubicBezTo>
                    <a:pt x="505110" y="728010"/>
                    <a:pt x="523720" y="728290"/>
                    <a:pt x="535613" y="709890"/>
                  </a:cubicBezTo>
                  <a:cubicBezTo>
                    <a:pt x="540161" y="702824"/>
                    <a:pt x="541770" y="694779"/>
                    <a:pt x="543938" y="686803"/>
                  </a:cubicBezTo>
                  <a:cubicBezTo>
                    <a:pt x="547437" y="673581"/>
                    <a:pt x="545198" y="659798"/>
                    <a:pt x="548066" y="642868"/>
                  </a:cubicBezTo>
                  <a:cubicBezTo>
                    <a:pt x="554083" y="651053"/>
                    <a:pt x="558280" y="656790"/>
                    <a:pt x="562548" y="662457"/>
                  </a:cubicBezTo>
                  <a:cubicBezTo>
                    <a:pt x="573392" y="676729"/>
                    <a:pt x="584306" y="690931"/>
                    <a:pt x="600257" y="699956"/>
                  </a:cubicBezTo>
                  <a:cubicBezTo>
                    <a:pt x="613619" y="707512"/>
                    <a:pt x="627542" y="708281"/>
                    <a:pt x="640484" y="699256"/>
                  </a:cubicBezTo>
                  <a:cubicBezTo>
                    <a:pt x="652518" y="690861"/>
                    <a:pt x="653707" y="678198"/>
                    <a:pt x="651678" y="664835"/>
                  </a:cubicBezTo>
                  <a:cubicBezTo>
                    <a:pt x="649929" y="653432"/>
                    <a:pt x="645731" y="642798"/>
                    <a:pt x="640974" y="632374"/>
                  </a:cubicBezTo>
                  <a:cubicBezTo>
                    <a:pt x="639155" y="628456"/>
                    <a:pt x="635517" y="624888"/>
                    <a:pt x="637686" y="618381"/>
                  </a:cubicBezTo>
                  <a:cubicBezTo>
                    <a:pt x="649020" y="621180"/>
                    <a:pt x="659304" y="627756"/>
                    <a:pt x="671337" y="628036"/>
                  </a:cubicBezTo>
                  <a:cubicBezTo>
                    <a:pt x="686169" y="628386"/>
                    <a:pt x="697712" y="622019"/>
                    <a:pt x="702540" y="610266"/>
                  </a:cubicBezTo>
                  <a:cubicBezTo>
                    <a:pt x="708136" y="596694"/>
                    <a:pt x="702749" y="586200"/>
                    <a:pt x="693025" y="577175"/>
                  </a:cubicBezTo>
                  <a:cubicBezTo>
                    <a:pt x="683650" y="568429"/>
                    <a:pt x="673296" y="560874"/>
                    <a:pt x="662242" y="554227"/>
                  </a:cubicBezTo>
                  <a:cubicBezTo>
                    <a:pt x="656715" y="550939"/>
                    <a:pt x="650139" y="548421"/>
                    <a:pt x="646431" y="541565"/>
                  </a:cubicBezTo>
                  <a:cubicBezTo>
                    <a:pt x="654057" y="539466"/>
                    <a:pt x="660143" y="542474"/>
                    <a:pt x="666160" y="543663"/>
                  </a:cubicBezTo>
                  <a:cubicBezTo>
                    <a:pt x="684630" y="547441"/>
                    <a:pt x="703239" y="549890"/>
                    <a:pt x="722059" y="547931"/>
                  </a:cubicBezTo>
                  <a:cubicBezTo>
                    <a:pt x="735281" y="546532"/>
                    <a:pt x="746195" y="540795"/>
                    <a:pt x="748784" y="526453"/>
                  </a:cubicBezTo>
                  <a:cubicBezTo>
                    <a:pt x="751162" y="512811"/>
                    <a:pt x="743467" y="503996"/>
                    <a:pt x="732413" y="497559"/>
                  </a:cubicBezTo>
                  <a:cubicBezTo>
                    <a:pt x="723248" y="492172"/>
                    <a:pt x="713384" y="488534"/>
                    <a:pt x="702959" y="486645"/>
                  </a:cubicBezTo>
                  <a:cubicBezTo>
                    <a:pt x="688827" y="484127"/>
                    <a:pt x="674555" y="482098"/>
                    <a:pt x="658394" y="479509"/>
                  </a:cubicBezTo>
                  <a:cubicBezTo>
                    <a:pt x="667069" y="470834"/>
                    <a:pt x="676794" y="467616"/>
                    <a:pt x="684839" y="462019"/>
                  </a:cubicBezTo>
                  <a:cubicBezTo>
                    <a:pt x="702680" y="449776"/>
                    <a:pt x="720310" y="437183"/>
                    <a:pt x="729824" y="416894"/>
                  </a:cubicBezTo>
                  <a:cubicBezTo>
                    <a:pt x="739759" y="395696"/>
                    <a:pt x="727236" y="375268"/>
                    <a:pt x="704009" y="373659"/>
                  </a:cubicBezTo>
                  <a:cubicBezTo>
                    <a:pt x="693795" y="372959"/>
                    <a:pt x="684000" y="374708"/>
                    <a:pt x="674485" y="378416"/>
                  </a:cubicBezTo>
                  <a:cubicBezTo>
                    <a:pt x="667909" y="381005"/>
                    <a:pt x="661333" y="383453"/>
                    <a:pt x="654057" y="386182"/>
                  </a:cubicBezTo>
                  <a:cubicBezTo>
                    <a:pt x="653847" y="378066"/>
                    <a:pt x="658254" y="373519"/>
                    <a:pt x="660773" y="368342"/>
                  </a:cubicBezTo>
                  <a:cubicBezTo>
                    <a:pt x="666020" y="357568"/>
                    <a:pt x="669868" y="346514"/>
                    <a:pt x="670917" y="334411"/>
                  </a:cubicBezTo>
                  <a:cubicBezTo>
                    <a:pt x="672596" y="315521"/>
                    <a:pt x="665950" y="301249"/>
                    <a:pt x="648950" y="292434"/>
                  </a:cubicBezTo>
                  <a:cubicBezTo>
                    <a:pt x="634328" y="284878"/>
                    <a:pt x="618936" y="288097"/>
                    <a:pt x="603825" y="301879"/>
                  </a:cubicBezTo>
                  <a:cubicBezTo>
                    <a:pt x="597948" y="307266"/>
                    <a:pt x="592561" y="313073"/>
                    <a:pt x="586055" y="319509"/>
                  </a:cubicBezTo>
                  <a:cubicBezTo>
                    <a:pt x="584516" y="308105"/>
                    <a:pt x="583746" y="298521"/>
                    <a:pt x="581857" y="289216"/>
                  </a:cubicBezTo>
                  <a:cubicBezTo>
                    <a:pt x="578149" y="271026"/>
                    <a:pt x="565626" y="260952"/>
                    <a:pt x="547017" y="260322"/>
                  </a:cubicBezTo>
                  <a:cubicBezTo>
                    <a:pt x="525399" y="259623"/>
                    <a:pt x="512106" y="270606"/>
                    <a:pt x="503921" y="295163"/>
                  </a:cubicBezTo>
                  <a:cubicBezTo>
                    <a:pt x="501962" y="301109"/>
                    <a:pt x="502662" y="308595"/>
                    <a:pt x="495596" y="313912"/>
                  </a:cubicBezTo>
                  <a:cubicBezTo>
                    <a:pt x="492657" y="307965"/>
                    <a:pt x="490209" y="303208"/>
                    <a:pt x="487900" y="298311"/>
                  </a:cubicBezTo>
                  <a:cubicBezTo>
                    <a:pt x="482723" y="287467"/>
                    <a:pt x="476147" y="277602"/>
                    <a:pt x="467611" y="269137"/>
                  </a:cubicBezTo>
                  <a:cubicBezTo>
                    <a:pt x="456487" y="258153"/>
                    <a:pt x="443125" y="254725"/>
                    <a:pt x="428503" y="260112"/>
                  </a:cubicBezTo>
                  <a:cubicBezTo>
                    <a:pt x="413112" y="265779"/>
                    <a:pt x="405696" y="277742"/>
                    <a:pt x="405066" y="293973"/>
                  </a:cubicBezTo>
                  <a:cubicBezTo>
                    <a:pt x="404717" y="301739"/>
                    <a:pt x="405416" y="309435"/>
                    <a:pt x="406815" y="317200"/>
                  </a:cubicBezTo>
                  <a:cubicBezTo>
                    <a:pt x="407865" y="322797"/>
                    <a:pt x="410873" y="328324"/>
                    <a:pt x="408285" y="335950"/>
                  </a:cubicBezTo>
                  <a:cubicBezTo>
                    <a:pt x="402268" y="330703"/>
                    <a:pt x="397161" y="325666"/>
                    <a:pt x="391494" y="321398"/>
                  </a:cubicBezTo>
                  <a:cubicBezTo>
                    <a:pt x="367917" y="303488"/>
                    <a:pt x="342941" y="312863"/>
                    <a:pt x="336015" y="341337"/>
                  </a:cubicBezTo>
                  <a:cubicBezTo>
                    <a:pt x="331887" y="358477"/>
                    <a:pt x="335176" y="374148"/>
                    <a:pt x="343221" y="388980"/>
                  </a:cubicBezTo>
                  <a:cubicBezTo>
                    <a:pt x="348958" y="399474"/>
                    <a:pt x="345460" y="401643"/>
                    <a:pt x="335176" y="400733"/>
                  </a:cubicBezTo>
                  <a:cubicBezTo>
                    <a:pt x="321463" y="399544"/>
                    <a:pt x="307751" y="399054"/>
                    <a:pt x="294178" y="401853"/>
                  </a:cubicBezTo>
                  <a:cubicBezTo>
                    <a:pt x="267873" y="407240"/>
                    <a:pt x="258778" y="431446"/>
                    <a:pt x="274869" y="452994"/>
                  </a:cubicBezTo>
                  <a:cubicBezTo>
                    <a:pt x="280816" y="461040"/>
                    <a:pt x="289141" y="465517"/>
                    <a:pt x="298376" y="468945"/>
                  </a:cubicBezTo>
                  <a:cubicBezTo>
                    <a:pt x="302714" y="470554"/>
                    <a:pt x="308590" y="469715"/>
                    <a:pt x="311249" y="475312"/>
                  </a:cubicBezTo>
                  <a:cubicBezTo>
                    <a:pt x="308031" y="479999"/>
                    <a:pt x="302644" y="480559"/>
                    <a:pt x="298376" y="482937"/>
                  </a:cubicBezTo>
                  <a:cubicBezTo>
                    <a:pt x="285853" y="489724"/>
                    <a:pt x="273400" y="496580"/>
                    <a:pt x="264375" y="507983"/>
                  </a:cubicBezTo>
                  <a:cubicBezTo>
                    <a:pt x="251293" y="524494"/>
                    <a:pt x="256540" y="541355"/>
                    <a:pt x="276478" y="547721"/>
                  </a:cubicBezTo>
                  <a:cubicBezTo>
                    <a:pt x="288022" y="551429"/>
                    <a:pt x="299775" y="551639"/>
                    <a:pt x="311739" y="549750"/>
                  </a:cubicBezTo>
                  <a:cubicBezTo>
                    <a:pt x="317056" y="548910"/>
                    <a:pt x="323002" y="546322"/>
                    <a:pt x="325731" y="548771"/>
                  </a:cubicBezTo>
                  <a:cubicBezTo>
                    <a:pt x="316076" y="559964"/>
                    <a:pt x="306632" y="570528"/>
                    <a:pt x="297677" y="581442"/>
                  </a:cubicBezTo>
                  <a:cubicBezTo>
                    <a:pt x="278857" y="604319"/>
                    <a:pt x="283474" y="630695"/>
                    <a:pt x="309220" y="645176"/>
                  </a:cubicBezTo>
                  <a:cubicBezTo>
                    <a:pt x="330768" y="657280"/>
                    <a:pt x="350707" y="650214"/>
                    <a:pt x="369946" y="638320"/>
                  </a:cubicBezTo>
                  <a:cubicBezTo>
                    <a:pt x="375193" y="635032"/>
                    <a:pt x="379041" y="629295"/>
                    <a:pt x="385897" y="628736"/>
                  </a:cubicBezTo>
                  <a:cubicBezTo>
                    <a:pt x="388626" y="632024"/>
                    <a:pt x="386527" y="635172"/>
                    <a:pt x="386177" y="638180"/>
                  </a:cubicBezTo>
                  <a:cubicBezTo>
                    <a:pt x="384428" y="655950"/>
                    <a:pt x="381839" y="673651"/>
                    <a:pt x="387786" y="691141"/>
                  </a:cubicBezTo>
                  <a:cubicBezTo>
                    <a:pt x="393663" y="708421"/>
                    <a:pt x="407725" y="719965"/>
                    <a:pt x="424655" y="721714"/>
                  </a:cubicBezTo>
                  <a:cubicBezTo>
                    <a:pt x="443475" y="723742"/>
                    <a:pt x="454529" y="713878"/>
                    <a:pt x="462854" y="698557"/>
                  </a:cubicBezTo>
                  <a:cubicBezTo>
                    <a:pt x="469850" y="685614"/>
                    <a:pt x="472509" y="671272"/>
                    <a:pt x="476916" y="65714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FBB51557-3427-4E4F-904E-B48EF313A667}"/>
                </a:ext>
              </a:extLst>
            </p:cNvPr>
            <p:cNvSpPr/>
            <p:nvPr/>
          </p:nvSpPr>
          <p:spPr>
            <a:xfrm rot="5400000">
              <a:off x="362075" y="5930775"/>
              <a:ext cx="622136" cy="619196"/>
            </a:xfrm>
            <a:custGeom>
              <a:avLst/>
              <a:gdLst>
                <a:gd name="connsiteX0" fmla="*/ 353267 w 622136"/>
                <a:gd name="connsiteY0" fmla="*/ 70 h 619196"/>
                <a:gd name="connsiteX1" fmla="*/ 457159 w 622136"/>
                <a:gd name="connsiteY1" fmla="*/ 117534 h 619196"/>
                <a:gd name="connsiteX2" fmla="*/ 531038 w 622136"/>
                <a:gd name="connsiteY2" fmla="*/ 174622 h 619196"/>
                <a:gd name="connsiteX3" fmla="*/ 621707 w 622136"/>
                <a:gd name="connsiteY3" fmla="*/ 358269 h 619196"/>
                <a:gd name="connsiteX4" fmla="*/ 615061 w 622136"/>
                <a:gd name="connsiteY4" fmla="*/ 477412 h 619196"/>
                <a:gd name="connsiteX5" fmla="*/ 620588 w 622136"/>
                <a:gd name="connsiteY5" fmla="*/ 548003 h 619196"/>
                <a:gd name="connsiteX6" fmla="*/ 616250 w 622136"/>
                <a:gd name="connsiteY6" fmla="*/ 557098 h 619196"/>
                <a:gd name="connsiteX7" fmla="*/ 512008 w 622136"/>
                <a:gd name="connsiteY7" fmla="*/ 583473 h 619196"/>
                <a:gd name="connsiteX8" fmla="*/ 416652 w 622136"/>
                <a:gd name="connsiteY8" fmla="*/ 613836 h 619196"/>
                <a:gd name="connsiteX9" fmla="*/ 237202 w 622136"/>
                <a:gd name="connsiteY9" fmla="*/ 582564 h 619196"/>
                <a:gd name="connsiteX10" fmla="*/ 113162 w 622136"/>
                <a:gd name="connsiteY10" fmla="*/ 498890 h 619196"/>
                <a:gd name="connsiteX11" fmla="*/ 7241 w 622136"/>
                <a:gd name="connsiteY11" fmla="*/ 444531 h 619196"/>
                <a:gd name="connsiteX12" fmla="*/ 5143 w 622136"/>
                <a:gd name="connsiteY12" fmla="*/ 431518 h 619196"/>
                <a:gd name="connsiteX13" fmla="*/ 59152 w 622136"/>
                <a:gd name="connsiteY13" fmla="*/ 399546 h 619196"/>
                <a:gd name="connsiteX14" fmla="*/ 177666 w 622136"/>
                <a:gd name="connsiteY14" fmla="*/ 384365 h 619196"/>
                <a:gd name="connsiteX15" fmla="*/ 200123 w 622136"/>
                <a:gd name="connsiteY15" fmla="*/ 382126 h 619196"/>
                <a:gd name="connsiteX16" fmla="*/ 185501 w 622136"/>
                <a:gd name="connsiteY16" fmla="*/ 365965 h 619196"/>
                <a:gd name="connsiteX17" fmla="*/ 25851 w 622136"/>
                <a:gd name="connsiteY17" fmla="*/ 142790 h 619196"/>
                <a:gd name="connsiteX18" fmla="*/ 35436 w 622136"/>
                <a:gd name="connsiteY18" fmla="*/ 129568 h 619196"/>
                <a:gd name="connsiteX19" fmla="*/ 182773 w 622136"/>
                <a:gd name="connsiteY19" fmla="*/ 152725 h 619196"/>
                <a:gd name="connsiteX20" fmla="*/ 335078 w 622136"/>
                <a:gd name="connsiteY20" fmla="*/ 213940 h 619196"/>
                <a:gd name="connsiteX21" fmla="*/ 343613 w 622136"/>
                <a:gd name="connsiteY21" fmla="*/ 215829 h 619196"/>
                <a:gd name="connsiteX22" fmla="*/ 342004 w 622136"/>
                <a:gd name="connsiteY22" fmla="*/ 206035 h 619196"/>
                <a:gd name="connsiteX23" fmla="*/ 348650 w 622136"/>
                <a:gd name="connsiteY23" fmla="*/ 4827 h 619196"/>
                <a:gd name="connsiteX24" fmla="*/ 353058 w 622136"/>
                <a:gd name="connsiteY24" fmla="*/ 0 h 61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22136" h="619196">
                  <a:moveTo>
                    <a:pt x="353267" y="70"/>
                  </a:moveTo>
                  <a:cubicBezTo>
                    <a:pt x="373556" y="53170"/>
                    <a:pt x="416022" y="84862"/>
                    <a:pt x="457159" y="117534"/>
                  </a:cubicBezTo>
                  <a:cubicBezTo>
                    <a:pt x="481506" y="136913"/>
                    <a:pt x="506901" y="155033"/>
                    <a:pt x="531038" y="174622"/>
                  </a:cubicBezTo>
                  <a:cubicBezTo>
                    <a:pt x="589245" y="221846"/>
                    <a:pt x="618139" y="283901"/>
                    <a:pt x="621707" y="358269"/>
                  </a:cubicBezTo>
                  <a:cubicBezTo>
                    <a:pt x="623666" y="398217"/>
                    <a:pt x="618489" y="437745"/>
                    <a:pt x="615061" y="477412"/>
                  </a:cubicBezTo>
                  <a:cubicBezTo>
                    <a:pt x="613032" y="501409"/>
                    <a:pt x="613522" y="524916"/>
                    <a:pt x="620588" y="548003"/>
                  </a:cubicBezTo>
                  <a:cubicBezTo>
                    <a:pt x="621987" y="552550"/>
                    <a:pt x="624505" y="557518"/>
                    <a:pt x="616250" y="557098"/>
                  </a:cubicBezTo>
                  <a:cubicBezTo>
                    <a:pt x="578751" y="555209"/>
                    <a:pt x="545660" y="570600"/>
                    <a:pt x="512008" y="583473"/>
                  </a:cubicBezTo>
                  <a:cubicBezTo>
                    <a:pt x="480806" y="595436"/>
                    <a:pt x="449603" y="607190"/>
                    <a:pt x="416652" y="613836"/>
                  </a:cubicBezTo>
                  <a:cubicBezTo>
                    <a:pt x="352708" y="626848"/>
                    <a:pt x="292961" y="616075"/>
                    <a:pt x="237202" y="582564"/>
                  </a:cubicBezTo>
                  <a:cubicBezTo>
                    <a:pt x="194386" y="556818"/>
                    <a:pt x="155208" y="525755"/>
                    <a:pt x="113162" y="498890"/>
                  </a:cubicBezTo>
                  <a:cubicBezTo>
                    <a:pt x="79581" y="477412"/>
                    <a:pt x="45860" y="456214"/>
                    <a:pt x="7241" y="444531"/>
                  </a:cubicBezTo>
                  <a:cubicBezTo>
                    <a:pt x="-3253" y="441383"/>
                    <a:pt x="-874" y="437115"/>
                    <a:pt x="5143" y="431518"/>
                  </a:cubicBezTo>
                  <a:cubicBezTo>
                    <a:pt x="20884" y="416966"/>
                    <a:pt x="39493" y="407242"/>
                    <a:pt x="59152" y="399546"/>
                  </a:cubicBezTo>
                  <a:cubicBezTo>
                    <a:pt x="97351" y="384575"/>
                    <a:pt x="136669" y="378768"/>
                    <a:pt x="177666" y="384365"/>
                  </a:cubicBezTo>
                  <a:cubicBezTo>
                    <a:pt x="185292" y="385414"/>
                    <a:pt x="196835" y="390101"/>
                    <a:pt x="200123" y="382126"/>
                  </a:cubicBezTo>
                  <a:cubicBezTo>
                    <a:pt x="202642" y="376039"/>
                    <a:pt x="190958" y="371282"/>
                    <a:pt x="185501" y="365965"/>
                  </a:cubicBezTo>
                  <a:cubicBezTo>
                    <a:pt x="118759" y="301251"/>
                    <a:pt x="65099" y="227232"/>
                    <a:pt x="25851" y="142790"/>
                  </a:cubicBezTo>
                  <a:cubicBezTo>
                    <a:pt x="20464" y="131106"/>
                    <a:pt x="25501" y="129568"/>
                    <a:pt x="35436" y="129568"/>
                  </a:cubicBezTo>
                  <a:cubicBezTo>
                    <a:pt x="85737" y="129707"/>
                    <a:pt x="134640" y="139572"/>
                    <a:pt x="182773" y="152725"/>
                  </a:cubicBezTo>
                  <a:cubicBezTo>
                    <a:pt x="235873" y="167206"/>
                    <a:pt x="287854" y="184697"/>
                    <a:pt x="335078" y="213940"/>
                  </a:cubicBezTo>
                  <a:cubicBezTo>
                    <a:pt x="337666" y="215549"/>
                    <a:pt x="340675" y="218627"/>
                    <a:pt x="343613" y="215829"/>
                  </a:cubicBezTo>
                  <a:cubicBezTo>
                    <a:pt x="347251" y="212401"/>
                    <a:pt x="343613" y="208973"/>
                    <a:pt x="342004" y="206035"/>
                  </a:cubicBezTo>
                  <a:cubicBezTo>
                    <a:pt x="304855" y="137683"/>
                    <a:pt x="316818" y="70940"/>
                    <a:pt x="348650" y="4827"/>
                  </a:cubicBezTo>
                  <a:cubicBezTo>
                    <a:pt x="349210" y="3638"/>
                    <a:pt x="350469" y="2868"/>
                    <a:pt x="353058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449BDABE-87B3-4020-9E74-C63FC9926B63}"/>
                </a:ext>
              </a:extLst>
            </p:cNvPr>
            <p:cNvSpPr/>
            <p:nvPr/>
          </p:nvSpPr>
          <p:spPr>
            <a:xfrm rot="5400000">
              <a:off x="2888522" y="6437629"/>
              <a:ext cx="287921" cy="620122"/>
            </a:xfrm>
            <a:custGeom>
              <a:avLst/>
              <a:gdLst>
                <a:gd name="connsiteX0" fmla="*/ 287852 w 287921"/>
                <a:gd name="connsiteY0" fmla="*/ 349200 h 620122"/>
                <a:gd name="connsiteX1" fmla="*/ 287852 w 287921"/>
                <a:gd name="connsiteY1" fmla="*/ 604487 h 620122"/>
                <a:gd name="connsiteX2" fmla="*/ 270781 w 287921"/>
                <a:gd name="connsiteY2" fmla="*/ 614421 h 620122"/>
                <a:gd name="connsiteX3" fmla="*/ 5210 w 287921"/>
                <a:gd name="connsiteY3" fmla="*/ 243559 h 620122"/>
                <a:gd name="connsiteX4" fmla="*/ 21511 w 287921"/>
                <a:gd name="connsiteY4" fmla="*/ 77822 h 620122"/>
                <a:gd name="connsiteX5" fmla="*/ 100776 w 287921"/>
                <a:gd name="connsiteY5" fmla="*/ 3734 h 620122"/>
                <a:gd name="connsiteX6" fmla="*/ 184240 w 287921"/>
                <a:gd name="connsiteY6" fmla="*/ 10590 h 620122"/>
                <a:gd name="connsiteX7" fmla="*/ 280716 w 287921"/>
                <a:gd name="connsiteY7" fmla="*/ 70056 h 620122"/>
                <a:gd name="connsiteX8" fmla="*/ 287922 w 287921"/>
                <a:gd name="connsiteY8" fmla="*/ 91115 h 620122"/>
                <a:gd name="connsiteX9" fmla="*/ 287922 w 287921"/>
                <a:gd name="connsiteY9" fmla="*/ 349130 h 62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21" h="620122">
                  <a:moveTo>
                    <a:pt x="287852" y="349200"/>
                  </a:moveTo>
                  <a:cubicBezTo>
                    <a:pt x="287852" y="434272"/>
                    <a:pt x="287852" y="519415"/>
                    <a:pt x="287852" y="604487"/>
                  </a:cubicBezTo>
                  <a:cubicBezTo>
                    <a:pt x="287852" y="622887"/>
                    <a:pt x="287222" y="623446"/>
                    <a:pt x="270781" y="614421"/>
                  </a:cubicBezTo>
                  <a:cubicBezTo>
                    <a:pt x="122674" y="533547"/>
                    <a:pt x="33404" y="409926"/>
                    <a:pt x="5210" y="243559"/>
                  </a:cubicBezTo>
                  <a:cubicBezTo>
                    <a:pt x="-4305" y="187451"/>
                    <a:pt x="-1856" y="131202"/>
                    <a:pt x="21511" y="77822"/>
                  </a:cubicBezTo>
                  <a:cubicBezTo>
                    <a:pt x="37252" y="41862"/>
                    <a:pt x="61249" y="13948"/>
                    <a:pt x="100776" y="3734"/>
                  </a:cubicBezTo>
                  <a:cubicBezTo>
                    <a:pt x="129111" y="-3612"/>
                    <a:pt x="157095" y="515"/>
                    <a:pt x="184240" y="10590"/>
                  </a:cubicBezTo>
                  <a:cubicBezTo>
                    <a:pt x="220339" y="24022"/>
                    <a:pt x="251262" y="45850"/>
                    <a:pt x="280716" y="70056"/>
                  </a:cubicBezTo>
                  <a:cubicBezTo>
                    <a:pt x="287782" y="75863"/>
                    <a:pt x="287922" y="83209"/>
                    <a:pt x="287922" y="91115"/>
                  </a:cubicBezTo>
                  <a:cubicBezTo>
                    <a:pt x="287922" y="177096"/>
                    <a:pt x="287922" y="263148"/>
                    <a:pt x="287922" y="34913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99C09DC8-95A5-47F9-8FD5-8160224AEBC1}"/>
                </a:ext>
              </a:extLst>
            </p:cNvPr>
            <p:cNvSpPr/>
            <p:nvPr/>
          </p:nvSpPr>
          <p:spPr>
            <a:xfrm rot="5400000">
              <a:off x="1615774" y="6448066"/>
              <a:ext cx="654744" cy="232582"/>
            </a:xfrm>
            <a:custGeom>
              <a:avLst/>
              <a:gdLst>
                <a:gd name="connsiteX0" fmla="*/ 654526 w 654744"/>
                <a:gd name="connsiteY0" fmla="*/ 112077 h 232582"/>
                <a:gd name="connsiteX1" fmla="*/ 654666 w 654744"/>
                <a:gd name="connsiteY1" fmla="*/ 173853 h 232582"/>
                <a:gd name="connsiteX2" fmla="*/ 642143 w 654744"/>
                <a:gd name="connsiteY2" fmla="*/ 192043 h 232582"/>
                <a:gd name="connsiteX3" fmla="*/ 454368 w 654744"/>
                <a:gd name="connsiteY3" fmla="*/ 229961 h 232582"/>
                <a:gd name="connsiteX4" fmla="*/ 13545 w 654744"/>
                <a:gd name="connsiteY4" fmla="*/ 171194 h 232582"/>
                <a:gd name="connsiteX5" fmla="*/ 8998 w 654744"/>
                <a:gd name="connsiteY5" fmla="*/ 153004 h 232582"/>
                <a:gd name="connsiteX6" fmla="*/ 223008 w 654744"/>
                <a:gd name="connsiteY6" fmla="*/ 33931 h 232582"/>
                <a:gd name="connsiteX7" fmla="*/ 481723 w 654744"/>
                <a:gd name="connsiteY7" fmla="*/ 910 h 232582"/>
                <a:gd name="connsiteX8" fmla="*/ 642563 w 654744"/>
                <a:gd name="connsiteY8" fmla="*/ 33092 h 232582"/>
                <a:gd name="connsiteX9" fmla="*/ 654736 w 654744"/>
                <a:gd name="connsiteY9" fmla="*/ 50232 h 232582"/>
                <a:gd name="connsiteX10" fmla="*/ 654596 w 654744"/>
                <a:gd name="connsiteY10" fmla="*/ 112008 h 232582"/>
                <a:gd name="connsiteX11" fmla="*/ 654596 w 654744"/>
                <a:gd name="connsiteY11" fmla="*/ 112008 h 23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4744" h="232582">
                  <a:moveTo>
                    <a:pt x="654526" y="112077"/>
                  </a:moveTo>
                  <a:cubicBezTo>
                    <a:pt x="654526" y="132646"/>
                    <a:pt x="654176" y="153284"/>
                    <a:pt x="654666" y="173853"/>
                  </a:cubicBezTo>
                  <a:cubicBezTo>
                    <a:pt x="654876" y="183507"/>
                    <a:pt x="651588" y="188755"/>
                    <a:pt x="642143" y="192043"/>
                  </a:cubicBezTo>
                  <a:cubicBezTo>
                    <a:pt x="581277" y="213311"/>
                    <a:pt x="518522" y="225134"/>
                    <a:pt x="454368" y="229961"/>
                  </a:cubicBezTo>
                  <a:cubicBezTo>
                    <a:pt x="303323" y="241365"/>
                    <a:pt x="157315" y="214430"/>
                    <a:pt x="13545" y="171194"/>
                  </a:cubicBezTo>
                  <a:cubicBezTo>
                    <a:pt x="-3595" y="166017"/>
                    <a:pt x="-3735" y="165108"/>
                    <a:pt x="8998" y="153004"/>
                  </a:cubicBezTo>
                  <a:cubicBezTo>
                    <a:pt x="70004" y="94727"/>
                    <a:pt x="143603" y="58977"/>
                    <a:pt x="223008" y="33931"/>
                  </a:cubicBezTo>
                  <a:cubicBezTo>
                    <a:pt x="307241" y="7346"/>
                    <a:pt x="393572" y="-3358"/>
                    <a:pt x="481723" y="910"/>
                  </a:cubicBezTo>
                  <a:cubicBezTo>
                    <a:pt x="536852" y="3568"/>
                    <a:pt x="590652" y="13922"/>
                    <a:pt x="642563" y="33092"/>
                  </a:cubicBezTo>
                  <a:cubicBezTo>
                    <a:pt x="651098" y="36240"/>
                    <a:pt x="654946" y="40927"/>
                    <a:pt x="654736" y="50232"/>
                  </a:cubicBezTo>
                  <a:cubicBezTo>
                    <a:pt x="654246" y="70801"/>
                    <a:pt x="654596" y="91439"/>
                    <a:pt x="654596" y="112008"/>
                  </a:cubicBezTo>
                  <a:lnTo>
                    <a:pt x="654596" y="112008"/>
                  </a:ln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708EA127-7A49-4AAE-A643-46EDC6CBE7F0}"/>
                </a:ext>
              </a:extLst>
            </p:cNvPr>
            <p:cNvSpPr/>
            <p:nvPr/>
          </p:nvSpPr>
          <p:spPr>
            <a:xfrm rot="5400000">
              <a:off x="1151220" y="5975734"/>
              <a:ext cx="629904" cy="470559"/>
            </a:xfrm>
            <a:custGeom>
              <a:avLst/>
              <a:gdLst>
                <a:gd name="connsiteX0" fmla="*/ 627736 w 629904"/>
                <a:gd name="connsiteY0" fmla="*/ 470559 h 470559"/>
                <a:gd name="connsiteX1" fmla="*/ 520136 w 629904"/>
                <a:gd name="connsiteY1" fmla="*/ 426484 h 470559"/>
                <a:gd name="connsiteX2" fmla="*/ 126467 w 629904"/>
                <a:gd name="connsiteY2" fmla="*/ 257529 h 470559"/>
                <a:gd name="connsiteX3" fmla="*/ 103729 w 629904"/>
                <a:gd name="connsiteY3" fmla="*/ 242627 h 470559"/>
                <a:gd name="connsiteX4" fmla="*/ 19287 w 629904"/>
                <a:gd name="connsiteY4" fmla="*/ 143772 h 470559"/>
                <a:gd name="connsiteX5" fmla="*/ 48 w 629904"/>
                <a:gd name="connsiteY5" fmla="*/ 85705 h 470559"/>
                <a:gd name="connsiteX6" fmla="*/ 80363 w 629904"/>
                <a:gd name="connsiteY6" fmla="*/ 73 h 470559"/>
                <a:gd name="connsiteX7" fmla="*/ 216017 w 629904"/>
                <a:gd name="connsiteY7" fmla="*/ 39251 h 470559"/>
                <a:gd name="connsiteX8" fmla="*/ 272335 w 629904"/>
                <a:gd name="connsiteY8" fmla="*/ 84376 h 470559"/>
                <a:gd name="connsiteX9" fmla="*/ 419323 w 629904"/>
                <a:gd name="connsiteY9" fmla="*/ 230594 h 470559"/>
                <a:gd name="connsiteX10" fmla="*/ 584010 w 629904"/>
                <a:gd name="connsiteY10" fmla="*/ 418508 h 470559"/>
                <a:gd name="connsiteX11" fmla="*/ 629905 w 629904"/>
                <a:gd name="connsiteY11" fmla="*/ 467131 h 470559"/>
                <a:gd name="connsiteX12" fmla="*/ 627666 w 629904"/>
                <a:gd name="connsiteY12" fmla="*/ 470489 h 4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9904" h="470559">
                  <a:moveTo>
                    <a:pt x="627736" y="470559"/>
                  </a:moveTo>
                  <a:cubicBezTo>
                    <a:pt x="591846" y="455867"/>
                    <a:pt x="555746" y="441735"/>
                    <a:pt x="520136" y="426484"/>
                  </a:cubicBezTo>
                  <a:cubicBezTo>
                    <a:pt x="388890" y="370305"/>
                    <a:pt x="257783" y="313777"/>
                    <a:pt x="126467" y="257529"/>
                  </a:cubicBezTo>
                  <a:cubicBezTo>
                    <a:pt x="117862" y="253821"/>
                    <a:pt x="110446" y="249133"/>
                    <a:pt x="103729" y="242627"/>
                  </a:cubicBezTo>
                  <a:cubicBezTo>
                    <a:pt x="72387" y="212334"/>
                    <a:pt x="41324" y="181901"/>
                    <a:pt x="19287" y="143772"/>
                  </a:cubicBezTo>
                  <a:cubicBezTo>
                    <a:pt x="8933" y="125862"/>
                    <a:pt x="677" y="106973"/>
                    <a:pt x="48" y="85705"/>
                  </a:cubicBezTo>
                  <a:cubicBezTo>
                    <a:pt x="-1422" y="36732"/>
                    <a:pt x="31250" y="1472"/>
                    <a:pt x="80363" y="73"/>
                  </a:cubicBezTo>
                  <a:cubicBezTo>
                    <a:pt x="129615" y="-1326"/>
                    <a:pt x="173201" y="17633"/>
                    <a:pt x="216017" y="39251"/>
                  </a:cubicBezTo>
                  <a:cubicBezTo>
                    <a:pt x="238054" y="50375"/>
                    <a:pt x="255195" y="66955"/>
                    <a:pt x="272335" y="84376"/>
                  </a:cubicBezTo>
                  <a:cubicBezTo>
                    <a:pt x="320748" y="133698"/>
                    <a:pt x="371050" y="181131"/>
                    <a:pt x="419323" y="230594"/>
                  </a:cubicBezTo>
                  <a:cubicBezTo>
                    <a:pt x="477600" y="290200"/>
                    <a:pt x="528112" y="356733"/>
                    <a:pt x="584010" y="418508"/>
                  </a:cubicBezTo>
                  <a:cubicBezTo>
                    <a:pt x="598982" y="435019"/>
                    <a:pt x="614583" y="450900"/>
                    <a:pt x="629905" y="467131"/>
                  </a:cubicBezTo>
                  <a:cubicBezTo>
                    <a:pt x="629135" y="468251"/>
                    <a:pt x="628435" y="469370"/>
                    <a:pt x="627666" y="470489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781975B7-68BE-446D-999D-266D75B2D183}"/>
                </a:ext>
              </a:extLst>
            </p:cNvPr>
            <p:cNvSpPr/>
            <p:nvPr/>
          </p:nvSpPr>
          <p:spPr>
            <a:xfrm rot="5400000">
              <a:off x="965750" y="5977309"/>
              <a:ext cx="777769" cy="259517"/>
            </a:xfrm>
            <a:custGeom>
              <a:avLst/>
              <a:gdLst>
                <a:gd name="connsiteX0" fmla="*/ 777770 w 777769"/>
                <a:gd name="connsiteY0" fmla="*/ 259518 h 259517"/>
                <a:gd name="connsiteX1" fmla="*/ 708578 w 777769"/>
                <a:gd name="connsiteY1" fmla="*/ 255740 h 259517"/>
                <a:gd name="connsiteX2" fmla="*/ 520874 w 777769"/>
                <a:gd name="connsiteY2" fmla="*/ 245456 h 259517"/>
                <a:gd name="connsiteX3" fmla="*/ 200733 w 777769"/>
                <a:gd name="connsiteY3" fmla="*/ 222439 h 259517"/>
                <a:gd name="connsiteX4" fmla="*/ 43671 w 777769"/>
                <a:gd name="connsiteY4" fmla="*/ 154297 h 259517"/>
                <a:gd name="connsiteX5" fmla="*/ 13098 w 777769"/>
                <a:gd name="connsiteY5" fmla="*/ 121135 h 259517"/>
                <a:gd name="connsiteX6" fmla="*/ 39963 w 777769"/>
                <a:gd name="connsiteY6" fmla="*/ 15774 h 259517"/>
                <a:gd name="connsiteX7" fmla="*/ 126714 w 777769"/>
                <a:gd name="connsiteY7" fmla="*/ 733 h 259517"/>
                <a:gd name="connsiteX8" fmla="*/ 281398 w 777769"/>
                <a:gd name="connsiteY8" fmla="*/ 40820 h 259517"/>
                <a:gd name="connsiteX9" fmla="*/ 373606 w 777769"/>
                <a:gd name="connsiteY9" fmla="*/ 89373 h 259517"/>
                <a:gd name="connsiteX10" fmla="*/ 731945 w 777769"/>
                <a:gd name="connsiteY10" fmla="*/ 238879 h 259517"/>
                <a:gd name="connsiteX11" fmla="*/ 774342 w 777769"/>
                <a:gd name="connsiteY11" fmla="*/ 254760 h 259517"/>
                <a:gd name="connsiteX12" fmla="*/ 777630 w 777769"/>
                <a:gd name="connsiteY12" fmla="*/ 259448 h 25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769" h="259517">
                  <a:moveTo>
                    <a:pt x="777770" y="259518"/>
                  </a:moveTo>
                  <a:cubicBezTo>
                    <a:pt x="753143" y="258189"/>
                    <a:pt x="730896" y="256999"/>
                    <a:pt x="708578" y="255740"/>
                  </a:cubicBezTo>
                  <a:cubicBezTo>
                    <a:pt x="646033" y="252312"/>
                    <a:pt x="583489" y="248884"/>
                    <a:pt x="520874" y="245456"/>
                  </a:cubicBezTo>
                  <a:cubicBezTo>
                    <a:pt x="414043" y="239649"/>
                    <a:pt x="307353" y="231953"/>
                    <a:pt x="200733" y="222439"/>
                  </a:cubicBezTo>
                  <a:cubicBezTo>
                    <a:pt x="139377" y="216982"/>
                    <a:pt x="90405" y="189697"/>
                    <a:pt x="43671" y="154297"/>
                  </a:cubicBezTo>
                  <a:cubicBezTo>
                    <a:pt x="31568" y="145132"/>
                    <a:pt x="21424" y="134008"/>
                    <a:pt x="13098" y="121135"/>
                  </a:cubicBezTo>
                  <a:cubicBezTo>
                    <a:pt x="-11668" y="82727"/>
                    <a:pt x="-544" y="37672"/>
                    <a:pt x="39963" y="15774"/>
                  </a:cubicBezTo>
                  <a:cubicBezTo>
                    <a:pt x="67038" y="1083"/>
                    <a:pt x="96771" y="-1576"/>
                    <a:pt x="126714" y="733"/>
                  </a:cubicBezTo>
                  <a:cubicBezTo>
                    <a:pt x="180514" y="5000"/>
                    <a:pt x="232635" y="17873"/>
                    <a:pt x="281398" y="40820"/>
                  </a:cubicBezTo>
                  <a:cubicBezTo>
                    <a:pt x="312740" y="55582"/>
                    <a:pt x="342474" y="73912"/>
                    <a:pt x="373606" y="89373"/>
                  </a:cubicBezTo>
                  <a:cubicBezTo>
                    <a:pt x="489741" y="147161"/>
                    <a:pt x="610353" y="194175"/>
                    <a:pt x="731945" y="238879"/>
                  </a:cubicBezTo>
                  <a:cubicBezTo>
                    <a:pt x="746077" y="244056"/>
                    <a:pt x="760209" y="249443"/>
                    <a:pt x="774342" y="254760"/>
                  </a:cubicBezTo>
                  <a:cubicBezTo>
                    <a:pt x="774971" y="255040"/>
                    <a:pt x="775321" y="256090"/>
                    <a:pt x="777630" y="259448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018ECA97-68CE-48C6-9B60-4CE1FFCFC07A}"/>
                </a:ext>
              </a:extLst>
            </p:cNvPr>
            <p:cNvSpPr/>
            <p:nvPr/>
          </p:nvSpPr>
          <p:spPr>
            <a:xfrm rot="5400000">
              <a:off x="1323980" y="6034909"/>
              <a:ext cx="429341" cy="585575"/>
            </a:xfrm>
            <a:custGeom>
              <a:avLst/>
              <a:gdLst>
                <a:gd name="connsiteX0" fmla="*/ 427422 w 429341"/>
                <a:gd name="connsiteY0" fmla="*/ 585575 h 585575"/>
                <a:gd name="connsiteX1" fmla="*/ 404475 w 429341"/>
                <a:gd name="connsiteY1" fmla="*/ 555422 h 585575"/>
                <a:gd name="connsiteX2" fmla="*/ 273648 w 429341"/>
                <a:gd name="connsiteY2" fmla="*/ 411093 h 585575"/>
                <a:gd name="connsiteX3" fmla="*/ 94898 w 429341"/>
                <a:gd name="connsiteY3" fmla="*/ 228705 h 585575"/>
                <a:gd name="connsiteX4" fmla="*/ 50403 w 429341"/>
                <a:gd name="connsiteY4" fmla="*/ 187848 h 585575"/>
                <a:gd name="connsiteX5" fmla="*/ 941 w 429341"/>
                <a:gd name="connsiteY5" fmla="*/ 54293 h 585575"/>
                <a:gd name="connsiteX6" fmla="*/ 91051 w 429341"/>
                <a:gd name="connsiteY6" fmla="*/ 2382 h 585575"/>
                <a:gd name="connsiteX7" fmla="*/ 181510 w 429341"/>
                <a:gd name="connsiteY7" fmla="*/ 66256 h 585575"/>
                <a:gd name="connsiteX8" fmla="*/ 340811 w 429341"/>
                <a:gd name="connsiteY8" fmla="*/ 324902 h 585575"/>
                <a:gd name="connsiteX9" fmla="*/ 426513 w 429341"/>
                <a:gd name="connsiteY9" fmla="*/ 566266 h 585575"/>
                <a:gd name="connsiteX10" fmla="*/ 429311 w 429341"/>
                <a:gd name="connsiteY10" fmla="*/ 579699 h 585575"/>
                <a:gd name="connsiteX11" fmla="*/ 427422 w 429341"/>
                <a:gd name="connsiteY11" fmla="*/ 585575 h 58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341" h="585575">
                  <a:moveTo>
                    <a:pt x="427422" y="585575"/>
                  </a:moveTo>
                  <a:cubicBezTo>
                    <a:pt x="419167" y="574662"/>
                    <a:pt x="411891" y="565007"/>
                    <a:pt x="404475" y="555422"/>
                  </a:cubicBezTo>
                  <a:cubicBezTo>
                    <a:pt x="364737" y="503791"/>
                    <a:pt x="319263" y="457407"/>
                    <a:pt x="273648" y="411093"/>
                  </a:cubicBezTo>
                  <a:cubicBezTo>
                    <a:pt x="213902" y="350437"/>
                    <a:pt x="154505" y="289501"/>
                    <a:pt x="94898" y="228705"/>
                  </a:cubicBezTo>
                  <a:cubicBezTo>
                    <a:pt x="80766" y="214364"/>
                    <a:pt x="64955" y="201701"/>
                    <a:pt x="50403" y="187848"/>
                  </a:cubicBezTo>
                  <a:cubicBezTo>
                    <a:pt x="12415" y="151609"/>
                    <a:pt x="-4306" y="105994"/>
                    <a:pt x="941" y="54293"/>
                  </a:cubicBezTo>
                  <a:cubicBezTo>
                    <a:pt x="4789" y="16165"/>
                    <a:pt x="49004" y="-7902"/>
                    <a:pt x="91051" y="2382"/>
                  </a:cubicBezTo>
                  <a:cubicBezTo>
                    <a:pt x="129389" y="11757"/>
                    <a:pt x="156534" y="37782"/>
                    <a:pt x="181510" y="66256"/>
                  </a:cubicBezTo>
                  <a:cubicBezTo>
                    <a:pt x="249302" y="143423"/>
                    <a:pt x="296875" y="233043"/>
                    <a:pt x="340811" y="324902"/>
                  </a:cubicBezTo>
                  <a:cubicBezTo>
                    <a:pt x="377820" y="402348"/>
                    <a:pt x="408183" y="482173"/>
                    <a:pt x="426513" y="566266"/>
                  </a:cubicBezTo>
                  <a:cubicBezTo>
                    <a:pt x="427492" y="570744"/>
                    <a:pt x="428541" y="575151"/>
                    <a:pt x="429311" y="579699"/>
                  </a:cubicBezTo>
                  <a:cubicBezTo>
                    <a:pt x="429521" y="580818"/>
                    <a:pt x="428611" y="582077"/>
                    <a:pt x="427422" y="585575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4560F1F7-58D4-4C4C-A54E-1AF5827D7F85}"/>
                </a:ext>
              </a:extLst>
            </p:cNvPr>
            <p:cNvSpPr/>
            <p:nvPr/>
          </p:nvSpPr>
          <p:spPr>
            <a:xfrm rot="5400000">
              <a:off x="780303" y="6039110"/>
              <a:ext cx="790916" cy="165165"/>
            </a:xfrm>
            <a:custGeom>
              <a:avLst/>
              <a:gdLst>
                <a:gd name="connsiteX0" fmla="*/ 790916 w 790916"/>
                <a:gd name="connsiteY0" fmla="*/ 50469 h 165165"/>
                <a:gd name="connsiteX1" fmla="*/ 708922 w 790916"/>
                <a:gd name="connsiteY1" fmla="*/ 68938 h 165165"/>
                <a:gd name="connsiteX2" fmla="*/ 248580 w 790916"/>
                <a:gd name="connsiteY2" fmla="*/ 151212 h 165165"/>
                <a:gd name="connsiteX3" fmla="*/ 149656 w 790916"/>
                <a:gd name="connsiteY3" fmla="*/ 164855 h 165165"/>
                <a:gd name="connsiteX4" fmla="*/ 46953 w 790916"/>
                <a:gd name="connsiteY4" fmla="*/ 143307 h 165165"/>
                <a:gd name="connsiteX5" fmla="*/ 10 w 790916"/>
                <a:gd name="connsiteY5" fmla="*/ 84540 h 165165"/>
                <a:gd name="connsiteX6" fmla="*/ 45834 w 790916"/>
                <a:gd name="connsiteY6" fmla="*/ 18917 h 165165"/>
                <a:gd name="connsiteX7" fmla="*/ 164348 w 790916"/>
                <a:gd name="connsiteY7" fmla="*/ 5694 h 165165"/>
                <a:gd name="connsiteX8" fmla="*/ 298672 w 790916"/>
                <a:gd name="connsiteY8" fmla="*/ 23324 h 165165"/>
                <a:gd name="connsiteX9" fmla="*/ 615035 w 790916"/>
                <a:gd name="connsiteY9" fmla="*/ 39555 h 165165"/>
                <a:gd name="connsiteX10" fmla="*/ 769928 w 790916"/>
                <a:gd name="connsiteY10" fmla="*/ 45781 h 165165"/>
                <a:gd name="connsiteX11" fmla="*/ 790916 w 790916"/>
                <a:gd name="connsiteY11" fmla="*/ 50399 h 16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0916" h="165165">
                  <a:moveTo>
                    <a:pt x="790916" y="50469"/>
                  </a:moveTo>
                  <a:cubicBezTo>
                    <a:pt x="761253" y="57185"/>
                    <a:pt x="735088" y="63342"/>
                    <a:pt x="708922" y="68938"/>
                  </a:cubicBezTo>
                  <a:cubicBezTo>
                    <a:pt x="556478" y="101820"/>
                    <a:pt x="402354" y="125607"/>
                    <a:pt x="248580" y="151212"/>
                  </a:cubicBezTo>
                  <a:cubicBezTo>
                    <a:pt x="215769" y="156669"/>
                    <a:pt x="183447" y="167093"/>
                    <a:pt x="149656" y="164855"/>
                  </a:cubicBezTo>
                  <a:cubicBezTo>
                    <a:pt x="114465" y="162546"/>
                    <a:pt x="79275" y="159048"/>
                    <a:pt x="46953" y="143307"/>
                  </a:cubicBezTo>
                  <a:cubicBezTo>
                    <a:pt x="22117" y="131204"/>
                    <a:pt x="499" y="115183"/>
                    <a:pt x="10" y="84540"/>
                  </a:cubicBezTo>
                  <a:cubicBezTo>
                    <a:pt x="-480" y="52498"/>
                    <a:pt x="17710" y="30950"/>
                    <a:pt x="45834" y="18917"/>
                  </a:cubicBezTo>
                  <a:cubicBezTo>
                    <a:pt x="83683" y="2826"/>
                    <a:pt x="122371" y="-6759"/>
                    <a:pt x="164348" y="5694"/>
                  </a:cubicBezTo>
                  <a:cubicBezTo>
                    <a:pt x="207933" y="18707"/>
                    <a:pt x="253548" y="20806"/>
                    <a:pt x="298672" y="23324"/>
                  </a:cubicBezTo>
                  <a:cubicBezTo>
                    <a:pt x="404103" y="29271"/>
                    <a:pt x="509604" y="34448"/>
                    <a:pt x="615035" y="39555"/>
                  </a:cubicBezTo>
                  <a:cubicBezTo>
                    <a:pt x="666666" y="42074"/>
                    <a:pt x="718297" y="43613"/>
                    <a:pt x="769928" y="45781"/>
                  </a:cubicBezTo>
                  <a:cubicBezTo>
                    <a:pt x="775595" y="45991"/>
                    <a:pt x="781682" y="44452"/>
                    <a:pt x="790916" y="50399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41C8C7D5-480C-4C69-B50E-61571863D931}"/>
                </a:ext>
              </a:extLst>
            </p:cNvPr>
            <p:cNvSpPr/>
            <p:nvPr/>
          </p:nvSpPr>
          <p:spPr>
            <a:xfrm rot="5400000">
              <a:off x="1496922" y="6563872"/>
              <a:ext cx="399531" cy="256190"/>
            </a:xfrm>
            <a:custGeom>
              <a:avLst/>
              <a:gdLst>
                <a:gd name="connsiteX0" fmla="*/ 399310 w 399531"/>
                <a:gd name="connsiteY0" fmla="*/ 128861 h 256190"/>
                <a:gd name="connsiteX1" fmla="*/ 399520 w 399531"/>
                <a:gd name="connsiteY1" fmla="*/ 238700 h 256190"/>
                <a:gd name="connsiteX2" fmla="*/ 382100 w 399531"/>
                <a:gd name="connsiteY2" fmla="*/ 256190 h 256190"/>
                <a:gd name="connsiteX3" fmla="*/ 123874 w 399531"/>
                <a:gd name="connsiteY3" fmla="*/ 199592 h 256190"/>
                <a:gd name="connsiteX4" fmla="*/ 9349 w 399531"/>
                <a:gd name="connsiteY4" fmla="*/ 137537 h 256190"/>
                <a:gd name="connsiteX5" fmla="*/ 9069 w 399531"/>
                <a:gd name="connsiteY5" fmla="*/ 121445 h 256190"/>
                <a:gd name="connsiteX6" fmla="*/ 325292 w 399531"/>
                <a:gd name="connsiteY6" fmla="*/ 5940 h 256190"/>
                <a:gd name="connsiteX7" fmla="*/ 383989 w 399531"/>
                <a:gd name="connsiteY7" fmla="*/ 204 h 256190"/>
                <a:gd name="connsiteX8" fmla="*/ 399380 w 399531"/>
                <a:gd name="connsiteY8" fmla="*/ 14895 h 256190"/>
                <a:gd name="connsiteX9" fmla="*/ 399240 w 399531"/>
                <a:gd name="connsiteY9" fmla="*/ 128861 h 25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531" h="256190">
                  <a:moveTo>
                    <a:pt x="399310" y="128861"/>
                  </a:moveTo>
                  <a:cubicBezTo>
                    <a:pt x="399310" y="165451"/>
                    <a:pt x="398890" y="202110"/>
                    <a:pt x="399520" y="238700"/>
                  </a:cubicBezTo>
                  <a:cubicBezTo>
                    <a:pt x="399800" y="251853"/>
                    <a:pt x="395182" y="256260"/>
                    <a:pt x="382100" y="256190"/>
                  </a:cubicBezTo>
                  <a:cubicBezTo>
                    <a:pt x="291920" y="255770"/>
                    <a:pt x="206148" y="235831"/>
                    <a:pt x="123874" y="199592"/>
                  </a:cubicBezTo>
                  <a:cubicBezTo>
                    <a:pt x="83997" y="182032"/>
                    <a:pt x="45938" y="161113"/>
                    <a:pt x="9349" y="137537"/>
                  </a:cubicBezTo>
                  <a:cubicBezTo>
                    <a:pt x="-3104" y="129491"/>
                    <a:pt x="-3034" y="128861"/>
                    <a:pt x="9069" y="121445"/>
                  </a:cubicBezTo>
                  <a:cubicBezTo>
                    <a:pt x="106874" y="62119"/>
                    <a:pt x="211675" y="21891"/>
                    <a:pt x="325292" y="5940"/>
                  </a:cubicBezTo>
                  <a:cubicBezTo>
                    <a:pt x="344741" y="3212"/>
                    <a:pt x="364470" y="2302"/>
                    <a:pt x="383989" y="204"/>
                  </a:cubicBezTo>
                  <a:cubicBezTo>
                    <a:pt x="395392" y="-1056"/>
                    <a:pt x="399520" y="3492"/>
                    <a:pt x="399380" y="14895"/>
                  </a:cubicBezTo>
                  <a:cubicBezTo>
                    <a:pt x="398960" y="52884"/>
                    <a:pt x="399240" y="90873"/>
                    <a:pt x="399240" y="128861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16CF5D81-7A40-4C2C-8A4A-DCEAF9E3297D}"/>
                </a:ext>
              </a:extLst>
            </p:cNvPr>
            <p:cNvSpPr/>
            <p:nvPr/>
          </p:nvSpPr>
          <p:spPr>
            <a:xfrm rot="5400000">
              <a:off x="765754" y="6095740"/>
              <a:ext cx="661818" cy="200592"/>
            </a:xfrm>
            <a:custGeom>
              <a:avLst/>
              <a:gdLst>
                <a:gd name="connsiteX0" fmla="*/ 661819 w 661818"/>
                <a:gd name="connsiteY0" fmla="*/ 349 h 200592"/>
                <a:gd name="connsiteX1" fmla="*/ 569610 w 661818"/>
                <a:gd name="connsiteY1" fmla="*/ 59186 h 200592"/>
                <a:gd name="connsiteX2" fmla="*/ 297883 w 661818"/>
                <a:gd name="connsiteY2" fmla="*/ 176230 h 200592"/>
                <a:gd name="connsiteX3" fmla="*/ 68831 w 661818"/>
                <a:gd name="connsiteY3" fmla="*/ 194280 h 200592"/>
                <a:gd name="connsiteX4" fmla="*/ 10414 w 661818"/>
                <a:gd name="connsiteY4" fmla="*/ 168674 h 200592"/>
                <a:gd name="connsiteX5" fmla="*/ 8805 w 661818"/>
                <a:gd name="connsiteY5" fmla="*/ 132085 h 200592"/>
                <a:gd name="connsiteX6" fmla="*/ 63234 w 661818"/>
                <a:gd name="connsiteY6" fmla="*/ 111376 h 200592"/>
                <a:gd name="connsiteX7" fmla="*/ 643209 w 661818"/>
                <a:gd name="connsiteY7" fmla="*/ 3287 h 200592"/>
                <a:gd name="connsiteX8" fmla="*/ 661819 w 661818"/>
                <a:gd name="connsiteY8" fmla="*/ 349 h 20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1818" h="200592">
                  <a:moveTo>
                    <a:pt x="661819" y="349"/>
                  </a:moveTo>
                  <a:cubicBezTo>
                    <a:pt x="631386" y="23785"/>
                    <a:pt x="600953" y="42255"/>
                    <a:pt x="569610" y="59186"/>
                  </a:cubicBezTo>
                  <a:cubicBezTo>
                    <a:pt x="482509" y="106199"/>
                    <a:pt x="393099" y="148106"/>
                    <a:pt x="297883" y="176230"/>
                  </a:cubicBezTo>
                  <a:cubicBezTo>
                    <a:pt x="222885" y="198338"/>
                    <a:pt x="146697" y="207922"/>
                    <a:pt x="68831" y="194280"/>
                  </a:cubicBezTo>
                  <a:cubicBezTo>
                    <a:pt x="47353" y="190502"/>
                    <a:pt x="27204" y="183086"/>
                    <a:pt x="10414" y="168674"/>
                  </a:cubicBezTo>
                  <a:cubicBezTo>
                    <a:pt x="-3298" y="156921"/>
                    <a:pt x="-3089" y="145797"/>
                    <a:pt x="8805" y="132085"/>
                  </a:cubicBezTo>
                  <a:cubicBezTo>
                    <a:pt x="23427" y="115294"/>
                    <a:pt x="42736" y="112496"/>
                    <a:pt x="63234" y="111376"/>
                  </a:cubicBezTo>
                  <a:cubicBezTo>
                    <a:pt x="261223" y="100393"/>
                    <a:pt x="453405" y="58136"/>
                    <a:pt x="643209" y="3287"/>
                  </a:cubicBezTo>
                  <a:cubicBezTo>
                    <a:pt x="648316" y="1818"/>
                    <a:pt x="653284" y="-981"/>
                    <a:pt x="661819" y="349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9C93050B-64EC-4E6F-AE99-C6688AD9C245}"/>
                </a:ext>
              </a:extLst>
            </p:cNvPr>
            <p:cNvSpPr/>
            <p:nvPr/>
          </p:nvSpPr>
          <p:spPr>
            <a:xfrm rot="5400000">
              <a:off x="791680" y="6600628"/>
              <a:ext cx="433601" cy="149249"/>
            </a:xfrm>
            <a:custGeom>
              <a:avLst/>
              <a:gdLst>
                <a:gd name="connsiteX0" fmla="*/ 99695 w 433601"/>
                <a:gd name="connsiteY0" fmla="*/ 149127 h 149249"/>
                <a:gd name="connsiteX1" fmla="*/ 11685 w 433601"/>
                <a:gd name="connsiteY1" fmla="*/ 141152 h 149249"/>
                <a:gd name="connsiteX2" fmla="*/ 141 w 433601"/>
                <a:gd name="connsiteY2" fmla="*/ 135695 h 149249"/>
                <a:gd name="connsiteX3" fmla="*/ 8257 w 433601"/>
                <a:gd name="connsiteY3" fmla="*/ 125620 h 149249"/>
                <a:gd name="connsiteX4" fmla="*/ 102354 w 433601"/>
                <a:gd name="connsiteY4" fmla="*/ 75598 h 149249"/>
                <a:gd name="connsiteX5" fmla="*/ 391012 w 433601"/>
                <a:gd name="connsiteY5" fmla="*/ 5008 h 149249"/>
                <a:gd name="connsiteX6" fmla="*/ 420815 w 433601"/>
                <a:gd name="connsiteY6" fmla="*/ 321 h 149249"/>
                <a:gd name="connsiteX7" fmla="*/ 433198 w 433601"/>
                <a:gd name="connsiteY7" fmla="*/ 10395 h 149249"/>
                <a:gd name="connsiteX8" fmla="*/ 412770 w 433601"/>
                <a:gd name="connsiteY8" fmla="*/ 51392 h 149249"/>
                <a:gd name="connsiteX9" fmla="*/ 150837 w 433601"/>
                <a:gd name="connsiteY9" fmla="*/ 144929 h 149249"/>
                <a:gd name="connsiteX10" fmla="*/ 99695 w 433601"/>
                <a:gd name="connsiteY10" fmla="*/ 149197 h 14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601" h="149249">
                  <a:moveTo>
                    <a:pt x="99695" y="149127"/>
                  </a:moveTo>
                  <a:cubicBezTo>
                    <a:pt x="64995" y="148847"/>
                    <a:pt x="38200" y="146329"/>
                    <a:pt x="11685" y="141152"/>
                  </a:cubicBezTo>
                  <a:cubicBezTo>
                    <a:pt x="7347" y="140312"/>
                    <a:pt x="1260" y="140802"/>
                    <a:pt x="141" y="135695"/>
                  </a:cubicBezTo>
                  <a:cubicBezTo>
                    <a:pt x="-978" y="130588"/>
                    <a:pt x="4828" y="128349"/>
                    <a:pt x="8257" y="125620"/>
                  </a:cubicBezTo>
                  <a:cubicBezTo>
                    <a:pt x="36451" y="102953"/>
                    <a:pt x="68913" y="88331"/>
                    <a:pt x="102354" y="75598"/>
                  </a:cubicBezTo>
                  <a:cubicBezTo>
                    <a:pt x="195611" y="40128"/>
                    <a:pt x="292997" y="21169"/>
                    <a:pt x="391012" y="5008"/>
                  </a:cubicBezTo>
                  <a:cubicBezTo>
                    <a:pt x="400946" y="3399"/>
                    <a:pt x="410881" y="2000"/>
                    <a:pt x="420815" y="321"/>
                  </a:cubicBezTo>
                  <a:cubicBezTo>
                    <a:pt x="428931" y="-1079"/>
                    <a:pt x="432359" y="2070"/>
                    <a:pt x="433198" y="10395"/>
                  </a:cubicBezTo>
                  <a:cubicBezTo>
                    <a:pt x="435017" y="28585"/>
                    <a:pt x="431100" y="41178"/>
                    <a:pt x="412770" y="51392"/>
                  </a:cubicBezTo>
                  <a:cubicBezTo>
                    <a:pt x="330496" y="97216"/>
                    <a:pt x="244934" y="132686"/>
                    <a:pt x="150837" y="144929"/>
                  </a:cubicBezTo>
                  <a:cubicBezTo>
                    <a:pt x="131387" y="147448"/>
                    <a:pt x="111799" y="149617"/>
                    <a:pt x="99695" y="149197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5ADC73C5-9995-417D-9A15-69A9E1048527}"/>
                </a:ext>
              </a:extLst>
            </p:cNvPr>
            <p:cNvSpPr/>
            <p:nvPr/>
          </p:nvSpPr>
          <p:spPr>
            <a:xfrm rot="5400000">
              <a:off x="2360327" y="6593967"/>
              <a:ext cx="78895" cy="517053"/>
            </a:xfrm>
            <a:custGeom>
              <a:avLst/>
              <a:gdLst>
                <a:gd name="connsiteX0" fmla="*/ 25434 w 78895"/>
                <a:gd name="connsiteY0" fmla="*/ 70 h 517053"/>
                <a:gd name="connsiteX1" fmla="*/ 75456 w 78895"/>
                <a:gd name="connsiteY1" fmla="*/ 69401 h 517053"/>
                <a:gd name="connsiteX2" fmla="*/ 78464 w 78895"/>
                <a:gd name="connsiteY2" fmla="*/ 85282 h 517053"/>
                <a:gd name="connsiteX3" fmla="*/ 78464 w 78895"/>
                <a:gd name="connsiteY3" fmla="*/ 505467 h 517053"/>
                <a:gd name="connsiteX4" fmla="*/ 76226 w 78895"/>
                <a:gd name="connsiteY4" fmla="*/ 516730 h 517053"/>
                <a:gd name="connsiteX5" fmla="*/ 67551 w 78895"/>
                <a:gd name="connsiteY5" fmla="*/ 508195 h 517053"/>
                <a:gd name="connsiteX6" fmla="*/ 178 w 78895"/>
                <a:gd name="connsiteY6" fmla="*/ 259275 h 517053"/>
                <a:gd name="connsiteX7" fmla="*/ 18368 w 78895"/>
                <a:gd name="connsiteY7" fmla="*/ 33861 h 517053"/>
                <a:gd name="connsiteX8" fmla="*/ 22496 w 78895"/>
                <a:gd name="connsiteY8" fmla="*/ 5387 h 517053"/>
                <a:gd name="connsiteX9" fmla="*/ 25504 w 78895"/>
                <a:gd name="connsiteY9" fmla="*/ 0 h 5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895" h="517053">
                  <a:moveTo>
                    <a:pt x="25434" y="70"/>
                  </a:moveTo>
                  <a:cubicBezTo>
                    <a:pt x="42854" y="24206"/>
                    <a:pt x="59225" y="46804"/>
                    <a:pt x="75456" y="69401"/>
                  </a:cubicBezTo>
                  <a:cubicBezTo>
                    <a:pt x="78884" y="74158"/>
                    <a:pt x="78464" y="79825"/>
                    <a:pt x="78464" y="85282"/>
                  </a:cubicBezTo>
                  <a:cubicBezTo>
                    <a:pt x="78464" y="225344"/>
                    <a:pt x="78464" y="365405"/>
                    <a:pt x="78464" y="505467"/>
                  </a:cubicBezTo>
                  <a:cubicBezTo>
                    <a:pt x="78464" y="509384"/>
                    <a:pt x="80353" y="515331"/>
                    <a:pt x="76226" y="516730"/>
                  </a:cubicBezTo>
                  <a:cubicBezTo>
                    <a:pt x="70489" y="518619"/>
                    <a:pt x="69649" y="511763"/>
                    <a:pt x="67551" y="508195"/>
                  </a:cubicBezTo>
                  <a:cubicBezTo>
                    <a:pt x="22846" y="431308"/>
                    <a:pt x="2067" y="347985"/>
                    <a:pt x="178" y="259275"/>
                  </a:cubicBezTo>
                  <a:cubicBezTo>
                    <a:pt x="-1501" y="183437"/>
                    <a:pt x="8993" y="108719"/>
                    <a:pt x="18368" y="33861"/>
                  </a:cubicBezTo>
                  <a:cubicBezTo>
                    <a:pt x="19557" y="24346"/>
                    <a:pt x="21027" y="14832"/>
                    <a:pt x="22496" y="5387"/>
                  </a:cubicBezTo>
                  <a:cubicBezTo>
                    <a:pt x="22706" y="4198"/>
                    <a:pt x="23685" y="3148"/>
                    <a:pt x="25504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4E695548-11FB-452D-BB20-5032BA37A668}"/>
                </a:ext>
              </a:extLst>
            </p:cNvPr>
            <p:cNvSpPr/>
            <p:nvPr/>
          </p:nvSpPr>
          <p:spPr>
            <a:xfrm rot="5400000">
              <a:off x="3688098" y="6646472"/>
              <a:ext cx="158436" cy="335650"/>
            </a:xfrm>
            <a:custGeom>
              <a:avLst/>
              <a:gdLst>
                <a:gd name="connsiteX0" fmla="*/ 156501 w 158436"/>
                <a:gd name="connsiteY0" fmla="*/ 241560 h 335650"/>
                <a:gd name="connsiteX1" fmla="*/ 156501 w 158436"/>
                <a:gd name="connsiteY1" fmla="*/ 325303 h 335650"/>
                <a:gd name="connsiteX2" fmla="*/ 154123 w 158436"/>
                <a:gd name="connsiteY2" fmla="*/ 335237 h 335650"/>
                <a:gd name="connsiteX3" fmla="*/ 146147 w 158436"/>
                <a:gd name="connsiteY3" fmla="*/ 329360 h 335650"/>
                <a:gd name="connsiteX4" fmla="*/ 18539 w 158436"/>
                <a:gd name="connsiteY4" fmla="*/ 142495 h 335650"/>
                <a:gd name="connsiteX5" fmla="*/ 6505 w 158436"/>
                <a:gd name="connsiteY5" fmla="*/ 32097 h 335650"/>
                <a:gd name="connsiteX6" fmla="*/ 71849 w 158436"/>
                <a:gd name="connsiteY6" fmla="*/ 6561 h 335650"/>
                <a:gd name="connsiteX7" fmla="*/ 137192 w 158436"/>
                <a:gd name="connsiteY7" fmla="*/ 91494 h 335650"/>
                <a:gd name="connsiteX8" fmla="*/ 156501 w 158436"/>
                <a:gd name="connsiteY8" fmla="*/ 241560 h 33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36" h="335650">
                  <a:moveTo>
                    <a:pt x="156501" y="241560"/>
                  </a:moveTo>
                  <a:cubicBezTo>
                    <a:pt x="156501" y="276820"/>
                    <a:pt x="156501" y="301026"/>
                    <a:pt x="156501" y="325303"/>
                  </a:cubicBezTo>
                  <a:cubicBezTo>
                    <a:pt x="156501" y="328731"/>
                    <a:pt x="158110" y="333558"/>
                    <a:pt x="154123" y="335237"/>
                  </a:cubicBezTo>
                  <a:cubicBezTo>
                    <a:pt x="149715" y="337126"/>
                    <a:pt x="148036" y="332089"/>
                    <a:pt x="146147" y="329360"/>
                  </a:cubicBezTo>
                  <a:cubicBezTo>
                    <a:pt x="103191" y="267375"/>
                    <a:pt x="57647" y="206859"/>
                    <a:pt x="18539" y="142495"/>
                  </a:cubicBezTo>
                  <a:cubicBezTo>
                    <a:pt x="-980" y="110313"/>
                    <a:pt x="-5248" y="70226"/>
                    <a:pt x="6505" y="32097"/>
                  </a:cubicBezTo>
                  <a:cubicBezTo>
                    <a:pt x="15460" y="3133"/>
                    <a:pt x="45753" y="-8410"/>
                    <a:pt x="71849" y="6561"/>
                  </a:cubicBezTo>
                  <a:cubicBezTo>
                    <a:pt x="105150" y="25591"/>
                    <a:pt x="126908" y="55534"/>
                    <a:pt x="137192" y="91494"/>
                  </a:cubicBezTo>
                  <a:cubicBezTo>
                    <a:pt x="152234" y="143824"/>
                    <a:pt x="163008" y="197344"/>
                    <a:pt x="156501" y="24156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EBF2D4AC-A4AA-4894-BF81-3B91C0000500}"/>
                </a:ext>
              </a:extLst>
            </p:cNvPr>
            <p:cNvSpPr/>
            <p:nvPr/>
          </p:nvSpPr>
          <p:spPr>
            <a:xfrm rot="5400000">
              <a:off x="3568668" y="6579812"/>
              <a:ext cx="305116" cy="318025"/>
            </a:xfrm>
            <a:custGeom>
              <a:avLst/>
              <a:gdLst>
                <a:gd name="connsiteX0" fmla="*/ 50587 w 305116"/>
                <a:gd name="connsiteY0" fmla="*/ 72 h 318025"/>
                <a:gd name="connsiteX1" fmla="*/ 100749 w 305116"/>
                <a:gd name="connsiteY1" fmla="*/ 26587 h 318025"/>
                <a:gd name="connsiteX2" fmla="*/ 163574 w 305116"/>
                <a:gd name="connsiteY2" fmla="*/ 101935 h 318025"/>
                <a:gd name="connsiteX3" fmla="*/ 295730 w 305116"/>
                <a:gd name="connsiteY3" fmla="*/ 297055 h 318025"/>
                <a:gd name="connsiteX4" fmla="*/ 302656 w 305116"/>
                <a:gd name="connsiteY4" fmla="*/ 316644 h 318025"/>
                <a:gd name="connsiteX5" fmla="*/ 285656 w 305116"/>
                <a:gd name="connsiteY5" fmla="*/ 308739 h 318025"/>
                <a:gd name="connsiteX6" fmla="*/ 49188 w 305116"/>
                <a:gd name="connsiteY6" fmla="*/ 137335 h 318025"/>
                <a:gd name="connsiteX7" fmla="*/ 286 w 305116"/>
                <a:gd name="connsiteY7" fmla="*/ 42188 h 318025"/>
                <a:gd name="connsiteX8" fmla="*/ 50657 w 305116"/>
                <a:gd name="connsiteY8" fmla="*/ 2 h 31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116" h="318025">
                  <a:moveTo>
                    <a:pt x="50587" y="72"/>
                  </a:moveTo>
                  <a:cubicBezTo>
                    <a:pt x="65349" y="422"/>
                    <a:pt x="83959" y="12315"/>
                    <a:pt x="100749" y="26587"/>
                  </a:cubicBezTo>
                  <a:cubicBezTo>
                    <a:pt x="125935" y="47995"/>
                    <a:pt x="147483" y="72481"/>
                    <a:pt x="163574" y="101935"/>
                  </a:cubicBezTo>
                  <a:cubicBezTo>
                    <a:pt x="201423" y="171126"/>
                    <a:pt x="248227" y="234370"/>
                    <a:pt x="295730" y="297055"/>
                  </a:cubicBezTo>
                  <a:cubicBezTo>
                    <a:pt x="300137" y="302862"/>
                    <a:pt x="309582" y="309718"/>
                    <a:pt x="302656" y="316644"/>
                  </a:cubicBezTo>
                  <a:cubicBezTo>
                    <a:pt x="297829" y="321472"/>
                    <a:pt x="290903" y="312377"/>
                    <a:pt x="285656" y="308739"/>
                  </a:cubicBezTo>
                  <a:cubicBezTo>
                    <a:pt x="206040" y="252700"/>
                    <a:pt x="124466" y="199250"/>
                    <a:pt x="49188" y="137335"/>
                  </a:cubicBezTo>
                  <a:cubicBezTo>
                    <a:pt x="19735" y="113128"/>
                    <a:pt x="4903" y="79407"/>
                    <a:pt x="286" y="42188"/>
                  </a:cubicBezTo>
                  <a:cubicBezTo>
                    <a:pt x="-2653" y="18401"/>
                    <a:pt x="17286" y="-208"/>
                    <a:pt x="50657" y="2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C945FD41-EF38-4F9E-8A49-B89A8D5DE4CD}"/>
                </a:ext>
              </a:extLst>
            </p:cNvPr>
            <p:cNvSpPr/>
            <p:nvPr/>
          </p:nvSpPr>
          <p:spPr>
            <a:xfrm rot="5400000">
              <a:off x="624611" y="6674474"/>
              <a:ext cx="248982" cy="186184"/>
            </a:xfrm>
            <a:custGeom>
              <a:avLst/>
              <a:gdLst>
                <a:gd name="connsiteX0" fmla="*/ 248506 w 248982"/>
                <a:gd name="connsiteY0" fmla="*/ 100328 h 186184"/>
                <a:gd name="connsiteX1" fmla="*/ 248506 w 248982"/>
                <a:gd name="connsiteY1" fmla="*/ 174417 h 186184"/>
                <a:gd name="connsiteX2" fmla="*/ 235144 w 248982"/>
                <a:gd name="connsiteY2" fmla="*/ 182742 h 186184"/>
                <a:gd name="connsiteX3" fmla="*/ 48488 w 248982"/>
                <a:gd name="connsiteY3" fmla="*/ 52965 h 186184"/>
                <a:gd name="connsiteX4" fmla="*/ 5043 w 248982"/>
                <a:gd name="connsiteY4" fmla="*/ 13087 h 186184"/>
                <a:gd name="connsiteX5" fmla="*/ 145 w 248982"/>
                <a:gd name="connsiteY5" fmla="*/ 5392 h 186184"/>
                <a:gd name="connsiteX6" fmla="*/ 9310 w 248982"/>
                <a:gd name="connsiteY6" fmla="*/ 1194 h 186184"/>
                <a:gd name="connsiteX7" fmla="*/ 151960 w 248982"/>
                <a:gd name="connsiteY7" fmla="*/ 1824 h 186184"/>
                <a:gd name="connsiteX8" fmla="*/ 231156 w 248982"/>
                <a:gd name="connsiteY8" fmla="*/ 9100 h 186184"/>
                <a:gd name="connsiteX9" fmla="*/ 248926 w 248982"/>
                <a:gd name="connsiteY9" fmla="*/ 28899 h 186184"/>
                <a:gd name="connsiteX10" fmla="*/ 248646 w 248982"/>
                <a:gd name="connsiteY10" fmla="*/ 100258 h 18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982" h="186184">
                  <a:moveTo>
                    <a:pt x="248506" y="100328"/>
                  </a:moveTo>
                  <a:cubicBezTo>
                    <a:pt x="248506" y="125025"/>
                    <a:pt x="248646" y="149721"/>
                    <a:pt x="248506" y="174417"/>
                  </a:cubicBezTo>
                  <a:cubicBezTo>
                    <a:pt x="248436" y="187430"/>
                    <a:pt x="246337" y="188759"/>
                    <a:pt x="235144" y="182742"/>
                  </a:cubicBezTo>
                  <a:cubicBezTo>
                    <a:pt x="167981" y="146572"/>
                    <a:pt x="105996" y="102987"/>
                    <a:pt x="48488" y="52965"/>
                  </a:cubicBezTo>
                  <a:cubicBezTo>
                    <a:pt x="33657" y="40092"/>
                    <a:pt x="19454" y="26450"/>
                    <a:pt x="5043" y="13087"/>
                  </a:cubicBezTo>
                  <a:cubicBezTo>
                    <a:pt x="2804" y="10989"/>
                    <a:pt x="-764" y="8890"/>
                    <a:pt x="145" y="5392"/>
                  </a:cubicBezTo>
                  <a:cubicBezTo>
                    <a:pt x="1265" y="984"/>
                    <a:pt x="5882" y="1264"/>
                    <a:pt x="9310" y="1194"/>
                  </a:cubicBezTo>
                  <a:cubicBezTo>
                    <a:pt x="56884" y="214"/>
                    <a:pt x="104457" y="-1185"/>
                    <a:pt x="151960" y="1824"/>
                  </a:cubicBezTo>
                  <a:cubicBezTo>
                    <a:pt x="178405" y="3503"/>
                    <a:pt x="204711" y="6931"/>
                    <a:pt x="231156" y="9100"/>
                  </a:cubicBezTo>
                  <a:cubicBezTo>
                    <a:pt x="243819" y="10149"/>
                    <a:pt x="249626" y="15046"/>
                    <a:pt x="248926" y="28899"/>
                  </a:cubicBezTo>
                  <a:cubicBezTo>
                    <a:pt x="247807" y="52615"/>
                    <a:pt x="248646" y="76472"/>
                    <a:pt x="248646" y="100258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14C39ACF-2054-4532-B512-0F4280538506}"/>
                </a:ext>
              </a:extLst>
            </p:cNvPr>
            <p:cNvSpPr/>
            <p:nvPr/>
          </p:nvSpPr>
          <p:spPr>
            <a:xfrm rot="5400000">
              <a:off x="3466370" y="6592165"/>
              <a:ext cx="368890" cy="227555"/>
            </a:xfrm>
            <a:custGeom>
              <a:avLst/>
              <a:gdLst>
                <a:gd name="connsiteX0" fmla="*/ 43437 w 368890"/>
                <a:gd name="connsiteY0" fmla="*/ 71 h 227555"/>
                <a:gd name="connsiteX1" fmla="*/ 104303 w 368890"/>
                <a:gd name="connsiteY1" fmla="*/ 27915 h 227555"/>
                <a:gd name="connsiteX2" fmla="*/ 216939 w 368890"/>
                <a:gd name="connsiteY2" fmla="*/ 115086 h 227555"/>
                <a:gd name="connsiteX3" fmla="*/ 357071 w 368890"/>
                <a:gd name="connsiteY3" fmla="*/ 211562 h 227555"/>
                <a:gd name="connsiteX4" fmla="*/ 360429 w 368890"/>
                <a:gd name="connsiteY4" fmla="*/ 213871 h 227555"/>
                <a:gd name="connsiteX5" fmla="*/ 368125 w 368890"/>
                <a:gd name="connsiteY5" fmla="*/ 224925 h 227555"/>
                <a:gd name="connsiteX6" fmla="*/ 354622 w 368890"/>
                <a:gd name="connsiteY6" fmla="*/ 224085 h 227555"/>
                <a:gd name="connsiteX7" fmla="*/ 64355 w 368890"/>
                <a:gd name="connsiteY7" fmla="*/ 107810 h 227555"/>
                <a:gd name="connsiteX8" fmla="*/ 5728 w 368890"/>
                <a:gd name="connsiteY8" fmla="*/ 53870 h 227555"/>
                <a:gd name="connsiteX9" fmla="*/ 43437 w 368890"/>
                <a:gd name="connsiteY9" fmla="*/ 1 h 22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890" h="227555">
                  <a:moveTo>
                    <a:pt x="43437" y="71"/>
                  </a:moveTo>
                  <a:cubicBezTo>
                    <a:pt x="63516" y="3009"/>
                    <a:pt x="86533" y="9026"/>
                    <a:pt x="104303" y="27915"/>
                  </a:cubicBezTo>
                  <a:cubicBezTo>
                    <a:pt x="137254" y="62825"/>
                    <a:pt x="178251" y="87592"/>
                    <a:pt x="216939" y="115086"/>
                  </a:cubicBezTo>
                  <a:cubicBezTo>
                    <a:pt x="263184" y="147898"/>
                    <a:pt x="310337" y="179450"/>
                    <a:pt x="357071" y="211562"/>
                  </a:cubicBezTo>
                  <a:cubicBezTo>
                    <a:pt x="358190" y="212332"/>
                    <a:pt x="359450" y="212961"/>
                    <a:pt x="360429" y="213871"/>
                  </a:cubicBezTo>
                  <a:cubicBezTo>
                    <a:pt x="363927" y="217019"/>
                    <a:pt x="371273" y="219258"/>
                    <a:pt x="368125" y="224925"/>
                  </a:cubicBezTo>
                  <a:cubicBezTo>
                    <a:pt x="364977" y="230521"/>
                    <a:pt x="359030" y="225694"/>
                    <a:pt x="354622" y="224085"/>
                  </a:cubicBezTo>
                  <a:cubicBezTo>
                    <a:pt x="256397" y="189105"/>
                    <a:pt x="160761" y="147478"/>
                    <a:pt x="64355" y="107810"/>
                  </a:cubicBezTo>
                  <a:cubicBezTo>
                    <a:pt x="39449" y="97526"/>
                    <a:pt x="18950" y="78357"/>
                    <a:pt x="5728" y="53870"/>
                  </a:cubicBezTo>
                  <a:cubicBezTo>
                    <a:pt x="-9594" y="25606"/>
                    <a:pt x="6777" y="-139"/>
                    <a:pt x="43437" y="1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DE6703F8-4485-4D4B-93B4-7445CDBED07D}"/>
                </a:ext>
              </a:extLst>
            </p:cNvPr>
            <p:cNvSpPr/>
            <p:nvPr/>
          </p:nvSpPr>
          <p:spPr>
            <a:xfrm rot="5400000">
              <a:off x="3463617" y="6262285"/>
              <a:ext cx="87260" cy="326239"/>
            </a:xfrm>
            <a:custGeom>
              <a:avLst/>
              <a:gdLst>
                <a:gd name="connsiteX0" fmla="*/ 37292 w 87260"/>
                <a:gd name="connsiteY0" fmla="*/ 326239 h 326239"/>
                <a:gd name="connsiteX1" fmla="*/ 26938 w 87260"/>
                <a:gd name="connsiteY1" fmla="*/ 263205 h 326239"/>
                <a:gd name="connsiteX2" fmla="*/ 1752 w 87260"/>
                <a:gd name="connsiteY2" fmla="*/ 145321 h 326239"/>
                <a:gd name="connsiteX3" fmla="*/ 27008 w 87260"/>
                <a:gd name="connsiteY3" fmla="*/ 11276 h 326239"/>
                <a:gd name="connsiteX4" fmla="*/ 52264 w 87260"/>
                <a:gd name="connsiteY4" fmla="*/ 10297 h 326239"/>
                <a:gd name="connsiteX5" fmla="*/ 86614 w 87260"/>
                <a:gd name="connsiteY5" fmla="*/ 113069 h 326239"/>
                <a:gd name="connsiteX6" fmla="*/ 42749 w 87260"/>
                <a:gd name="connsiteY6" fmla="*/ 320223 h 326239"/>
                <a:gd name="connsiteX7" fmla="*/ 37362 w 87260"/>
                <a:gd name="connsiteY7" fmla="*/ 326239 h 32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260" h="326239">
                  <a:moveTo>
                    <a:pt x="37292" y="326239"/>
                  </a:moveTo>
                  <a:cubicBezTo>
                    <a:pt x="33514" y="303362"/>
                    <a:pt x="29946" y="283354"/>
                    <a:pt x="26938" y="263205"/>
                  </a:cubicBezTo>
                  <a:cubicBezTo>
                    <a:pt x="20851" y="223397"/>
                    <a:pt x="6999" y="185338"/>
                    <a:pt x="1752" y="145321"/>
                  </a:cubicBezTo>
                  <a:cubicBezTo>
                    <a:pt x="-4544" y="97818"/>
                    <a:pt x="6649" y="53602"/>
                    <a:pt x="27008" y="11276"/>
                  </a:cubicBezTo>
                  <a:cubicBezTo>
                    <a:pt x="34144" y="-3556"/>
                    <a:pt x="42679" y="-3626"/>
                    <a:pt x="52264" y="10297"/>
                  </a:cubicBezTo>
                  <a:cubicBezTo>
                    <a:pt x="73462" y="41219"/>
                    <a:pt x="84376" y="75990"/>
                    <a:pt x="86614" y="113069"/>
                  </a:cubicBezTo>
                  <a:cubicBezTo>
                    <a:pt x="91022" y="186038"/>
                    <a:pt x="72482" y="254320"/>
                    <a:pt x="42749" y="320223"/>
                  </a:cubicBezTo>
                  <a:cubicBezTo>
                    <a:pt x="42189" y="321412"/>
                    <a:pt x="41000" y="322252"/>
                    <a:pt x="37362" y="326239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C0B501F6-2CD7-4E6B-989D-78F73D353AF8}"/>
                </a:ext>
              </a:extLst>
            </p:cNvPr>
            <p:cNvSpPr/>
            <p:nvPr/>
          </p:nvSpPr>
          <p:spPr>
            <a:xfrm rot="5400000">
              <a:off x="362285" y="6584011"/>
              <a:ext cx="103791" cy="281732"/>
            </a:xfrm>
            <a:custGeom>
              <a:avLst/>
              <a:gdLst>
                <a:gd name="connsiteX0" fmla="*/ 103655 w 103791"/>
                <a:gd name="connsiteY0" fmla="*/ 189640 h 281732"/>
                <a:gd name="connsiteX1" fmla="*/ 72452 w 103791"/>
                <a:gd name="connsiteY1" fmla="*/ 273523 h 281732"/>
                <a:gd name="connsiteX2" fmla="*/ 52863 w 103791"/>
                <a:gd name="connsiteY2" fmla="*/ 271704 h 281732"/>
                <a:gd name="connsiteX3" fmla="*/ 3471 w 103791"/>
                <a:gd name="connsiteY3" fmla="*/ 124576 h 281732"/>
                <a:gd name="connsiteX4" fmla="*/ 1162 w 103791"/>
                <a:gd name="connsiteY4" fmla="*/ 13689 h 281732"/>
                <a:gd name="connsiteX5" fmla="*/ 5500 w 103791"/>
                <a:gd name="connsiteY5" fmla="*/ 256 h 281732"/>
                <a:gd name="connsiteX6" fmla="*/ 16204 w 103791"/>
                <a:gd name="connsiteY6" fmla="*/ 9281 h 281732"/>
                <a:gd name="connsiteX7" fmla="*/ 94140 w 103791"/>
                <a:gd name="connsiteY7" fmla="*/ 137519 h 281732"/>
                <a:gd name="connsiteX8" fmla="*/ 103655 w 103791"/>
                <a:gd name="connsiteY8" fmla="*/ 189710 h 28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91" h="281732">
                  <a:moveTo>
                    <a:pt x="103655" y="189640"/>
                  </a:moveTo>
                  <a:cubicBezTo>
                    <a:pt x="104704" y="222941"/>
                    <a:pt x="93790" y="250226"/>
                    <a:pt x="72452" y="273523"/>
                  </a:cubicBezTo>
                  <a:cubicBezTo>
                    <a:pt x="62098" y="284856"/>
                    <a:pt x="60629" y="284647"/>
                    <a:pt x="52863" y="271704"/>
                  </a:cubicBezTo>
                  <a:cubicBezTo>
                    <a:pt x="25578" y="226299"/>
                    <a:pt x="10607" y="176767"/>
                    <a:pt x="3471" y="124576"/>
                  </a:cubicBezTo>
                  <a:cubicBezTo>
                    <a:pt x="-1566" y="87707"/>
                    <a:pt x="43" y="50698"/>
                    <a:pt x="1162" y="13689"/>
                  </a:cubicBezTo>
                  <a:cubicBezTo>
                    <a:pt x="1302" y="8931"/>
                    <a:pt x="532" y="1795"/>
                    <a:pt x="5500" y="256"/>
                  </a:cubicBezTo>
                  <a:cubicBezTo>
                    <a:pt x="10887" y="-1423"/>
                    <a:pt x="13195" y="5573"/>
                    <a:pt x="16204" y="9281"/>
                  </a:cubicBezTo>
                  <a:cubicBezTo>
                    <a:pt x="48036" y="48459"/>
                    <a:pt x="77209" y="89246"/>
                    <a:pt x="94140" y="137519"/>
                  </a:cubicBezTo>
                  <a:cubicBezTo>
                    <a:pt x="100226" y="154869"/>
                    <a:pt x="104634" y="172569"/>
                    <a:pt x="103655" y="18971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6946D0FA-EF95-4120-86E6-B7A7CD5587CA}"/>
                </a:ext>
              </a:extLst>
            </p:cNvPr>
            <p:cNvSpPr/>
            <p:nvPr/>
          </p:nvSpPr>
          <p:spPr>
            <a:xfrm rot="5400000">
              <a:off x="50145" y="6564226"/>
              <a:ext cx="279043" cy="97672"/>
            </a:xfrm>
            <a:custGeom>
              <a:avLst/>
              <a:gdLst>
                <a:gd name="connsiteX0" fmla="*/ 213265 w 279043"/>
                <a:gd name="connsiteY0" fmla="*/ 4 h 97672"/>
                <a:gd name="connsiteX1" fmla="*/ 271543 w 279043"/>
                <a:gd name="connsiteY1" fmla="*/ 16795 h 97672"/>
                <a:gd name="connsiteX2" fmla="*/ 272732 w 279043"/>
                <a:gd name="connsiteY2" fmla="*/ 38832 h 97672"/>
                <a:gd name="connsiteX3" fmla="*/ 148552 w 279043"/>
                <a:gd name="connsiteY3" fmla="*/ 95081 h 97672"/>
                <a:gd name="connsiteX4" fmla="*/ 10029 w 279043"/>
                <a:gd name="connsiteY4" fmla="*/ 83607 h 97672"/>
                <a:gd name="connsiteX5" fmla="*/ 25 w 279043"/>
                <a:gd name="connsiteY5" fmla="*/ 78220 h 97672"/>
                <a:gd name="connsiteX6" fmla="*/ 7581 w 279043"/>
                <a:gd name="connsiteY6" fmla="*/ 71294 h 97672"/>
                <a:gd name="connsiteX7" fmla="*/ 184651 w 279043"/>
                <a:gd name="connsiteY7" fmla="*/ 2803 h 97672"/>
                <a:gd name="connsiteX8" fmla="*/ 213265 w 279043"/>
                <a:gd name="connsiteY8" fmla="*/ 4 h 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043" h="97672">
                  <a:moveTo>
                    <a:pt x="213265" y="4"/>
                  </a:moveTo>
                  <a:cubicBezTo>
                    <a:pt x="234464" y="-136"/>
                    <a:pt x="254332" y="3362"/>
                    <a:pt x="271543" y="16795"/>
                  </a:cubicBezTo>
                  <a:cubicBezTo>
                    <a:pt x="280638" y="23860"/>
                    <a:pt x="281967" y="30157"/>
                    <a:pt x="272732" y="38832"/>
                  </a:cubicBezTo>
                  <a:cubicBezTo>
                    <a:pt x="237682" y="71924"/>
                    <a:pt x="195426" y="88714"/>
                    <a:pt x="148552" y="95081"/>
                  </a:cubicBezTo>
                  <a:cubicBezTo>
                    <a:pt x="101608" y="101447"/>
                    <a:pt x="55504" y="95501"/>
                    <a:pt x="10029" y="83607"/>
                  </a:cubicBezTo>
                  <a:cubicBezTo>
                    <a:pt x="6461" y="82698"/>
                    <a:pt x="585" y="83607"/>
                    <a:pt x="25" y="78220"/>
                  </a:cubicBezTo>
                  <a:cubicBezTo>
                    <a:pt x="-395" y="74093"/>
                    <a:pt x="4572" y="72973"/>
                    <a:pt x="7581" y="71294"/>
                  </a:cubicBezTo>
                  <a:cubicBezTo>
                    <a:pt x="63479" y="40372"/>
                    <a:pt x="121057" y="13786"/>
                    <a:pt x="184651" y="2803"/>
                  </a:cubicBezTo>
                  <a:cubicBezTo>
                    <a:pt x="194096" y="1193"/>
                    <a:pt x="203751" y="914"/>
                    <a:pt x="213265" y="4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4CD33743-B697-4C40-A2EE-0662F2873C4D}"/>
                </a:ext>
              </a:extLst>
            </p:cNvPr>
            <p:cNvSpPr/>
            <p:nvPr/>
          </p:nvSpPr>
          <p:spPr>
            <a:xfrm rot="5400000">
              <a:off x="1205179" y="6549278"/>
              <a:ext cx="207038" cy="313861"/>
            </a:xfrm>
            <a:custGeom>
              <a:avLst/>
              <a:gdLst>
                <a:gd name="connsiteX0" fmla="*/ 206968 w 207038"/>
                <a:gd name="connsiteY0" fmla="*/ 313862 h 313861"/>
                <a:gd name="connsiteX1" fmla="*/ 150160 w 207038"/>
                <a:gd name="connsiteY1" fmla="*/ 276223 h 313861"/>
                <a:gd name="connsiteX2" fmla="*/ 20872 w 207038"/>
                <a:gd name="connsiteY2" fmla="*/ 70538 h 313861"/>
                <a:gd name="connsiteX3" fmla="*/ 2263 w 207038"/>
                <a:gd name="connsiteY3" fmla="*/ 11701 h 313861"/>
                <a:gd name="connsiteX4" fmla="*/ 2263 w 207038"/>
                <a:gd name="connsiteY4" fmla="*/ 578 h 313861"/>
                <a:gd name="connsiteX5" fmla="*/ 12267 w 207038"/>
                <a:gd name="connsiteY5" fmla="*/ 6175 h 313861"/>
                <a:gd name="connsiteX6" fmla="*/ 95730 w 207038"/>
                <a:gd name="connsiteY6" fmla="*/ 111116 h 313861"/>
                <a:gd name="connsiteX7" fmla="*/ 203120 w 207038"/>
                <a:gd name="connsiteY7" fmla="*/ 303858 h 313861"/>
                <a:gd name="connsiteX8" fmla="*/ 207038 w 207038"/>
                <a:gd name="connsiteY8" fmla="*/ 313862 h 31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038" h="313861">
                  <a:moveTo>
                    <a:pt x="206968" y="313862"/>
                  </a:moveTo>
                  <a:cubicBezTo>
                    <a:pt x="184581" y="305677"/>
                    <a:pt x="166951" y="291475"/>
                    <a:pt x="150160" y="276223"/>
                  </a:cubicBezTo>
                  <a:cubicBezTo>
                    <a:pt x="87895" y="219765"/>
                    <a:pt x="48717" y="148615"/>
                    <a:pt x="20872" y="70538"/>
                  </a:cubicBezTo>
                  <a:cubicBezTo>
                    <a:pt x="13946" y="51159"/>
                    <a:pt x="8210" y="31430"/>
                    <a:pt x="2263" y="11701"/>
                  </a:cubicBezTo>
                  <a:cubicBezTo>
                    <a:pt x="1143" y="8133"/>
                    <a:pt x="-2215" y="3026"/>
                    <a:pt x="2263" y="578"/>
                  </a:cubicBezTo>
                  <a:cubicBezTo>
                    <a:pt x="6391" y="-1731"/>
                    <a:pt x="9399" y="3446"/>
                    <a:pt x="12267" y="6175"/>
                  </a:cubicBezTo>
                  <a:cubicBezTo>
                    <a:pt x="44729" y="37447"/>
                    <a:pt x="71244" y="73547"/>
                    <a:pt x="95730" y="111116"/>
                  </a:cubicBezTo>
                  <a:cubicBezTo>
                    <a:pt x="135958" y="172821"/>
                    <a:pt x="171148" y="237465"/>
                    <a:pt x="203120" y="303858"/>
                  </a:cubicBezTo>
                  <a:cubicBezTo>
                    <a:pt x="204659" y="307076"/>
                    <a:pt x="205779" y="310504"/>
                    <a:pt x="207038" y="313862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77D425C8-50C9-4DFE-AB23-C9FBFF89CDB3}"/>
                </a:ext>
              </a:extLst>
            </p:cNvPr>
            <p:cNvSpPr/>
            <p:nvPr/>
          </p:nvSpPr>
          <p:spPr>
            <a:xfrm rot="5400000">
              <a:off x="1332154" y="6735216"/>
              <a:ext cx="176384" cy="136205"/>
            </a:xfrm>
            <a:custGeom>
              <a:avLst/>
              <a:gdLst>
                <a:gd name="connsiteX0" fmla="*/ 176385 w 176384"/>
                <a:gd name="connsiteY0" fmla="*/ 67892 h 136205"/>
                <a:gd name="connsiteX1" fmla="*/ 176385 w 176384"/>
                <a:gd name="connsiteY1" fmla="*/ 125470 h 136205"/>
                <a:gd name="connsiteX2" fmla="*/ 163582 w 176384"/>
                <a:gd name="connsiteY2" fmla="*/ 135614 h 136205"/>
                <a:gd name="connsiteX3" fmla="*/ 7639 w 176384"/>
                <a:gd name="connsiteY3" fmla="*/ 92798 h 136205"/>
                <a:gd name="connsiteX4" fmla="*/ 84 w 176384"/>
                <a:gd name="connsiteY4" fmla="*/ 87831 h 136205"/>
                <a:gd name="connsiteX5" fmla="*/ 5890 w 176384"/>
                <a:gd name="connsiteY5" fmla="*/ 80975 h 136205"/>
                <a:gd name="connsiteX6" fmla="*/ 165051 w 176384"/>
                <a:gd name="connsiteY6" fmla="*/ 1290 h 136205"/>
                <a:gd name="connsiteX7" fmla="*/ 176385 w 176384"/>
                <a:gd name="connsiteY7" fmla="*/ 10245 h 136205"/>
                <a:gd name="connsiteX8" fmla="*/ 176385 w 176384"/>
                <a:gd name="connsiteY8" fmla="*/ 67822 h 13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384" h="136205">
                  <a:moveTo>
                    <a:pt x="176385" y="67892"/>
                  </a:moveTo>
                  <a:cubicBezTo>
                    <a:pt x="176385" y="87062"/>
                    <a:pt x="176315" y="106301"/>
                    <a:pt x="176385" y="125470"/>
                  </a:cubicBezTo>
                  <a:cubicBezTo>
                    <a:pt x="176385" y="134495"/>
                    <a:pt x="172817" y="137643"/>
                    <a:pt x="163582" y="135614"/>
                  </a:cubicBezTo>
                  <a:cubicBezTo>
                    <a:pt x="110761" y="124421"/>
                    <a:pt x="58920" y="109589"/>
                    <a:pt x="7639" y="92798"/>
                  </a:cubicBezTo>
                  <a:cubicBezTo>
                    <a:pt x="4701" y="91819"/>
                    <a:pt x="713" y="91399"/>
                    <a:pt x="84" y="87831"/>
                  </a:cubicBezTo>
                  <a:cubicBezTo>
                    <a:pt x="-616" y="84053"/>
                    <a:pt x="3232" y="82584"/>
                    <a:pt x="5890" y="80975"/>
                  </a:cubicBezTo>
                  <a:cubicBezTo>
                    <a:pt x="56472" y="49493"/>
                    <a:pt x="109712" y="23187"/>
                    <a:pt x="165051" y="1290"/>
                  </a:cubicBezTo>
                  <a:cubicBezTo>
                    <a:pt x="174356" y="-2418"/>
                    <a:pt x="176385" y="2269"/>
                    <a:pt x="176385" y="10245"/>
                  </a:cubicBezTo>
                  <a:cubicBezTo>
                    <a:pt x="176385" y="29414"/>
                    <a:pt x="176385" y="48653"/>
                    <a:pt x="176385" y="67822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F6AAEC2-155B-48D2-9617-01DECCD4C7C7}"/>
                </a:ext>
              </a:extLst>
            </p:cNvPr>
            <p:cNvSpPr/>
            <p:nvPr/>
          </p:nvSpPr>
          <p:spPr>
            <a:xfrm rot="5400000">
              <a:off x="3413136" y="6653117"/>
              <a:ext cx="337379" cy="135665"/>
            </a:xfrm>
            <a:custGeom>
              <a:avLst/>
              <a:gdLst>
                <a:gd name="connsiteX0" fmla="*/ 324699 w 337379"/>
                <a:gd name="connsiteY0" fmla="*/ 135666 h 135665"/>
                <a:gd name="connsiteX1" fmla="*/ 86063 w 337379"/>
                <a:gd name="connsiteY1" fmla="*/ 89912 h 135665"/>
                <a:gd name="connsiteX2" fmla="*/ 17851 w 337379"/>
                <a:gd name="connsiteY2" fmla="*/ 44647 h 135665"/>
                <a:gd name="connsiteX3" fmla="*/ 7567 w 337379"/>
                <a:gd name="connsiteY3" fmla="*/ 31844 h 135665"/>
                <a:gd name="connsiteX4" fmla="*/ 3369 w 337379"/>
                <a:gd name="connsiteY4" fmla="*/ 6938 h 135665"/>
                <a:gd name="connsiteX5" fmla="*/ 35062 w 337379"/>
                <a:gd name="connsiteY5" fmla="*/ 4629 h 135665"/>
                <a:gd name="connsiteX6" fmla="*/ 118455 w 337379"/>
                <a:gd name="connsiteY6" fmla="*/ 46326 h 135665"/>
                <a:gd name="connsiteX7" fmla="*/ 318962 w 337379"/>
                <a:gd name="connsiteY7" fmla="*/ 120345 h 135665"/>
                <a:gd name="connsiteX8" fmla="*/ 326798 w 337379"/>
                <a:gd name="connsiteY8" fmla="*/ 122723 h 135665"/>
                <a:gd name="connsiteX9" fmla="*/ 337222 w 337379"/>
                <a:gd name="connsiteY9" fmla="*/ 131188 h 135665"/>
                <a:gd name="connsiteX10" fmla="*/ 324629 w 337379"/>
                <a:gd name="connsiteY10" fmla="*/ 135596 h 13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7379" h="135665">
                  <a:moveTo>
                    <a:pt x="324699" y="135666"/>
                  </a:moveTo>
                  <a:cubicBezTo>
                    <a:pt x="243125" y="130139"/>
                    <a:pt x="161971" y="123423"/>
                    <a:pt x="86063" y="89912"/>
                  </a:cubicBezTo>
                  <a:cubicBezTo>
                    <a:pt x="60807" y="78788"/>
                    <a:pt x="37650" y="64166"/>
                    <a:pt x="17851" y="44647"/>
                  </a:cubicBezTo>
                  <a:cubicBezTo>
                    <a:pt x="14003" y="40799"/>
                    <a:pt x="10296" y="36532"/>
                    <a:pt x="7567" y="31844"/>
                  </a:cubicBezTo>
                  <a:cubicBezTo>
                    <a:pt x="3090" y="24148"/>
                    <a:pt x="-4396" y="15193"/>
                    <a:pt x="3369" y="6938"/>
                  </a:cubicBezTo>
                  <a:cubicBezTo>
                    <a:pt x="12114" y="-2367"/>
                    <a:pt x="24078" y="-1457"/>
                    <a:pt x="35062" y="4629"/>
                  </a:cubicBezTo>
                  <a:cubicBezTo>
                    <a:pt x="62276" y="19671"/>
                    <a:pt x="90121" y="33453"/>
                    <a:pt x="118455" y="46326"/>
                  </a:cubicBezTo>
                  <a:cubicBezTo>
                    <a:pt x="183448" y="75919"/>
                    <a:pt x="250681" y="99636"/>
                    <a:pt x="318962" y="120345"/>
                  </a:cubicBezTo>
                  <a:cubicBezTo>
                    <a:pt x="321621" y="121114"/>
                    <a:pt x="324349" y="121674"/>
                    <a:pt x="326798" y="122723"/>
                  </a:cubicBezTo>
                  <a:cubicBezTo>
                    <a:pt x="331136" y="124542"/>
                    <a:pt x="338552" y="124472"/>
                    <a:pt x="337222" y="131188"/>
                  </a:cubicBezTo>
                  <a:cubicBezTo>
                    <a:pt x="335963" y="137625"/>
                    <a:pt x="328967" y="134826"/>
                    <a:pt x="324629" y="135596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5B91308A-2B5C-41AE-84D2-72DE11F91323}"/>
                </a:ext>
              </a:extLst>
            </p:cNvPr>
            <p:cNvSpPr/>
            <p:nvPr/>
          </p:nvSpPr>
          <p:spPr>
            <a:xfrm rot="5400000">
              <a:off x="3329336" y="6150790"/>
              <a:ext cx="243361" cy="100657"/>
            </a:xfrm>
            <a:custGeom>
              <a:avLst/>
              <a:gdLst>
                <a:gd name="connsiteX0" fmla="*/ 243362 w 243361"/>
                <a:gd name="connsiteY0" fmla="*/ 100340 h 100657"/>
                <a:gd name="connsiteX1" fmla="*/ 164936 w 243361"/>
                <a:gd name="connsiteY1" fmla="*/ 100130 h 100657"/>
                <a:gd name="connsiteX2" fmla="*/ 34319 w 243361"/>
                <a:gd name="connsiteY2" fmla="*/ 64660 h 100657"/>
                <a:gd name="connsiteX3" fmla="*/ 5845 w 243361"/>
                <a:gd name="connsiteY3" fmla="*/ 41293 h 100657"/>
                <a:gd name="connsiteX4" fmla="*/ 10322 w 243361"/>
                <a:gd name="connsiteY4" fmla="*/ 10790 h 100657"/>
                <a:gd name="connsiteX5" fmla="*/ 62723 w 243361"/>
                <a:gd name="connsiteY5" fmla="*/ 2185 h 100657"/>
                <a:gd name="connsiteX6" fmla="*/ 107778 w 243361"/>
                <a:gd name="connsiteY6" fmla="*/ 21844 h 100657"/>
                <a:gd name="connsiteX7" fmla="*/ 243362 w 243361"/>
                <a:gd name="connsiteY7" fmla="*/ 100340 h 10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61" h="100657">
                  <a:moveTo>
                    <a:pt x="243362" y="100340"/>
                  </a:moveTo>
                  <a:cubicBezTo>
                    <a:pt x="215657" y="100340"/>
                    <a:pt x="190262" y="101179"/>
                    <a:pt x="164936" y="100130"/>
                  </a:cubicBezTo>
                  <a:cubicBezTo>
                    <a:pt x="118832" y="98241"/>
                    <a:pt x="74057" y="90685"/>
                    <a:pt x="34319" y="64660"/>
                  </a:cubicBezTo>
                  <a:cubicBezTo>
                    <a:pt x="23965" y="57873"/>
                    <a:pt x="13541" y="51227"/>
                    <a:pt x="5845" y="41293"/>
                  </a:cubicBezTo>
                  <a:cubicBezTo>
                    <a:pt x="-3250" y="29469"/>
                    <a:pt x="-1711" y="19535"/>
                    <a:pt x="10322" y="10790"/>
                  </a:cubicBezTo>
                  <a:cubicBezTo>
                    <a:pt x="26343" y="-824"/>
                    <a:pt x="44183" y="-1943"/>
                    <a:pt x="62723" y="2185"/>
                  </a:cubicBezTo>
                  <a:cubicBezTo>
                    <a:pt x="78954" y="5753"/>
                    <a:pt x="93926" y="12959"/>
                    <a:pt x="107778" y="21844"/>
                  </a:cubicBezTo>
                  <a:cubicBezTo>
                    <a:pt x="151153" y="49758"/>
                    <a:pt x="193620" y="79211"/>
                    <a:pt x="243362" y="10034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F6BCBBF4-44C3-42B8-8A24-97F562F375FB}"/>
                </a:ext>
              </a:extLst>
            </p:cNvPr>
            <p:cNvSpPr/>
            <p:nvPr/>
          </p:nvSpPr>
          <p:spPr>
            <a:xfrm rot="5400000">
              <a:off x="207263" y="6522114"/>
              <a:ext cx="230087" cy="70950"/>
            </a:xfrm>
            <a:custGeom>
              <a:avLst/>
              <a:gdLst>
                <a:gd name="connsiteX0" fmla="*/ 115113 w 230087"/>
                <a:gd name="connsiteY0" fmla="*/ 70 h 70950"/>
                <a:gd name="connsiteX1" fmla="*/ 222923 w 230087"/>
                <a:gd name="connsiteY1" fmla="*/ 37639 h 70950"/>
                <a:gd name="connsiteX2" fmla="*/ 220894 w 230087"/>
                <a:gd name="connsiteY2" fmla="*/ 54849 h 70950"/>
                <a:gd name="connsiteX3" fmla="*/ 135332 w 230087"/>
                <a:gd name="connsiteY3" fmla="*/ 70870 h 70950"/>
                <a:gd name="connsiteX4" fmla="*/ 12341 w 230087"/>
                <a:gd name="connsiteY4" fmla="*/ 38758 h 70950"/>
                <a:gd name="connsiteX5" fmla="*/ 28 w 230087"/>
                <a:gd name="connsiteY5" fmla="*/ 27704 h 70950"/>
                <a:gd name="connsiteX6" fmla="*/ 13390 w 230087"/>
                <a:gd name="connsiteY6" fmla="*/ 19939 h 70950"/>
                <a:gd name="connsiteX7" fmla="*/ 115113 w 230087"/>
                <a:gd name="connsiteY7" fmla="*/ 0 h 7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087" h="70950">
                  <a:moveTo>
                    <a:pt x="115113" y="70"/>
                  </a:moveTo>
                  <a:cubicBezTo>
                    <a:pt x="154781" y="1959"/>
                    <a:pt x="191930" y="10844"/>
                    <a:pt x="222923" y="37639"/>
                  </a:cubicBezTo>
                  <a:cubicBezTo>
                    <a:pt x="232857" y="46244"/>
                    <a:pt x="232717" y="49252"/>
                    <a:pt x="220894" y="54849"/>
                  </a:cubicBezTo>
                  <a:cubicBezTo>
                    <a:pt x="193819" y="67582"/>
                    <a:pt x="164505" y="70170"/>
                    <a:pt x="135332" y="70870"/>
                  </a:cubicBezTo>
                  <a:cubicBezTo>
                    <a:pt x="91466" y="71989"/>
                    <a:pt x="50190" y="61355"/>
                    <a:pt x="12341" y="38758"/>
                  </a:cubicBezTo>
                  <a:cubicBezTo>
                    <a:pt x="7513" y="35890"/>
                    <a:pt x="-532" y="34351"/>
                    <a:pt x="28" y="27704"/>
                  </a:cubicBezTo>
                  <a:cubicBezTo>
                    <a:pt x="517" y="21758"/>
                    <a:pt x="8423" y="21758"/>
                    <a:pt x="13390" y="19939"/>
                  </a:cubicBezTo>
                  <a:cubicBezTo>
                    <a:pt x="46202" y="7766"/>
                    <a:pt x="80203" y="1469"/>
                    <a:pt x="115113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F49B4973-3BD2-4AC9-ABEC-B7FB4C8E6AB4}"/>
                </a:ext>
              </a:extLst>
            </p:cNvPr>
            <p:cNvSpPr/>
            <p:nvPr/>
          </p:nvSpPr>
          <p:spPr>
            <a:xfrm rot="5400000">
              <a:off x="988983" y="6540825"/>
              <a:ext cx="253751" cy="89662"/>
            </a:xfrm>
            <a:custGeom>
              <a:avLst/>
              <a:gdLst>
                <a:gd name="connsiteX0" fmla="*/ 213963 w 253751"/>
                <a:gd name="connsiteY0" fmla="*/ 108 h 89662"/>
                <a:gd name="connsiteX1" fmla="*/ 247894 w 253751"/>
                <a:gd name="connsiteY1" fmla="*/ 3466 h 89662"/>
                <a:gd name="connsiteX2" fmla="*/ 253421 w 253751"/>
                <a:gd name="connsiteY2" fmla="*/ 6824 h 89662"/>
                <a:gd name="connsiteX3" fmla="*/ 249293 w 253751"/>
                <a:gd name="connsiteY3" fmla="*/ 12771 h 89662"/>
                <a:gd name="connsiteX4" fmla="*/ 70474 w 253751"/>
                <a:gd name="connsiteY4" fmla="*/ 81122 h 89662"/>
                <a:gd name="connsiteX5" fmla="*/ 13316 w 253751"/>
                <a:gd name="connsiteY5" fmla="*/ 88398 h 89662"/>
                <a:gd name="connsiteX6" fmla="*/ 653 w 253751"/>
                <a:gd name="connsiteY6" fmla="*/ 87139 h 89662"/>
                <a:gd name="connsiteX7" fmla="*/ 6949 w 253751"/>
                <a:gd name="connsiteY7" fmla="*/ 76225 h 89662"/>
                <a:gd name="connsiteX8" fmla="*/ 115388 w 253751"/>
                <a:gd name="connsiteY8" fmla="*/ 16199 h 89662"/>
                <a:gd name="connsiteX9" fmla="*/ 213963 w 253751"/>
                <a:gd name="connsiteY9" fmla="*/ 178 h 8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751" h="89662">
                  <a:moveTo>
                    <a:pt x="213963" y="108"/>
                  </a:moveTo>
                  <a:cubicBezTo>
                    <a:pt x="222568" y="-382"/>
                    <a:pt x="235301" y="807"/>
                    <a:pt x="247894" y="3466"/>
                  </a:cubicBezTo>
                  <a:cubicBezTo>
                    <a:pt x="249923" y="3886"/>
                    <a:pt x="252721" y="5215"/>
                    <a:pt x="253421" y="6824"/>
                  </a:cubicBezTo>
                  <a:cubicBezTo>
                    <a:pt x="254820" y="10112"/>
                    <a:pt x="251462" y="11371"/>
                    <a:pt x="249293" y="12771"/>
                  </a:cubicBezTo>
                  <a:cubicBezTo>
                    <a:pt x="194234" y="47541"/>
                    <a:pt x="137006" y="76225"/>
                    <a:pt x="70474" y="81122"/>
                  </a:cubicBezTo>
                  <a:cubicBezTo>
                    <a:pt x="51374" y="82522"/>
                    <a:pt x="32415" y="86020"/>
                    <a:pt x="13316" y="88398"/>
                  </a:cubicBezTo>
                  <a:cubicBezTo>
                    <a:pt x="8978" y="88958"/>
                    <a:pt x="3101" y="91546"/>
                    <a:pt x="653" y="87139"/>
                  </a:cubicBezTo>
                  <a:cubicBezTo>
                    <a:pt x="-1936" y="82382"/>
                    <a:pt x="3801" y="79163"/>
                    <a:pt x="6949" y="76225"/>
                  </a:cubicBezTo>
                  <a:cubicBezTo>
                    <a:pt x="38222" y="47471"/>
                    <a:pt x="75441" y="29211"/>
                    <a:pt x="115388" y="16199"/>
                  </a:cubicBezTo>
                  <a:cubicBezTo>
                    <a:pt x="146031" y="6194"/>
                    <a:pt x="177374" y="178"/>
                    <a:pt x="213963" y="178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2B243C9D-278A-48E6-9930-AF77A3C84069}"/>
                </a:ext>
              </a:extLst>
            </p:cNvPr>
            <p:cNvSpPr/>
            <p:nvPr/>
          </p:nvSpPr>
          <p:spPr>
            <a:xfrm rot="5400000">
              <a:off x="3177502" y="6250789"/>
              <a:ext cx="232547" cy="60066"/>
            </a:xfrm>
            <a:custGeom>
              <a:avLst/>
              <a:gdLst>
                <a:gd name="connsiteX0" fmla="*/ 99765 w 232547"/>
                <a:gd name="connsiteY0" fmla="*/ 60067 h 60066"/>
                <a:gd name="connsiteX1" fmla="*/ 32672 w 232547"/>
                <a:gd name="connsiteY1" fmla="*/ 47404 h 60066"/>
                <a:gd name="connsiteX2" fmla="*/ 4128 w 232547"/>
                <a:gd name="connsiteY2" fmla="*/ 24666 h 60066"/>
                <a:gd name="connsiteX3" fmla="*/ 12664 w 232547"/>
                <a:gd name="connsiteY3" fmla="*/ 2279 h 60066"/>
                <a:gd name="connsiteX4" fmla="*/ 47994 w 232547"/>
                <a:gd name="connsiteY4" fmla="*/ 1929 h 60066"/>
                <a:gd name="connsiteX5" fmla="*/ 141741 w 232547"/>
                <a:gd name="connsiteY5" fmla="*/ 14732 h 60066"/>
                <a:gd name="connsiteX6" fmla="*/ 220727 w 232547"/>
                <a:gd name="connsiteY6" fmla="*/ 6337 h 60066"/>
                <a:gd name="connsiteX7" fmla="*/ 231921 w 232547"/>
                <a:gd name="connsiteY7" fmla="*/ 7246 h 60066"/>
                <a:gd name="connsiteX8" fmla="*/ 226954 w 232547"/>
                <a:gd name="connsiteY8" fmla="*/ 17600 h 60066"/>
                <a:gd name="connsiteX9" fmla="*/ 183158 w 232547"/>
                <a:gd name="connsiteY9" fmla="*/ 45025 h 60066"/>
                <a:gd name="connsiteX10" fmla="*/ 99765 w 232547"/>
                <a:gd name="connsiteY10" fmla="*/ 60067 h 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547" h="60066">
                  <a:moveTo>
                    <a:pt x="99765" y="60067"/>
                  </a:moveTo>
                  <a:cubicBezTo>
                    <a:pt x="76888" y="58527"/>
                    <a:pt x="54150" y="56568"/>
                    <a:pt x="32672" y="47404"/>
                  </a:cubicBezTo>
                  <a:cubicBezTo>
                    <a:pt x="21059" y="42436"/>
                    <a:pt x="11055" y="35300"/>
                    <a:pt x="4128" y="24666"/>
                  </a:cubicBezTo>
                  <a:cubicBezTo>
                    <a:pt x="-3427" y="13193"/>
                    <a:pt x="-629" y="6197"/>
                    <a:pt x="12664" y="2279"/>
                  </a:cubicBezTo>
                  <a:cubicBezTo>
                    <a:pt x="24417" y="-1149"/>
                    <a:pt x="36170" y="-240"/>
                    <a:pt x="47994" y="1929"/>
                  </a:cubicBezTo>
                  <a:cubicBezTo>
                    <a:pt x="79056" y="7596"/>
                    <a:pt x="110189" y="12423"/>
                    <a:pt x="141741" y="14732"/>
                  </a:cubicBezTo>
                  <a:cubicBezTo>
                    <a:pt x="168606" y="16761"/>
                    <a:pt x="194422" y="9415"/>
                    <a:pt x="220727" y="6337"/>
                  </a:cubicBezTo>
                  <a:cubicBezTo>
                    <a:pt x="224575" y="5917"/>
                    <a:pt x="229472" y="2629"/>
                    <a:pt x="231921" y="7246"/>
                  </a:cubicBezTo>
                  <a:cubicBezTo>
                    <a:pt x="234229" y="11584"/>
                    <a:pt x="229612" y="14732"/>
                    <a:pt x="226954" y="17600"/>
                  </a:cubicBezTo>
                  <a:cubicBezTo>
                    <a:pt x="214850" y="30683"/>
                    <a:pt x="199529" y="38798"/>
                    <a:pt x="183158" y="45025"/>
                  </a:cubicBezTo>
                  <a:cubicBezTo>
                    <a:pt x="156293" y="55169"/>
                    <a:pt x="128309" y="58947"/>
                    <a:pt x="99765" y="60067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395186F8-2623-4FBE-8BC9-8FCD88903E36}"/>
                </a:ext>
              </a:extLst>
            </p:cNvPr>
            <p:cNvSpPr/>
            <p:nvPr/>
          </p:nvSpPr>
          <p:spPr>
            <a:xfrm rot="5400000">
              <a:off x="221698" y="6727048"/>
              <a:ext cx="61158" cy="206728"/>
            </a:xfrm>
            <a:custGeom>
              <a:avLst/>
              <a:gdLst>
                <a:gd name="connsiteX0" fmla="*/ 30 w 61158"/>
                <a:gd name="connsiteY0" fmla="*/ 88599 h 206728"/>
                <a:gd name="connsiteX1" fmla="*/ 22417 w 61158"/>
                <a:gd name="connsiteY1" fmla="*/ 5416 h 206728"/>
                <a:gd name="connsiteX2" fmla="*/ 33471 w 61158"/>
                <a:gd name="connsiteY2" fmla="*/ 5556 h 206728"/>
                <a:gd name="connsiteX3" fmla="*/ 54249 w 61158"/>
                <a:gd name="connsiteY3" fmla="*/ 176050 h 206728"/>
                <a:gd name="connsiteX4" fmla="*/ 43965 w 61158"/>
                <a:gd name="connsiteY4" fmla="*/ 201306 h 206728"/>
                <a:gd name="connsiteX5" fmla="*/ 33751 w 61158"/>
                <a:gd name="connsiteY5" fmla="*/ 201866 h 206728"/>
                <a:gd name="connsiteX6" fmla="*/ 100 w 61158"/>
                <a:gd name="connsiteY6" fmla="*/ 88599 h 20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58" h="206728">
                  <a:moveTo>
                    <a:pt x="30" y="88599"/>
                  </a:moveTo>
                  <a:cubicBezTo>
                    <a:pt x="-390" y="57047"/>
                    <a:pt x="7235" y="30252"/>
                    <a:pt x="22417" y="5416"/>
                  </a:cubicBezTo>
                  <a:cubicBezTo>
                    <a:pt x="26615" y="-1440"/>
                    <a:pt x="30183" y="-2210"/>
                    <a:pt x="33471" y="5556"/>
                  </a:cubicBezTo>
                  <a:cubicBezTo>
                    <a:pt x="56558" y="60405"/>
                    <a:pt x="70200" y="116513"/>
                    <a:pt x="54249" y="176050"/>
                  </a:cubicBezTo>
                  <a:cubicBezTo>
                    <a:pt x="51940" y="184795"/>
                    <a:pt x="47813" y="193050"/>
                    <a:pt x="43965" y="201306"/>
                  </a:cubicBezTo>
                  <a:cubicBezTo>
                    <a:pt x="41306" y="206903"/>
                    <a:pt x="37389" y="209771"/>
                    <a:pt x="33751" y="201866"/>
                  </a:cubicBezTo>
                  <a:cubicBezTo>
                    <a:pt x="16680" y="164997"/>
                    <a:pt x="-1510" y="128407"/>
                    <a:pt x="100" y="88599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528F3718-4CCA-4342-B866-CBD88617970A}"/>
                </a:ext>
              </a:extLst>
            </p:cNvPr>
            <p:cNvSpPr/>
            <p:nvPr/>
          </p:nvSpPr>
          <p:spPr>
            <a:xfrm rot="5400000">
              <a:off x="1947527" y="5566059"/>
              <a:ext cx="95705" cy="111327"/>
            </a:xfrm>
            <a:custGeom>
              <a:avLst/>
              <a:gdLst>
                <a:gd name="connsiteX0" fmla="*/ 95706 w 95705"/>
                <a:gd name="connsiteY0" fmla="*/ 55410 h 111327"/>
                <a:gd name="connsiteX1" fmla="*/ 75137 w 95705"/>
                <a:gd name="connsiteY1" fmla="*/ 101374 h 111327"/>
                <a:gd name="connsiteX2" fmla="*/ 46873 w 95705"/>
                <a:gd name="connsiteY2" fmla="*/ 109979 h 111327"/>
                <a:gd name="connsiteX3" fmla="*/ 2168 w 95705"/>
                <a:gd name="connsiteY3" fmla="*/ 69542 h 111327"/>
                <a:gd name="connsiteX4" fmla="*/ 19379 w 95705"/>
                <a:gd name="connsiteY4" fmla="*/ 12034 h 111327"/>
                <a:gd name="connsiteX5" fmla="*/ 67792 w 95705"/>
                <a:gd name="connsiteY5" fmla="*/ 3989 h 111327"/>
                <a:gd name="connsiteX6" fmla="*/ 95706 w 95705"/>
                <a:gd name="connsiteY6" fmla="*/ 55410 h 11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5" h="111327">
                  <a:moveTo>
                    <a:pt x="95706" y="55410"/>
                  </a:moveTo>
                  <a:cubicBezTo>
                    <a:pt x="94517" y="68492"/>
                    <a:pt x="84722" y="85143"/>
                    <a:pt x="75137" y="101374"/>
                  </a:cubicBezTo>
                  <a:cubicBezTo>
                    <a:pt x="69471" y="110959"/>
                    <a:pt x="57787" y="113127"/>
                    <a:pt x="46873" y="109979"/>
                  </a:cubicBezTo>
                  <a:cubicBezTo>
                    <a:pt x="25535" y="103893"/>
                    <a:pt x="8395" y="91440"/>
                    <a:pt x="2168" y="69542"/>
                  </a:cubicBezTo>
                  <a:cubicBezTo>
                    <a:pt x="-4058" y="47644"/>
                    <a:pt x="3568" y="27985"/>
                    <a:pt x="19379" y="12034"/>
                  </a:cubicBezTo>
                  <a:cubicBezTo>
                    <a:pt x="31762" y="-489"/>
                    <a:pt x="51141" y="-3357"/>
                    <a:pt x="67792" y="3989"/>
                  </a:cubicBezTo>
                  <a:cubicBezTo>
                    <a:pt x="85771" y="11894"/>
                    <a:pt x="95706" y="27775"/>
                    <a:pt x="95706" y="5541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BF32CC6-78E4-4FC7-B7AB-678390CF417F}"/>
                </a:ext>
              </a:extLst>
            </p:cNvPr>
            <p:cNvSpPr/>
            <p:nvPr/>
          </p:nvSpPr>
          <p:spPr>
            <a:xfrm rot="5400000">
              <a:off x="3399097" y="6072764"/>
              <a:ext cx="284234" cy="276703"/>
            </a:xfrm>
            <a:custGeom>
              <a:avLst/>
              <a:gdLst>
                <a:gd name="connsiteX0" fmla="*/ 284095 w 284234"/>
                <a:gd name="connsiteY0" fmla="*/ 276461 h 276703"/>
                <a:gd name="connsiteX1" fmla="*/ 250304 w 284234"/>
                <a:gd name="connsiteY1" fmla="*/ 260300 h 276703"/>
                <a:gd name="connsiteX2" fmla="*/ 123535 w 284234"/>
                <a:gd name="connsiteY2" fmla="*/ 127375 h 276703"/>
                <a:gd name="connsiteX3" fmla="*/ 14466 w 284234"/>
                <a:gd name="connsiteY3" fmla="*/ 31389 h 276703"/>
                <a:gd name="connsiteX4" fmla="*/ 4532 w 284234"/>
                <a:gd name="connsiteY4" fmla="*/ 22154 h 276703"/>
                <a:gd name="connsiteX5" fmla="*/ 2573 w 284234"/>
                <a:gd name="connsiteY5" fmla="*/ 1655 h 276703"/>
                <a:gd name="connsiteX6" fmla="*/ 17125 w 284234"/>
                <a:gd name="connsiteY6" fmla="*/ 7812 h 276703"/>
                <a:gd name="connsiteX7" fmla="*/ 179364 w 284234"/>
                <a:gd name="connsiteY7" fmla="*/ 157108 h 276703"/>
                <a:gd name="connsiteX8" fmla="*/ 228756 w 284234"/>
                <a:gd name="connsiteY8" fmla="*/ 213567 h 276703"/>
                <a:gd name="connsiteX9" fmla="*/ 272621 w 284234"/>
                <a:gd name="connsiteY9" fmla="*/ 259951 h 276703"/>
                <a:gd name="connsiteX10" fmla="*/ 284235 w 284234"/>
                <a:gd name="connsiteY10" fmla="*/ 276461 h 27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34" h="276703">
                  <a:moveTo>
                    <a:pt x="284095" y="276461"/>
                  </a:moveTo>
                  <a:cubicBezTo>
                    <a:pt x="268354" y="278210"/>
                    <a:pt x="259119" y="270235"/>
                    <a:pt x="250304" y="260300"/>
                  </a:cubicBezTo>
                  <a:cubicBezTo>
                    <a:pt x="209727" y="214406"/>
                    <a:pt x="167820" y="169771"/>
                    <a:pt x="123535" y="127375"/>
                  </a:cubicBezTo>
                  <a:cubicBezTo>
                    <a:pt x="88485" y="93864"/>
                    <a:pt x="52105" y="61892"/>
                    <a:pt x="14466" y="31389"/>
                  </a:cubicBezTo>
                  <a:cubicBezTo>
                    <a:pt x="10898" y="28520"/>
                    <a:pt x="6700" y="25862"/>
                    <a:pt x="4532" y="22154"/>
                  </a:cubicBezTo>
                  <a:cubicBezTo>
                    <a:pt x="824" y="15787"/>
                    <a:pt x="-2464" y="6902"/>
                    <a:pt x="2573" y="1655"/>
                  </a:cubicBezTo>
                  <a:cubicBezTo>
                    <a:pt x="7470" y="-3452"/>
                    <a:pt x="12857" y="4594"/>
                    <a:pt x="17125" y="7812"/>
                  </a:cubicBezTo>
                  <a:cubicBezTo>
                    <a:pt x="76591" y="51747"/>
                    <a:pt x="129272" y="103029"/>
                    <a:pt x="179364" y="157108"/>
                  </a:cubicBezTo>
                  <a:cubicBezTo>
                    <a:pt x="196294" y="175438"/>
                    <a:pt x="212315" y="194887"/>
                    <a:pt x="228756" y="213567"/>
                  </a:cubicBezTo>
                  <a:cubicBezTo>
                    <a:pt x="242608" y="229308"/>
                    <a:pt x="257510" y="244979"/>
                    <a:pt x="272621" y="259951"/>
                  </a:cubicBezTo>
                  <a:cubicBezTo>
                    <a:pt x="277029" y="264358"/>
                    <a:pt x="281926" y="268626"/>
                    <a:pt x="284235" y="276461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D5FF1790-56DE-4496-8B0F-48B8A18BB6FA}"/>
                </a:ext>
              </a:extLst>
            </p:cNvPr>
            <p:cNvSpPr/>
            <p:nvPr/>
          </p:nvSpPr>
          <p:spPr>
            <a:xfrm rot="5400000">
              <a:off x="3289438" y="6439084"/>
              <a:ext cx="50663" cy="189373"/>
            </a:xfrm>
            <a:custGeom>
              <a:avLst/>
              <a:gdLst>
                <a:gd name="connsiteX0" fmla="*/ 106 w 50663"/>
                <a:gd name="connsiteY0" fmla="*/ 99050 h 189373"/>
                <a:gd name="connsiteX1" fmla="*/ 3045 w 50663"/>
                <a:gd name="connsiteY1" fmla="*/ 39444 h 189373"/>
                <a:gd name="connsiteX2" fmla="*/ 6962 w 50663"/>
                <a:gd name="connsiteY2" fmla="*/ 22093 h 189373"/>
                <a:gd name="connsiteX3" fmla="*/ 29350 w 50663"/>
                <a:gd name="connsiteY3" fmla="*/ 56 h 189373"/>
                <a:gd name="connsiteX4" fmla="*/ 48729 w 50663"/>
                <a:gd name="connsiteY4" fmla="*/ 24682 h 189373"/>
                <a:gd name="connsiteX5" fmla="*/ 48379 w 50663"/>
                <a:gd name="connsiteY5" fmla="*/ 69597 h 189373"/>
                <a:gd name="connsiteX6" fmla="*/ 16827 w 50663"/>
                <a:gd name="connsiteY6" fmla="*/ 179785 h 189373"/>
                <a:gd name="connsiteX7" fmla="*/ 8711 w 50663"/>
                <a:gd name="connsiteY7" fmla="*/ 189300 h 189373"/>
                <a:gd name="connsiteX8" fmla="*/ 5003 w 50663"/>
                <a:gd name="connsiteY8" fmla="*/ 178666 h 189373"/>
                <a:gd name="connsiteX9" fmla="*/ 106 w 50663"/>
                <a:gd name="connsiteY9" fmla="*/ 98980 h 18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63" h="189373">
                  <a:moveTo>
                    <a:pt x="106" y="99050"/>
                  </a:moveTo>
                  <a:cubicBezTo>
                    <a:pt x="106" y="76733"/>
                    <a:pt x="-523" y="57983"/>
                    <a:pt x="3045" y="39444"/>
                  </a:cubicBezTo>
                  <a:cubicBezTo>
                    <a:pt x="4164" y="33637"/>
                    <a:pt x="5003" y="27690"/>
                    <a:pt x="6962" y="22093"/>
                  </a:cubicBezTo>
                  <a:cubicBezTo>
                    <a:pt x="10740" y="11180"/>
                    <a:pt x="14868" y="-924"/>
                    <a:pt x="29350" y="56"/>
                  </a:cubicBezTo>
                  <a:cubicBezTo>
                    <a:pt x="43762" y="965"/>
                    <a:pt x="46210" y="13278"/>
                    <a:pt x="48729" y="24682"/>
                  </a:cubicBezTo>
                  <a:cubicBezTo>
                    <a:pt x="52087" y="39724"/>
                    <a:pt x="50478" y="54625"/>
                    <a:pt x="48379" y="69597"/>
                  </a:cubicBezTo>
                  <a:cubicBezTo>
                    <a:pt x="42992" y="107795"/>
                    <a:pt x="32708" y="144665"/>
                    <a:pt x="16827" y="179785"/>
                  </a:cubicBezTo>
                  <a:cubicBezTo>
                    <a:pt x="15078" y="183633"/>
                    <a:pt x="14168" y="190139"/>
                    <a:pt x="8711" y="189300"/>
                  </a:cubicBezTo>
                  <a:cubicBezTo>
                    <a:pt x="3884" y="188530"/>
                    <a:pt x="5493" y="182374"/>
                    <a:pt x="5003" y="178666"/>
                  </a:cubicBezTo>
                  <a:cubicBezTo>
                    <a:pt x="1715" y="151031"/>
                    <a:pt x="-523" y="123257"/>
                    <a:pt x="106" y="9898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80A8AE26-2B84-4448-AF7E-A5494A07631A}"/>
                </a:ext>
              </a:extLst>
            </p:cNvPr>
            <p:cNvSpPr/>
            <p:nvPr/>
          </p:nvSpPr>
          <p:spPr>
            <a:xfrm rot="5400000">
              <a:off x="1441649" y="5610494"/>
              <a:ext cx="313564" cy="220586"/>
            </a:xfrm>
            <a:custGeom>
              <a:avLst/>
              <a:gdLst>
                <a:gd name="connsiteX0" fmla="*/ 70 w 313564"/>
                <a:gd name="connsiteY0" fmla="*/ 0 h 220586"/>
                <a:gd name="connsiteX1" fmla="*/ 313564 w 313564"/>
                <a:gd name="connsiteY1" fmla="*/ 220586 h 220586"/>
                <a:gd name="connsiteX2" fmla="*/ 261513 w 313564"/>
                <a:gd name="connsiteY2" fmla="*/ 207504 h 220586"/>
                <a:gd name="connsiteX3" fmla="*/ 8815 w 313564"/>
                <a:gd name="connsiteY3" fmla="*/ 9934 h 220586"/>
                <a:gd name="connsiteX4" fmla="*/ 0 w 313564"/>
                <a:gd name="connsiteY4" fmla="*/ 0 h 22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4" h="220586">
                  <a:moveTo>
                    <a:pt x="70" y="0"/>
                  </a:moveTo>
                  <a:cubicBezTo>
                    <a:pt x="23367" y="7416"/>
                    <a:pt x="297613" y="200018"/>
                    <a:pt x="313564" y="220586"/>
                  </a:cubicBezTo>
                  <a:cubicBezTo>
                    <a:pt x="294745" y="219607"/>
                    <a:pt x="277744" y="219257"/>
                    <a:pt x="261513" y="207504"/>
                  </a:cubicBezTo>
                  <a:cubicBezTo>
                    <a:pt x="174902" y="144679"/>
                    <a:pt x="90879" y="78566"/>
                    <a:pt x="8815" y="9934"/>
                  </a:cubicBezTo>
                  <a:cubicBezTo>
                    <a:pt x="5527" y="7206"/>
                    <a:pt x="1119" y="5107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6CD2F5F-D14B-4DF7-86BD-55C98DD4A7C3}"/>
                </a:ext>
              </a:extLst>
            </p:cNvPr>
            <p:cNvSpPr/>
            <p:nvPr/>
          </p:nvSpPr>
          <p:spPr>
            <a:xfrm rot="5400000">
              <a:off x="990332" y="6668836"/>
              <a:ext cx="345901" cy="98555"/>
            </a:xfrm>
            <a:custGeom>
              <a:avLst/>
              <a:gdLst>
                <a:gd name="connsiteX0" fmla="*/ 333615 w 345901"/>
                <a:gd name="connsiteY0" fmla="*/ 97873 h 98555"/>
                <a:gd name="connsiteX1" fmla="*/ 236299 w 345901"/>
                <a:gd name="connsiteY1" fmla="*/ 77025 h 98555"/>
                <a:gd name="connsiteX2" fmla="*/ 198870 w 345901"/>
                <a:gd name="connsiteY2" fmla="*/ 68420 h 98555"/>
                <a:gd name="connsiteX3" fmla="*/ 183269 w 345901"/>
                <a:gd name="connsiteY3" fmla="*/ 56037 h 98555"/>
                <a:gd name="connsiteX4" fmla="*/ 174104 w 345901"/>
                <a:gd name="connsiteY4" fmla="*/ 51279 h 98555"/>
                <a:gd name="connsiteX5" fmla="*/ 134926 w 345901"/>
                <a:gd name="connsiteY5" fmla="*/ 45473 h 98555"/>
                <a:gd name="connsiteX6" fmla="*/ 6688 w 345901"/>
                <a:gd name="connsiteY6" fmla="*/ 19517 h 98555"/>
                <a:gd name="connsiteX7" fmla="*/ 182 w 345901"/>
                <a:gd name="connsiteY7" fmla="*/ 15390 h 98555"/>
                <a:gd name="connsiteX8" fmla="*/ 5499 w 345901"/>
                <a:gd name="connsiteY8" fmla="*/ 8323 h 98555"/>
                <a:gd name="connsiteX9" fmla="*/ 37401 w 345901"/>
                <a:gd name="connsiteY9" fmla="*/ 2517 h 98555"/>
                <a:gd name="connsiteX10" fmla="*/ 230143 w 345901"/>
                <a:gd name="connsiteY10" fmla="*/ 56247 h 98555"/>
                <a:gd name="connsiteX11" fmla="*/ 267712 w 345901"/>
                <a:gd name="connsiteY11" fmla="*/ 75696 h 98555"/>
                <a:gd name="connsiteX12" fmla="*/ 279535 w 345901"/>
                <a:gd name="connsiteY12" fmla="*/ 72827 h 98555"/>
                <a:gd name="connsiteX13" fmla="*/ 287301 w 345901"/>
                <a:gd name="connsiteY13" fmla="*/ 70169 h 98555"/>
                <a:gd name="connsiteX14" fmla="*/ 338022 w 345901"/>
                <a:gd name="connsiteY14" fmla="*/ 82062 h 98555"/>
                <a:gd name="connsiteX15" fmla="*/ 345788 w 345901"/>
                <a:gd name="connsiteY15" fmla="*/ 92976 h 98555"/>
                <a:gd name="connsiteX16" fmla="*/ 333545 w 345901"/>
                <a:gd name="connsiteY16" fmla="*/ 98013 h 9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901" h="98555">
                  <a:moveTo>
                    <a:pt x="333615" y="97873"/>
                  </a:moveTo>
                  <a:cubicBezTo>
                    <a:pt x="303322" y="91367"/>
                    <a:pt x="269810" y="84231"/>
                    <a:pt x="236299" y="77025"/>
                  </a:cubicBezTo>
                  <a:cubicBezTo>
                    <a:pt x="223776" y="74297"/>
                    <a:pt x="211253" y="71638"/>
                    <a:pt x="198870" y="68420"/>
                  </a:cubicBezTo>
                  <a:cubicBezTo>
                    <a:pt x="192154" y="66671"/>
                    <a:pt x="182639" y="68350"/>
                    <a:pt x="183269" y="56037"/>
                  </a:cubicBezTo>
                  <a:cubicBezTo>
                    <a:pt x="183479" y="52749"/>
                    <a:pt x="177532" y="52119"/>
                    <a:pt x="174104" y="51279"/>
                  </a:cubicBezTo>
                  <a:cubicBezTo>
                    <a:pt x="161231" y="47991"/>
                    <a:pt x="148149" y="44563"/>
                    <a:pt x="134926" y="45473"/>
                  </a:cubicBezTo>
                  <a:cubicBezTo>
                    <a:pt x="89731" y="48411"/>
                    <a:pt x="49084" y="29801"/>
                    <a:pt x="6688" y="19517"/>
                  </a:cubicBezTo>
                  <a:cubicBezTo>
                    <a:pt x="4239" y="18888"/>
                    <a:pt x="811" y="17278"/>
                    <a:pt x="182" y="15390"/>
                  </a:cubicBezTo>
                  <a:cubicBezTo>
                    <a:pt x="-938" y="11752"/>
                    <a:pt x="3400" y="10562"/>
                    <a:pt x="5499" y="8323"/>
                  </a:cubicBezTo>
                  <a:cubicBezTo>
                    <a:pt x="14803" y="-1191"/>
                    <a:pt x="24738" y="-1681"/>
                    <a:pt x="37401" y="2517"/>
                  </a:cubicBezTo>
                  <a:cubicBezTo>
                    <a:pt x="100715" y="23855"/>
                    <a:pt x="165429" y="40086"/>
                    <a:pt x="230143" y="56247"/>
                  </a:cubicBezTo>
                  <a:cubicBezTo>
                    <a:pt x="244415" y="59815"/>
                    <a:pt x="255049" y="69469"/>
                    <a:pt x="267712" y="75696"/>
                  </a:cubicBezTo>
                  <a:cubicBezTo>
                    <a:pt x="272329" y="77934"/>
                    <a:pt x="277646" y="83182"/>
                    <a:pt x="279535" y="72827"/>
                  </a:cubicBezTo>
                  <a:cubicBezTo>
                    <a:pt x="280375" y="68210"/>
                    <a:pt x="284222" y="69469"/>
                    <a:pt x="287301" y="70169"/>
                  </a:cubicBezTo>
                  <a:cubicBezTo>
                    <a:pt x="304231" y="74087"/>
                    <a:pt x="321092" y="78144"/>
                    <a:pt x="338022" y="82062"/>
                  </a:cubicBezTo>
                  <a:cubicBezTo>
                    <a:pt x="343969" y="83461"/>
                    <a:pt x="346487" y="87029"/>
                    <a:pt x="345788" y="92976"/>
                  </a:cubicBezTo>
                  <a:cubicBezTo>
                    <a:pt x="345088" y="98433"/>
                    <a:pt x="341450" y="99342"/>
                    <a:pt x="333545" y="98013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4C9A14D5-2116-406E-B668-E5916208B984}"/>
                </a:ext>
              </a:extLst>
            </p:cNvPr>
            <p:cNvSpPr/>
            <p:nvPr/>
          </p:nvSpPr>
          <p:spPr>
            <a:xfrm rot="5400000">
              <a:off x="1667346" y="5625537"/>
              <a:ext cx="240802" cy="297259"/>
            </a:xfrm>
            <a:custGeom>
              <a:avLst/>
              <a:gdLst>
                <a:gd name="connsiteX0" fmla="*/ 1889 w 240802"/>
                <a:gd name="connsiteY0" fmla="*/ 0 h 297259"/>
                <a:gd name="connsiteX1" fmla="*/ 91928 w 240802"/>
                <a:gd name="connsiteY1" fmla="*/ 110398 h 297259"/>
                <a:gd name="connsiteX2" fmla="*/ 231850 w 240802"/>
                <a:gd name="connsiteY2" fmla="*/ 268580 h 297259"/>
                <a:gd name="connsiteX3" fmla="*/ 238986 w 240802"/>
                <a:gd name="connsiteY3" fmla="*/ 276905 h 297259"/>
                <a:gd name="connsiteX4" fmla="*/ 235558 w 240802"/>
                <a:gd name="connsiteY4" fmla="*/ 295794 h 297259"/>
                <a:gd name="connsiteX5" fmla="*/ 224014 w 240802"/>
                <a:gd name="connsiteY5" fmla="*/ 289708 h 297259"/>
                <a:gd name="connsiteX6" fmla="*/ 3638 w 240802"/>
                <a:gd name="connsiteY6" fmla="*/ 8255 h 297259"/>
                <a:gd name="connsiteX7" fmla="*/ 0 w 240802"/>
                <a:gd name="connsiteY7" fmla="*/ 1189 h 297259"/>
                <a:gd name="connsiteX8" fmla="*/ 1959 w 240802"/>
                <a:gd name="connsiteY8" fmla="*/ 0 h 29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02" h="297259">
                  <a:moveTo>
                    <a:pt x="1889" y="0"/>
                  </a:moveTo>
                  <a:cubicBezTo>
                    <a:pt x="31902" y="36799"/>
                    <a:pt x="61705" y="73739"/>
                    <a:pt x="91928" y="110398"/>
                  </a:cubicBezTo>
                  <a:cubicBezTo>
                    <a:pt x="136703" y="164758"/>
                    <a:pt x="184067" y="216878"/>
                    <a:pt x="231850" y="268580"/>
                  </a:cubicBezTo>
                  <a:cubicBezTo>
                    <a:pt x="234299" y="271238"/>
                    <a:pt x="237307" y="273757"/>
                    <a:pt x="238986" y="276905"/>
                  </a:cubicBezTo>
                  <a:cubicBezTo>
                    <a:pt x="242764" y="283901"/>
                    <a:pt x="240175" y="291527"/>
                    <a:pt x="235558" y="295794"/>
                  </a:cubicBezTo>
                  <a:cubicBezTo>
                    <a:pt x="230521" y="300412"/>
                    <a:pt x="227093" y="292926"/>
                    <a:pt x="224014" y="289708"/>
                  </a:cubicBezTo>
                  <a:cubicBezTo>
                    <a:pt x="141181" y="203236"/>
                    <a:pt x="68422" y="108859"/>
                    <a:pt x="3638" y="8255"/>
                  </a:cubicBezTo>
                  <a:cubicBezTo>
                    <a:pt x="2239" y="6017"/>
                    <a:pt x="1189" y="3568"/>
                    <a:pt x="0" y="1189"/>
                  </a:cubicBezTo>
                  <a:cubicBezTo>
                    <a:pt x="630" y="770"/>
                    <a:pt x="1329" y="420"/>
                    <a:pt x="1959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47548EAE-920A-4504-8682-6206F89A2504}"/>
                </a:ext>
              </a:extLst>
            </p:cNvPr>
            <p:cNvSpPr/>
            <p:nvPr/>
          </p:nvSpPr>
          <p:spPr>
            <a:xfrm rot="5400000">
              <a:off x="1499745" y="5367482"/>
              <a:ext cx="84523" cy="82835"/>
            </a:xfrm>
            <a:custGeom>
              <a:avLst/>
              <a:gdLst>
                <a:gd name="connsiteX0" fmla="*/ 36177 w 84523"/>
                <a:gd name="connsiteY0" fmla="*/ 0 h 82835"/>
                <a:gd name="connsiteX1" fmla="*/ 84520 w 84523"/>
                <a:gd name="connsiteY1" fmla="*/ 44565 h 82835"/>
                <a:gd name="connsiteX2" fmla="*/ 46252 w 84523"/>
                <a:gd name="connsiteY2" fmla="*/ 82834 h 82835"/>
                <a:gd name="connsiteX3" fmla="*/ 7 w 84523"/>
                <a:gd name="connsiteY3" fmla="*/ 39318 h 82835"/>
                <a:gd name="connsiteX4" fmla="*/ 36177 w 84523"/>
                <a:gd name="connsiteY4" fmla="*/ 0 h 8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23" h="82835">
                  <a:moveTo>
                    <a:pt x="36177" y="0"/>
                  </a:moveTo>
                  <a:cubicBezTo>
                    <a:pt x="58635" y="0"/>
                    <a:pt x="84870" y="24206"/>
                    <a:pt x="84520" y="44565"/>
                  </a:cubicBezTo>
                  <a:cubicBezTo>
                    <a:pt x="84170" y="63244"/>
                    <a:pt x="64371" y="83043"/>
                    <a:pt x="46252" y="82834"/>
                  </a:cubicBezTo>
                  <a:cubicBezTo>
                    <a:pt x="25193" y="82554"/>
                    <a:pt x="427" y="59187"/>
                    <a:pt x="7" y="39318"/>
                  </a:cubicBezTo>
                  <a:cubicBezTo>
                    <a:pt x="-412" y="18959"/>
                    <a:pt x="17008" y="0"/>
                    <a:pt x="36177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3F465B2B-6BFF-4841-A23F-98FB03C135DC}"/>
                </a:ext>
              </a:extLst>
            </p:cNvPr>
            <p:cNvSpPr/>
            <p:nvPr/>
          </p:nvSpPr>
          <p:spPr>
            <a:xfrm rot="5400000">
              <a:off x="3577275" y="6192995"/>
              <a:ext cx="37808" cy="206909"/>
            </a:xfrm>
            <a:custGeom>
              <a:avLst/>
              <a:gdLst>
                <a:gd name="connsiteX0" fmla="*/ 20559 w 37808"/>
                <a:gd name="connsiteY0" fmla="*/ 206910 h 206909"/>
                <a:gd name="connsiteX1" fmla="*/ 9435 w 37808"/>
                <a:gd name="connsiteY1" fmla="*/ 122187 h 206909"/>
                <a:gd name="connsiteX2" fmla="*/ 410 w 37808"/>
                <a:gd name="connsiteY2" fmla="*/ 26761 h 206909"/>
                <a:gd name="connsiteX3" fmla="*/ 9365 w 37808"/>
                <a:gd name="connsiteY3" fmla="*/ 316 h 206909"/>
                <a:gd name="connsiteX4" fmla="*/ 29024 w 37808"/>
                <a:gd name="connsiteY4" fmla="*/ 21304 h 206909"/>
                <a:gd name="connsiteX5" fmla="*/ 36720 w 37808"/>
                <a:gd name="connsiteY5" fmla="*/ 55934 h 206909"/>
                <a:gd name="connsiteX6" fmla="*/ 25246 w 37808"/>
                <a:gd name="connsiteY6" fmla="*/ 200473 h 206909"/>
                <a:gd name="connsiteX7" fmla="*/ 20489 w 37808"/>
                <a:gd name="connsiteY7" fmla="*/ 206910 h 20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8" h="206909">
                  <a:moveTo>
                    <a:pt x="20559" y="206910"/>
                  </a:moveTo>
                  <a:cubicBezTo>
                    <a:pt x="16501" y="176337"/>
                    <a:pt x="12653" y="149332"/>
                    <a:pt x="9435" y="122187"/>
                  </a:cubicBezTo>
                  <a:cubicBezTo>
                    <a:pt x="5657" y="90425"/>
                    <a:pt x="-1829" y="59013"/>
                    <a:pt x="410" y="26761"/>
                  </a:cubicBezTo>
                  <a:cubicBezTo>
                    <a:pt x="1040" y="16966"/>
                    <a:pt x="-1199" y="2694"/>
                    <a:pt x="9365" y="316"/>
                  </a:cubicBezTo>
                  <a:cubicBezTo>
                    <a:pt x="21468" y="-2343"/>
                    <a:pt x="24337" y="12419"/>
                    <a:pt x="29024" y="21304"/>
                  </a:cubicBezTo>
                  <a:cubicBezTo>
                    <a:pt x="34691" y="32078"/>
                    <a:pt x="35880" y="44181"/>
                    <a:pt x="36720" y="55934"/>
                  </a:cubicBezTo>
                  <a:cubicBezTo>
                    <a:pt x="40148" y="104627"/>
                    <a:pt x="35250" y="152760"/>
                    <a:pt x="25246" y="200473"/>
                  </a:cubicBezTo>
                  <a:cubicBezTo>
                    <a:pt x="25036" y="201593"/>
                    <a:pt x="23777" y="202572"/>
                    <a:pt x="20489" y="20691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F27C543F-C1E4-45F0-A427-D709B73B0C31}"/>
                </a:ext>
              </a:extLst>
            </p:cNvPr>
            <p:cNvSpPr/>
            <p:nvPr/>
          </p:nvSpPr>
          <p:spPr>
            <a:xfrm rot="5400000">
              <a:off x="1270868" y="5416137"/>
              <a:ext cx="82415" cy="80255"/>
            </a:xfrm>
            <a:custGeom>
              <a:avLst/>
              <a:gdLst>
                <a:gd name="connsiteX0" fmla="*/ 1 w 82415"/>
                <a:gd name="connsiteY0" fmla="*/ 35680 h 80255"/>
                <a:gd name="connsiteX1" fmla="*/ 43097 w 82415"/>
                <a:gd name="connsiteY1" fmla="*/ 0 h 80255"/>
                <a:gd name="connsiteX2" fmla="*/ 82415 w 82415"/>
                <a:gd name="connsiteY2" fmla="*/ 37219 h 80255"/>
                <a:gd name="connsiteX3" fmla="*/ 41978 w 82415"/>
                <a:gd name="connsiteY3" fmla="*/ 80245 h 80255"/>
                <a:gd name="connsiteX4" fmla="*/ 1 w 82415"/>
                <a:gd name="connsiteY4" fmla="*/ 35750 h 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15" h="80255">
                  <a:moveTo>
                    <a:pt x="1" y="35680"/>
                  </a:moveTo>
                  <a:cubicBezTo>
                    <a:pt x="211" y="13782"/>
                    <a:pt x="16792" y="70"/>
                    <a:pt x="43097" y="0"/>
                  </a:cubicBezTo>
                  <a:cubicBezTo>
                    <a:pt x="61497" y="0"/>
                    <a:pt x="82555" y="19869"/>
                    <a:pt x="82415" y="37219"/>
                  </a:cubicBezTo>
                  <a:cubicBezTo>
                    <a:pt x="82275" y="58697"/>
                    <a:pt x="61497" y="80805"/>
                    <a:pt x="41978" y="80245"/>
                  </a:cubicBezTo>
                  <a:cubicBezTo>
                    <a:pt x="24418" y="79755"/>
                    <a:pt x="-209" y="53660"/>
                    <a:pt x="1" y="3575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D5A8C6D4-A5DC-4DC6-88A1-79720D5A84A8}"/>
                </a:ext>
              </a:extLst>
            </p:cNvPr>
            <p:cNvSpPr/>
            <p:nvPr/>
          </p:nvSpPr>
          <p:spPr>
            <a:xfrm rot="5400000">
              <a:off x="1947919" y="5830480"/>
              <a:ext cx="75770" cy="80255"/>
            </a:xfrm>
            <a:custGeom>
              <a:avLst/>
              <a:gdLst>
                <a:gd name="connsiteX0" fmla="*/ 75770 w 75770"/>
                <a:gd name="connsiteY0" fmla="*/ 41631 h 80255"/>
                <a:gd name="connsiteX1" fmla="*/ 39880 w 75770"/>
                <a:gd name="connsiteY1" fmla="*/ 80250 h 80255"/>
                <a:gd name="connsiteX2" fmla="*/ 2 w 75770"/>
                <a:gd name="connsiteY2" fmla="*/ 39463 h 80255"/>
                <a:gd name="connsiteX3" fmla="*/ 33653 w 75770"/>
                <a:gd name="connsiteY3" fmla="*/ 5 h 80255"/>
                <a:gd name="connsiteX4" fmla="*/ 75770 w 75770"/>
                <a:gd name="connsiteY4" fmla="*/ 41562 h 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70" h="80255">
                  <a:moveTo>
                    <a:pt x="75770" y="41631"/>
                  </a:moveTo>
                  <a:cubicBezTo>
                    <a:pt x="75910" y="63879"/>
                    <a:pt x="60378" y="80600"/>
                    <a:pt x="39880" y="80250"/>
                  </a:cubicBezTo>
                  <a:cubicBezTo>
                    <a:pt x="17912" y="79900"/>
                    <a:pt x="282" y="61850"/>
                    <a:pt x="2" y="39463"/>
                  </a:cubicBezTo>
                  <a:cubicBezTo>
                    <a:pt x="-208" y="17775"/>
                    <a:pt x="14624" y="285"/>
                    <a:pt x="33653" y="5"/>
                  </a:cubicBezTo>
                  <a:cubicBezTo>
                    <a:pt x="57020" y="-345"/>
                    <a:pt x="75630" y="17985"/>
                    <a:pt x="75770" y="41562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54D07638-6D95-415E-9E02-CAC8CA0BC88A}"/>
                </a:ext>
              </a:extLst>
            </p:cNvPr>
            <p:cNvSpPr/>
            <p:nvPr/>
          </p:nvSpPr>
          <p:spPr>
            <a:xfrm rot="5400000">
              <a:off x="1323974" y="5516778"/>
              <a:ext cx="257068" cy="133664"/>
            </a:xfrm>
            <a:custGeom>
              <a:avLst/>
              <a:gdLst>
                <a:gd name="connsiteX0" fmla="*/ 70 w 257068"/>
                <a:gd name="connsiteY0" fmla="*/ 0 h 133664"/>
                <a:gd name="connsiteX1" fmla="*/ 52331 w 257068"/>
                <a:gd name="connsiteY1" fmla="*/ 17840 h 133664"/>
                <a:gd name="connsiteX2" fmla="*/ 242554 w 257068"/>
                <a:gd name="connsiteY2" fmla="*/ 102912 h 133664"/>
                <a:gd name="connsiteX3" fmla="*/ 254237 w 257068"/>
                <a:gd name="connsiteY3" fmla="*/ 111657 h 133664"/>
                <a:gd name="connsiteX4" fmla="*/ 254447 w 257068"/>
                <a:gd name="connsiteY4" fmla="*/ 132366 h 133664"/>
                <a:gd name="connsiteX5" fmla="*/ 238636 w 257068"/>
                <a:gd name="connsiteY5" fmla="*/ 127258 h 133664"/>
                <a:gd name="connsiteX6" fmla="*/ 12383 w 257068"/>
                <a:gd name="connsiteY6" fmla="*/ 9445 h 133664"/>
                <a:gd name="connsiteX7" fmla="*/ 0 w 257068"/>
                <a:gd name="connsiteY7" fmla="*/ 70 h 13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068" h="133664">
                  <a:moveTo>
                    <a:pt x="70" y="0"/>
                  </a:moveTo>
                  <a:cubicBezTo>
                    <a:pt x="18889" y="4058"/>
                    <a:pt x="35540" y="11334"/>
                    <a:pt x="52331" y="17840"/>
                  </a:cubicBezTo>
                  <a:cubicBezTo>
                    <a:pt x="117184" y="42886"/>
                    <a:pt x="180149" y="72269"/>
                    <a:pt x="242554" y="102912"/>
                  </a:cubicBezTo>
                  <a:cubicBezTo>
                    <a:pt x="246962" y="105081"/>
                    <a:pt x="252908" y="106340"/>
                    <a:pt x="254237" y="111657"/>
                  </a:cubicBezTo>
                  <a:cubicBezTo>
                    <a:pt x="255917" y="118513"/>
                    <a:pt x="259555" y="127329"/>
                    <a:pt x="254447" y="132366"/>
                  </a:cubicBezTo>
                  <a:cubicBezTo>
                    <a:pt x="250320" y="136424"/>
                    <a:pt x="243743" y="129917"/>
                    <a:pt x="238636" y="127258"/>
                  </a:cubicBezTo>
                  <a:cubicBezTo>
                    <a:pt x="163149" y="88081"/>
                    <a:pt x="87731" y="48763"/>
                    <a:pt x="12383" y="9445"/>
                  </a:cubicBezTo>
                  <a:cubicBezTo>
                    <a:pt x="8255" y="7276"/>
                    <a:pt x="2728" y="6716"/>
                    <a:pt x="0" y="7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3DFDB84E-D92C-496C-9377-CE408B8909B1}"/>
                </a:ext>
              </a:extLst>
            </p:cNvPr>
            <p:cNvSpPr/>
            <p:nvPr/>
          </p:nvSpPr>
          <p:spPr>
            <a:xfrm rot="5400000">
              <a:off x="3197097" y="6331887"/>
              <a:ext cx="183883" cy="215840"/>
            </a:xfrm>
            <a:custGeom>
              <a:avLst/>
              <a:gdLst>
                <a:gd name="connsiteX0" fmla="*/ 171174 w 183883"/>
                <a:gd name="connsiteY0" fmla="*/ 215840 h 215840"/>
                <a:gd name="connsiteX1" fmla="*/ 136404 w 183883"/>
                <a:gd name="connsiteY1" fmla="*/ 166868 h 215840"/>
                <a:gd name="connsiteX2" fmla="*/ 129828 w 183883"/>
                <a:gd name="connsiteY2" fmla="*/ 157143 h 215840"/>
                <a:gd name="connsiteX3" fmla="*/ 105971 w 183883"/>
                <a:gd name="connsiteY3" fmla="*/ 140422 h 215840"/>
                <a:gd name="connsiteX4" fmla="*/ 69521 w 183883"/>
                <a:gd name="connsiteY4" fmla="*/ 94108 h 215840"/>
                <a:gd name="connsiteX5" fmla="*/ 61266 w 183883"/>
                <a:gd name="connsiteY5" fmla="*/ 76198 h 215840"/>
                <a:gd name="connsiteX6" fmla="*/ 58188 w 183883"/>
                <a:gd name="connsiteY6" fmla="*/ 70671 h 215840"/>
                <a:gd name="connsiteX7" fmla="*/ 3129 w 183883"/>
                <a:gd name="connsiteY7" fmla="*/ 13444 h 215840"/>
                <a:gd name="connsiteX8" fmla="*/ 2499 w 183883"/>
                <a:gd name="connsiteY8" fmla="*/ 4209 h 215840"/>
                <a:gd name="connsiteX9" fmla="*/ 15792 w 183883"/>
                <a:gd name="connsiteY9" fmla="*/ 2600 h 215840"/>
                <a:gd name="connsiteX10" fmla="*/ 64974 w 183883"/>
                <a:gd name="connsiteY10" fmla="*/ 64445 h 215840"/>
                <a:gd name="connsiteX11" fmla="*/ 80925 w 183883"/>
                <a:gd name="connsiteY11" fmla="*/ 78087 h 215840"/>
                <a:gd name="connsiteX12" fmla="*/ 154174 w 183883"/>
                <a:gd name="connsiteY12" fmla="*/ 168757 h 215840"/>
                <a:gd name="connsiteX13" fmla="*/ 155783 w 183883"/>
                <a:gd name="connsiteY13" fmla="*/ 170995 h 215840"/>
                <a:gd name="connsiteX14" fmla="*/ 177051 w 183883"/>
                <a:gd name="connsiteY14" fmla="*/ 198910 h 215840"/>
                <a:gd name="connsiteX15" fmla="*/ 183208 w 183883"/>
                <a:gd name="connsiteY15" fmla="*/ 211153 h 215840"/>
                <a:gd name="connsiteX16" fmla="*/ 171244 w 183883"/>
                <a:gd name="connsiteY16" fmla="*/ 215770 h 2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3883" h="215840">
                  <a:moveTo>
                    <a:pt x="171174" y="215840"/>
                  </a:moveTo>
                  <a:cubicBezTo>
                    <a:pt x="159421" y="215700"/>
                    <a:pt x="131716" y="177012"/>
                    <a:pt x="136404" y="166868"/>
                  </a:cubicBezTo>
                  <a:cubicBezTo>
                    <a:pt x="140182" y="158612"/>
                    <a:pt x="134305" y="157913"/>
                    <a:pt x="129828" y="157143"/>
                  </a:cubicBezTo>
                  <a:cubicBezTo>
                    <a:pt x="118914" y="155464"/>
                    <a:pt x="112267" y="148818"/>
                    <a:pt x="105971" y="140422"/>
                  </a:cubicBezTo>
                  <a:cubicBezTo>
                    <a:pt x="94217" y="124681"/>
                    <a:pt x="81555" y="109640"/>
                    <a:pt x="69521" y="94108"/>
                  </a:cubicBezTo>
                  <a:cubicBezTo>
                    <a:pt x="65464" y="88861"/>
                    <a:pt x="59517" y="84384"/>
                    <a:pt x="61266" y="76198"/>
                  </a:cubicBezTo>
                  <a:cubicBezTo>
                    <a:pt x="61756" y="73890"/>
                    <a:pt x="60636" y="71791"/>
                    <a:pt x="58188" y="70671"/>
                  </a:cubicBezTo>
                  <a:cubicBezTo>
                    <a:pt x="32092" y="59058"/>
                    <a:pt x="22298" y="31773"/>
                    <a:pt x="3129" y="13444"/>
                  </a:cubicBezTo>
                  <a:cubicBezTo>
                    <a:pt x="610" y="11065"/>
                    <a:pt x="-2119" y="7007"/>
                    <a:pt x="2499" y="4209"/>
                  </a:cubicBezTo>
                  <a:cubicBezTo>
                    <a:pt x="6417" y="1830"/>
                    <a:pt x="11314" y="-2997"/>
                    <a:pt x="15792" y="2600"/>
                  </a:cubicBezTo>
                  <a:cubicBezTo>
                    <a:pt x="32372" y="23098"/>
                    <a:pt x="53710" y="40099"/>
                    <a:pt x="64974" y="64445"/>
                  </a:cubicBezTo>
                  <a:cubicBezTo>
                    <a:pt x="68682" y="72560"/>
                    <a:pt x="76377" y="72421"/>
                    <a:pt x="80925" y="78087"/>
                  </a:cubicBezTo>
                  <a:cubicBezTo>
                    <a:pt x="104992" y="108590"/>
                    <a:pt x="129688" y="138533"/>
                    <a:pt x="154174" y="168757"/>
                  </a:cubicBezTo>
                  <a:cubicBezTo>
                    <a:pt x="154734" y="169456"/>
                    <a:pt x="155503" y="170156"/>
                    <a:pt x="155783" y="170995"/>
                  </a:cubicBezTo>
                  <a:cubicBezTo>
                    <a:pt x="159281" y="182959"/>
                    <a:pt x="161940" y="195132"/>
                    <a:pt x="177051" y="198910"/>
                  </a:cubicBezTo>
                  <a:cubicBezTo>
                    <a:pt x="180339" y="199749"/>
                    <a:pt x="185796" y="205766"/>
                    <a:pt x="183208" y="211153"/>
                  </a:cubicBezTo>
                  <a:cubicBezTo>
                    <a:pt x="181249" y="215280"/>
                    <a:pt x="175372" y="215001"/>
                    <a:pt x="171244" y="21577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EA249795-A58D-408A-B5B1-26FC54484508}"/>
                </a:ext>
              </a:extLst>
            </p:cNvPr>
            <p:cNvSpPr/>
            <p:nvPr/>
          </p:nvSpPr>
          <p:spPr>
            <a:xfrm rot="5400000">
              <a:off x="1990898" y="6755908"/>
              <a:ext cx="176889" cy="94793"/>
            </a:xfrm>
            <a:custGeom>
              <a:avLst/>
              <a:gdLst>
                <a:gd name="connsiteX0" fmla="*/ 1539 w 176889"/>
                <a:gd name="connsiteY0" fmla="*/ 0 h 94793"/>
                <a:gd name="connsiteX1" fmla="*/ 44005 w 176889"/>
                <a:gd name="connsiteY1" fmla="*/ 6366 h 94793"/>
                <a:gd name="connsiteX2" fmla="*/ 163918 w 176889"/>
                <a:gd name="connsiteY2" fmla="*/ 69961 h 94793"/>
                <a:gd name="connsiteX3" fmla="*/ 170984 w 176889"/>
                <a:gd name="connsiteY3" fmla="*/ 74228 h 94793"/>
                <a:gd name="connsiteX4" fmla="*/ 175462 w 176889"/>
                <a:gd name="connsiteY4" fmla="*/ 91229 h 94793"/>
                <a:gd name="connsiteX5" fmla="*/ 162449 w 176889"/>
                <a:gd name="connsiteY5" fmla="*/ 92138 h 94793"/>
                <a:gd name="connsiteX6" fmla="*/ 33161 w 176889"/>
                <a:gd name="connsiteY6" fmla="*/ 24906 h 94793"/>
                <a:gd name="connsiteX7" fmla="*/ 0 w 176889"/>
                <a:gd name="connsiteY7" fmla="*/ 4198 h 94793"/>
                <a:gd name="connsiteX8" fmla="*/ 1609 w 176889"/>
                <a:gd name="connsiteY8" fmla="*/ 0 h 9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889" h="94793">
                  <a:moveTo>
                    <a:pt x="1539" y="0"/>
                  </a:moveTo>
                  <a:cubicBezTo>
                    <a:pt x="15741" y="1609"/>
                    <a:pt x="30363" y="-280"/>
                    <a:pt x="44005" y="6366"/>
                  </a:cubicBezTo>
                  <a:cubicBezTo>
                    <a:pt x="84652" y="26235"/>
                    <a:pt x="124880" y="47014"/>
                    <a:pt x="163918" y="69961"/>
                  </a:cubicBezTo>
                  <a:cubicBezTo>
                    <a:pt x="166297" y="71360"/>
                    <a:pt x="168675" y="72689"/>
                    <a:pt x="170984" y="74228"/>
                  </a:cubicBezTo>
                  <a:cubicBezTo>
                    <a:pt x="177560" y="78496"/>
                    <a:pt x="177980" y="85282"/>
                    <a:pt x="175462" y="91229"/>
                  </a:cubicBezTo>
                  <a:cubicBezTo>
                    <a:pt x="172523" y="98085"/>
                    <a:pt x="166926" y="93118"/>
                    <a:pt x="162449" y="92138"/>
                  </a:cubicBezTo>
                  <a:cubicBezTo>
                    <a:pt x="113196" y="81574"/>
                    <a:pt x="75138" y="49462"/>
                    <a:pt x="33161" y="24906"/>
                  </a:cubicBezTo>
                  <a:cubicBezTo>
                    <a:pt x="21898" y="18330"/>
                    <a:pt x="11054" y="11124"/>
                    <a:pt x="0" y="4198"/>
                  </a:cubicBezTo>
                  <a:cubicBezTo>
                    <a:pt x="560" y="2798"/>
                    <a:pt x="1049" y="1399"/>
                    <a:pt x="1609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56A9030A-0DD9-47D8-8F53-CFD9ED978BF7}"/>
                </a:ext>
              </a:extLst>
            </p:cNvPr>
            <p:cNvSpPr/>
            <p:nvPr/>
          </p:nvSpPr>
          <p:spPr>
            <a:xfrm rot="5400000">
              <a:off x="1703196" y="5489635"/>
              <a:ext cx="71362" cy="72480"/>
            </a:xfrm>
            <a:custGeom>
              <a:avLst/>
              <a:gdLst>
                <a:gd name="connsiteX0" fmla="*/ 35193 w 71362"/>
                <a:gd name="connsiteY0" fmla="*/ 1 h 72480"/>
                <a:gd name="connsiteX1" fmla="*/ 71362 w 71362"/>
                <a:gd name="connsiteY1" fmla="*/ 39808 h 72480"/>
                <a:gd name="connsiteX2" fmla="*/ 39041 w 71362"/>
                <a:gd name="connsiteY2" fmla="*/ 72480 h 72480"/>
                <a:gd name="connsiteX3" fmla="*/ 2 w 71362"/>
                <a:gd name="connsiteY3" fmla="*/ 29244 h 72480"/>
                <a:gd name="connsiteX4" fmla="*/ 35263 w 71362"/>
                <a:gd name="connsiteY4" fmla="*/ 1 h 7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62" h="72480">
                  <a:moveTo>
                    <a:pt x="35193" y="1"/>
                  </a:moveTo>
                  <a:cubicBezTo>
                    <a:pt x="52753" y="-139"/>
                    <a:pt x="71362" y="20359"/>
                    <a:pt x="71362" y="39808"/>
                  </a:cubicBezTo>
                  <a:cubicBezTo>
                    <a:pt x="71362" y="56599"/>
                    <a:pt x="55761" y="72340"/>
                    <a:pt x="39041" y="72480"/>
                  </a:cubicBezTo>
                  <a:cubicBezTo>
                    <a:pt x="18682" y="72620"/>
                    <a:pt x="212" y="52192"/>
                    <a:pt x="2" y="29244"/>
                  </a:cubicBezTo>
                  <a:cubicBezTo>
                    <a:pt x="-207" y="11125"/>
                    <a:pt x="13015" y="211"/>
                    <a:pt x="35263" y="1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EBF4D59-4D6E-4F5C-92E4-F007933C6CCD}"/>
                </a:ext>
              </a:extLst>
            </p:cNvPr>
            <p:cNvSpPr/>
            <p:nvPr/>
          </p:nvSpPr>
          <p:spPr>
            <a:xfrm rot="5400000">
              <a:off x="3161663" y="6387328"/>
              <a:ext cx="121342" cy="44372"/>
            </a:xfrm>
            <a:custGeom>
              <a:avLst/>
              <a:gdLst>
                <a:gd name="connsiteX0" fmla="*/ 45666 w 121342"/>
                <a:gd name="connsiteY0" fmla="*/ 44372 h 44372"/>
                <a:gd name="connsiteX1" fmla="*/ 7887 w 121342"/>
                <a:gd name="connsiteY1" fmla="*/ 33458 h 44372"/>
                <a:gd name="connsiteX2" fmla="*/ 11455 w 121342"/>
                <a:gd name="connsiteY2" fmla="*/ 10511 h 44372"/>
                <a:gd name="connsiteX3" fmla="*/ 97437 w 121342"/>
                <a:gd name="connsiteY3" fmla="*/ 4005 h 44372"/>
                <a:gd name="connsiteX4" fmla="*/ 121293 w 121342"/>
                <a:gd name="connsiteY4" fmla="*/ 13030 h 44372"/>
                <a:gd name="connsiteX5" fmla="*/ 100095 w 121342"/>
                <a:gd name="connsiteY5" fmla="*/ 29121 h 44372"/>
                <a:gd name="connsiteX6" fmla="*/ 45666 w 121342"/>
                <a:gd name="connsiteY6" fmla="*/ 44372 h 4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342" h="44372">
                  <a:moveTo>
                    <a:pt x="45666" y="44372"/>
                  </a:moveTo>
                  <a:cubicBezTo>
                    <a:pt x="29715" y="44372"/>
                    <a:pt x="17752" y="41924"/>
                    <a:pt x="7887" y="33458"/>
                  </a:cubicBezTo>
                  <a:cubicBezTo>
                    <a:pt x="-3517" y="23664"/>
                    <a:pt x="-2747" y="15129"/>
                    <a:pt x="11455" y="10511"/>
                  </a:cubicBezTo>
                  <a:cubicBezTo>
                    <a:pt x="39439" y="1416"/>
                    <a:pt x="68053" y="-4251"/>
                    <a:pt x="97437" y="4005"/>
                  </a:cubicBezTo>
                  <a:cubicBezTo>
                    <a:pt x="105972" y="6383"/>
                    <a:pt x="120524" y="5544"/>
                    <a:pt x="121293" y="13030"/>
                  </a:cubicBezTo>
                  <a:cubicBezTo>
                    <a:pt x="122273" y="22334"/>
                    <a:pt x="108281" y="24853"/>
                    <a:pt x="100095" y="29121"/>
                  </a:cubicBezTo>
                  <a:cubicBezTo>
                    <a:pt x="82046" y="38495"/>
                    <a:pt x="62666" y="43393"/>
                    <a:pt x="45666" y="44372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86C0E4DC-AE08-496B-AD66-0AC6EEDD6EC6}"/>
                </a:ext>
              </a:extLst>
            </p:cNvPr>
            <p:cNvSpPr/>
            <p:nvPr/>
          </p:nvSpPr>
          <p:spPr>
            <a:xfrm rot="5400000">
              <a:off x="927853" y="6144011"/>
              <a:ext cx="414447" cy="74656"/>
            </a:xfrm>
            <a:custGeom>
              <a:avLst/>
              <a:gdLst>
                <a:gd name="connsiteX0" fmla="*/ 0 w 414447"/>
                <a:gd name="connsiteY0" fmla="*/ 74158 h 74656"/>
                <a:gd name="connsiteX1" fmla="*/ 414448 w 414447"/>
                <a:gd name="connsiteY1" fmla="*/ 0 h 74656"/>
                <a:gd name="connsiteX2" fmla="*/ 0 w 414447"/>
                <a:gd name="connsiteY2" fmla="*/ 74158 h 7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447" h="74656">
                  <a:moveTo>
                    <a:pt x="0" y="74158"/>
                  </a:moveTo>
                  <a:cubicBezTo>
                    <a:pt x="136983" y="49322"/>
                    <a:pt x="274596" y="28334"/>
                    <a:pt x="414448" y="0"/>
                  </a:cubicBezTo>
                  <a:cubicBezTo>
                    <a:pt x="381076" y="21618"/>
                    <a:pt x="48553" y="80665"/>
                    <a:pt x="0" y="74158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67A9E174-0178-4ED4-A075-9F350D59142A}"/>
                </a:ext>
              </a:extLst>
            </p:cNvPr>
            <p:cNvSpPr/>
            <p:nvPr/>
          </p:nvSpPr>
          <p:spPr>
            <a:xfrm rot="5400000">
              <a:off x="1752614" y="5832706"/>
              <a:ext cx="129965" cy="220069"/>
            </a:xfrm>
            <a:custGeom>
              <a:avLst/>
              <a:gdLst>
                <a:gd name="connsiteX0" fmla="*/ 1700 w 129965"/>
                <a:gd name="connsiteY0" fmla="*/ 0 h 220069"/>
                <a:gd name="connsiteX1" fmla="*/ 14923 w 129965"/>
                <a:gd name="connsiteY1" fmla="*/ 31272 h 220069"/>
                <a:gd name="connsiteX2" fmla="*/ 118535 w 129965"/>
                <a:gd name="connsiteY2" fmla="*/ 200578 h 220069"/>
                <a:gd name="connsiteX3" fmla="*/ 127839 w 129965"/>
                <a:gd name="connsiteY3" fmla="*/ 212471 h 220069"/>
                <a:gd name="connsiteX4" fmla="*/ 129309 w 129965"/>
                <a:gd name="connsiteY4" fmla="*/ 218627 h 220069"/>
                <a:gd name="connsiteX5" fmla="*/ 122942 w 129965"/>
                <a:gd name="connsiteY5" fmla="*/ 219817 h 220069"/>
                <a:gd name="connsiteX6" fmla="*/ 107481 w 129965"/>
                <a:gd name="connsiteY6" fmla="*/ 212401 h 220069"/>
                <a:gd name="connsiteX7" fmla="*/ 2120 w 129965"/>
                <a:gd name="connsiteY7" fmla="*/ 15042 h 220069"/>
                <a:gd name="connsiteX8" fmla="*/ 21 w 129965"/>
                <a:gd name="connsiteY8" fmla="*/ 5667 h 220069"/>
                <a:gd name="connsiteX9" fmla="*/ 1630 w 129965"/>
                <a:gd name="connsiteY9" fmla="*/ 0 h 22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965" h="220069">
                  <a:moveTo>
                    <a:pt x="1700" y="0"/>
                  </a:moveTo>
                  <a:cubicBezTo>
                    <a:pt x="6807" y="12103"/>
                    <a:pt x="10865" y="21758"/>
                    <a:pt x="14923" y="31272"/>
                  </a:cubicBezTo>
                  <a:cubicBezTo>
                    <a:pt x="41158" y="92768"/>
                    <a:pt x="77468" y="148177"/>
                    <a:pt x="118535" y="200578"/>
                  </a:cubicBezTo>
                  <a:cubicBezTo>
                    <a:pt x="121613" y="204565"/>
                    <a:pt x="124761" y="208483"/>
                    <a:pt x="127839" y="212471"/>
                  </a:cubicBezTo>
                  <a:cubicBezTo>
                    <a:pt x="129239" y="214290"/>
                    <a:pt x="130918" y="216389"/>
                    <a:pt x="129309" y="218627"/>
                  </a:cubicBezTo>
                  <a:cubicBezTo>
                    <a:pt x="127839" y="220726"/>
                    <a:pt x="125251" y="219957"/>
                    <a:pt x="122942" y="219817"/>
                  </a:cubicBezTo>
                  <a:cubicBezTo>
                    <a:pt x="116786" y="219397"/>
                    <a:pt x="111469" y="217648"/>
                    <a:pt x="107481" y="212401"/>
                  </a:cubicBezTo>
                  <a:cubicBezTo>
                    <a:pt x="61237" y="152514"/>
                    <a:pt x="22618" y="88640"/>
                    <a:pt x="2120" y="15042"/>
                  </a:cubicBezTo>
                  <a:cubicBezTo>
                    <a:pt x="1280" y="11963"/>
                    <a:pt x="581" y="8815"/>
                    <a:pt x="21" y="5667"/>
                  </a:cubicBezTo>
                  <a:cubicBezTo>
                    <a:pt x="-119" y="4897"/>
                    <a:pt x="441" y="3988"/>
                    <a:pt x="1630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F202F0E2-77A1-4CAF-B7D7-F6D982C08D94}"/>
                </a:ext>
              </a:extLst>
            </p:cNvPr>
            <p:cNvSpPr/>
            <p:nvPr/>
          </p:nvSpPr>
          <p:spPr>
            <a:xfrm rot="5400000">
              <a:off x="4153600" y="6698865"/>
              <a:ext cx="54768" cy="58494"/>
            </a:xfrm>
            <a:custGeom>
              <a:avLst/>
              <a:gdLst>
                <a:gd name="connsiteX0" fmla="*/ 70 w 54768"/>
                <a:gd name="connsiteY0" fmla="*/ 31123 h 58494"/>
                <a:gd name="connsiteX1" fmla="*/ 24626 w 54768"/>
                <a:gd name="connsiteY1" fmla="*/ 620 h 58494"/>
                <a:gd name="connsiteX2" fmla="*/ 52680 w 54768"/>
                <a:gd name="connsiteY2" fmla="*/ 14892 h 58494"/>
                <a:gd name="connsiteX3" fmla="*/ 40507 w 54768"/>
                <a:gd name="connsiteY3" fmla="*/ 47773 h 58494"/>
                <a:gd name="connsiteX4" fmla="*/ 13782 w 54768"/>
                <a:gd name="connsiteY4" fmla="*/ 56239 h 58494"/>
                <a:gd name="connsiteX5" fmla="*/ 0 w 54768"/>
                <a:gd name="connsiteY5" fmla="*/ 31123 h 5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68" h="58494">
                  <a:moveTo>
                    <a:pt x="70" y="31123"/>
                  </a:moveTo>
                  <a:cubicBezTo>
                    <a:pt x="-140" y="15591"/>
                    <a:pt x="10004" y="3698"/>
                    <a:pt x="24626" y="620"/>
                  </a:cubicBezTo>
                  <a:cubicBezTo>
                    <a:pt x="36729" y="-1969"/>
                    <a:pt x="47853" y="3698"/>
                    <a:pt x="52680" y="14892"/>
                  </a:cubicBezTo>
                  <a:cubicBezTo>
                    <a:pt x="57788" y="26645"/>
                    <a:pt x="53450" y="39658"/>
                    <a:pt x="40507" y="47773"/>
                  </a:cubicBezTo>
                  <a:cubicBezTo>
                    <a:pt x="32532" y="52810"/>
                    <a:pt x="25466" y="63025"/>
                    <a:pt x="13782" y="56239"/>
                  </a:cubicBezTo>
                  <a:cubicBezTo>
                    <a:pt x="3638" y="50362"/>
                    <a:pt x="839" y="40287"/>
                    <a:pt x="0" y="31123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63E0087D-CFCB-4B3C-A627-47BD5E9AA9AC}"/>
                </a:ext>
              </a:extLst>
            </p:cNvPr>
            <p:cNvSpPr/>
            <p:nvPr/>
          </p:nvSpPr>
          <p:spPr>
            <a:xfrm rot="5400000">
              <a:off x="1255484" y="6364462"/>
              <a:ext cx="154123" cy="174342"/>
            </a:xfrm>
            <a:custGeom>
              <a:avLst/>
              <a:gdLst>
                <a:gd name="connsiteX0" fmla="*/ 0 w 154123"/>
                <a:gd name="connsiteY0" fmla="*/ 0 h 174342"/>
                <a:gd name="connsiteX1" fmla="*/ 154124 w 154123"/>
                <a:gd name="connsiteY1" fmla="*/ 174342 h 174342"/>
                <a:gd name="connsiteX2" fmla="*/ 0 w 154123"/>
                <a:gd name="connsiteY2" fmla="*/ 0 h 17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23" h="174342">
                  <a:moveTo>
                    <a:pt x="0" y="0"/>
                  </a:moveTo>
                  <a:cubicBezTo>
                    <a:pt x="56179" y="53870"/>
                    <a:pt x="110468" y="109419"/>
                    <a:pt x="154124" y="174342"/>
                  </a:cubicBezTo>
                  <a:cubicBezTo>
                    <a:pt x="97245" y="121102"/>
                    <a:pt x="49182" y="60026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E5CF45DF-97DF-4C0A-A25B-373CF47D588A}"/>
                </a:ext>
              </a:extLst>
            </p:cNvPr>
            <p:cNvSpPr/>
            <p:nvPr/>
          </p:nvSpPr>
          <p:spPr>
            <a:xfrm rot="5400000">
              <a:off x="1211478" y="6165143"/>
              <a:ext cx="275715" cy="119353"/>
            </a:xfrm>
            <a:custGeom>
              <a:avLst/>
              <a:gdLst>
                <a:gd name="connsiteX0" fmla="*/ 275715 w 275715"/>
                <a:gd name="connsiteY0" fmla="*/ 119353 h 119353"/>
                <a:gd name="connsiteX1" fmla="*/ 0 w 275715"/>
                <a:gd name="connsiteY1" fmla="*/ 3428 h 119353"/>
                <a:gd name="connsiteX2" fmla="*/ 1469 w 275715"/>
                <a:gd name="connsiteY2" fmla="*/ 0 h 119353"/>
                <a:gd name="connsiteX3" fmla="*/ 275715 w 275715"/>
                <a:gd name="connsiteY3" fmla="*/ 119283 h 11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715" h="119353">
                  <a:moveTo>
                    <a:pt x="275715" y="119353"/>
                  </a:moveTo>
                  <a:cubicBezTo>
                    <a:pt x="180849" y="86821"/>
                    <a:pt x="89060" y="48203"/>
                    <a:pt x="0" y="3428"/>
                  </a:cubicBezTo>
                  <a:cubicBezTo>
                    <a:pt x="490" y="2309"/>
                    <a:pt x="979" y="1189"/>
                    <a:pt x="1469" y="0"/>
                  </a:cubicBezTo>
                  <a:cubicBezTo>
                    <a:pt x="92908" y="39738"/>
                    <a:pt x="184277" y="79545"/>
                    <a:pt x="275715" y="119283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5590118C-8960-4DA2-BF1D-295666EC2242}"/>
                </a:ext>
              </a:extLst>
            </p:cNvPr>
            <p:cNvSpPr/>
            <p:nvPr/>
          </p:nvSpPr>
          <p:spPr>
            <a:xfrm rot="5400000">
              <a:off x="1150162" y="5604517"/>
              <a:ext cx="228491" cy="54979"/>
            </a:xfrm>
            <a:custGeom>
              <a:avLst/>
              <a:gdLst>
                <a:gd name="connsiteX0" fmla="*/ 228492 w 228491"/>
                <a:gd name="connsiteY0" fmla="*/ 54570 h 54979"/>
                <a:gd name="connsiteX1" fmla="*/ 0 w 228491"/>
                <a:gd name="connsiteY1" fmla="*/ 0 h 54979"/>
                <a:gd name="connsiteX2" fmla="*/ 228492 w 228491"/>
                <a:gd name="connsiteY2" fmla="*/ 54570 h 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491" h="54979">
                  <a:moveTo>
                    <a:pt x="228492" y="54570"/>
                  </a:moveTo>
                  <a:cubicBezTo>
                    <a:pt x="203306" y="59607"/>
                    <a:pt x="27984" y="16861"/>
                    <a:pt x="0" y="0"/>
                  </a:cubicBezTo>
                  <a:cubicBezTo>
                    <a:pt x="76187" y="18190"/>
                    <a:pt x="152305" y="36380"/>
                    <a:pt x="228492" y="5457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60A38310-22A9-464A-85D7-A0C74CD5083F}"/>
                </a:ext>
              </a:extLst>
            </p:cNvPr>
            <p:cNvSpPr/>
            <p:nvPr/>
          </p:nvSpPr>
          <p:spPr>
            <a:xfrm rot="5400000">
              <a:off x="4003915" y="6459573"/>
              <a:ext cx="41782" cy="45275"/>
            </a:xfrm>
            <a:custGeom>
              <a:avLst/>
              <a:gdLst>
                <a:gd name="connsiteX0" fmla="*/ 19942 w 41782"/>
                <a:gd name="connsiteY0" fmla="*/ 0 h 45275"/>
                <a:gd name="connsiteX1" fmla="*/ 41770 w 41782"/>
                <a:gd name="connsiteY1" fmla="*/ 26725 h 45275"/>
                <a:gd name="connsiteX2" fmla="*/ 21551 w 41782"/>
                <a:gd name="connsiteY2" fmla="*/ 45265 h 45275"/>
                <a:gd name="connsiteX3" fmla="*/ 3 w 41782"/>
                <a:gd name="connsiteY3" fmla="*/ 19939 h 45275"/>
                <a:gd name="connsiteX4" fmla="*/ 20012 w 41782"/>
                <a:gd name="connsiteY4" fmla="*/ 0 h 4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82" h="45275">
                  <a:moveTo>
                    <a:pt x="19942" y="0"/>
                  </a:moveTo>
                  <a:cubicBezTo>
                    <a:pt x="31975" y="0"/>
                    <a:pt x="42190" y="12523"/>
                    <a:pt x="41770" y="26725"/>
                  </a:cubicBezTo>
                  <a:cubicBezTo>
                    <a:pt x="41490" y="36589"/>
                    <a:pt x="32395" y="44845"/>
                    <a:pt x="21551" y="45265"/>
                  </a:cubicBezTo>
                  <a:cubicBezTo>
                    <a:pt x="10008" y="45684"/>
                    <a:pt x="-207" y="33721"/>
                    <a:pt x="3" y="19939"/>
                  </a:cubicBezTo>
                  <a:cubicBezTo>
                    <a:pt x="143" y="8605"/>
                    <a:pt x="8748" y="0"/>
                    <a:pt x="20012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667AC3AE-8BD7-4E33-8341-80084D74C5E9}"/>
                </a:ext>
              </a:extLst>
            </p:cNvPr>
            <p:cNvSpPr/>
            <p:nvPr/>
          </p:nvSpPr>
          <p:spPr>
            <a:xfrm rot="5400000">
              <a:off x="3876979" y="6413779"/>
              <a:ext cx="42888" cy="43245"/>
            </a:xfrm>
            <a:custGeom>
              <a:avLst/>
              <a:gdLst>
                <a:gd name="connsiteX0" fmla="*/ 20220 w 42888"/>
                <a:gd name="connsiteY0" fmla="*/ 43236 h 43245"/>
                <a:gd name="connsiteX1" fmla="*/ 2 w 42888"/>
                <a:gd name="connsiteY1" fmla="*/ 18260 h 43245"/>
                <a:gd name="connsiteX2" fmla="*/ 18611 w 42888"/>
                <a:gd name="connsiteY2" fmla="*/ 0 h 43245"/>
                <a:gd name="connsiteX3" fmla="*/ 42888 w 42888"/>
                <a:gd name="connsiteY3" fmla="*/ 23787 h 43245"/>
                <a:gd name="connsiteX4" fmla="*/ 20220 w 42888"/>
                <a:gd name="connsiteY4" fmla="*/ 43236 h 4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8" h="43245">
                  <a:moveTo>
                    <a:pt x="20220" y="43236"/>
                  </a:moveTo>
                  <a:cubicBezTo>
                    <a:pt x="9306" y="42886"/>
                    <a:pt x="-138" y="31203"/>
                    <a:pt x="2" y="18260"/>
                  </a:cubicBezTo>
                  <a:cubicBezTo>
                    <a:pt x="72" y="8466"/>
                    <a:pt x="8747" y="-69"/>
                    <a:pt x="18611" y="0"/>
                  </a:cubicBezTo>
                  <a:cubicBezTo>
                    <a:pt x="29945" y="0"/>
                    <a:pt x="42818" y="12593"/>
                    <a:pt x="42888" y="23787"/>
                  </a:cubicBezTo>
                  <a:cubicBezTo>
                    <a:pt x="43027" y="33861"/>
                    <a:pt x="31624" y="43586"/>
                    <a:pt x="20220" y="43236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E091BDB5-2395-4083-BFB8-CE3D820A9095}"/>
                </a:ext>
              </a:extLst>
            </p:cNvPr>
            <p:cNvSpPr/>
            <p:nvPr/>
          </p:nvSpPr>
          <p:spPr>
            <a:xfrm rot="5400000">
              <a:off x="3911512" y="6576410"/>
              <a:ext cx="67896" cy="161011"/>
            </a:xfrm>
            <a:custGeom>
              <a:avLst/>
              <a:gdLst>
                <a:gd name="connsiteX0" fmla="*/ 67826 w 67896"/>
                <a:gd name="connsiteY0" fmla="*/ 160910 h 161011"/>
                <a:gd name="connsiteX1" fmla="*/ 54604 w 67896"/>
                <a:gd name="connsiteY1" fmla="*/ 152794 h 161011"/>
                <a:gd name="connsiteX2" fmla="*/ 34 w 67896"/>
                <a:gd name="connsiteY2" fmla="*/ 5037 h 161011"/>
                <a:gd name="connsiteX3" fmla="*/ 1853 w 67896"/>
                <a:gd name="connsiteY3" fmla="*/ 0 h 161011"/>
                <a:gd name="connsiteX4" fmla="*/ 67896 w 67896"/>
                <a:gd name="connsiteY4" fmla="*/ 160910 h 16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96" h="161011">
                  <a:moveTo>
                    <a:pt x="67826" y="160910"/>
                  </a:moveTo>
                  <a:cubicBezTo>
                    <a:pt x="59291" y="161749"/>
                    <a:pt x="56493" y="157272"/>
                    <a:pt x="54604" y="152794"/>
                  </a:cubicBezTo>
                  <a:cubicBezTo>
                    <a:pt x="34315" y="104312"/>
                    <a:pt x="15915" y="55129"/>
                    <a:pt x="34" y="5037"/>
                  </a:cubicBezTo>
                  <a:cubicBezTo>
                    <a:pt x="-176" y="4408"/>
                    <a:pt x="594" y="3428"/>
                    <a:pt x="1853" y="0"/>
                  </a:cubicBezTo>
                  <a:cubicBezTo>
                    <a:pt x="25640" y="54080"/>
                    <a:pt x="48027" y="106550"/>
                    <a:pt x="67896" y="16091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1A76AC30-0947-44CF-A73E-25F60399AD7B}"/>
                </a:ext>
              </a:extLst>
            </p:cNvPr>
            <p:cNvSpPr/>
            <p:nvPr/>
          </p:nvSpPr>
          <p:spPr>
            <a:xfrm rot="5400000">
              <a:off x="4080689" y="6823822"/>
              <a:ext cx="40976" cy="43524"/>
            </a:xfrm>
            <a:custGeom>
              <a:avLst/>
              <a:gdLst>
                <a:gd name="connsiteX0" fmla="*/ 20590 w 40976"/>
                <a:gd name="connsiteY0" fmla="*/ 9 h 43524"/>
                <a:gd name="connsiteX1" fmla="*/ 40949 w 40976"/>
                <a:gd name="connsiteY1" fmla="*/ 20297 h 43524"/>
                <a:gd name="connsiteX2" fmla="*/ 20450 w 40976"/>
                <a:gd name="connsiteY2" fmla="*/ 43524 h 43524"/>
                <a:gd name="connsiteX3" fmla="*/ 22 w 40976"/>
                <a:gd name="connsiteY3" fmla="*/ 23376 h 43524"/>
                <a:gd name="connsiteX4" fmla="*/ 20590 w 40976"/>
                <a:gd name="connsiteY4" fmla="*/ 9 h 4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76" h="43524">
                  <a:moveTo>
                    <a:pt x="20590" y="9"/>
                  </a:moveTo>
                  <a:cubicBezTo>
                    <a:pt x="30035" y="-341"/>
                    <a:pt x="40319" y="9943"/>
                    <a:pt x="40949" y="20297"/>
                  </a:cubicBezTo>
                  <a:cubicBezTo>
                    <a:pt x="41578" y="31701"/>
                    <a:pt x="31224" y="43454"/>
                    <a:pt x="20450" y="43524"/>
                  </a:cubicBezTo>
                  <a:cubicBezTo>
                    <a:pt x="10236" y="43524"/>
                    <a:pt x="581" y="34080"/>
                    <a:pt x="22" y="23376"/>
                  </a:cubicBezTo>
                  <a:cubicBezTo>
                    <a:pt x="-538" y="12182"/>
                    <a:pt x="9816" y="428"/>
                    <a:pt x="20590" y="9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7F96FA6A-EA29-4A6A-AEDF-936734294A0B}"/>
                </a:ext>
              </a:extLst>
            </p:cNvPr>
            <p:cNvSpPr/>
            <p:nvPr/>
          </p:nvSpPr>
          <p:spPr>
            <a:xfrm rot="5400000">
              <a:off x="3998625" y="6658733"/>
              <a:ext cx="27519" cy="162466"/>
            </a:xfrm>
            <a:custGeom>
              <a:avLst/>
              <a:gdLst>
                <a:gd name="connsiteX0" fmla="*/ 1876 w 27519"/>
                <a:gd name="connsiteY0" fmla="*/ 0 h 162466"/>
                <a:gd name="connsiteX1" fmla="*/ 19926 w 27519"/>
                <a:gd name="connsiteY1" fmla="*/ 113756 h 162466"/>
                <a:gd name="connsiteX2" fmla="*/ 26922 w 27519"/>
                <a:gd name="connsiteY2" fmla="*/ 152864 h 162466"/>
                <a:gd name="connsiteX3" fmla="*/ 24124 w 27519"/>
                <a:gd name="connsiteY3" fmla="*/ 162239 h 162466"/>
                <a:gd name="connsiteX4" fmla="*/ 18457 w 27519"/>
                <a:gd name="connsiteY4" fmla="*/ 155033 h 162466"/>
                <a:gd name="connsiteX5" fmla="*/ 2436 w 27519"/>
                <a:gd name="connsiteY5" fmla="*/ 38269 h 162466"/>
                <a:gd name="connsiteX6" fmla="*/ 1876 w 27519"/>
                <a:gd name="connsiteY6" fmla="*/ 0 h 16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19" h="162466">
                  <a:moveTo>
                    <a:pt x="1876" y="0"/>
                  </a:moveTo>
                  <a:cubicBezTo>
                    <a:pt x="8172" y="39948"/>
                    <a:pt x="13979" y="76887"/>
                    <a:pt x="19926" y="113756"/>
                  </a:cubicBezTo>
                  <a:cubicBezTo>
                    <a:pt x="22025" y="126839"/>
                    <a:pt x="24613" y="139852"/>
                    <a:pt x="26922" y="152864"/>
                  </a:cubicBezTo>
                  <a:cubicBezTo>
                    <a:pt x="27552" y="156502"/>
                    <a:pt x="28671" y="161050"/>
                    <a:pt x="24124" y="162239"/>
                  </a:cubicBezTo>
                  <a:cubicBezTo>
                    <a:pt x="18597" y="163638"/>
                    <a:pt x="19156" y="158251"/>
                    <a:pt x="18457" y="155033"/>
                  </a:cubicBezTo>
                  <a:cubicBezTo>
                    <a:pt x="10411" y="116485"/>
                    <a:pt x="4884" y="77587"/>
                    <a:pt x="2436" y="38269"/>
                  </a:cubicBezTo>
                  <a:cubicBezTo>
                    <a:pt x="1736" y="26655"/>
                    <a:pt x="-2322" y="15042"/>
                    <a:pt x="1876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5" name="Forma libre: forma 124">
              <a:extLst>
                <a:ext uri="{FF2B5EF4-FFF2-40B4-BE49-F238E27FC236}">
                  <a16:creationId xmlns:a16="http://schemas.microsoft.com/office/drawing/2014/main" id="{2745E75F-46DB-4D84-97B1-B61D82BAD7F7}"/>
                </a:ext>
              </a:extLst>
            </p:cNvPr>
            <p:cNvSpPr/>
            <p:nvPr/>
          </p:nvSpPr>
          <p:spPr>
            <a:xfrm rot="5400000">
              <a:off x="4067911" y="6580681"/>
              <a:ext cx="34960" cy="39399"/>
            </a:xfrm>
            <a:custGeom>
              <a:avLst/>
              <a:gdLst>
                <a:gd name="connsiteX0" fmla="*/ 14286 w 34960"/>
                <a:gd name="connsiteY0" fmla="*/ 0 h 39399"/>
                <a:gd name="connsiteX1" fmla="*/ 34924 w 34960"/>
                <a:gd name="connsiteY1" fmla="*/ 21058 h 39399"/>
                <a:gd name="connsiteX2" fmla="*/ 16734 w 34960"/>
                <a:gd name="connsiteY2" fmla="*/ 39388 h 39399"/>
                <a:gd name="connsiteX3" fmla="*/ 83 w 34960"/>
                <a:gd name="connsiteY3" fmla="*/ 18190 h 39399"/>
                <a:gd name="connsiteX4" fmla="*/ 14216 w 34960"/>
                <a:gd name="connsiteY4" fmla="*/ 0 h 3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60" h="39399">
                  <a:moveTo>
                    <a:pt x="14286" y="0"/>
                  </a:moveTo>
                  <a:cubicBezTo>
                    <a:pt x="27998" y="560"/>
                    <a:pt x="35554" y="9165"/>
                    <a:pt x="34924" y="21058"/>
                  </a:cubicBezTo>
                  <a:cubicBezTo>
                    <a:pt x="34364" y="31762"/>
                    <a:pt x="26459" y="39738"/>
                    <a:pt x="16734" y="39388"/>
                  </a:cubicBezTo>
                  <a:cubicBezTo>
                    <a:pt x="6870" y="39038"/>
                    <a:pt x="-896" y="29593"/>
                    <a:pt x="83" y="18190"/>
                  </a:cubicBezTo>
                  <a:cubicBezTo>
                    <a:pt x="923" y="8325"/>
                    <a:pt x="4981" y="630"/>
                    <a:pt x="14216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6" name="Forma libre: forma 125">
              <a:extLst>
                <a:ext uri="{FF2B5EF4-FFF2-40B4-BE49-F238E27FC236}">
                  <a16:creationId xmlns:a16="http://schemas.microsoft.com/office/drawing/2014/main" id="{20FEE9AF-C967-42D9-9C72-9225793C7669}"/>
                </a:ext>
              </a:extLst>
            </p:cNvPr>
            <p:cNvSpPr/>
            <p:nvPr/>
          </p:nvSpPr>
          <p:spPr>
            <a:xfrm rot="5400000">
              <a:off x="3880968" y="6499421"/>
              <a:ext cx="67311" cy="105150"/>
            </a:xfrm>
            <a:custGeom>
              <a:avLst/>
              <a:gdLst>
                <a:gd name="connsiteX0" fmla="*/ 3498 w 67311"/>
                <a:gd name="connsiteY0" fmla="*/ 0 h 105150"/>
                <a:gd name="connsiteX1" fmla="*/ 65343 w 67311"/>
                <a:gd name="connsiteY1" fmla="*/ 93538 h 105150"/>
                <a:gd name="connsiteX2" fmla="*/ 64294 w 67311"/>
                <a:gd name="connsiteY2" fmla="*/ 104451 h 105150"/>
                <a:gd name="connsiteX3" fmla="*/ 57928 w 67311"/>
                <a:gd name="connsiteY3" fmla="*/ 101163 h 105150"/>
                <a:gd name="connsiteX4" fmla="*/ 0 w 67311"/>
                <a:gd name="connsiteY4" fmla="*/ 2029 h 105150"/>
                <a:gd name="connsiteX5" fmla="*/ 3428 w 67311"/>
                <a:gd name="connsiteY5" fmla="*/ 0 h 10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11" h="105150">
                  <a:moveTo>
                    <a:pt x="3498" y="0"/>
                  </a:moveTo>
                  <a:cubicBezTo>
                    <a:pt x="25326" y="30363"/>
                    <a:pt x="45894" y="61566"/>
                    <a:pt x="65343" y="93538"/>
                  </a:cubicBezTo>
                  <a:cubicBezTo>
                    <a:pt x="67652" y="97385"/>
                    <a:pt x="68632" y="101583"/>
                    <a:pt x="64294" y="104451"/>
                  </a:cubicBezTo>
                  <a:cubicBezTo>
                    <a:pt x="61216" y="106550"/>
                    <a:pt x="59257" y="103472"/>
                    <a:pt x="57928" y="101163"/>
                  </a:cubicBezTo>
                  <a:cubicBezTo>
                    <a:pt x="38548" y="68142"/>
                    <a:pt x="19309" y="35050"/>
                    <a:pt x="0" y="2029"/>
                  </a:cubicBezTo>
                  <a:cubicBezTo>
                    <a:pt x="1119" y="1329"/>
                    <a:pt x="2309" y="630"/>
                    <a:pt x="3428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7" name="Forma libre: forma 126">
              <a:extLst>
                <a:ext uri="{FF2B5EF4-FFF2-40B4-BE49-F238E27FC236}">
                  <a16:creationId xmlns:a16="http://schemas.microsoft.com/office/drawing/2014/main" id="{510AECDB-D025-4BDC-A636-8BDA822EA154}"/>
                </a:ext>
              </a:extLst>
            </p:cNvPr>
            <p:cNvSpPr/>
            <p:nvPr/>
          </p:nvSpPr>
          <p:spPr>
            <a:xfrm rot="5400000">
              <a:off x="3749060" y="5597533"/>
              <a:ext cx="183156" cy="146605"/>
            </a:xfrm>
            <a:custGeom>
              <a:avLst/>
              <a:gdLst>
                <a:gd name="connsiteX0" fmla="*/ 183156 w 183156"/>
                <a:gd name="connsiteY0" fmla="*/ 962 h 146605"/>
                <a:gd name="connsiteX1" fmla="*/ 146217 w 183156"/>
                <a:gd name="connsiteY1" fmla="*/ 50144 h 146605"/>
                <a:gd name="connsiteX2" fmla="*/ 96335 w 183156"/>
                <a:gd name="connsiteY2" fmla="*/ 113878 h 146605"/>
                <a:gd name="connsiteX3" fmla="*/ 47782 w 183156"/>
                <a:gd name="connsiteY3" fmla="*/ 145570 h 146605"/>
                <a:gd name="connsiteX4" fmla="*/ 4476 w 183156"/>
                <a:gd name="connsiteY4" fmla="*/ 126331 h 146605"/>
                <a:gd name="connsiteX5" fmla="*/ 11193 w 183156"/>
                <a:gd name="connsiteY5" fmla="*/ 87643 h 146605"/>
                <a:gd name="connsiteX6" fmla="*/ 68351 w 183156"/>
                <a:gd name="connsiteY6" fmla="*/ 43848 h 146605"/>
                <a:gd name="connsiteX7" fmla="*/ 166995 w 183156"/>
                <a:gd name="connsiteY7" fmla="*/ 2501 h 146605"/>
                <a:gd name="connsiteX8" fmla="*/ 183156 w 183156"/>
                <a:gd name="connsiteY8" fmla="*/ 1032 h 14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156" h="146605">
                  <a:moveTo>
                    <a:pt x="183156" y="962"/>
                  </a:moveTo>
                  <a:cubicBezTo>
                    <a:pt x="170214" y="18242"/>
                    <a:pt x="158390" y="34333"/>
                    <a:pt x="146217" y="50144"/>
                  </a:cubicBezTo>
                  <a:cubicBezTo>
                    <a:pt x="129776" y="71552"/>
                    <a:pt x="113545" y="93100"/>
                    <a:pt x="96335" y="113878"/>
                  </a:cubicBezTo>
                  <a:cubicBezTo>
                    <a:pt x="83602" y="129270"/>
                    <a:pt x="67651" y="140883"/>
                    <a:pt x="47782" y="145570"/>
                  </a:cubicBezTo>
                  <a:cubicBezTo>
                    <a:pt x="30782" y="149558"/>
                    <a:pt x="13921" y="141793"/>
                    <a:pt x="4476" y="126331"/>
                  </a:cubicBezTo>
                  <a:cubicBezTo>
                    <a:pt x="-2869" y="114298"/>
                    <a:pt x="-1540" y="101565"/>
                    <a:pt x="11193" y="87643"/>
                  </a:cubicBezTo>
                  <a:cubicBezTo>
                    <a:pt x="27563" y="69733"/>
                    <a:pt x="45473" y="53572"/>
                    <a:pt x="68351" y="43848"/>
                  </a:cubicBezTo>
                  <a:cubicBezTo>
                    <a:pt x="101162" y="29925"/>
                    <a:pt x="132715" y="12925"/>
                    <a:pt x="166995" y="2501"/>
                  </a:cubicBezTo>
                  <a:cubicBezTo>
                    <a:pt x="171193" y="1241"/>
                    <a:pt x="175251" y="-1487"/>
                    <a:pt x="183156" y="1032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8" name="Forma libre: forma 127">
              <a:extLst>
                <a:ext uri="{FF2B5EF4-FFF2-40B4-BE49-F238E27FC236}">
                  <a16:creationId xmlns:a16="http://schemas.microsoft.com/office/drawing/2014/main" id="{553BC0AD-BED7-4E1A-9E94-7F671726D04C}"/>
                </a:ext>
              </a:extLst>
            </p:cNvPr>
            <p:cNvSpPr/>
            <p:nvPr/>
          </p:nvSpPr>
          <p:spPr>
            <a:xfrm rot="5400000">
              <a:off x="3749675" y="5623596"/>
              <a:ext cx="95962" cy="202660"/>
            </a:xfrm>
            <a:custGeom>
              <a:avLst/>
              <a:gdLst>
                <a:gd name="connsiteX0" fmla="*/ 95963 w 95962"/>
                <a:gd name="connsiteY0" fmla="*/ 0 h 202660"/>
                <a:gd name="connsiteX1" fmla="*/ 85049 w 95962"/>
                <a:gd name="connsiteY1" fmla="*/ 85562 h 202660"/>
                <a:gd name="connsiteX2" fmla="*/ 74974 w 95962"/>
                <a:gd name="connsiteY2" fmla="*/ 158601 h 202660"/>
                <a:gd name="connsiteX3" fmla="*/ 64200 w 95962"/>
                <a:gd name="connsiteY3" fmla="*/ 185186 h 202660"/>
                <a:gd name="connsiteX4" fmla="*/ 7952 w 95962"/>
                <a:gd name="connsiteY4" fmla="*/ 184557 h 202660"/>
                <a:gd name="connsiteX5" fmla="*/ 256 w 95962"/>
                <a:gd name="connsiteY5" fmla="*/ 147547 h 202660"/>
                <a:gd name="connsiteX6" fmla="*/ 23553 w 95962"/>
                <a:gd name="connsiteY6" fmla="*/ 83463 h 202660"/>
                <a:gd name="connsiteX7" fmla="*/ 83230 w 95962"/>
                <a:gd name="connsiteY7" fmla="*/ 10284 h 202660"/>
                <a:gd name="connsiteX8" fmla="*/ 95963 w 95962"/>
                <a:gd name="connsiteY8" fmla="*/ 0 h 20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62" h="202660">
                  <a:moveTo>
                    <a:pt x="95963" y="0"/>
                  </a:moveTo>
                  <a:cubicBezTo>
                    <a:pt x="92185" y="29733"/>
                    <a:pt x="89106" y="57718"/>
                    <a:pt x="85049" y="85562"/>
                  </a:cubicBezTo>
                  <a:cubicBezTo>
                    <a:pt x="81551" y="109908"/>
                    <a:pt x="82320" y="134814"/>
                    <a:pt x="74974" y="158601"/>
                  </a:cubicBezTo>
                  <a:cubicBezTo>
                    <a:pt x="72106" y="167766"/>
                    <a:pt x="69308" y="176861"/>
                    <a:pt x="64200" y="185186"/>
                  </a:cubicBezTo>
                  <a:cubicBezTo>
                    <a:pt x="49858" y="208693"/>
                    <a:pt x="21874" y="208483"/>
                    <a:pt x="7952" y="184557"/>
                  </a:cubicBezTo>
                  <a:cubicBezTo>
                    <a:pt x="1306" y="173153"/>
                    <a:pt x="-793" y="160350"/>
                    <a:pt x="256" y="147547"/>
                  </a:cubicBezTo>
                  <a:cubicBezTo>
                    <a:pt x="2075" y="124180"/>
                    <a:pt x="6413" y="102213"/>
                    <a:pt x="23553" y="83463"/>
                  </a:cubicBezTo>
                  <a:cubicBezTo>
                    <a:pt x="44751" y="60236"/>
                    <a:pt x="63361" y="34701"/>
                    <a:pt x="83230" y="10284"/>
                  </a:cubicBezTo>
                  <a:cubicBezTo>
                    <a:pt x="86028" y="6856"/>
                    <a:pt x="88197" y="2589"/>
                    <a:pt x="95963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9" name="Forma libre: forma 128">
              <a:extLst>
                <a:ext uri="{FF2B5EF4-FFF2-40B4-BE49-F238E27FC236}">
                  <a16:creationId xmlns:a16="http://schemas.microsoft.com/office/drawing/2014/main" id="{004A7AD7-8FE2-43B5-9F2D-5BE4F9293591}"/>
                </a:ext>
              </a:extLst>
            </p:cNvPr>
            <p:cNvSpPr/>
            <p:nvPr/>
          </p:nvSpPr>
          <p:spPr>
            <a:xfrm rot="5400000">
              <a:off x="3742185" y="5773222"/>
              <a:ext cx="129746" cy="187914"/>
            </a:xfrm>
            <a:custGeom>
              <a:avLst/>
              <a:gdLst>
                <a:gd name="connsiteX0" fmla="*/ 824 w 129746"/>
                <a:gd name="connsiteY0" fmla="*/ 0 h 187914"/>
                <a:gd name="connsiteX1" fmla="*/ 43570 w 129746"/>
                <a:gd name="connsiteY1" fmla="*/ 41277 h 187914"/>
                <a:gd name="connsiteX2" fmla="*/ 99609 w 129746"/>
                <a:gd name="connsiteY2" fmla="*/ 95706 h 187914"/>
                <a:gd name="connsiteX3" fmla="*/ 129622 w 129746"/>
                <a:gd name="connsiteY3" fmla="*/ 161889 h 187914"/>
                <a:gd name="connsiteX4" fmla="*/ 98630 w 129746"/>
                <a:gd name="connsiteY4" fmla="*/ 187355 h 187914"/>
                <a:gd name="connsiteX5" fmla="*/ 83868 w 129746"/>
                <a:gd name="connsiteY5" fmla="*/ 180429 h 187914"/>
                <a:gd name="connsiteX6" fmla="*/ 21533 w 129746"/>
                <a:gd name="connsiteY6" fmla="*/ 86542 h 187914"/>
                <a:gd name="connsiteX7" fmla="*/ 1804 w 129746"/>
                <a:gd name="connsiteY7" fmla="*/ 9585 h 187914"/>
                <a:gd name="connsiteX8" fmla="*/ 824 w 129746"/>
                <a:gd name="connsiteY8" fmla="*/ 70 h 18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746" h="187914">
                  <a:moveTo>
                    <a:pt x="824" y="0"/>
                  </a:moveTo>
                  <a:cubicBezTo>
                    <a:pt x="15446" y="14062"/>
                    <a:pt x="30068" y="27075"/>
                    <a:pt x="43570" y="41277"/>
                  </a:cubicBezTo>
                  <a:cubicBezTo>
                    <a:pt x="61550" y="60236"/>
                    <a:pt x="81349" y="77237"/>
                    <a:pt x="99609" y="95706"/>
                  </a:cubicBezTo>
                  <a:cubicBezTo>
                    <a:pt x="117309" y="113616"/>
                    <a:pt x="127174" y="136773"/>
                    <a:pt x="129622" y="161889"/>
                  </a:cubicBezTo>
                  <a:cubicBezTo>
                    <a:pt x="131301" y="179100"/>
                    <a:pt x="115770" y="190643"/>
                    <a:pt x="98630" y="187355"/>
                  </a:cubicBezTo>
                  <a:cubicBezTo>
                    <a:pt x="93103" y="186306"/>
                    <a:pt x="87926" y="184137"/>
                    <a:pt x="83868" y="180429"/>
                  </a:cubicBezTo>
                  <a:cubicBezTo>
                    <a:pt x="55324" y="154334"/>
                    <a:pt x="29298" y="126559"/>
                    <a:pt x="21533" y="86542"/>
                  </a:cubicBezTo>
                  <a:cubicBezTo>
                    <a:pt x="16496" y="60516"/>
                    <a:pt x="9849" y="34840"/>
                    <a:pt x="1804" y="9585"/>
                  </a:cubicBezTo>
                  <a:cubicBezTo>
                    <a:pt x="894" y="6646"/>
                    <a:pt x="-1134" y="3778"/>
                    <a:pt x="824" y="7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0" name="Forma libre: forma 129">
              <a:extLst>
                <a:ext uri="{FF2B5EF4-FFF2-40B4-BE49-F238E27FC236}">
                  <a16:creationId xmlns:a16="http://schemas.microsoft.com/office/drawing/2014/main" id="{CE7C7D4D-20B3-4BAA-A847-0A3A917E445E}"/>
                </a:ext>
              </a:extLst>
            </p:cNvPr>
            <p:cNvSpPr/>
            <p:nvPr/>
          </p:nvSpPr>
          <p:spPr>
            <a:xfrm rot="5400000">
              <a:off x="3962854" y="5798069"/>
              <a:ext cx="143181" cy="162959"/>
            </a:xfrm>
            <a:custGeom>
              <a:avLst/>
              <a:gdLst>
                <a:gd name="connsiteX0" fmla="*/ 0 w 143181"/>
                <a:gd name="connsiteY0" fmla="*/ 161879 h 162959"/>
                <a:gd name="connsiteX1" fmla="*/ 25186 w 143181"/>
                <a:gd name="connsiteY1" fmla="*/ 120323 h 162959"/>
                <a:gd name="connsiteX2" fmla="*/ 62335 w 143181"/>
                <a:gd name="connsiteY2" fmla="*/ 45395 h 162959"/>
                <a:gd name="connsiteX3" fmla="*/ 92558 w 143181"/>
                <a:gd name="connsiteY3" fmla="*/ 7126 h 162959"/>
                <a:gd name="connsiteX4" fmla="*/ 125929 w 143181"/>
                <a:gd name="connsiteY4" fmla="*/ 4188 h 162959"/>
                <a:gd name="connsiteX5" fmla="*/ 142720 w 143181"/>
                <a:gd name="connsiteY5" fmla="*/ 36230 h 162959"/>
                <a:gd name="connsiteX6" fmla="*/ 96266 w 143181"/>
                <a:gd name="connsiteY6" fmla="*/ 111927 h 162959"/>
                <a:gd name="connsiteX7" fmla="*/ 8745 w 143181"/>
                <a:gd name="connsiteY7" fmla="*/ 160690 h 162959"/>
                <a:gd name="connsiteX8" fmla="*/ 0 w 143181"/>
                <a:gd name="connsiteY8" fmla="*/ 161879 h 16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81" h="162959">
                  <a:moveTo>
                    <a:pt x="0" y="161879"/>
                  </a:moveTo>
                  <a:cubicBezTo>
                    <a:pt x="8395" y="148027"/>
                    <a:pt x="16861" y="134175"/>
                    <a:pt x="25186" y="120323"/>
                  </a:cubicBezTo>
                  <a:cubicBezTo>
                    <a:pt x="39598" y="96326"/>
                    <a:pt x="52401" y="71630"/>
                    <a:pt x="62335" y="45395"/>
                  </a:cubicBezTo>
                  <a:cubicBezTo>
                    <a:pt x="68282" y="29653"/>
                    <a:pt x="79056" y="17061"/>
                    <a:pt x="92558" y="7126"/>
                  </a:cubicBezTo>
                  <a:cubicBezTo>
                    <a:pt x="102912" y="-500"/>
                    <a:pt x="114106" y="-2808"/>
                    <a:pt x="125929" y="4188"/>
                  </a:cubicBezTo>
                  <a:cubicBezTo>
                    <a:pt x="138103" y="11464"/>
                    <a:pt x="145099" y="22378"/>
                    <a:pt x="142720" y="36230"/>
                  </a:cubicBezTo>
                  <a:cubicBezTo>
                    <a:pt x="137333" y="67292"/>
                    <a:pt x="124670" y="94297"/>
                    <a:pt x="96266" y="111927"/>
                  </a:cubicBezTo>
                  <a:cubicBezTo>
                    <a:pt x="67862" y="129627"/>
                    <a:pt x="38408" y="145299"/>
                    <a:pt x="8745" y="160690"/>
                  </a:cubicBezTo>
                  <a:cubicBezTo>
                    <a:pt x="6506" y="161879"/>
                    <a:pt x="4477" y="164398"/>
                    <a:pt x="0" y="161879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1" name="Forma libre: forma 130">
              <a:extLst>
                <a:ext uri="{FF2B5EF4-FFF2-40B4-BE49-F238E27FC236}">
                  <a16:creationId xmlns:a16="http://schemas.microsoft.com/office/drawing/2014/main" id="{20C737D3-A7BA-430E-9880-90CAA3AE4091}"/>
                </a:ext>
              </a:extLst>
            </p:cNvPr>
            <p:cNvSpPr/>
            <p:nvPr/>
          </p:nvSpPr>
          <p:spPr>
            <a:xfrm rot="5400000">
              <a:off x="4009578" y="5642222"/>
              <a:ext cx="81361" cy="193443"/>
            </a:xfrm>
            <a:custGeom>
              <a:avLst/>
              <a:gdLst>
                <a:gd name="connsiteX0" fmla="*/ 81222 w 81361"/>
                <a:gd name="connsiteY0" fmla="*/ 127872 h 193443"/>
                <a:gd name="connsiteX1" fmla="*/ 81222 w 81361"/>
                <a:gd name="connsiteY1" fmla="*/ 186779 h 193443"/>
                <a:gd name="connsiteX2" fmla="*/ 78213 w 81361"/>
                <a:gd name="connsiteY2" fmla="*/ 193425 h 193443"/>
                <a:gd name="connsiteX3" fmla="*/ 74016 w 81361"/>
                <a:gd name="connsiteY3" fmla="*/ 190627 h 193443"/>
                <a:gd name="connsiteX4" fmla="*/ 1117 w 81361"/>
                <a:gd name="connsiteY4" fmla="*/ 48326 h 193443"/>
                <a:gd name="connsiteX5" fmla="*/ 1676 w 81361"/>
                <a:gd name="connsiteY5" fmla="*/ 21182 h 193443"/>
                <a:gd name="connsiteX6" fmla="*/ 45402 w 81361"/>
                <a:gd name="connsiteY6" fmla="*/ 6210 h 193443"/>
                <a:gd name="connsiteX7" fmla="*/ 81152 w 81361"/>
                <a:gd name="connsiteY7" fmla="*/ 81418 h 193443"/>
                <a:gd name="connsiteX8" fmla="*/ 81152 w 81361"/>
                <a:gd name="connsiteY8" fmla="*/ 127942 h 193443"/>
                <a:gd name="connsiteX9" fmla="*/ 81362 w 81361"/>
                <a:gd name="connsiteY9" fmla="*/ 127942 h 19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361" h="193443">
                  <a:moveTo>
                    <a:pt x="81222" y="127872"/>
                  </a:moveTo>
                  <a:cubicBezTo>
                    <a:pt x="81222" y="147531"/>
                    <a:pt x="81222" y="167120"/>
                    <a:pt x="81222" y="186779"/>
                  </a:cubicBezTo>
                  <a:cubicBezTo>
                    <a:pt x="81222" y="189297"/>
                    <a:pt x="81851" y="192795"/>
                    <a:pt x="78213" y="193425"/>
                  </a:cubicBezTo>
                  <a:cubicBezTo>
                    <a:pt x="76954" y="193635"/>
                    <a:pt x="74785" y="192026"/>
                    <a:pt x="74016" y="190627"/>
                  </a:cubicBezTo>
                  <a:cubicBezTo>
                    <a:pt x="48130" y="144033"/>
                    <a:pt x="7693" y="104855"/>
                    <a:pt x="1117" y="48326"/>
                  </a:cubicBezTo>
                  <a:cubicBezTo>
                    <a:pt x="67" y="39161"/>
                    <a:pt x="-982" y="30137"/>
                    <a:pt x="1676" y="21182"/>
                  </a:cubicBezTo>
                  <a:cubicBezTo>
                    <a:pt x="7413" y="1802"/>
                    <a:pt x="30010" y="-6803"/>
                    <a:pt x="45402" y="6210"/>
                  </a:cubicBezTo>
                  <a:cubicBezTo>
                    <a:pt x="68209" y="25589"/>
                    <a:pt x="81292" y="50565"/>
                    <a:pt x="81152" y="81418"/>
                  </a:cubicBezTo>
                  <a:cubicBezTo>
                    <a:pt x="81082" y="96949"/>
                    <a:pt x="81152" y="112480"/>
                    <a:pt x="81152" y="127942"/>
                  </a:cubicBezTo>
                  <a:cubicBezTo>
                    <a:pt x="81152" y="127942"/>
                    <a:pt x="81292" y="127942"/>
                    <a:pt x="81362" y="127942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2" name="Forma libre: forma 131">
              <a:extLst>
                <a:ext uri="{FF2B5EF4-FFF2-40B4-BE49-F238E27FC236}">
                  <a16:creationId xmlns:a16="http://schemas.microsoft.com/office/drawing/2014/main" id="{6740CBA1-4049-469B-9447-532E07FA0823}"/>
                </a:ext>
              </a:extLst>
            </p:cNvPr>
            <p:cNvSpPr/>
            <p:nvPr/>
          </p:nvSpPr>
          <p:spPr>
            <a:xfrm rot="5400000">
              <a:off x="3882447" y="5863648"/>
              <a:ext cx="196152" cy="100865"/>
            </a:xfrm>
            <a:custGeom>
              <a:avLst/>
              <a:gdLst>
                <a:gd name="connsiteX0" fmla="*/ 0 w 196152"/>
                <a:gd name="connsiteY0" fmla="*/ 92091 h 100865"/>
                <a:gd name="connsiteX1" fmla="*/ 53660 w 196152"/>
                <a:gd name="connsiteY1" fmla="*/ 61938 h 100865"/>
                <a:gd name="connsiteX2" fmla="*/ 118793 w 196152"/>
                <a:gd name="connsiteY2" fmla="*/ 19542 h 100865"/>
                <a:gd name="connsiteX3" fmla="*/ 171684 w 196152"/>
                <a:gd name="connsiteY3" fmla="*/ 23 h 100865"/>
                <a:gd name="connsiteX4" fmla="*/ 192742 w 196152"/>
                <a:gd name="connsiteY4" fmla="*/ 35213 h 100865"/>
                <a:gd name="connsiteX5" fmla="*/ 167346 w 196152"/>
                <a:gd name="connsiteY5" fmla="*/ 63547 h 100865"/>
                <a:gd name="connsiteX6" fmla="*/ 118164 w 196152"/>
                <a:gd name="connsiteY6" fmla="*/ 93001 h 100865"/>
                <a:gd name="connsiteX7" fmla="*/ 79755 w 196152"/>
                <a:gd name="connsiteY7" fmla="*/ 100137 h 100865"/>
                <a:gd name="connsiteX8" fmla="*/ 16930 w 196152"/>
                <a:gd name="connsiteY8" fmla="*/ 96639 h 100865"/>
                <a:gd name="connsiteX9" fmla="*/ 0 w 196152"/>
                <a:gd name="connsiteY9" fmla="*/ 92021 h 10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152" h="100865">
                  <a:moveTo>
                    <a:pt x="0" y="92091"/>
                  </a:moveTo>
                  <a:cubicBezTo>
                    <a:pt x="18330" y="81807"/>
                    <a:pt x="36030" y="71943"/>
                    <a:pt x="53660" y="61938"/>
                  </a:cubicBezTo>
                  <a:cubicBezTo>
                    <a:pt x="76187" y="49135"/>
                    <a:pt x="98995" y="37172"/>
                    <a:pt x="118793" y="19542"/>
                  </a:cubicBezTo>
                  <a:cubicBezTo>
                    <a:pt x="132925" y="6949"/>
                    <a:pt x="151605" y="-467"/>
                    <a:pt x="171684" y="23"/>
                  </a:cubicBezTo>
                  <a:cubicBezTo>
                    <a:pt x="192042" y="513"/>
                    <a:pt x="201837" y="17023"/>
                    <a:pt x="192742" y="35213"/>
                  </a:cubicBezTo>
                  <a:cubicBezTo>
                    <a:pt x="186865" y="46967"/>
                    <a:pt x="177281" y="55572"/>
                    <a:pt x="167346" y="63547"/>
                  </a:cubicBezTo>
                  <a:cubicBezTo>
                    <a:pt x="152305" y="75581"/>
                    <a:pt x="135794" y="85375"/>
                    <a:pt x="118164" y="93001"/>
                  </a:cubicBezTo>
                  <a:cubicBezTo>
                    <a:pt x="105991" y="98248"/>
                    <a:pt x="93608" y="102655"/>
                    <a:pt x="79755" y="100137"/>
                  </a:cubicBezTo>
                  <a:cubicBezTo>
                    <a:pt x="58977" y="96429"/>
                    <a:pt x="37919" y="97268"/>
                    <a:pt x="16930" y="96639"/>
                  </a:cubicBezTo>
                  <a:cubicBezTo>
                    <a:pt x="11683" y="96499"/>
                    <a:pt x="5877" y="97968"/>
                    <a:pt x="0" y="92021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3" name="Forma libre: forma 132">
              <a:extLst>
                <a:ext uri="{FF2B5EF4-FFF2-40B4-BE49-F238E27FC236}">
                  <a16:creationId xmlns:a16="http://schemas.microsoft.com/office/drawing/2014/main" id="{CA41664C-D91E-4E3B-B3A0-A04C54E479CB}"/>
                </a:ext>
              </a:extLst>
            </p:cNvPr>
            <p:cNvSpPr/>
            <p:nvPr/>
          </p:nvSpPr>
          <p:spPr>
            <a:xfrm rot="5400000">
              <a:off x="4014706" y="5733531"/>
              <a:ext cx="75528" cy="185374"/>
            </a:xfrm>
            <a:custGeom>
              <a:avLst/>
              <a:gdLst>
                <a:gd name="connsiteX0" fmla="*/ 2923 w 75528"/>
                <a:gd name="connsiteY0" fmla="*/ 185375 h 185374"/>
                <a:gd name="connsiteX1" fmla="*/ 6771 w 75528"/>
                <a:gd name="connsiteY1" fmla="*/ 38177 h 185374"/>
                <a:gd name="connsiteX2" fmla="*/ 17685 w 75528"/>
                <a:gd name="connsiteY2" fmla="*/ 13132 h 185374"/>
                <a:gd name="connsiteX3" fmla="*/ 46089 w 75528"/>
                <a:gd name="connsiteY3" fmla="*/ 329 h 185374"/>
                <a:gd name="connsiteX4" fmla="*/ 71975 w 75528"/>
                <a:gd name="connsiteY4" fmla="*/ 21597 h 185374"/>
                <a:gd name="connsiteX5" fmla="*/ 67567 w 75528"/>
                <a:gd name="connsiteY5" fmla="*/ 81763 h 185374"/>
                <a:gd name="connsiteX6" fmla="*/ 9010 w 75528"/>
                <a:gd name="connsiteY6" fmla="*/ 180967 h 185374"/>
                <a:gd name="connsiteX7" fmla="*/ 2853 w 75528"/>
                <a:gd name="connsiteY7" fmla="*/ 185375 h 18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528" h="185374">
                  <a:moveTo>
                    <a:pt x="2923" y="185375"/>
                  </a:moveTo>
                  <a:cubicBezTo>
                    <a:pt x="1174" y="134374"/>
                    <a:pt x="-4353" y="86101"/>
                    <a:pt x="6771" y="38177"/>
                  </a:cubicBezTo>
                  <a:cubicBezTo>
                    <a:pt x="8870" y="29222"/>
                    <a:pt x="12298" y="20687"/>
                    <a:pt x="17685" y="13132"/>
                  </a:cubicBezTo>
                  <a:cubicBezTo>
                    <a:pt x="24611" y="3477"/>
                    <a:pt x="33986" y="-1350"/>
                    <a:pt x="46089" y="329"/>
                  </a:cubicBezTo>
                  <a:cubicBezTo>
                    <a:pt x="58962" y="2148"/>
                    <a:pt x="68546" y="8584"/>
                    <a:pt x="71975" y="21597"/>
                  </a:cubicBezTo>
                  <a:cubicBezTo>
                    <a:pt x="77431" y="42025"/>
                    <a:pt x="77082" y="62244"/>
                    <a:pt x="67567" y="81763"/>
                  </a:cubicBezTo>
                  <a:cubicBezTo>
                    <a:pt x="50706" y="116394"/>
                    <a:pt x="28599" y="147946"/>
                    <a:pt x="9010" y="180967"/>
                  </a:cubicBezTo>
                  <a:cubicBezTo>
                    <a:pt x="8380" y="182017"/>
                    <a:pt x="6981" y="182507"/>
                    <a:pt x="2853" y="185375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4" name="Forma libre: forma 133">
              <a:extLst>
                <a:ext uri="{FF2B5EF4-FFF2-40B4-BE49-F238E27FC236}">
                  <a16:creationId xmlns:a16="http://schemas.microsoft.com/office/drawing/2014/main" id="{93CDFD0D-E2A7-498B-BC16-D07CC498953B}"/>
                </a:ext>
              </a:extLst>
            </p:cNvPr>
            <p:cNvSpPr/>
            <p:nvPr/>
          </p:nvSpPr>
          <p:spPr>
            <a:xfrm rot="5400000">
              <a:off x="3874707" y="5622185"/>
              <a:ext cx="192491" cy="69075"/>
            </a:xfrm>
            <a:custGeom>
              <a:avLst/>
              <a:gdLst>
                <a:gd name="connsiteX0" fmla="*/ 192492 w 192491"/>
                <a:gd name="connsiteY0" fmla="*/ 69076 h 69075"/>
                <a:gd name="connsiteX1" fmla="*/ 137573 w 192491"/>
                <a:gd name="connsiteY1" fmla="*/ 65787 h 69075"/>
                <a:gd name="connsiteX2" fmla="*/ 67752 w 192491"/>
                <a:gd name="connsiteY2" fmla="*/ 63479 h 69075"/>
                <a:gd name="connsiteX3" fmla="*/ 22347 w 192491"/>
                <a:gd name="connsiteY3" fmla="*/ 54244 h 69075"/>
                <a:gd name="connsiteX4" fmla="*/ 2199 w 192491"/>
                <a:gd name="connsiteY4" fmla="*/ 35005 h 69075"/>
                <a:gd name="connsiteX5" fmla="*/ 17310 w 192491"/>
                <a:gd name="connsiteY5" fmla="*/ 4152 h 69075"/>
                <a:gd name="connsiteX6" fmla="*/ 88250 w 192491"/>
                <a:gd name="connsiteY6" fmla="*/ 11988 h 69075"/>
                <a:gd name="connsiteX7" fmla="*/ 177800 w 192491"/>
                <a:gd name="connsiteY7" fmla="*/ 56343 h 69075"/>
                <a:gd name="connsiteX8" fmla="*/ 192492 w 192491"/>
                <a:gd name="connsiteY8" fmla="*/ 69076 h 6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491" h="69075">
                  <a:moveTo>
                    <a:pt x="192492" y="69076"/>
                  </a:moveTo>
                  <a:cubicBezTo>
                    <a:pt x="172623" y="67956"/>
                    <a:pt x="154993" y="67676"/>
                    <a:pt x="137573" y="65787"/>
                  </a:cubicBezTo>
                  <a:cubicBezTo>
                    <a:pt x="114346" y="63199"/>
                    <a:pt x="91049" y="63339"/>
                    <a:pt x="67752" y="63479"/>
                  </a:cubicBezTo>
                  <a:cubicBezTo>
                    <a:pt x="51871" y="63549"/>
                    <a:pt x="37039" y="59421"/>
                    <a:pt x="22347" y="54244"/>
                  </a:cubicBezTo>
                  <a:cubicBezTo>
                    <a:pt x="12973" y="50956"/>
                    <a:pt x="5767" y="44659"/>
                    <a:pt x="2199" y="35005"/>
                  </a:cubicBezTo>
                  <a:cubicBezTo>
                    <a:pt x="-3398" y="19893"/>
                    <a:pt x="1709" y="8000"/>
                    <a:pt x="17310" y="4152"/>
                  </a:cubicBezTo>
                  <a:cubicBezTo>
                    <a:pt x="41657" y="-1795"/>
                    <a:pt x="65163" y="-3054"/>
                    <a:pt x="88250" y="11988"/>
                  </a:cubicBezTo>
                  <a:cubicBezTo>
                    <a:pt x="116165" y="30247"/>
                    <a:pt x="149256" y="38853"/>
                    <a:pt x="177800" y="56343"/>
                  </a:cubicBezTo>
                  <a:cubicBezTo>
                    <a:pt x="182348" y="59141"/>
                    <a:pt x="188084" y="60330"/>
                    <a:pt x="192492" y="69076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5" name="Forma libre: forma 134">
              <a:extLst>
                <a:ext uri="{FF2B5EF4-FFF2-40B4-BE49-F238E27FC236}">
                  <a16:creationId xmlns:a16="http://schemas.microsoft.com/office/drawing/2014/main" id="{0530BF05-EA9D-44B8-898C-776C66B1BDE4}"/>
                </a:ext>
              </a:extLst>
            </p:cNvPr>
            <p:cNvSpPr/>
            <p:nvPr/>
          </p:nvSpPr>
          <p:spPr>
            <a:xfrm rot="5400000">
              <a:off x="3962584" y="5623744"/>
              <a:ext cx="125655" cy="133636"/>
            </a:xfrm>
            <a:custGeom>
              <a:avLst/>
              <a:gdLst>
                <a:gd name="connsiteX0" fmla="*/ 125585 w 125655"/>
                <a:gd name="connsiteY0" fmla="*/ 133637 h 133636"/>
                <a:gd name="connsiteX1" fmla="*/ 81930 w 125655"/>
                <a:gd name="connsiteY1" fmla="*/ 113978 h 133636"/>
                <a:gd name="connsiteX2" fmla="*/ 30928 w 125655"/>
                <a:gd name="connsiteY2" fmla="*/ 90191 h 133636"/>
                <a:gd name="connsiteX3" fmla="*/ 5532 w 125655"/>
                <a:gd name="connsiteY3" fmla="*/ 12185 h 133636"/>
                <a:gd name="connsiteX4" fmla="*/ 40093 w 125655"/>
                <a:gd name="connsiteY4" fmla="*/ 4139 h 133636"/>
                <a:gd name="connsiteX5" fmla="*/ 71925 w 125655"/>
                <a:gd name="connsiteY5" fmla="*/ 39190 h 133636"/>
                <a:gd name="connsiteX6" fmla="*/ 113132 w 125655"/>
                <a:gd name="connsiteY6" fmla="*/ 106842 h 133636"/>
                <a:gd name="connsiteX7" fmla="*/ 125655 w 125655"/>
                <a:gd name="connsiteY7" fmla="*/ 133567 h 13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655" h="133636">
                  <a:moveTo>
                    <a:pt x="125585" y="133637"/>
                  </a:moveTo>
                  <a:cubicBezTo>
                    <a:pt x="109774" y="126501"/>
                    <a:pt x="95782" y="120344"/>
                    <a:pt x="81930" y="113978"/>
                  </a:cubicBezTo>
                  <a:cubicBezTo>
                    <a:pt x="64859" y="106142"/>
                    <a:pt x="47999" y="97957"/>
                    <a:pt x="30928" y="90191"/>
                  </a:cubicBezTo>
                  <a:cubicBezTo>
                    <a:pt x="5393" y="78578"/>
                    <a:pt x="-8390" y="36391"/>
                    <a:pt x="5532" y="12185"/>
                  </a:cubicBezTo>
                  <a:cubicBezTo>
                    <a:pt x="12668" y="-198"/>
                    <a:pt x="26451" y="-3626"/>
                    <a:pt x="40093" y="4139"/>
                  </a:cubicBezTo>
                  <a:cubicBezTo>
                    <a:pt x="54435" y="12325"/>
                    <a:pt x="66398" y="24358"/>
                    <a:pt x="71925" y="39190"/>
                  </a:cubicBezTo>
                  <a:cubicBezTo>
                    <a:pt x="81370" y="64725"/>
                    <a:pt x="97811" y="85294"/>
                    <a:pt x="113132" y="106842"/>
                  </a:cubicBezTo>
                  <a:cubicBezTo>
                    <a:pt x="118309" y="114118"/>
                    <a:pt x="123906" y="121324"/>
                    <a:pt x="125655" y="133567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6" name="Forma libre: forma 135">
              <a:extLst>
                <a:ext uri="{FF2B5EF4-FFF2-40B4-BE49-F238E27FC236}">
                  <a16:creationId xmlns:a16="http://schemas.microsoft.com/office/drawing/2014/main" id="{3D058221-1ED9-4894-BFF0-0BE6D0799B65}"/>
                </a:ext>
              </a:extLst>
            </p:cNvPr>
            <p:cNvSpPr/>
            <p:nvPr/>
          </p:nvSpPr>
          <p:spPr>
            <a:xfrm rot="5400000">
              <a:off x="3804847" y="5613393"/>
              <a:ext cx="190147" cy="64797"/>
            </a:xfrm>
            <a:custGeom>
              <a:avLst/>
              <a:gdLst>
                <a:gd name="connsiteX0" fmla="*/ 190148 w 190147"/>
                <a:gd name="connsiteY0" fmla="*/ 7028 h 64797"/>
                <a:gd name="connsiteX1" fmla="*/ 66177 w 190147"/>
                <a:gd name="connsiteY1" fmla="*/ 60408 h 64797"/>
                <a:gd name="connsiteX2" fmla="*/ 18744 w 190147"/>
                <a:gd name="connsiteY2" fmla="*/ 62717 h 64797"/>
                <a:gd name="connsiteX3" fmla="*/ 9159 w 190147"/>
                <a:gd name="connsiteY3" fmla="*/ 29135 h 64797"/>
                <a:gd name="connsiteX4" fmla="*/ 75202 w 190147"/>
                <a:gd name="connsiteY4" fmla="*/ 172 h 64797"/>
                <a:gd name="connsiteX5" fmla="*/ 180493 w 190147"/>
                <a:gd name="connsiteY5" fmla="*/ 2480 h 64797"/>
                <a:gd name="connsiteX6" fmla="*/ 190078 w 190147"/>
                <a:gd name="connsiteY6" fmla="*/ 6888 h 6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47" h="64797">
                  <a:moveTo>
                    <a:pt x="190148" y="7028"/>
                  </a:moveTo>
                  <a:cubicBezTo>
                    <a:pt x="146702" y="22559"/>
                    <a:pt x="110182" y="50124"/>
                    <a:pt x="66177" y="60408"/>
                  </a:cubicBezTo>
                  <a:cubicBezTo>
                    <a:pt x="50786" y="64046"/>
                    <a:pt x="34835" y="66914"/>
                    <a:pt x="18744" y="62717"/>
                  </a:cubicBezTo>
                  <a:cubicBezTo>
                    <a:pt x="-1685" y="57470"/>
                    <a:pt x="-6232" y="43547"/>
                    <a:pt x="9159" y="29135"/>
                  </a:cubicBezTo>
                  <a:cubicBezTo>
                    <a:pt x="27559" y="11925"/>
                    <a:pt x="49107" y="102"/>
                    <a:pt x="75202" y="172"/>
                  </a:cubicBezTo>
                  <a:cubicBezTo>
                    <a:pt x="110322" y="381"/>
                    <a:pt x="145513" y="-1228"/>
                    <a:pt x="180493" y="2480"/>
                  </a:cubicBezTo>
                  <a:cubicBezTo>
                    <a:pt x="183082" y="2760"/>
                    <a:pt x="186020" y="2131"/>
                    <a:pt x="190078" y="6888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7" name="Forma libre: forma 136">
              <a:extLst>
                <a:ext uri="{FF2B5EF4-FFF2-40B4-BE49-F238E27FC236}">
                  <a16:creationId xmlns:a16="http://schemas.microsoft.com/office/drawing/2014/main" id="{0681521A-338D-4879-B40A-302B3C86F5D7}"/>
                </a:ext>
              </a:extLst>
            </p:cNvPr>
            <p:cNvSpPr/>
            <p:nvPr/>
          </p:nvSpPr>
          <p:spPr>
            <a:xfrm rot="5400000">
              <a:off x="3765884" y="5699747"/>
              <a:ext cx="56671" cy="196800"/>
            </a:xfrm>
            <a:custGeom>
              <a:avLst/>
              <a:gdLst>
                <a:gd name="connsiteX0" fmla="*/ 17229 w 56671"/>
                <a:gd name="connsiteY0" fmla="*/ 70 h 196800"/>
                <a:gd name="connsiteX1" fmla="*/ 22756 w 56671"/>
                <a:gd name="connsiteY1" fmla="*/ 11753 h 196800"/>
                <a:gd name="connsiteX2" fmla="*/ 52349 w 56671"/>
                <a:gd name="connsiteY2" fmla="*/ 110188 h 196800"/>
                <a:gd name="connsiteX3" fmla="*/ 48292 w 56671"/>
                <a:gd name="connsiteY3" fmla="*/ 182808 h 196800"/>
                <a:gd name="connsiteX4" fmla="*/ 31361 w 56671"/>
                <a:gd name="connsiteY4" fmla="*/ 196800 h 196800"/>
                <a:gd name="connsiteX5" fmla="*/ 15270 w 56671"/>
                <a:gd name="connsiteY5" fmla="*/ 182038 h 196800"/>
                <a:gd name="connsiteX6" fmla="*/ 2048 w 56671"/>
                <a:gd name="connsiteY6" fmla="*/ 84093 h 196800"/>
                <a:gd name="connsiteX7" fmla="*/ 13311 w 56671"/>
                <a:gd name="connsiteY7" fmla="*/ 8115 h 196800"/>
                <a:gd name="connsiteX8" fmla="*/ 17229 w 56671"/>
                <a:gd name="connsiteY8" fmla="*/ 0 h 19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71" h="196800">
                  <a:moveTo>
                    <a:pt x="17229" y="70"/>
                  </a:moveTo>
                  <a:cubicBezTo>
                    <a:pt x="21986" y="2519"/>
                    <a:pt x="21497" y="7766"/>
                    <a:pt x="22756" y="11753"/>
                  </a:cubicBezTo>
                  <a:cubicBezTo>
                    <a:pt x="32900" y="44495"/>
                    <a:pt x="43534" y="77097"/>
                    <a:pt x="52349" y="110188"/>
                  </a:cubicBezTo>
                  <a:cubicBezTo>
                    <a:pt x="58786" y="134465"/>
                    <a:pt x="58506" y="159161"/>
                    <a:pt x="48292" y="182808"/>
                  </a:cubicBezTo>
                  <a:cubicBezTo>
                    <a:pt x="45073" y="190223"/>
                    <a:pt x="40316" y="196870"/>
                    <a:pt x="31361" y="196800"/>
                  </a:cubicBezTo>
                  <a:cubicBezTo>
                    <a:pt x="22126" y="196800"/>
                    <a:pt x="17579" y="189454"/>
                    <a:pt x="15270" y="182038"/>
                  </a:cubicBezTo>
                  <a:cubicBezTo>
                    <a:pt x="5546" y="150206"/>
                    <a:pt x="-4389" y="118444"/>
                    <a:pt x="2048" y="84093"/>
                  </a:cubicBezTo>
                  <a:cubicBezTo>
                    <a:pt x="6735" y="58977"/>
                    <a:pt x="9533" y="33441"/>
                    <a:pt x="13311" y="8115"/>
                  </a:cubicBezTo>
                  <a:cubicBezTo>
                    <a:pt x="13731" y="5247"/>
                    <a:pt x="13031" y="1469"/>
                    <a:pt x="17229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8" name="Forma libre: forma 137">
              <a:extLst>
                <a:ext uri="{FF2B5EF4-FFF2-40B4-BE49-F238E27FC236}">
                  <a16:creationId xmlns:a16="http://schemas.microsoft.com/office/drawing/2014/main" id="{92243AD7-B868-4869-98CF-59299A810B43}"/>
                </a:ext>
              </a:extLst>
            </p:cNvPr>
            <p:cNvSpPr/>
            <p:nvPr/>
          </p:nvSpPr>
          <p:spPr>
            <a:xfrm rot="5400000">
              <a:off x="3793951" y="5896555"/>
              <a:ext cx="208071" cy="55503"/>
            </a:xfrm>
            <a:custGeom>
              <a:avLst/>
              <a:gdLst>
                <a:gd name="connsiteX0" fmla="*/ 0 w 208071"/>
                <a:gd name="connsiteY0" fmla="*/ 1706 h 55503"/>
                <a:gd name="connsiteX1" fmla="*/ 31482 w 208071"/>
                <a:gd name="connsiteY1" fmla="*/ 1846 h 55503"/>
                <a:gd name="connsiteX2" fmla="*/ 121592 w 208071"/>
                <a:gd name="connsiteY2" fmla="*/ 2126 h 55503"/>
                <a:gd name="connsiteX3" fmla="*/ 182178 w 208071"/>
                <a:gd name="connsiteY3" fmla="*/ 11711 h 55503"/>
                <a:gd name="connsiteX4" fmla="*/ 207784 w 208071"/>
                <a:gd name="connsiteY4" fmla="*/ 39625 h 55503"/>
                <a:gd name="connsiteX5" fmla="*/ 175042 w 208071"/>
                <a:gd name="connsiteY5" fmla="*/ 55436 h 55503"/>
                <a:gd name="connsiteX6" fmla="*/ 45335 w 208071"/>
                <a:gd name="connsiteY6" fmla="*/ 24374 h 55503"/>
                <a:gd name="connsiteX7" fmla="*/ 0 w 208071"/>
                <a:gd name="connsiteY7" fmla="*/ 1776 h 5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071" h="55503">
                  <a:moveTo>
                    <a:pt x="0" y="1706"/>
                  </a:moveTo>
                  <a:cubicBezTo>
                    <a:pt x="12803" y="-2002"/>
                    <a:pt x="22178" y="1426"/>
                    <a:pt x="31482" y="1846"/>
                  </a:cubicBezTo>
                  <a:cubicBezTo>
                    <a:pt x="61565" y="3385"/>
                    <a:pt x="91579" y="2406"/>
                    <a:pt x="121592" y="2126"/>
                  </a:cubicBezTo>
                  <a:cubicBezTo>
                    <a:pt x="142160" y="1916"/>
                    <a:pt x="162589" y="4784"/>
                    <a:pt x="182178" y="11711"/>
                  </a:cubicBezTo>
                  <a:cubicBezTo>
                    <a:pt x="200438" y="18217"/>
                    <a:pt x="209882" y="28921"/>
                    <a:pt x="207784" y="39625"/>
                  </a:cubicBezTo>
                  <a:cubicBezTo>
                    <a:pt x="205685" y="50329"/>
                    <a:pt x="195121" y="56206"/>
                    <a:pt x="175042" y="55436"/>
                  </a:cubicBezTo>
                  <a:cubicBezTo>
                    <a:pt x="129847" y="53687"/>
                    <a:pt x="86751" y="41934"/>
                    <a:pt x="45335" y="24374"/>
                  </a:cubicBezTo>
                  <a:cubicBezTo>
                    <a:pt x="30853" y="18217"/>
                    <a:pt x="15881" y="12480"/>
                    <a:pt x="0" y="1776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9" name="Forma libre: forma 138">
              <a:extLst>
                <a:ext uri="{FF2B5EF4-FFF2-40B4-BE49-F238E27FC236}">
                  <a16:creationId xmlns:a16="http://schemas.microsoft.com/office/drawing/2014/main" id="{CD5F73FE-6579-4A13-8A85-94DB51959B56}"/>
                </a:ext>
              </a:extLst>
            </p:cNvPr>
            <p:cNvSpPr/>
            <p:nvPr/>
          </p:nvSpPr>
          <p:spPr>
            <a:xfrm rot="5400000">
              <a:off x="3767859" y="5849394"/>
              <a:ext cx="157241" cy="112149"/>
            </a:xfrm>
            <a:custGeom>
              <a:avLst/>
              <a:gdLst>
                <a:gd name="connsiteX0" fmla="*/ 1889 w 157241"/>
                <a:gd name="connsiteY0" fmla="*/ 0 h 112149"/>
                <a:gd name="connsiteX1" fmla="*/ 56458 w 157241"/>
                <a:gd name="connsiteY1" fmla="*/ 20638 h 112149"/>
                <a:gd name="connsiteX2" fmla="*/ 144609 w 157241"/>
                <a:gd name="connsiteY2" fmla="*/ 70870 h 112149"/>
                <a:gd name="connsiteX3" fmla="*/ 154893 w 157241"/>
                <a:gd name="connsiteY3" fmla="*/ 98925 h 112149"/>
                <a:gd name="connsiteX4" fmla="*/ 122991 w 157241"/>
                <a:gd name="connsiteY4" fmla="*/ 110678 h 112149"/>
                <a:gd name="connsiteX5" fmla="*/ 82134 w 157241"/>
                <a:gd name="connsiteY5" fmla="*/ 87031 h 112149"/>
                <a:gd name="connsiteX6" fmla="*/ 9025 w 157241"/>
                <a:gd name="connsiteY6" fmla="*/ 13013 h 112149"/>
                <a:gd name="connsiteX7" fmla="*/ 0 w 157241"/>
                <a:gd name="connsiteY7" fmla="*/ 3218 h 112149"/>
                <a:gd name="connsiteX8" fmla="*/ 1959 w 157241"/>
                <a:gd name="connsiteY8" fmla="*/ 70 h 11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241" h="112149">
                  <a:moveTo>
                    <a:pt x="1889" y="0"/>
                  </a:moveTo>
                  <a:cubicBezTo>
                    <a:pt x="19939" y="7276"/>
                    <a:pt x="37359" y="16651"/>
                    <a:pt x="56458" y="20638"/>
                  </a:cubicBezTo>
                  <a:cubicBezTo>
                    <a:pt x="91439" y="27984"/>
                    <a:pt x="117114" y="51001"/>
                    <a:pt x="144609" y="70870"/>
                  </a:cubicBezTo>
                  <a:cubicBezTo>
                    <a:pt x="153424" y="77307"/>
                    <a:pt x="161330" y="86052"/>
                    <a:pt x="154893" y="98925"/>
                  </a:cubicBezTo>
                  <a:cubicBezTo>
                    <a:pt x="149296" y="110048"/>
                    <a:pt x="137333" y="114806"/>
                    <a:pt x="122991" y="110678"/>
                  </a:cubicBezTo>
                  <a:cubicBezTo>
                    <a:pt x="107530" y="106200"/>
                    <a:pt x="94097" y="98575"/>
                    <a:pt x="82134" y="87031"/>
                  </a:cubicBezTo>
                  <a:cubicBezTo>
                    <a:pt x="57158" y="62965"/>
                    <a:pt x="33161" y="37919"/>
                    <a:pt x="9025" y="13013"/>
                  </a:cubicBezTo>
                  <a:cubicBezTo>
                    <a:pt x="5947" y="9795"/>
                    <a:pt x="3008" y="6506"/>
                    <a:pt x="0" y="3218"/>
                  </a:cubicBezTo>
                  <a:cubicBezTo>
                    <a:pt x="630" y="2169"/>
                    <a:pt x="1259" y="1119"/>
                    <a:pt x="1959" y="7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E23962-D70F-4F3E-A7B9-16CDBBCCD97E}"/>
              </a:ext>
            </a:extLst>
          </p:cNvPr>
          <p:cNvCxnSpPr>
            <a:cxnSpLocks/>
          </p:cNvCxnSpPr>
          <p:nvPr/>
        </p:nvCxnSpPr>
        <p:spPr>
          <a:xfrm flipH="1">
            <a:off x="6461851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814785D-00F8-4231-A907-B5C94D789969}"/>
              </a:ext>
            </a:extLst>
          </p:cNvPr>
          <p:cNvSpPr/>
          <p:nvPr/>
        </p:nvSpPr>
        <p:spPr>
          <a:xfrm>
            <a:off x="1695450" y="1847850"/>
            <a:ext cx="9839325" cy="4171950"/>
          </a:xfrm>
          <a:custGeom>
            <a:avLst/>
            <a:gdLst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0 w 9839325"/>
              <a:gd name="connsiteY3" fmla="*/ 4171950 h 4171950"/>
              <a:gd name="connsiteX4" fmla="*/ 0 w 9839325"/>
              <a:gd name="connsiteY4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895475 w 9839325"/>
              <a:gd name="connsiteY3" fmla="*/ 4171950 h 4171950"/>
              <a:gd name="connsiteX4" fmla="*/ 0 w 9839325"/>
              <a:gd name="connsiteY4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0 w 9839325"/>
              <a:gd name="connsiteY4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590550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23950 w 9839325"/>
              <a:gd name="connsiteY4" fmla="*/ 2162175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304925 w 9839325"/>
              <a:gd name="connsiteY4" fmla="*/ 22669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23950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14425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14425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14425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14425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14425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14425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85850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85850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85850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85850 w 9839325"/>
              <a:gd name="connsiteY4" fmla="*/ 2343150 h 4171950"/>
              <a:gd name="connsiteX5" fmla="*/ 0 w 9839325"/>
              <a:gd name="connsiteY5" fmla="*/ 0 h 41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39325" h="4171950">
                <a:moveTo>
                  <a:pt x="0" y="0"/>
                </a:moveTo>
                <a:lnTo>
                  <a:pt x="9839325" y="0"/>
                </a:lnTo>
                <a:lnTo>
                  <a:pt x="9839325" y="4171950"/>
                </a:lnTo>
                <a:lnTo>
                  <a:pt x="1171575" y="4162425"/>
                </a:lnTo>
                <a:cubicBezTo>
                  <a:pt x="1397000" y="3594100"/>
                  <a:pt x="1327150" y="3349625"/>
                  <a:pt x="1085850" y="2343150"/>
                </a:cubicBezTo>
                <a:cubicBezTo>
                  <a:pt x="860425" y="1428750"/>
                  <a:pt x="511175" y="447675"/>
                  <a:pt x="0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B369D88-6636-473F-AB05-956231467EA9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>
                <a:solidFill>
                  <a:schemeClr val="bg1"/>
                </a:solidFill>
              </a:rPr>
              <a:t>Infographic Style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Frame 17">
            <a:extLst>
              <a:ext uri="{FF2B5EF4-FFF2-40B4-BE49-F238E27FC236}">
                <a16:creationId xmlns:a16="http://schemas.microsoft.com/office/drawing/2014/main" id="{F2A04480-3DF8-4138-8ABE-0E08ACD0C902}"/>
              </a:ext>
            </a:extLst>
          </p:cNvPr>
          <p:cNvSpPr/>
          <p:nvPr/>
        </p:nvSpPr>
        <p:spPr>
          <a:xfrm>
            <a:off x="3549999" y="2614019"/>
            <a:ext cx="395790" cy="3957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20BE6-F61D-4714-8810-4979D14B87E1}"/>
              </a:ext>
            </a:extLst>
          </p:cNvPr>
          <p:cNvGrpSpPr/>
          <p:nvPr/>
        </p:nvGrpSpPr>
        <p:grpSpPr>
          <a:xfrm>
            <a:off x="4110905" y="2369854"/>
            <a:ext cx="2591509" cy="884121"/>
            <a:chOff x="270024" y="1671303"/>
            <a:chExt cx="1773337" cy="8929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10EF7F-B742-49EC-9ED3-92A0DDC99A77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EC6333-FF88-48E5-A1E3-528346DE55FD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Frame 17">
            <a:extLst>
              <a:ext uri="{FF2B5EF4-FFF2-40B4-BE49-F238E27FC236}">
                <a16:creationId xmlns:a16="http://schemas.microsoft.com/office/drawing/2014/main" id="{4DABE42B-6944-447B-A3E4-0BFC5247C18C}"/>
              </a:ext>
            </a:extLst>
          </p:cNvPr>
          <p:cNvSpPr/>
          <p:nvPr/>
        </p:nvSpPr>
        <p:spPr>
          <a:xfrm>
            <a:off x="3579283" y="3735930"/>
            <a:ext cx="395790" cy="3957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F75B52-57DA-417C-A575-22A0DB2F2B7F}"/>
              </a:ext>
            </a:extLst>
          </p:cNvPr>
          <p:cNvGrpSpPr/>
          <p:nvPr/>
        </p:nvGrpSpPr>
        <p:grpSpPr>
          <a:xfrm>
            <a:off x="4140189" y="3491765"/>
            <a:ext cx="2591509" cy="884121"/>
            <a:chOff x="270024" y="1671303"/>
            <a:chExt cx="1773337" cy="8929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D78877-1723-4918-963F-0F92782466E6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9DA10B-E38E-4BD9-A42F-717406084F1B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Frame 17">
            <a:extLst>
              <a:ext uri="{FF2B5EF4-FFF2-40B4-BE49-F238E27FC236}">
                <a16:creationId xmlns:a16="http://schemas.microsoft.com/office/drawing/2014/main" id="{5BA30E33-E7DC-43A4-9AC0-70DAE76C92E7}"/>
              </a:ext>
            </a:extLst>
          </p:cNvPr>
          <p:cNvSpPr/>
          <p:nvPr/>
        </p:nvSpPr>
        <p:spPr>
          <a:xfrm>
            <a:off x="3608567" y="4857841"/>
            <a:ext cx="395790" cy="3957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F848AF-CFCD-403F-A4F8-60390802A4B3}"/>
              </a:ext>
            </a:extLst>
          </p:cNvPr>
          <p:cNvGrpSpPr/>
          <p:nvPr/>
        </p:nvGrpSpPr>
        <p:grpSpPr>
          <a:xfrm>
            <a:off x="4169473" y="4613676"/>
            <a:ext cx="2591509" cy="884121"/>
            <a:chOff x="270024" y="1671303"/>
            <a:chExt cx="1773337" cy="8929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3D63F8-88B7-4173-9A32-B896DF566D4A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795C03-53E1-4648-82FB-9D879F1DC153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Frame 17">
            <a:extLst>
              <a:ext uri="{FF2B5EF4-FFF2-40B4-BE49-F238E27FC236}">
                <a16:creationId xmlns:a16="http://schemas.microsoft.com/office/drawing/2014/main" id="{A2CBC344-BC49-46C2-BE63-3F14607BA28E}"/>
              </a:ext>
            </a:extLst>
          </p:cNvPr>
          <p:cNvSpPr/>
          <p:nvPr/>
        </p:nvSpPr>
        <p:spPr>
          <a:xfrm>
            <a:off x="7747000" y="2614019"/>
            <a:ext cx="395790" cy="3957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694A67-B4CF-45DE-B9D4-077E45ECB57C}"/>
              </a:ext>
            </a:extLst>
          </p:cNvPr>
          <p:cNvGrpSpPr/>
          <p:nvPr/>
        </p:nvGrpSpPr>
        <p:grpSpPr>
          <a:xfrm>
            <a:off x="8307906" y="2369854"/>
            <a:ext cx="2591509" cy="884121"/>
            <a:chOff x="270024" y="1671303"/>
            <a:chExt cx="1773337" cy="89296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7D0370-02CA-49E9-A337-E469EEB19296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775E8FD-8D2B-4B30-9D40-2D0BEFEA3B45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Frame 17">
            <a:extLst>
              <a:ext uri="{FF2B5EF4-FFF2-40B4-BE49-F238E27FC236}">
                <a16:creationId xmlns:a16="http://schemas.microsoft.com/office/drawing/2014/main" id="{3AF233C9-0690-4416-A928-F41F22C63CD2}"/>
              </a:ext>
            </a:extLst>
          </p:cNvPr>
          <p:cNvSpPr/>
          <p:nvPr/>
        </p:nvSpPr>
        <p:spPr>
          <a:xfrm>
            <a:off x="7776284" y="3735930"/>
            <a:ext cx="395790" cy="3957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CC6771-3FF6-4E13-9C93-67CBE0CB57DE}"/>
              </a:ext>
            </a:extLst>
          </p:cNvPr>
          <p:cNvGrpSpPr/>
          <p:nvPr/>
        </p:nvGrpSpPr>
        <p:grpSpPr>
          <a:xfrm>
            <a:off x="8337190" y="3491765"/>
            <a:ext cx="2591509" cy="884121"/>
            <a:chOff x="270024" y="1671303"/>
            <a:chExt cx="1773337" cy="89296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6C9640-21E0-4060-B058-86E080B28BA2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C04E31-20D7-4FD8-AE92-AFCD4089C013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Frame 17">
            <a:extLst>
              <a:ext uri="{FF2B5EF4-FFF2-40B4-BE49-F238E27FC236}">
                <a16:creationId xmlns:a16="http://schemas.microsoft.com/office/drawing/2014/main" id="{6C0CE0E4-5581-416C-8B65-66AD344499F0}"/>
              </a:ext>
            </a:extLst>
          </p:cNvPr>
          <p:cNvSpPr/>
          <p:nvPr/>
        </p:nvSpPr>
        <p:spPr>
          <a:xfrm>
            <a:off x="7805568" y="4857841"/>
            <a:ext cx="395790" cy="3957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AB39B9-FA37-4D2E-B841-C96DF141E60F}"/>
              </a:ext>
            </a:extLst>
          </p:cNvPr>
          <p:cNvGrpSpPr/>
          <p:nvPr/>
        </p:nvGrpSpPr>
        <p:grpSpPr>
          <a:xfrm>
            <a:off x="8366474" y="4613676"/>
            <a:ext cx="2591509" cy="884121"/>
            <a:chOff x="270024" y="1671303"/>
            <a:chExt cx="1773337" cy="8929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56F1E8-C9BD-47E3-B260-878F2E067FDA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09F895-D79E-42A2-B5CB-257FE8F6A47C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C705556-C481-4192-9E6A-1F1AFEB1BDB8}"/>
              </a:ext>
            </a:extLst>
          </p:cNvPr>
          <p:cNvSpPr txBox="1"/>
          <p:nvPr/>
        </p:nvSpPr>
        <p:spPr>
          <a:xfrm>
            <a:off x="9326925" y="6285011"/>
            <a:ext cx="20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F41F1CE-7EBC-4D6E-9FDA-69B7EE84FBEB}"/>
              </a:ext>
            </a:extLst>
          </p:cNvPr>
          <p:cNvSpPr/>
          <p:nvPr/>
        </p:nvSpPr>
        <p:spPr>
          <a:xfrm>
            <a:off x="466725" y="-1"/>
            <a:ext cx="3480767" cy="6875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98AF4DDC-E0B9-481D-881D-9E43CBAE5A6B}"/>
              </a:ext>
            </a:extLst>
          </p:cNvPr>
          <p:cNvGrpSpPr/>
          <p:nvPr/>
        </p:nvGrpSpPr>
        <p:grpSpPr>
          <a:xfrm>
            <a:off x="126981" y="5254393"/>
            <a:ext cx="4284676" cy="1607038"/>
            <a:chOff x="126981" y="5286477"/>
            <a:chExt cx="4284676" cy="160703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DFBF0735-6980-45C7-B60D-5924E81BD27F}"/>
                </a:ext>
              </a:extLst>
            </p:cNvPr>
            <p:cNvSpPr/>
            <p:nvPr/>
          </p:nvSpPr>
          <p:spPr>
            <a:xfrm rot="5400000">
              <a:off x="136111" y="6722242"/>
              <a:ext cx="110258" cy="128517"/>
            </a:xfrm>
            <a:custGeom>
              <a:avLst/>
              <a:gdLst>
                <a:gd name="connsiteX0" fmla="*/ 104801 w 110258"/>
                <a:gd name="connsiteY0" fmla="*/ 128518 h 128517"/>
                <a:gd name="connsiteX1" fmla="*/ 0 w 110258"/>
                <a:gd name="connsiteY1" fmla="*/ 0 h 128517"/>
                <a:gd name="connsiteX2" fmla="*/ 20848 w 110258"/>
                <a:gd name="connsiteY2" fmla="*/ 20219 h 128517"/>
                <a:gd name="connsiteX3" fmla="*/ 105781 w 110258"/>
                <a:gd name="connsiteY3" fmla="*/ 120333 h 128517"/>
                <a:gd name="connsiteX4" fmla="*/ 110258 w 110258"/>
                <a:gd name="connsiteY4" fmla="*/ 128518 h 128517"/>
                <a:gd name="connsiteX5" fmla="*/ 104731 w 110258"/>
                <a:gd name="connsiteY5" fmla="*/ 128518 h 12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58" h="128517">
                  <a:moveTo>
                    <a:pt x="104801" y="128518"/>
                  </a:moveTo>
                  <a:cubicBezTo>
                    <a:pt x="66603" y="88361"/>
                    <a:pt x="33161" y="44355"/>
                    <a:pt x="0" y="0"/>
                  </a:cubicBezTo>
                  <a:cubicBezTo>
                    <a:pt x="9305" y="4478"/>
                    <a:pt x="14552" y="12873"/>
                    <a:pt x="20848" y="20219"/>
                  </a:cubicBezTo>
                  <a:cubicBezTo>
                    <a:pt x="49392" y="53380"/>
                    <a:pt x="75138" y="88920"/>
                    <a:pt x="105781" y="120333"/>
                  </a:cubicBezTo>
                  <a:cubicBezTo>
                    <a:pt x="108019" y="122641"/>
                    <a:pt x="110188" y="125020"/>
                    <a:pt x="110258" y="128518"/>
                  </a:cubicBezTo>
                  <a:lnTo>
                    <a:pt x="104731" y="128518"/>
                  </a:ln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C60E8B5F-188A-4784-B8AC-5D45C4D6316F}"/>
                </a:ext>
              </a:extLst>
            </p:cNvPr>
            <p:cNvSpPr/>
            <p:nvPr/>
          </p:nvSpPr>
          <p:spPr>
            <a:xfrm rot="5400000">
              <a:off x="2066718" y="5489197"/>
              <a:ext cx="1323492" cy="1193409"/>
            </a:xfrm>
            <a:custGeom>
              <a:avLst/>
              <a:gdLst>
                <a:gd name="connsiteX0" fmla="*/ 1118671 w 1323492"/>
                <a:gd name="connsiteY0" fmla="*/ 344977 h 1193409"/>
                <a:gd name="connsiteX1" fmla="*/ 1107477 w 1323492"/>
                <a:gd name="connsiteY1" fmla="*/ 478392 h 1193409"/>
                <a:gd name="connsiteX2" fmla="*/ 1108177 w 1323492"/>
                <a:gd name="connsiteY2" fmla="*/ 633286 h 1193409"/>
                <a:gd name="connsiteX3" fmla="*/ 1163026 w 1323492"/>
                <a:gd name="connsiteY3" fmla="*/ 912569 h 1193409"/>
                <a:gd name="connsiteX4" fmla="*/ 1302108 w 1323492"/>
                <a:gd name="connsiteY4" fmla="*/ 1164778 h 1193409"/>
                <a:gd name="connsiteX5" fmla="*/ 1318759 w 1323492"/>
                <a:gd name="connsiteY5" fmla="*/ 1183037 h 1193409"/>
                <a:gd name="connsiteX6" fmla="*/ 1323166 w 1323492"/>
                <a:gd name="connsiteY6" fmla="*/ 1190803 h 1193409"/>
                <a:gd name="connsiteX7" fmla="*/ 1314631 w 1323492"/>
                <a:gd name="connsiteY7" fmla="*/ 1193042 h 1193409"/>
                <a:gd name="connsiteX8" fmla="*/ 1270836 w 1323492"/>
                <a:gd name="connsiteY8" fmla="*/ 1190593 h 1193409"/>
                <a:gd name="connsiteX9" fmla="*/ 851491 w 1323492"/>
                <a:gd name="connsiteY9" fmla="*/ 1141761 h 1193409"/>
                <a:gd name="connsiteX10" fmla="*/ 389679 w 1323492"/>
                <a:gd name="connsiteY10" fmla="*/ 957904 h 1193409"/>
                <a:gd name="connsiteX11" fmla="*/ 27702 w 1323492"/>
                <a:gd name="connsiteY11" fmla="*/ 531563 h 1193409"/>
                <a:gd name="connsiteX12" fmla="*/ 767 w 1323492"/>
                <a:gd name="connsiteY12" fmla="*/ 428370 h 1193409"/>
                <a:gd name="connsiteX13" fmla="*/ 15039 w 1323492"/>
                <a:gd name="connsiteY13" fmla="*/ 345537 h 1193409"/>
                <a:gd name="connsiteX14" fmla="*/ 127327 w 1323492"/>
                <a:gd name="connsiteY14" fmla="*/ 295305 h 1193409"/>
                <a:gd name="connsiteX15" fmla="*/ 267388 w 1323492"/>
                <a:gd name="connsiteY15" fmla="*/ 362188 h 1193409"/>
                <a:gd name="connsiteX16" fmla="*/ 373449 w 1323492"/>
                <a:gd name="connsiteY16" fmla="*/ 449289 h 1193409"/>
                <a:gd name="connsiteX17" fmla="*/ 383593 w 1323492"/>
                <a:gd name="connsiteY17" fmla="*/ 453906 h 1193409"/>
                <a:gd name="connsiteX18" fmla="*/ 382753 w 1323492"/>
                <a:gd name="connsiteY18" fmla="*/ 442503 h 1193409"/>
                <a:gd name="connsiteX19" fmla="*/ 348543 w 1323492"/>
                <a:gd name="connsiteY19" fmla="*/ 218698 h 1193409"/>
                <a:gd name="connsiteX20" fmla="*/ 405980 w 1323492"/>
                <a:gd name="connsiteY20" fmla="*/ 60447 h 1193409"/>
                <a:gd name="connsiteX21" fmla="*/ 685963 w 1323492"/>
                <a:gd name="connsiteY21" fmla="*/ 76748 h 1193409"/>
                <a:gd name="connsiteX22" fmla="*/ 772505 w 1323492"/>
                <a:gd name="connsiteY22" fmla="*/ 291317 h 1193409"/>
                <a:gd name="connsiteX23" fmla="*/ 778382 w 1323492"/>
                <a:gd name="connsiteY23" fmla="*/ 327907 h 1193409"/>
                <a:gd name="connsiteX24" fmla="*/ 782719 w 1323492"/>
                <a:gd name="connsiteY24" fmla="*/ 335532 h 1193409"/>
                <a:gd name="connsiteX25" fmla="*/ 788526 w 1323492"/>
                <a:gd name="connsiteY25" fmla="*/ 329026 h 1193409"/>
                <a:gd name="connsiteX26" fmla="*/ 817280 w 1323492"/>
                <a:gd name="connsiteY26" fmla="*/ 266761 h 1193409"/>
                <a:gd name="connsiteX27" fmla="*/ 975671 w 1323492"/>
                <a:gd name="connsiteY27" fmla="*/ 160840 h 1193409"/>
                <a:gd name="connsiteX28" fmla="*/ 1094604 w 1323492"/>
                <a:gd name="connsiteY28" fmla="*/ 224295 h 1193409"/>
                <a:gd name="connsiteX29" fmla="*/ 1118671 w 1323492"/>
                <a:gd name="connsiteY29" fmla="*/ 344977 h 119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23492" h="1193409">
                  <a:moveTo>
                    <a:pt x="1118671" y="344977"/>
                  </a:moveTo>
                  <a:cubicBezTo>
                    <a:pt x="1117481" y="390242"/>
                    <a:pt x="1111535" y="434247"/>
                    <a:pt x="1107477" y="478392"/>
                  </a:cubicBezTo>
                  <a:cubicBezTo>
                    <a:pt x="1102720" y="530093"/>
                    <a:pt x="1104469" y="581724"/>
                    <a:pt x="1108177" y="633286"/>
                  </a:cubicBezTo>
                  <a:cubicBezTo>
                    <a:pt x="1114963" y="728572"/>
                    <a:pt x="1131894" y="822040"/>
                    <a:pt x="1163026" y="912569"/>
                  </a:cubicBezTo>
                  <a:cubicBezTo>
                    <a:pt x="1194718" y="1004637"/>
                    <a:pt x="1238374" y="1090270"/>
                    <a:pt x="1302108" y="1164778"/>
                  </a:cubicBezTo>
                  <a:cubicBezTo>
                    <a:pt x="1307495" y="1171004"/>
                    <a:pt x="1313232" y="1176881"/>
                    <a:pt x="1318759" y="1183037"/>
                  </a:cubicBezTo>
                  <a:cubicBezTo>
                    <a:pt x="1320788" y="1185276"/>
                    <a:pt x="1324635" y="1187095"/>
                    <a:pt x="1323166" y="1190803"/>
                  </a:cubicBezTo>
                  <a:cubicBezTo>
                    <a:pt x="1321627" y="1194581"/>
                    <a:pt x="1317569" y="1193182"/>
                    <a:pt x="1314631" y="1193042"/>
                  </a:cubicBezTo>
                  <a:cubicBezTo>
                    <a:pt x="1300009" y="1192342"/>
                    <a:pt x="1285387" y="1191433"/>
                    <a:pt x="1270836" y="1190593"/>
                  </a:cubicBezTo>
                  <a:cubicBezTo>
                    <a:pt x="1130144" y="1181988"/>
                    <a:pt x="989733" y="1171074"/>
                    <a:pt x="851491" y="1141761"/>
                  </a:cubicBezTo>
                  <a:cubicBezTo>
                    <a:pt x="687083" y="1106850"/>
                    <a:pt x="531910" y="1048433"/>
                    <a:pt x="389679" y="957904"/>
                  </a:cubicBezTo>
                  <a:cubicBezTo>
                    <a:pt x="225062" y="853242"/>
                    <a:pt x="102351" y="712761"/>
                    <a:pt x="27702" y="531563"/>
                  </a:cubicBezTo>
                  <a:cubicBezTo>
                    <a:pt x="14060" y="498471"/>
                    <a:pt x="4056" y="464260"/>
                    <a:pt x="767" y="428370"/>
                  </a:cubicBezTo>
                  <a:cubicBezTo>
                    <a:pt x="-1891" y="399477"/>
                    <a:pt x="2237" y="371632"/>
                    <a:pt x="15039" y="345537"/>
                  </a:cubicBezTo>
                  <a:cubicBezTo>
                    <a:pt x="35818" y="303351"/>
                    <a:pt x="75486" y="285790"/>
                    <a:pt x="127327" y="295305"/>
                  </a:cubicBezTo>
                  <a:cubicBezTo>
                    <a:pt x="180007" y="304960"/>
                    <a:pt x="224712" y="331545"/>
                    <a:pt x="267388" y="362188"/>
                  </a:cubicBezTo>
                  <a:cubicBezTo>
                    <a:pt x="304607" y="388913"/>
                    <a:pt x="338538" y="419695"/>
                    <a:pt x="373449" y="449289"/>
                  </a:cubicBezTo>
                  <a:cubicBezTo>
                    <a:pt x="376317" y="451737"/>
                    <a:pt x="379325" y="457054"/>
                    <a:pt x="383593" y="453906"/>
                  </a:cubicBezTo>
                  <a:cubicBezTo>
                    <a:pt x="387511" y="450968"/>
                    <a:pt x="384083" y="446210"/>
                    <a:pt x="382753" y="442503"/>
                  </a:cubicBezTo>
                  <a:cubicBezTo>
                    <a:pt x="357428" y="370023"/>
                    <a:pt x="344205" y="295585"/>
                    <a:pt x="348543" y="218698"/>
                  </a:cubicBezTo>
                  <a:cubicBezTo>
                    <a:pt x="351901" y="160421"/>
                    <a:pt x="366033" y="105431"/>
                    <a:pt x="405980" y="60447"/>
                  </a:cubicBezTo>
                  <a:cubicBezTo>
                    <a:pt x="483217" y="-26515"/>
                    <a:pt x="615373" y="-18399"/>
                    <a:pt x="685963" y="76748"/>
                  </a:cubicBezTo>
                  <a:cubicBezTo>
                    <a:pt x="733537" y="140832"/>
                    <a:pt x="757183" y="214360"/>
                    <a:pt x="772505" y="291317"/>
                  </a:cubicBezTo>
                  <a:cubicBezTo>
                    <a:pt x="774884" y="303420"/>
                    <a:pt x="776423" y="315664"/>
                    <a:pt x="778382" y="327907"/>
                  </a:cubicBezTo>
                  <a:cubicBezTo>
                    <a:pt x="778871" y="330985"/>
                    <a:pt x="778661" y="335043"/>
                    <a:pt x="782719" y="335532"/>
                  </a:cubicBezTo>
                  <a:cubicBezTo>
                    <a:pt x="786847" y="336022"/>
                    <a:pt x="787476" y="331825"/>
                    <a:pt x="788526" y="329026"/>
                  </a:cubicBezTo>
                  <a:cubicBezTo>
                    <a:pt x="796781" y="307688"/>
                    <a:pt x="805806" y="286700"/>
                    <a:pt x="817280" y="266761"/>
                  </a:cubicBezTo>
                  <a:cubicBezTo>
                    <a:pt x="852540" y="205196"/>
                    <a:pt x="903052" y="166367"/>
                    <a:pt x="975671" y="160840"/>
                  </a:cubicBezTo>
                  <a:cubicBezTo>
                    <a:pt x="1028281" y="156783"/>
                    <a:pt x="1071867" y="177141"/>
                    <a:pt x="1094604" y="224295"/>
                  </a:cubicBezTo>
                  <a:cubicBezTo>
                    <a:pt x="1113144" y="262843"/>
                    <a:pt x="1117901" y="303840"/>
                    <a:pt x="1118671" y="344977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69A3F627-5FB9-4E5C-9A69-E3E72DE668CE}"/>
                </a:ext>
              </a:extLst>
            </p:cNvPr>
            <p:cNvSpPr/>
            <p:nvPr/>
          </p:nvSpPr>
          <p:spPr>
            <a:xfrm rot="5400000">
              <a:off x="3421477" y="5284618"/>
              <a:ext cx="988321" cy="992039"/>
            </a:xfrm>
            <a:custGeom>
              <a:avLst/>
              <a:gdLst>
                <a:gd name="connsiteX0" fmla="*/ 973428 w 988321"/>
                <a:gd name="connsiteY0" fmla="*/ 280751 h 992039"/>
                <a:gd name="connsiteX1" fmla="*/ 895771 w 988321"/>
                <a:gd name="connsiteY1" fmla="*/ 399194 h 992039"/>
                <a:gd name="connsiteX2" fmla="*/ 894862 w 988321"/>
                <a:gd name="connsiteY2" fmla="*/ 418713 h 992039"/>
                <a:gd name="connsiteX3" fmla="*/ 987840 w 988321"/>
                <a:gd name="connsiteY3" fmla="*/ 570248 h 992039"/>
                <a:gd name="connsiteX4" fmla="*/ 832317 w 988321"/>
                <a:gd name="connsiteY4" fmla="*/ 713038 h 992039"/>
                <a:gd name="connsiteX5" fmla="*/ 783764 w 988321"/>
                <a:gd name="connsiteY5" fmla="*/ 698347 h 992039"/>
                <a:gd name="connsiteX6" fmla="*/ 771941 w 988321"/>
                <a:gd name="connsiteY6" fmla="*/ 708911 h 992039"/>
                <a:gd name="connsiteX7" fmla="*/ 748504 w 988321"/>
                <a:gd name="connsiteY7" fmla="*/ 886051 h 992039"/>
                <a:gd name="connsiteX8" fmla="*/ 706387 w 988321"/>
                <a:gd name="connsiteY8" fmla="*/ 936143 h 992039"/>
                <a:gd name="connsiteX9" fmla="*/ 586335 w 988321"/>
                <a:gd name="connsiteY9" fmla="*/ 930337 h 992039"/>
                <a:gd name="connsiteX10" fmla="*/ 544568 w 988321"/>
                <a:gd name="connsiteY10" fmla="*/ 868002 h 992039"/>
                <a:gd name="connsiteX11" fmla="*/ 534424 w 988321"/>
                <a:gd name="connsiteY11" fmla="*/ 853800 h 992039"/>
                <a:gd name="connsiteX12" fmla="*/ 528407 w 988321"/>
                <a:gd name="connsiteY12" fmla="*/ 869191 h 992039"/>
                <a:gd name="connsiteX13" fmla="*/ 475447 w 988321"/>
                <a:gd name="connsiteY13" fmla="*/ 961469 h 992039"/>
                <a:gd name="connsiteX14" fmla="*/ 324961 w 988321"/>
                <a:gd name="connsiteY14" fmla="*/ 974972 h 992039"/>
                <a:gd name="connsiteX15" fmla="*/ 264445 w 988321"/>
                <a:gd name="connsiteY15" fmla="*/ 842326 h 992039"/>
                <a:gd name="connsiteX16" fmla="*/ 263955 w 988321"/>
                <a:gd name="connsiteY16" fmla="*/ 824416 h 992039"/>
                <a:gd name="connsiteX17" fmla="*/ 247655 w 988321"/>
                <a:gd name="connsiteY17" fmla="*/ 831832 h 992039"/>
                <a:gd name="connsiteX18" fmla="*/ 84436 w 988321"/>
                <a:gd name="connsiteY18" fmla="*/ 821058 h 992039"/>
                <a:gd name="connsiteX19" fmla="*/ 64357 w 988321"/>
                <a:gd name="connsiteY19" fmla="*/ 651963 h 992039"/>
                <a:gd name="connsiteX20" fmla="*/ 118927 w 988321"/>
                <a:gd name="connsiteY20" fmla="*/ 594735 h 992039"/>
                <a:gd name="connsiteX21" fmla="*/ 117248 w 988321"/>
                <a:gd name="connsiteY21" fmla="*/ 577175 h 992039"/>
                <a:gd name="connsiteX22" fmla="*/ 19582 w 988321"/>
                <a:gd name="connsiteY22" fmla="*/ 495740 h 992039"/>
                <a:gd name="connsiteX23" fmla="*/ 1812 w 988321"/>
                <a:gd name="connsiteY23" fmla="*/ 410388 h 992039"/>
                <a:gd name="connsiteX24" fmla="*/ 115079 w 988321"/>
                <a:gd name="connsiteY24" fmla="*/ 329793 h 992039"/>
                <a:gd name="connsiteX25" fmla="*/ 171257 w 988321"/>
                <a:gd name="connsiteY25" fmla="*/ 347213 h 992039"/>
                <a:gd name="connsiteX26" fmla="*/ 181262 w 988321"/>
                <a:gd name="connsiteY26" fmla="*/ 348753 h 992039"/>
                <a:gd name="connsiteX27" fmla="*/ 177414 w 988321"/>
                <a:gd name="connsiteY27" fmla="*/ 338468 h 992039"/>
                <a:gd name="connsiteX28" fmla="*/ 134388 w 988321"/>
                <a:gd name="connsiteY28" fmla="*/ 225692 h 992039"/>
                <a:gd name="connsiteX29" fmla="*/ 214563 w 988321"/>
                <a:gd name="connsiteY29" fmla="*/ 100322 h 992039"/>
                <a:gd name="connsiteX30" fmla="*/ 357773 w 988321"/>
                <a:gd name="connsiteY30" fmla="*/ 110606 h 992039"/>
                <a:gd name="connsiteX31" fmla="*/ 376312 w 988321"/>
                <a:gd name="connsiteY31" fmla="*/ 124738 h 992039"/>
                <a:gd name="connsiteX32" fmla="*/ 390654 w 988321"/>
                <a:gd name="connsiteY32" fmla="*/ 119841 h 992039"/>
                <a:gd name="connsiteX33" fmla="*/ 446273 w 988321"/>
                <a:gd name="connsiteY33" fmla="*/ 33649 h 992039"/>
                <a:gd name="connsiteX34" fmla="*/ 587314 w 988321"/>
                <a:gd name="connsiteY34" fmla="*/ 7764 h 992039"/>
                <a:gd name="connsiteX35" fmla="*/ 722688 w 988321"/>
                <a:gd name="connsiteY35" fmla="*/ 126837 h 992039"/>
                <a:gd name="connsiteX36" fmla="*/ 732203 w 988321"/>
                <a:gd name="connsiteY36" fmla="*/ 177768 h 992039"/>
                <a:gd name="connsiteX37" fmla="*/ 735211 w 988321"/>
                <a:gd name="connsiteY37" fmla="*/ 188962 h 992039"/>
                <a:gd name="connsiteX38" fmla="*/ 745915 w 988321"/>
                <a:gd name="connsiteY38" fmla="*/ 184485 h 992039"/>
                <a:gd name="connsiteX39" fmla="*/ 860371 w 988321"/>
                <a:gd name="connsiteY39" fmla="*/ 158599 h 992039"/>
                <a:gd name="connsiteX40" fmla="*/ 966572 w 988321"/>
                <a:gd name="connsiteY40" fmla="*/ 241083 h 992039"/>
                <a:gd name="connsiteX41" fmla="*/ 973428 w 988321"/>
                <a:gd name="connsiteY41" fmla="*/ 280821 h 992039"/>
                <a:gd name="connsiteX42" fmla="*/ 476706 w 988321"/>
                <a:gd name="connsiteY42" fmla="*/ 657210 h 992039"/>
                <a:gd name="connsiteX43" fmla="*/ 482233 w 988321"/>
                <a:gd name="connsiteY43" fmla="*/ 669803 h 992039"/>
                <a:gd name="connsiteX44" fmla="*/ 494406 w 988321"/>
                <a:gd name="connsiteY44" fmla="*/ 708981 h 992039"/>
                <a:gd name="connsiteX45" fmla="*/ 535613 w 988321"/>
                <a:gd name="connsiteY45" fmla="*/ 709890 h 992039"/>
                <a:gd name="connsiteX46" fmla="*/ 543938 w 988321"/>
                <a:gd name="connsiteY46" fmla="*/ 686803 h 992039"/>
                <a:gd name="connsiteX47" fmla="*/ 548066 w 988321"/>
                <a:gd name="connsiteY47" fmla="*/ 642868 h 992039"/>
                <a:gd name="connsiteX48" fmla="*/ 562548 w 988321"/>
                <a:gd name="connsiteY48" fmla="*/ 662457 h 992039"/>
                <a:gd name="connsiteX49" fmla="*/ 600257 w 988321"/>
                <a:gd name="connsiteY49" fmla="*/ 699956 h 992039"/>
                <a:gd name="connsiteX50" fmla="*/ 640484 w 988321"/>
                <a:gd name="connsiteY50" fmla="*/ 699256 h 992039"/>
                <a:gd name="connsiteX51" fmla="*/ 651678 w 988321"/>
                <a:gd name="connsiteY51" fmla="*/ 664835 h 992039"/>
                <a:gd name="connsiteX52" fmla="*/ 640974 w 988321"/>
                <a:gd name="connsiteY52" fmla="*/ 632374 h 992039"/>
                <a:gd name="connsiteX53" fmla="*/ 637686 w 988321"/>
                <a:gd name="connsiteY53" fmla="*/ 618381 h 992039"/>
                <a:gd name="connsiteX54" fmla="*/ 671337 w 988321"/>
                <a:gd name="connsiteY54" fmla="*/ 628036 h 992039"/>
                <a:gd name="connsiteX55" fmla="*/ 702540 w 988321"/>
                <a:gd name="connsiteY55" fmla="*/ 610266 h 992039"/>
                <a:gd name="connsiteX56" fmla="*/ 693025 w 988321"/>
                <a:gd name="connsiteY56" fmla="*/ 577175 h 992039"/>
                <a:gd name="connsiteX57" fmla="*/ 662242 w 988321"/>
                <a:gd name="connsiteY57" fmla="*/ 554227 h 992039"/>
                <a:gd name="connsiteX58" fmla="*/ 646431 w 988321"/>
                <a:gd name="connsiteY58" fmla="*/ 541565 h 992039"/>
                <a:gd name="connsiteX59" fmla="*/ 666160 w 988321"/>
                <a:gd name="connsiteY59" fmla="*/ 543663 h 992039"/>
                <a:gd name="connsiteX60" fmla="*/ 722059 w 988321"/>
                <a:gd name="connsiteY60" fmla="*/ 547931 h 992039"/>
                <a:gd name="connsiteX61" fmla="*/ 748784 w 988321"/>
                <a:gd name="connsiteY61" fmla="*/ 526453 h 992039"/>
                <a:gd name="connsiteX62" fmla="*/ 732413 w 988321"/>
                <a:gd name="connsiteY62" fmla="*/ 497559 h 992039"/>
                <a:gd name="connsiteX63" fmla="*/ 702959 w 988321"/>
                <a:gd name="connsiteY63" fmla="*/ 486645 h 992039"/>
                <a:gd name="connsiteX64" fmla="*/ 658394 w 988321"/>
                <a:gd name="connsiteY64" fmla="*/ 479509 h 992039"/>
                <a:gd name="connsiteX65" fmla="*/ 684839 w 988321"/>
                <a:gd name="connsiteY65" fmla="*/ 462019 h 992039"/>
                <a:gd name="connsiteX66" fmla="*/ 729824 w 988321"/>
                <a:gd name="connsiteY66" fmla="*/ 416894 h 992039"/>
                <a:gd name="connsiteX67" fmla="*/ 704009 w 988321"/>
                <a:gd name="connsiteY67" fmla="*/ 373659 h 992039"/>
                <a:gd name="connsiteX68" fmla="*/ 674485 w 988321"/>
                <a:gd name="connsiteY68" fmla="*/ 378416 h 992039"/>
                <a:gd name="connsiteX69" fmla="*/ 654057 w 988321"/>
                <a:gd name="connsiteY69" fmla="*/ 386182 h 992039"/>
                <a:gd name="connsiteX70" fmla="*/ 660773 w 988321"/>
                <a:gd name="connsiteY70" fmla="*/ 368342 h 992039"/>
                <a:gd name="connsiteX71" fmla="*/ 670917 w 988321"/>
                <a:gd name="connsiteY71" fmla="*/ 334411 h 992039"/>
                <a:gd name="connsiteX72" fmla="*/ 648950 w 988321"/>
                <a:gd name="connsiteY72" fmla="*/ 292434 h 992039"/>
                <a:gd name="connsiteX73" fmla="*/ 603825 w 988321"/>
                <a:gd name="connsiteY73" fmla="*/ 301879 h 992039"/>
                <a:gd name="connsiteX74" fmla="*/ 586055 w 988321"/>
                <a:gd name="connsiteY74" fmla="*/ 319509 h 992039"/>
                <a:gd name="connsiteX75" fmla="*/ 581857 w 988321"/>
                <a:gd name="connsiteY75" fmla="*/ 289216 h 992039"/>
                <a:gd name="connsiteX76" fmla="*/ 547017 w 988321"/>
                <a:gd name="connsiteY76" fmla="*/ 260322 h 992039"/>
                <a:gd name="connsiteX77" fmla="*/ 503921 w 988321"/>
                <a:gd name="connsiteY77" fmla="*/ 295163 h 992039"/>
                <a:gd name="connsiteX78" fmla="*/ 495596 w 988321"/>
                <a:gd name="connsiteY78" fmla="*/ 313912 h 992039"/>
                <a:gd name="connsiteX79" fmla="*/ 487900 w 988321"/>
                <a:gd name="connsiteY79" fmla="*/ 298311 h 992039"/>
                <a:gd name="connsiteX80" fmla="*/ 467611 w 988321"/>
                <a:gd name="connsiteY80" fmla="*/ 269137 h 992039"/>
                <a:gd name="connsiteX81" fmla="*/ 428503 w 988321"/>
                <a:gd name="connsiteY81" fmla="*/ 260112 h 992039"/>
                <a:gd name="connsiteX82" fmla="*/ 405066 w 988321"/>
                <a:gd name="connsiteY82" fmla="*/ 293973 h 992039"/>
                <a:gd name="connsiteX83" fmla="*/ 406815 w 988321"/>
                <a:gd name="connsiteY83" fmla="*/ 317200 h 992039"/>
                <a:gd name="connsiteX84" fmla="*/ 408285 w 988321"/>
                <a:gd name="connsiteY84" fmla="*/ 335950 h 992039"/>
                <a:gd name="connsiteX85" fmla="*/ 391494 w 988321"/>
                <a:gd name="connsiteY85" fmla="*/ 321398 h 992039"/>
                <a:gd name="connsiteX86" fmla="*/ 336015 w 988321"/>
                <a:gd name="connsiteY86" fmla="*/ 341337 h 992039"/>
                <a:gd name="connsiteX87" fmla="*/ 343221 w 988321"/>
                <a:gd name="connsiteY87" fmla="*/ 388980 h 992039"/>
                <a:gd name="connsiteX88" fmla="*/ 335176 w 988321"/>
                <a:gd name="connsiteY88" fmla="*/ 400733 h 992039"/>
                <a:gd name="connsiteX89" fmla="*/ 294178 w 988321"/>
                <a:gd name="connsiteY89" fmla="*/ 401853 h 992039"/>
                <a:gd name="connsiteX90" fmla="*/ 274869 w 988321"/>
                <a:gd name="connsiteY90" fmla="*/ 452994 h 992039"/>
                <a:gd name="connsiteX91" fmla="*/ 298376 w 988321"/>
                <a:gd name="connsiteY91" fmla="*/ 468945 h 992039"/>
                <a:gd name="connsiteX92" fmla="*/ 311249 w 988321"/>
                <a:gd name="connsiteY92" fmla="*/ 475312 h 992039"/>
                <a:gd name="connsiteX93" fmla="*/ 298376 w 988321"/>
                <a:gd name="connsiteY93" fmla="*/ 482937 h 992039"/>
                <a:gd name="connsiteX94" fmla="*/ 264375 w 988321"/>
                <a:gd name="connsiteY94" fmla="*/ 507983 h 992039"/>
                <a:gd name="connsiteX95" fmla="*/ 276478 w 988321"/>
                <a:gd name="connsiteY95" fmla="*/ 547721 h 992039"/>
                <a:gd name="connsiteX96" fmla="*/ 311739 w 988321"/>
                <a:gd name="connsiteY96" fmla="*/ 549750 h 992039"/>
                <a:gd name="connsiteX97" fmla="*/ 325731 w 988321"/>
                <a:gd name="connsiteY97" fmla="*/ 548771 h 992039"/>
                <a:gd name="connsiteX98" fmla="*/ 297677 w 988321"/>
                <a:gd name="connsiteY98" fmla="*/ 581442 h 992039"/>
                <a:gd name="connsiteX99" fmla="*/ 309220 w 988321"/>
                <a:gd name="connsiteY99" fmla="*/ 645176 h 992039"/>
                <a:gd name="connsiteX100" fmla="*/ 369946 w 988321"/>
                <a:gd name="connsiteY100" fmla="*/ 638320 h 992039"/>
                <a:gd name="connsiteX101" fmla="*/ 385897 w 988321"/>
                <a:gd name="connsiteY101" fmla="*/ 628736 h 992039"/>
                <a:gd name="connsiteX102" fmla="*/ 386177 w 988321"/>
                <a:gd name="connsiteY102" fmla="*/ 638180 h 992039"/>
                <a:gd name="connsiteX103" fmla="*/ 387786 w 988321"/>
                <a:gd name="connsiteY103" fmla="*/ 691141 h 992039"/>
                <a:gd name="connsiteX104" fmla="*/ 424655 w 988321"/>
                <a:gd name="connsiteY104" fmla="*/ 721714 h 992039"/>
                <a:gd name="connsiteX105" fmla="*/ 462854 w 988321"/>
                <a:gd name="connsiteY105" fmla="*/ 698557 h 992039"/>
                <a:gd name="connsiteX106" fmla="*/ 476916 w 988321"/>
                <a:gd name="connsiteY106" fmla="*/ 657140 h 99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988321" h="992039">
                  <a:moveTo>
                    <a:pt x="973428" y="280751"/>
                  </a:moveTo>
                  <a:cubicBezTo>
                    <a:pt x="975597" y="340008"/>
                    <a:pt x="944184" y="375268"/>
                    <a:pt x="895771" y="399194"/>
                  </a:cubicBezTo>
                  <a:cubicBezTo>
                    <a:pt x="879400" y="407310"/>
                    <a:pt x="879540" y="407520"/>
                    <a:pt x="894862" y="418713"/>
                  </a:cubicBezTo>
                  <a:cubicBezTo>
                    <a:pt x="946633" y="456422"/>
                    <a:pt x="982942" y="504205"/>
                    <a:pt x="987840" y="570248"/>
                  </a:cubicBezTo>
                  <a:cubicBezTo>
                    <a:pt x="994416" y="657839"/>
                    <a:pt x="933200" y="731858"/>
                    <a:pt x="832317" y="713038"/>
                  </a:cubicBezTo>
                  <a:cubicBezTo>
                    <a:pt x="815596" y="709890"/>
                    <a:pt x="799645" y="704293"/>
                    <a:pt x="783764" y="698347"/>
                  </a:cubicBezTo>
                  <a:cubicBezTo>
                    <a:pt x="770821" y="693519"/>
                    <a:pt x="769212" y="695128"/>
                    <a:pt x="771941" y="708911"/>
                  </a:cubicBezTo>
                  <a:cubicBezTo>
                    <a:pt x="784114" y="770616"/>
                    <a:pt x="778727" y="830013"/>
                    <a:pt x="748504" y="886051"/>
                  </a:cubicBezTo>
                  <a:cubicBezTo>
                    <a:pt x="737940" y="905640"/>
                    <a:pt x="724018" y="922431"/>
                    <a:pt x="706387" y="936143"/>
                  </a:cubicBezTo>
                  <a:cubicBezTo>
                    <a:pt x="665880" y="967626"/>
                    <a:pt x="623484" y="965667"/>
                    <a:pt x="586335" y="930337"/>
                  </a:cubicBezTo>
                  <a:cubicBezTo>
                    <a:pt x="567795" y="912707"/>
                    <a:pt x="555412" y="890809"/>
                    <a:pt x="544568" y="868002"/>
                  </a:cubicBezTo>
                  <a:cubicBezTo>
                    <a:pt x="541980" y="862615"/>
                    <a:pt x="542050" y="852890"/>
                    <a:pt x="534424" y="853800"/>
                  </a:cubicBezTo>
                  <a:cubicBezTo>
                    <a:pt x="528617" y="854499"/>
                    <a:pt x="529666" y="863594"/>
                    <a:pt x="528407" y="869191"/>
                  </a:cubicBezTo>
                  <a:cubicBezTo>
                    <a:pt x="520432" y="905500"/>
                    <a:pt x="504690" y="937543"/>
                    <a:pt x="475447" y="961469"/>
                  </a:cubicBezTo>
                  <a:cubicBezTo>
                    <a:pt x="432351" y="996729"/>
                    <a:pt x="372185" y="1001837"/>
                    <a:pt x="324961" y="974972"/>
                  </a:cubicBezTo>
                  <a:cubicBezTo>
                    <a:pt x="279487" y="949156"/>
                    <a:pt x="256610" y="898854"/>
                    <a:pt x="264445" y="842326"/>
                  </a:cubicBezTo>
                  <a:cubicBezTo>
                    <a:pt x="265285" y="836239"/>
                    <a:pt x="269832" y="828124"/>
                    <a:pt x="263955" y="824416"/>
                  </a:cubicBezTo>
                  <a:cubicBezTo>
                    <a:pt x="258009" y="820708"/>
                    <a:pt x="252762" y="828614"/>
                    <a:pt x="247655" y="831832"/>
                  </a:cubicBezTo>
                  <a:cubicBezTo>
                    <a:pt x="192106" y="867162"/>
                    <a:pt x="127322" y="862964"/>
                    <a:pt x="84436" y="821058"/>
                  </a:cubicBezTo>
                  <a:cubicBezTo>
                    <a:pt x="39032" y="776633"/>
                    <a:pt x="30776" y="707512"/>
                    <a:pt x="64357" y="651963"/>
                  </a:cubicBezTo>
                  <a:cubicBezTo>
                    <a:pt x="78349" y="628876"/>
                    <a:pt x="97029" y="610336"/>
                    <a:pt x="118927" y="594735"/>
                  </a:cubicBezTo>
                  <a:cubicBezTo>
                    <a:pt x="131590" y="585710"/>
                    <a:pt x="131310" y="583681"/>
                    <a:pt x="117248" y="577175"/>
                  </a:cubicBezTo>
                  <a:cubicBezTo>
                    <a:pt x="77510" y="558635"/>
                    <a:pt x="42879" y="533799"/>
                    <a:pt x="19582" y="495740"/>
                  </a:cubicBezTo>
                  <a:cubicBezTo>
                    <a:pt x="3491" y="469575"/>
                    <a:pt x="-3645" y="441241"/>
                    <a:pt x="1812" y="410388"/>
                  </a:cubicBezTo>
                  <a:cubicBezTo>
                    <a:pt x="11677" y="354769"/>
                    <a:pt x="58900" y="321188"/>
                    <a:pt x="115079" y="329793"/>
                  </a:cubicBezTo>
                  <a:cubicBezTo>
                    <a:pt x="134738" y="332802"/>
                    <a:pt x="153138" y="339448"/>
                    <a:pt x="171257" y="347213"/>
                  </a:cubicBezTo>
                  <a:cubicBezTo>
                    <a:pt x="174406" y="348543"/>
                    <a:pt x="178323" y="352251"/>
                    <a:pt x="181262" y="348753"/>
                  </a:cubicBezTo>
                  <a:cubicBezTo>
                    <a:pt x="184830" y="344485"/>
                    <a:pt x="179863" y="341337"/>
                    <a:pt x="177414" y="338468"/>
                  </a:cubicBezTo>
                  <a:cubicBezTo>
                    <a:pt x="150199" y="305797"/>
                    <a:pt x="132779" y="269137"/>
                    <a:pt x="134388" y="225692"/>
                  </a:cubicBezTo>
                  <a:cubicBezTo>
                    <a:pt x="136487" y="168394"/>
                    <a:pt x="164611" y="126137"/>
                    <a:pt x="214563" y="100322"/>
                  </a:cubicBezTo>
                  <a:cubicBezTo>
                    <a:pt x="263326" y="75066"/>
                    <a:pt x="311949" y="80733"/>
                    <a:pt x="357773" y="110606"/>
                  </a:cubicBezTo>
                  <a:cubicBezTo>
                    <a:pt x="364279" y="114874"/>
                    <a:pt x="370436" y="119631"/>
                    <a:pt x="376312" y="124738"/>
                  </a:cubicBezTo>
                  <a:cubicBezTo>
                    <a:pt x="384358" y="131804"/>
                    <a:pt x="387856" y="130545"/>
                    <a:pt x="390654" y="119841"/>
                  </a:cubicBezTo>
                  <a:cubicBezTo>
                    <a:pt x="399749" y="85210"/>
                    <a:pt x="418359" y="56177"/>
                    <a:pt x="446273" y="33649"/>
                  </a:cubicBezTo>
                  <a:cubicBezTo>
                    <a:pt x="488530" y="-422"/>
                    <a:pt x="536313" y="-7768"/>
                    <a:pt x="587314" y="7764"/>
                  </a:cubicBezTo>
                  <a:cubicBezTo>
                    <a:pt x="650069" y="26863"/>
                    <a:pt x="697083" y="64992"/>
                    <a:pt x="722688" y="126837"/>
                  </a:cubicBezTo>
                  <a:cubicBezTo>
                    <a:pt x="729405" y="143068"/>
                    <a:pt x="732413" y="160138"/>
                    <a:pt x="732203" y="177768"/>
                  </a:cubicBezTo>
                  <a:cubicBezTo>
                    <a:pt x="732203" y="181686"/>
                    <a:pt x="730734" y="186793"/>
                    <a:pt x="735211" y="188962"/>
                  </a:cubicBezTo>
                  <a:cubicBezTo>
                    <a:pt x="739689" y="191131"/>
                    <a:pt x="742627" y="186584"/>
                    <a:pt x="745915" y="184485"/>
                  </a:cubicBezTo>
                  <a:cubicBezTo>
                    <a:pt x="780896" y="161747"/>
                    <a:pt x="818675" y="148245"/>
                    <a:pt x="860371" y="158599"/>
                  </a:cubicBezTo>
                  <a:cubicBezTo>
                    <a:pt x="907315" y="170283"/>
                    <a:pt x="943345" y="197847"/>
                    <a:pt x="966572" y="241083"/>
                  </a:cubicBezTo>
                  <a:cubicBezTo>
                    <a:pt x="973498" y="254026"/>
                    <a:pt x="974617" y="268088"/>
                    <a:pt x="973428" y="280821"/>
                  </a:cubicBezTo>
                  <a:close/>
                  <a:moveTo>
                    <a:pt x="476706" y="657210"/>
                  </a:moveTo>
                  <a:cubicBezTo>
                    <a:pt x="482373" y="660498"/>
                    <a:pt x="481324" y="665605"/>
                    <a:pt x="482233" y="669803"/>
                  </a:cubicBezTo>
                  <a:cubicBezTo>
                    <a:pt x="485101" y="683235"/>
                    <a:pt x="487550" y="696808"/>
                    <a:pt x="494406" y="708981"/>
                  </a:cubicBezTo>
                  <a:cubicBezTo>
                    <a:pt x="505110" y="728010"/>
                    <a:pt x="523720" y="728290"/>
                    <a:pt x="535613" y="709890"/>
                  </a:cubicBezTo>
                  <a:cubicBezTo>
                    <a:pt x="540161" y="702824"/>
                    <a:pt x="541770" y="694779"/>
                    <a:pt x="543938" y="686803"/>
                  </a:cubicBezTo>
                  <a:cubicBezTo>
                    <a:pt x="547437" y="673581"/>
                    <a:pt x="545198" y="659798"/>
                    <a:pt x="548066" y="642868"/>
                  </a:cubicBezTo>
                  <a:cubicBezTo>
                    <a:pt x="554083" y="651053"/>
                    <a:pt x="558280" y="656790"/>
                    <a:pt x="562548" y="662457"/>
                  </a:cubicBezTo>
                  <a:cubicBezTo>
                    <a:pt x="573392" y="676729"/>
                    <a:pt x="584306" y="690931"/>
                    <a:pt x="600257" y="699956"/>
                  </a:cubicBezTo>
                  <a:cubicBezTo>
                    <a:pt x="613619" y="707512"/>
                    <a:pt x="627542" y="708281"/>
                    <a:pt x="640484" y="699256"/>
                  </a:cubicBezTo>
                  <a:cubicBezTo>
                    <a:pt x="652518" y="690861"/>
                    <a:pt x="653707" y="678198"/>
                    <a:pt x="651678" y="664835"/>
                  </a:cubicBezTo>
                  <a:cubicBezTo>
                    <a:pt x="649929" y="653432"/>
                    <a:pt x="645731" y="642798"/>
                    <a:pt x="640974" y="632374"/>
                  </a:cubicBezTo>
                  <a:cubicBezTo>
                    <a:pt x="639155" y="628456"/>
                    <a:pt x="635517" y="624888"/>
                    <a:pt x="637686" y="618381"/>
                  </a:cubicBezTo>
                  <a:cubicBezTo>
                    <a:pt x="649020" y="621180"/>
                    <a:pt x="659304" y="627756"/>
                    <a:pt x="671337" y="628036"/>
                  </a:cubicBezTo>
                  <a:cubicBezTo>
                    <a:pt x="686169" y="628386"/>
                    <a:pt x="697712" y="622019"/>
                    <a:pt x="702540" y="610266"/>
                  </a:cubicBezTo>
                  <a:cubicBezTo>
                    <a:pt x="708136" y="596694"/>
                    <a:pt x="702749" y="586200"/>
                    <a:pt x="693025" y="577175"/>
                  </a:cubicBezTo>
                  <a:cubicBezTo>
                    <a:pt x="683650" y="568429"/>
                    <a:pt x="673296" y="560874"/>
                    <a:pt x="662242" y="554227"/>
                  </a:cubicBezTo>
                  <a:cubicBezTo>
                    <a:pt x="656715" y="550939"/>
                    <a:pt x="650139" y="548421"/>
                    <a:pt x="646431" y="541565"/>
                  </a:cubicBezTo>
                  <a:cubicBezTo>
                    <a:pt x="654057" y="539466"/>
                    <a:pt x="660143" y="542474"/>
                    <a:pt x="666160" y="543663"/>
                  </a:cubicBezTo>
                  <a:cubicBezTo>
                    <a:pt x="684630" y="547441"/>
                    <a:pt x="703239" y="549890"/>
                    <a:pt x="722059" y="547931"/>
                  </a:cubicBezTo>
                  <a:cubicBezTo>
                    <a:pt x="735281" y="546532"/>
                    <a:pt x="746195" y="540795"/>
                    <a:pt x="748784" y="526453"/>
                  </a:cubicBezTo>
                  <a:cubicBezTo>
                    <a:pt x="751162" y="512811"/>
                    <a:pt x="743467" y="503996"/>
                    <a:pt x="732413" y="497559"/>
                  </a:cubicBezTo>
                  <a:cubicBezTo>
                    <a:pt x="723248" y="492172"/>
                    <a:pt x="713384" y="488534"/>
                    <a:pt x="702959" y="486645"/>
                  </a:cubicBezTo>
                  <a:cubicBezTo>
                    <a:pt x="688827" y="484127"/>
                    <a:pt x="674555" y="482098"/>
                    <a:pt x="658394" y="479509"/>
                  </a:cubicBezTo>
                  <a:cubicBezTo>
                    <a:pt x="667069" y="470834"/>
                    <a:pt x="676794" y="467616"/>
                    <a:pt x="684839" y="462019"/>
                  </a:cubicBezTo>
                  <a:cubicBezTo>
                    <a:pt x="702680" y="449776"/>
                    <a:pt x="720310" y="437183"/>
                    <a:pt x="729824" y="416894"/>
                  </a:cubicBezTo>
                  <a:cubicBezTo>
                    <a:pt x="739759" y="395696"/>
                    <a:pt x="727236" y="375268"/>
                    <a:pt x="704009" y="373659"/>
                  </a:cubicBezTo>
                  <a:cubicBezTo>
                    <a:pt x="693795" y="372959"/>
                    <a:pt x="684000" y="374708"/>
                    <a:pt x="674485" y="378416"/>
                  </a:cubicBezTo>
                  <a:cubicBezTo>
                    <a:pt x="667909" y="381005"/>
                    <a:pt x="661333" y="383453"/>
                    <a:pt x="654057" y="386182"/>
                  </a:cubicBezTo>
                  <a:cubicBezTo>
                    <a:pt x="653847" y="378066"/>
                    <a:pt x="658254" y="373519"/>
                    <a:pt x="660773" y="368342"/>
                  </a:cubicBezTo>
                  <a:cubicBezTo>
                    <a:pt x="666020" y="357568"/>
                    <a:pt x="669868" y="346514"/>
                    <a:pt x="670917" y="334411"/>
                  </a:cubicBezTo>
                  <a:cubicBezTo>
                    <a:pt x="672596" y="315521"/>
                    <a:pt x="665950" y="301249"/>
                    <a:pt x="648950" y="292434"/>
                  </a:cubicBezTo>
                  <a:cubicBezTo>
                    <a:pt x="634328" y="284878"/>
                    <a:pt x="618936" y="288097"/>
                    <a:pt x="603825" y="301879"/>
                  </a:cubicBezTo>
                  <a:cubicBezTo>
                    <a:pt x="597948" y="307266"/>
                    <a:pt x="592561" y="313073"/>
                    <a:pt x="586055" y="319509"/>
                  </a:cubicBezTo>
                  <a:cubicBezTo>
                    <a:pt x="584516" y="308105"/>
                    <a:pt x="583746" y="298521"/>
                    <a:pt x="581857" y="289216"/>
                  </a:cubicBezTo>
                  <a:cubicBezTo>
                    <a:pt x="578149" y="271026"/>
                    <a:pt x="565626" y="260952"/>
                    <a:pt x="547017" y="260322"/>
                  </a:cubicBezTo>
                  <a:cubicBezTo>
                    <a:pt x="525399" y="259623"/>
                    <a:pt x="512106" y="270606"/>
                    <a:pt x="503921" y="295163"/>
                  </a:cubicBezTo>
                  <a:cubicBezTo>
                    <a:pt x="501962" y="301109"/>
                    <a:pt x="502662" y="308595"/>
                    <a:pt x="495596" y="313912"/>
                  </a:cubicBezTo>
                  <a:cubicBezTo>
                    <a:pt x="492657" y="307965"/>
                    <a:pt x="490209" y="303208"/>
                    <a:pt x="487900" y="298311"/>
                  </a:cubicBezTo>
                  <a:cubicBezTo>
                    <a:pt x="482723" y="287467"/>
                    <a:pt x="476147" y="277602"/>
                    <a:pt x="467611" y="269137"/>
                  </a:cubicBezTo>
                  <a:cubicBezTo>
                    <a:pt x="456487" y="258153"/>
                    <a:pt x="443125" y="254725"/>
                    <a:pt x="428503" y="260112"/>
                  </a:cubicBezTo>
                  <a:cubicBezTo>
                    <a:pt x="413112" y="265779"/>
                    <a:pt x="405696" y="277742"/>
                    <a:pt x="405066" y="293973"/>
                  </a:cubicBezTo>
                  <a:cubicBezTo>
                    <a:pt x="404717" y="301739"/>
                    <a:pt x="405416" y="309435"/>
                    <a:pt x="406815" y="317200"/>
                  </a:cubicBezTo>
                  <a:cubicBezTo>
                    <a:pt x="407865" y="322797"/>
                    <a:pt x="410873" y="328324"/>
                    <a:pt x="408285" y="335950"/>
                  </a:cubicBezTo>
                  <a:cubicBezTo>
                    <a:pt x="402268" y="330703"/>
                    <a:pt x="397161" y="325666"/>
                    <a:pt x="391494" y="321398"/>
                  </a:cubicBezTo>
                  <a:cubicBezTo>
                    <a:pt x="367917" y="303488"/>
                    <a:pt x="342941" y="312863"/>
                    <a:pt x="336015" y="341337"/>
                  </a:cubicBezTo>
                  <a:cubicBezTo>
                    <a:pt x="331887" y="358477"/>
                    <a:pt x="335176" y="374148"/>
                    <a:pt x="343221" y="388980"/>
                  </a:cubicBezTo>
                  <a:cubicBezTo>
                    <a:pt x="348958" y="399474"/>
                    <a:pt x="345460" y="401643"/>
                    <a:pt x="335176" y="400733"/>
                  </a:cubicBezTo>
                  <a:cubicBezTo>
                    <a:pt x="321463" y="399544"/>
                    <a:pt x="307751" y="399054"/>
                    <a:pt x="294178" y="401853"/>
                  </a:cubicBezTo>
                  <a:cubicBezTo>
                    <a:pt x="267873" y="407240"/>
                    <a:pt x="258778" y="431446"/>
                    <a:pt x="274869" y="452994"/>
                  </a:cubicBezTo>
                  <a:cubicBezTo>
                    <a:pt x="280816" y="461040"/>
                    <a:pt x="289141" y="465517"/>
                    <a:pt x="298376" y="468945"/>
                  </a:cubicBezTo>
                  <a:cubicBezTo>
                    <a:pt x="302714" y="470554"/>
                    <a:pt x="308590" y="469715"/>
                    <a:pt x="311249" y="475312"/>
                  </a:cubicBezTo>
                  <a:cubicBezTo>
                    <a:pt x="308031" y="479999"/>
                    <a:pt x="302644" y="480559"/>
                    <a:pt x="298376" y="482937"/>
                  </a:cubicBezTo>
                  <a:cubicBezTo>
                    <a:pt x="285853" y="489724"/>
                    <a:pt x="273400" y="496580"/>
                    <a:pt x="264375" y="507983"/>
                  </a:cubicBezTo>
                  <a:cubicBezTo>
                    <a:pt x="251293" y="524494"/>
                    <a:pt x="256540" y="541355"/>
                    <a:pt x="276478" y="547721"/>
                  </a:cubicBezTo>
                  <a:cubicBezTo>
                    <a:pt x="288022" y="551429"/>
                    <a:pt x="299775" y="551639"/>
                    <a:pt x="311739" y="549750"/>
                  </a:cubicBezTo>
                  <a:cubicBezTo>
                    <a:pt x="317056" y="548910"/>
                    <a:pt x="323002" y="546322"/>
                    <a:pt x="325731" y="548771"/>
                  </a:cubicBezTo>
                  <a:cubicBezTo>
                    <a:pt x="316076" y="559964"/>
                    <a:pt x="306632" y="570528"/>
                    <a:pt x="297677" y="581442"/>
                  </a:cubicBezTo>
                  <a:cubicBezTo>
                    <a:pt x="278857" y="604319"/>
                    <a:pt x="283474" y="630695"/>
                    <a:pt x="309220" y="645176"/>
                  </a:cubicBezTo>
                  <a:cubicBezTo>
                    <a:pt x="330768" y="657280"/>
                    <a:pt x="350707" y="650214"/>
                    <a:pt x="369946" y="638320"/>
                  </a:cubicBezTo>
                  <a:cubicBezTo>
                    <a:pt x="375193" y="635032"/>
                    <a:pt x="379041" y="629295"/>
                    <a:pt x="385897" y="628736"/>
                  </a:cubicBezTo>
                  <a:cubicBezTo>
                    <a:pt x="388626" y="632024"/>
                    <a:pt x="386527" y="635172"/>
                    <a:pt x="386177" y="638180"/>
                  </a:cubicBezTo>
                  <a:cubicBezTo>
                    <a:pt x="384428" y="655950"/>
                    <a:pt x="381839" y="673651"/>
                    <a:pt x="387786" y="691141"/>
                  </a:cubicBezTo>
                  <a:cubicBezTo>
                    <a:pt x="393663" y="708421"/>
                    <a:pt x="407725" y="719965"/>
                    <a:pt x="424655" y="721714"/>
                  </a:cubicBezTo>
                  <a:cubicBezTo>
                    <a:pt x="443475" y="723742"/>
                    <a:pt x="454529" y="713878"/>
                    <a:pt x="462854" y="698557"/>
                  </a:cubicBezTo>
                  <a:cubicBezTo>
                    <a:pt x="469850" y="685614"/>
                    <a:pt x="472509" y="671272"/>
                    <a:pt x="476916" y="65714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3102A8AE-D10F-43DA-96AC-132B34FB6CBA}"/>
                </a:ext>
              </a:extLst>
            </p:cNvPr>
            <p:cNvSpPr/>
            <p:nvPr/>
          </p:nvSpPr>
          <p:spPr>
            <a:xfrm rot="5400000">
              <a:off x="362075" y="5930775"/>
              <a:ext cx="622136" cy="619196"/>
            </a:xfrm>
            <a:custGeom>
              <a:avLst/>
              <a:gdLst>
                <a:gd name="connsiteX0" fmla="*/ 353267 w 622136"/>
                <a:gd name="connsiteY0" fmla="*/ 70 h 619196"/>
                <a:gd name="connsiteX1" fmla="*/ 457159 w 622136"/>
                <a:gd name="connsiteY1" fmla="*/ 117534 h 619196"/>
                <a:gd name="connsiteX2" fmla="*/ 531038 w 622136"/>
                <a:gd name="connsiteY2" fmla="*/ 174622 h 619196"/>
                <a:gd name="connsiteX3" fmla="*/ 621707 w 622136"/>
                <a:gd name="connsiteY3" fmla="*/ 358269 h 619196"/>
                <a:gd name="connsiteX4" fmla="*/ 615061 w 622136"/>
                <a:gd name="connsiteY4" fmla="*/ 477412 h 619196"/>
                <a:gd name="connsiteX5" fmla="*/ 620588 w 622136"/>
                <a:gd name="connsiteY5" fmla="*/ 548003 h 619196"/>
                <a:gd name="connsiteX6" fmla="*/ 616250 w 622136"/>
                <a:gd name="connsiteY6" fmla="*/ 557098 h 619196"/>
                <a:gd name="connsiteX7" fmla="*/ 512008 w 622136"/>
                <a:gd name="connsiteY7" fmla="*/ 583473 h 619196"/>
                <a:gd name="connsiteX8" fmla="*/ 416652 w 622136"/>
                <a:gd name="connsiteY8" fmla="*/ 613836 h 619196"/>
                <a:gd name="connsiteX9" fmla="*/ 237202 w 622136"/>
                <a:gd name="connsiteY9" fmla="*/ 582564 h 619196"/>
                <a:gd name="connsiteX10" fmla="*/ 113162 w 622136"/>
                <a:gd name="connsiteY10" fmla="*/ 498890 h 619196"/>
                <a:gd name="connsiteX11" fmla="*/ 7241 w 622136"/>
                <a:gd name="connsiteY11" fmla="*/ 444531 h 619196"/>
                <a:gd name="connsiteX12" fmla="*/ 5143 w 622136"/>
                <a:gd name="connsiteY12" fmla="*/ 431518 h 619196"/>
                <a:gd name="connsiteX13" fmla="*/ 59152 w 622136"/>
                <a:gd name="connsiteY13" fmla="*/ 399546 h 619196"/>
                <a:gd name="connsiteX14" fmla="*/ 177666 w 622136"/>
                <a:gd name="connsiteY14" fmla="*/ 384365 h 619196"/>
                <a:gd name="connsiteX15" fmla="*/ 200123 w 622136"/>
                <a:gd name="connsiteY15" fmla="*/ 382126 h 619196"/>
                <a:gd name="connsiteX16" fmla="*/ 185501 w 622136"/>
                <a:gd name="connsiteY16" fmla="*/ 365965 h 619196"/>
                <a:gd name="connsiteX17" fmla="*/ 25851 w 622136"/>
                <a:gd name="connsiteY17" fmla="*/ 142790 h 619196"/>
                <a:gd name="connsiteX18" fmla="*/ 35436 w 622136"/>
                <a:gd name="connsiteY18" fmla="*/ 129568 h 619196"/>
                <a:gd name="connsiteX19" fmla="*/ 182773 w 622136"/>
                <a:gd name="connsiteY19" fmla="*/ 152725 h 619196"/>
                <a:gd name="connsiteX20" fmla="*/ 335078 w 622136"/>
                <a:gd name="connsiteY20" fmla="*/ 213940 h 619196"/>
                <a:gd name="connsiteX21" fmla="*/ 343613 w 622136"/>
                <a:gd name="connsiteY21" fmla="*/ 215829 h 619196"/>
                <a:gd name="connsiteX22" fmla="*/ 342004 w 622136"/>
                <a:gd name="connsiteY22" fmla="*/ 206035 h 619196"/>
                <a:gd name="connsiteX23" fmla="*/ 348650 w 622136"/>
                <a:gd name="connsiteY23" fmla="*/ 4827 h 619196"/>
                <a:gd name="connsiteX24" fmla="*/ 353058 w 622136"/>
                <a:gd name="connsiteY24" fmla="*/ 0 h 61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22136" h="619196">
                  <a:moveTo>
                    <a:pt x="353267" y="70"/>
                  </a:moveTo>
                  <a:cubicBezTo>
                    <a:pt x="373556" y="53170"/>
                    <a:pt x="416022" y="84862"/>
                    <a:pt x="457159" y="117534"/>
                  </a:cubicBezTo>
                  <a:cubicBezTo>
                    <a:pt x="481506" y="136913"/>
                    <a:pt x="506901" y="155033"/>
                    <a:pt x="531038" y="174622"/>
                  </a:cubicBezTo>
                  <a:cubicBezTo>
                    <a:pt x="589245" y="221846"/>
                    <a:pt x="618139" y="283901"/>
                    <a:pt x="621707" y="358269"/>
                  </a:cubicBezTo>
                  <a:cubicBezTo>
                    <a:pt x="623666" y="398217"/>
                    <a:pt x="618489" y="437745"/>
                    <a:pt x="615061" y="477412"/>
                  </a:cubicBezTo>
                  <a:cubicBezTo>
                    <a:pt x="613032" y="501409"/>
                    <a:pt x="613522" y="524916"/>
                    <a:pt x="620588" y="548003"/>
                  </a:cubicBezTo>
                  <a:cubicBezTo>
                    <a:pt x="621987" y="552550"/>
                    <a:pt x="624505" y="557518"/>
                    <a:pt x="616250" y="557098"/>
                  </a:cubicBezTo>
                  <a:cubicBezTo>
                    <a:pt x="578751" y="555209"/>
                    <a:pt x="545660" y="570600"/>
                    <a:pt x="512008" y="583473"/>
                  </a:cubicBezTo>
                  <a:cubicBezTo>
                    <a:pt x="480806" y="595436"/>
                    <a:pt x="449603" y="607190"/>
                    <a:pt x="416652" y="613836"/>
                  </a:cubicBezTo>
                  <a:cubicBezTo>
                    <a:pt x="352708" y="626848"/>
                    <a:pt x="292961" y="616075"/>
                    <a:pt x="237202" y="582564"/>
                  </a:cubicBezTo>
                  <a:cubicBezTo>
                    <a:pt x="194386" y="556818"/>
                    <a:pt x="155208" y="525755"/>
                    <a:pt x="113162" y="498890"/>
                  </a:cubicBezTo>
                  <a:cubicBezTo>
                    <a:pt x="79581" y="477412"/>
                    <a:pt x="45860" y="456214"/>
                    <a:pt x="7241" y="444531"/>
                  </a:cubicBezTo>
                  <a:cubicBezTo>
                    <a:pt x="-3253" y="441383"/>
                    <a:pt x="-874" y="437115"/>
                    <a:pt x="5143" y="431518"/>
                  </a:cubicBezTo>
                  <a:cubicBezTo>
                    <a:pt x="20884" y="416966"/>
                    <a:pt x="39493" y="407242"/>
                    <a:pt x="59152" y="399546"/>
                  </a:cubicBezTo>
                  <a:cubicBezTo>
                    <a:pt x="97351" y="384575"/>
                    <a:pt x="136669" y="378768"/>
                    <a:pt x="177666" y="384365"/>
                  </a:cubicBezTo>
                  <a:cubicBezTo>
                    <a:pt x="185292" y="385414"/>
                    <a:pt x="196835" y="390101"/>
                    <a:pt x="200123" y="382126"/>
                  </a:cubicBezTo>
                  <a:cubicBezTo>
                    <a:pt x="202642" y="376039"/>
                    <a:pt x="190958" y="371282"/>
                    <a:pt x="185501" y="365965"/>
                  </a:cubicBezTo>
                  <a:cubicBezTo>
                    <a:pt x="118759" y="301251"/>
                    <a:pt x="65099" y="227232"/>
                    <a:pt x="25851" y="142790"/>
                  </a:cubicBezTo>
                  <a:cubicBezTo>
                    <a:pt x="20464" y="131106"/>
                    <a:pt x="25501" y="129568"/>
                    <a:pt x="35436" y="129568"/>
                  </a:cubicBezTo>
                  <a:cubicBezTo>
                    <a:pt x="85737" y="129707"/>
                    <a:pt x="134640" y="139572"/>
                    <a:pt x="182773" y="152725"/>
                  </a:cubicBezTo>
                  <a:cubicBezTo>
                    <a:pt x="235873" y="167206"/>
                    <a:pt x="287854" y="184697"/>
                    <a:pt x="335078" y="213940"/>
                  </a:cubicBezTo>
                  <a:cubicBezTo>
                    <a:pt x="337666" y="215549"/>
                    <a:pt x="340675" y="218627"/>
                    <a:pt x="343613" y="215829"/>
                  </a:cubicBezTo>
                  <a:cubicBezTo>
                    <a:pt x="347251" y="212401"/>
                    <a:pt x="343613" y="208973"/>
                    <a:pt x="342004" y="206035"/>
                  </a:cubicBezTo>
                  <a:cubicBezTo>
                    <a:pt x="304855" y="137683"/>
                    <a:pt x="316818" y="70940"/>
                    <a:pt x="348650" y="4827"/>
                  </a:cubicBezTo>
                  <a:cubicBezTo>
                    <a:pt x="349210" y="3638"/>
                    <a:pt x="350469" y="2868"/>
                    <a:pt x="353058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D1F4CB1A-0DAF-4B4F-85EB-FF5EB28F9C12}"/>
                </a:ext>
              </a:extLst>
            </p:cNvPr>
            <p:cNvSpPr/>
            <p:nvPr/>
          </p:nvSpPr>
          <p:spPr>
            <a:xfrm rot="5400000">
              <a:off x="2888522" y="6437629"/>
              <a:ext cx="287921" cy="620122"/>
            </a:xfrm>
            <a:custGeom>
              <a:avLst/>
              <a:gdLst>
                <a:gd name="connsiteX0" fmla="*/ 287852 w 287921"/>
                <a:gd name="connsiteY0" fmla="*/ 349200 h 620122"/>
                <a:gd name="connsiteX1" fmla="*/ 287852 w 287921"/>
                <a:gd name="connsiteY1" fmla="*/ 604487 h 620122"/>
                <a:gd name="connsiteX2" fmla="*/ 270781 w 287921"/>
                <a:gd name="connsiteY2" fmla="*/ 614421 h 620122"/>
                <a:gd name="connsiteX3" fmla="*/ 5210 w 287921"/>
                <a:gd name="connsiteY3" fmla="*/ 243559 h 620122"/>
                <a:gd name="connsiteX4" fmla="*/ 21511 w 287921"/>
                <a:gd name="connsiteY4" fmla="*/ 77822 h 620122"/>
                <a:gd name="connsiteX5" fmla="*/ 100776 w 287921"/>
                <a:gd name="connsiteY5" fmla="*/ 3734 h 620122"/>
                <a:gd name="connsiteX6" fmla="*/ 184240 w 287921"/>
                <a:gd name="connsiteY6" fmla="*/ 10590 h 620122"/>
                <a:gd name="connsiteX7" fmla="*/ 280716 w 287921"/>
                <a:gd name="connsiteY7" fmla="*/ 70056 h 620122"/>
                <a:gd name="connsiteX8" fmla="*/ 287922 w 287921"/>
                <a:gd name="connsiteY8" fmla="*/ 91115 h 620122"/>
                <a:gd name="connsiteX9" fmla="*/ 287922 w 287921"/>
                <a:gd name="connsiteY9" fmla="*/ 349130 h 62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21" h="620122">
                  <a:moveTo>
                    <a:pt x="287852" y="349200"/>
                  </a:moveTo>
                  <a:cubicBezTo>
                    <a:pt x="287852" y="434272"/>
                    <a:pt x="287852" y="519415"/>
                    <a:pt x="287852" y="604487"/>
                  </a:cubicBezTo>
                  <a:cubicBezTo>
                    <a:pt x="287852" y="622887"/>
                    <a:pt x="287222" y="623446"/>
                    <a:pt x="270781" y="614421"/>
                  </a:cubicBezTo>
                  <a:cubicBezTo>
                    <a:pt x="122674" y="533547"/>
                    <a:pt x="33404" y="409926"/>
                    <a:pt x="5210" y="243559"/>
                  </a:cubicBezTo>
                  <a:cubicBezTo>
                    <a:pt x="-4305" y="187451"/>
                    <a:pt x="-1856" y="131202"/>
                    <a:pt x="21511" y="77822"/>
                  </a:cubicBezTo>
                  <a:cubicBezTo>
                    <a:pt x="37252" y="41862"/>
                    <a:pt x="61249" y="13948"/>
                    <a:pt x="100776" y="3734"/>
                  </a:cubicBezTo>
                  <a:cubicBezTo>
                    <a:pt x="129111" y="-3612"/>
                    <a:pt x="157095" y="515"/>
                    <a:pt x="184240" y="10590"/>
                  </a:cubicBezTo>
                  <a:cubicBezTo>
                    <a:pt x="220339" y="24022"/>
                    <a:pt x="251262" y="45850"/>
                    <a:pt x="280716" y="70056"/>
                  </a:cubicBezTo>
                  <a:cubicBezTo>
                    <a:pt x="287782" y="75863"/>
                    <a:pt x="287922" y="83209"/>
                    <a:pt x="287922" y="91115"/>
                  </a:cubicBezTo>
                  <a:cubicBezTo>
                    <a:pt x="287922" y="177096"/>
                    <a:pt x="287922" y="263148"/>
                    <a:pt x="287922" y="34913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97723B1F-142A-4238-805A-97A7BA68B612}"/>
                </a:ext>
              </a:extLst>
            </p:cNvPr>
            <p:cNvSpPr/>
            <p:nvPr/>
          </p:nvSpPr>
          <p:spPr>
            <a:xfrm rot="5400000">
              <a:off x="1615774" y="6448066"/>
              <a:ext cx="654744" cy="232582"/>
            </a:xfrm>
            <a:custGeom>
              <a:avLst/>
              <a:gdLst>
                <a:gd name="connsiteX0" fmla="*/ 654526 w 654744"/>
                <a:gd name="connsiteY0" fmla="*/ 112077 h 232582"/>
                <a:gd name="connsiteX1" fmla="*/ 654666 w 654744"/>
                <a:gd name="connsiteY1" fmla="*/ 173853 h 232582"/>
                <a:gd name="connsiteX2" fmla="*/ 642143 w 654744"/>
                <a:gd name="connsiteY2" fmla="*/ 192043 h 232582"/>
                <a:gd name="connsiteX3" fmla="*/ 454368 w 654744"/>
                <a:gd name="connsiteY3" fmla="*/ 229961 h 232582"/>
                <a:gd name="connsiteX4" fmla="*/ 13545 w 654744"/>
                <a:gd name="connsiteY4" fmla="*/ 171194 h 232582"/>
                <a:gd name="connsiteX5" fmla="*/ 8998 w 654744"/>
                <a:gd name="connsiteY5" fmla="*/ 153004 h 232582"/>
                <a:gd name="connsiteX6" fmla="*/ 223008 w 654744"/>
                <a:gd name="connsiteY6" fmla="*/ 33931 h 232582"/>
                <a:gd name="connsiteX7" fmla="*/ 481723 w 654744"/>
                <a:gd name="connsiteY7" fmla="*/ 910 h 232582"/>
                <a:gd name="connsiteX8" fmla="*/ 642563 w 654744"/>
                <a:gd name="connsiteY8" fmla="*/ 33092 h 232582"/>
                <a:gd name="connsiteX9" fmla="*/ 654736 w 654744"/>
                <a:gd name="connsiteY9" fmla="*/ 50232 h 232582"/>
                <a:gd name="connsiteX10" fmla="*/ 654596 w 654744"/>
                <a:gd name="connsiteY10" fmla="*/ 112008 h 232582"/>
                <a:gd name="connsiteX11" fmla="*/ 654596 w 654744"/>
                <a:gd name="connsiteY11" fmla="*/ 112008 h 23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4744" h="232582">
                  <a:moveTo>
                    <a:pt x="654526" y="112077"/>
                  </a:moveTo>
                  <a:cubicBezTo>
                    <a:pt x="654526" y="132646"/>
                    <a:pt x="654176" y="153284"/>
                    <a:pt x="654666" y="173853"/>
                  </a:cubicBezTo>
                  <a:cubicBezTo>
                    <a:pt x="654876" y="183507"/>
                    <a:pt x="651588" y="188755"/>
                    <a:pt x="642143" y="192043"/>
                  </a:cubicBezTo>
                  <a:cubicBezTo>
                    <a:pt x="581277" y="213311"/>
                    <a:pt x="518522" y="225134"/>
                    <a:pt x="454368" y="229961"/>
                  </a:cubicBezTo>
                  <a:cubicBezTo>
                    <a:pt x="303323" y="241365"/>
                    <a:pt x="157315" y="214430"/>
                    <a:pt x="13545" y="171194"/>
                  </a:cubicBezTo>
                  <a:cubicBezTo>
                    <a:pt x="-3595" y="166017"/>
                    <a:pt x="-3735" y="165108"/>
                    <a:pt x="8998" y="153004"/>
                  </a:cubicBezTo>
                  <a:cubicBezTo>
                    <a:pt x="70004" y="94727"/>
                    <a:pt x="143603" y="58977"/>
                    <a:pt x="223008" y="33931"/>
                  </a:cubicBezTo>
                  <a:cubicBezTo>
                    <a:pt x="307241" y="7346"/>
                    <a:pt x="393572" y="-3358"/>
                    <a:pt x="481723" y="910"/>
                  </a:cubicBezTo>
                  <a:cubicBezTo>
                    <a:pt x="536852" y="3568"/>
                    <a:pt x="590652" y="13922"/>
                    <a:pt x="642563" y="33092"/>
                  </a:cubicBezTo>
                  <a:cubicBezTo>
                    <a:pt x="651098" y="36240"/>
                    <a:pt x="654946" y="40927"/>
                    <a:pt x="654736" y="50232"/>
                  </a:cubicBezTo>
                  <a:cubicBezTo>
                    <a:pt x="654246" y="70801"/>
                    <a:pt x="654596" y="91439"/>
                    <a:pt x="654596" y="112008"/>
                  </a:cubicBezTo>
                  <a:lnTo>
                    <a:pt x="654596" y="112008"/>
                  </a:ln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25D34629-1656-4C2C-839F-9F18EAE13551}"/>
                </a:ext>
              </a:extLst>
            </p:cNvPr>
            <p:cNvSpPr/>
            <p:nvPr/>
          </p:nvSpPr>
          <p:spPr>
            <a:xfrm rot="5400000">
              <a:off x="1151220" y="5975734"/>
              <a:ext cx="629904" cy="470559"/>
            </a:xfrm>
            <a:custGeom>
              <a:avLst/>
              <a:gdLst>
                <a:gd name="connsiteX0" fmla="*/ 627736 w 629904"/>
                <a:gd name="connsiteY0" fmla="*/ 470559 h 470559"/>
                <a:gd name="connsiteX1" fmla="*/ 520136 w 629904"/>
                <a:gd name="connsiteY1" fmla="*/ 426484 h 470559"/>
                <a:gd name="connsiteX2" fmla="*/ 126467 w 629904"/>
                <a:gd name="connsiteY2" fmla="*/ 257529 h 470559"/>
                <a:gd name="connsiteX3" fmla="*/ 103729 w 629904"/>
                <a:gd name="connsiteY3" fmla="*/ 242627 h 470559"/>
                <a:gd name="connsiteX4" fmla="*/ 19287 w 629904"/>
                <a:gd name="connsiteY4" fmla="*/ 143772 h 470559"/>
                <a:gd name="connsiteX5" fmla="*/ 48 w 629904"/>
                <a:gd name="connsiteY5" fmla="*/ 85705 h 470559"/>
                <a:gd name="connsiteX6" fmla="*/ 80363 w 629904"/>
                <a:gd name="connsiteY6" fmla="*/ 73 h 470559"/>
                <a:gd name="connsiteX7" fmla="*/ 216017 w 629904"/>
                <a:gd name="connsiteY7" fmla="*/ 39251 h 470559"/>
                <a:gd name="connsiteX8" fmla="*/ 272335 w 629904"/>
                <a:gd name="connsiteY8" fmla="*/ 84376 h 470559"/>
                <a:gd name="connsiteX9" fmla="*/ 419323 w 629904"/>
                <a:gd name="connsiteY9" fmla="*/ 230594 h 470559"/>
                <a:gd name="connsiteX10" fmla="*/ 584010 w 629904"/>
                <a:gd name="connsiteY10" fmla="*/ 418508 h 470559"/>
                <a:gd name="connsiteX11" fmla="*/ 629905 w 629904"/>
                <a:gd name="connsiteY11" fmla="*/ 467131 h 470559"/>
                <a:gd name="connsiteX12" fmla="*/ 627666 w 629904"/>
                <a:gd name="connsiteY12" fmla="*/ 470489 h 4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9904" h="470559">
                  <a:moveTo>
                    <a:pt x="627736" y="470559"/>
                  </a:moveTo>
                  <a:cubicBezTo>
                    <a:pt x="591846" y="455867"/>
                    <a:pt x="555746" y="441735"/>
                    <a:pt x="520136" y="426484"/>
                  </a:cubicBezTo>
                  <a:cubicBezTo>
                    <a:pt x="388890" y="370305"/>
                    <a:pt x="257783" y="313777"/>
                    <a:pt x="126467" y="257529"/>
                  </a:cubicBezTo>
                  <a:cubicBezTo>
                    <a:pt x="117862" y="253821"/>
                    <a:pt x="110446" y="249133"/>
                    <a:pt x="103729" y="242627"/>
                  </a:cubicBezTo>
                  <a:cubicBezTo>
                    <a:pt x="72387" y="212334"/>
                    <a:pt x="41324" y="181901"/>
                    <a:pt x="19287" y="143772"/>
                  </a:cubicBezTo>
                  <a:cubicBezTo>
                    <a:pt x="8933" y="125862"/>
                    <a:pt x="677" y="106973"/>
                    <a:pt x="48" y="85705"/>
                  </a:cubicBezTo>
                  <a:cubicBezTo>
                    <a:pt x="-1422" y="36732"/>
                    <a:pt x="31250" y="1472"/>
                    <a:pt x="80363" y="73"/>
                  </a:cubicBezTo>
                  <a:cubicBezTo>
                    <a:pt x="129615" y="-1326"/>
                    <a:pt x="173201" y="17633"/>
                    <a:pt x="216017" y="39251"/>
                  </a:cubicBezTo>
                  <a:cubicBezTo>
                    <a:pt x="238054" y="50375"/>
                    <a:pt x="255195" y="66955"/>
                    <a:pt x="272335" y="84376"/>
                  </a:cubicBezTo>
                  <a:cubicBezTo>
                    <a:pt x="320748" y="133698"/>
                    <a:pt x="371050" y="181131"/>
                    <a:pt x="419323" y="230594"/>
                  </a:cubicBezTo>
                  <a:cubicBezTo>
                    <a:pt x="477600" y="290200"/>
                    <a:pt x="528112" y="356733"/>
                    <a:pt x="584010" y="418508"/>
                  </a:cubicBezTo>
                  <a:cubicBezTo>
                    <a:pt x="598982" y="435019"/>
                    <a:pt x="614583" y="450900"/>
                    <a:pt x="629905" y="467131"/>
                  </a:cubicBezTo>
                  <a:cubicBezTo>
                    <a:pt x="629135" y="468251"/>
                    <a:pt x="628435" y="469370"/>
                    <a:pt x="627666" y="470489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FF9C0252-B1D5-4569-8598-D6ECF5571262}"/>
                </a:ext>
              </a:extLst>
            </p:cNvPr>
            <p:cNvSpPr/>
            <p:nvPr/>
          </p:nvSpPr>
          <p:spPr>
            <a:xfrm rot="5400000">
              <a:off x="965750" y="5977309"/>
              <a:ext cx="777769" cy="259517"/>
            </a:xfrm>
            <a:custGeom>
              <a:avLst/>
              <a:gdLst>
                <a:gd name="connsiteX0" fmla="*/ 777770 w 777769"/>
                <a:gd name="connsiteY0" fmla="*/ 259518 h 259517"/>
                <a:gd name="connsiteX1" fmla="*/ 708578 w 777769"/>
                <a:gd name="connsiteY1" fmla="*/ 255740 h 259517"/>
                <a:gd name="connsiteX2" fmla="*/ 520874 w 777769"/>
                <a:gd name="connsiteY2" fmla="*/ 245456 h 259517"/>
                <a:gd name="connsiteX3" fmla="*/ 200733 w 777769"/>
                <a:gd name="connsiteY3" fmla="*/ 222439 h 259517"/>
                <a:gd name="connsiteX4" fmla="*/ 43671 w 777769"/>
                <a:gd name="connsiteY4" fmla="*/ 154297 h 259517"/>
                <a:gd name="connsiteX5" fmla="*/ 13098 w 777769"/>
                <a:gd name="connsiteY5" fmla="*/ 121135 h 259517"/>
                <a:gd name="connsiteX6" fmla="*/ 39963 w 777769"/>
                <a:gd name="connsiteY6" fmla="*/ 15774 h 259517"/>
                <a:gd name="connsiteX7" fmla="*/ 126714 w 777769"/>
                <a:gd name="connsiteY7" fmla="*/ 733 h 259517"/>
                <a:gd name="connsiteX8" fmla="*/ 281398 w 777769"/>
                <a:gd name="connsiteY8" fmla="*/ 40820 h 259517"/>
                <a:gd name="connsiteX9" fmla="*/ 373606 w 777769"/>
                <a:gd name="connsiteY9" fmla="*/ 89373 h 259517"/>
                <a:gd name="connsiteX10" fmla="*/ 731945 w 777769"/>
                <a:gd name="connsiteY10" fmla="*/ 238879 h 259517"/>
                <a:gd name="connsiteX11" fmla="*/ 774342 w 777769"/>
                <a:gd name="connsiteY11" fmla="*/ 254760 h 259517"/>
                <a:gd name="connsiteX12" fmla="*/ 777630 w 777769"/>
                <a:gd name="connsiteY12" fmla="*/ 259448 h 25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769" h="259517">
                  <a:moveTo>
                    <a:pt x="777770" y="259518"/>
                  </a:moveTo>
                  <a:cubicBezTo>
                    <a:pt x="753143" y="258189"/>
                    <a:pt x="730896" y="256999"/>
                    <a:pt x="708578" y="255740"/>
                  </a:cubicBezTo>
                  <a:cubicBezTo>
                    <a:pt x="646033" y="252312"/>
                    <a:pt x="583489" y="248884"/>
                    <a:pt x="520874" y="245456"/>
                  </a:cubicBezTo>
                  <a:cubicBezTo>
                    <a:pt x="414043" y="239649"/>
                    <a:pt x="307353" y="231953"/>
                    <a:pt x="200733" y="222439"/>
                  </a:cubicBezTo>
                  <a:cubicBezTo>
                    <a:pt x="139377" y="216982"/>
                    <a:pt x="90405" y="189697"/>
                    <a:pt x="43671" y="154297"/>
                  </a:cubicBezTo>
                  <a:cubicBezTo>
                    <a:pt x="31568" y="145132"/>
                    <a:pt x="21424" y="134008"/>
                    <a:pt x="13098" y="121135"/>
                  </a:cubicBezTo>
                  <a:cubicBezTo>
                    <a:pt x="-11668" y="82727"/>
                    <a:pt x="-544" y="37672"/>
                    <a:pt x="39963" y="15774"/>
                  </a:cubicBezTo>
                  <a:cubicBezTo>
                    <a:pt x="67038" y="1083"/>
                    <a:pt x="96771" y="-1576"/>
                    <a:pt x="126714" y="733"/>
                  </a:cubicBezTo>
                  <a:cubicBezTo>
                    <a:pt x="180514" y="5000"/>
                    <a:pt x="232635" y="17873"/>
                    <a:pt x="281398" y="40820"/>
                  </a:cubicBezTo>
                  <a:cubicBezTo>
                    <a:pt x="312740" y="55582"/>
                    <a:pt x="342474" y="73912"/>
                    <a:pt x="373606" y="89373"/>
                  </a:cubicBezTo>
                  <a:cubicBezTo>
                    <a:pt x="489741" y="147161"/>
                    <a:pt x="610353" y="194175"/>
                    <a:pt x="731945" y="238879"/>
                  </a:cubicBezTo>
                  <a:cubicBezTo>
                    <a:pt x="746077" y="244056"/>
                    <a:pt x="760209" y="249443"/>
                    <a:pt x="774342" y="254760"/>
                  </a:cubicBezTo>
                  <a:cubicBezTo>
                    <a:pt x="774971" y="255040"/>
                    <a:pt x="775321" y="256090"/>
                    <a:pt x="777630" y="259448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F4FD037B-AB7C-443D-8E26-535A028E79E9}"/>
                </a:ext>
              </a:extLst>
            </p:cNvPr>
            <p:cNvSpPr/>
            <p:nvPr/>
          </p:nvSpPr>
          <p:spPr>
            <a:xfrm rot="5400000">
              <a:off x="1323980" y="6034909"/>
              <a:ext cx="429341" cy="585575"/>
            </a:xfrm>
            <a:custGeom>
              <a:avLst/>
              <a:gdLst>
                <a:gd name="connsiteX0" fmla="*/ 427422 w 429341"/>
                <a:gd name="connsiteY0" fmla="*/ 585575 h 585575"/>
                <a:gd name="connsiteX1" fmla="*/ 404475 w 429341"/>
                <a:gd name="connsiteY1" fmla="*/ 555422 h 585575"/>
                <a:gd name="connsiteX2" fmla="*/ 273648 w 429341"/>
                <a:gd name="connsiteY2" fmla="*/ 411093 h 585575"/>
                <a:gd name="connsiteX3" fmla="*/ 94898 w 429341"/>
                <a:gd name="connsiteY3" fmla="*/ 228705 h 585575"/>
                <a:gd name="connsiteX4" fmla="*/ 50403 w 429341"/>
                <a:gd name="connsiteY4" fmla="*/ 187848 h 585575"/>
                <a:gd name="connsiteX5" fmla="*/ 941 w 429341"/>
                <a:gd name="connsiteY5" fmla="*/ 54293 h 585575"/>
                <a:gd name="connsiteX6" fmla="*/ 91051 w 429341"/>
                <a:gd name="connsiteY6" fmla="*/ 2382 h 585575"/>
                <a:gd name="connsiteX7" fmla="*/ 181510 w 429341"/>
                <a:gd name="connsiteY7" fmla="*/ 66256 h 585575"/>
                <a:gd name="connsiteX8" fmla="*/ 340811 w 429341"/>
                <a:gd name="connsiteY8" fmla="*/ 324902 h 585575"/>
                <a:gd name="connsiteX9" fmla="*/ 426513 w 429341"/>
                <a:gd name="connsiteY9" fmla="*/ 566266 h 585575"/>
                <a:gd name="connsiteX10" fmla="*/ 429311 w 429341"/>
                <a:gd name="connsiteY10" fmla="*/ 579699 h 585575"/>
                <a:gd name="connsiteX11" fmla="*/ 427422 w 429341"/>
                <a:gd name="connsiteY11" fmla="*/ 585575 h 58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341" h="585575">
                  <a:moveTo>
                    <a:pt x="427422" y="585575"/>
                  </a:moveTo>
                  <a:cubicBezTo>
                    <a:pt x="419167" y="574662"/>
                    <a:pt x="411891" y="565007"/>
                    <a:pt x="404475" y="555422"/>
                  </a:cubicBezTo>
                  <a:cubicBezTo>
                    <a:pt x="364737" y="503791"/>
                    <a:pt x="319263" y="457407"/>
                    <a:pt x="273648" y="411093"/>
                  </a:cubicBezTo>
                  <a:cubicBezTo>
                    <a:pt x="213902" y="350437"/>
                    <a:pt x="154505" y="289501"/>
                    <a:pt x="94898" y="228705"/>
                  </a:cubicBezTo>
                  <a:cubicBezTo>
                    <a:pt x="80766" y="214364"/>
                    <a:pt x="64955" y="201701"/>
                    <a:pt x="50403" y="187848"/>
                  </a:cubicBezTo>
                  <a:cubicBezTo>
                    <a:pt x="12415" y="151609"/>
                    <a:pt x="-4306" y="105994"/>
                    <a:pt x="941" y="54293"/>
                  </a:cubicBezTo>
                  <a:cubicBezTo>
                    <a:pt x="4789" y="16165"/>
                    <a:pt x="49004" y="-7902"/>
                    <a:pt x="91051" y="2382"/>
                  </a:cubicBezTo>
                  <a:cubicBezTo>
                    <a:pt x="129389" y="11757"/>
                    <a:pt x="156534" y="37782"/>
                    <a:pt x="181510" y="66256"/>
                  </a:cubicBezTo>
                  <a:cubicBezTo>
                    <a:pt x="249302" y="143423"/>
                    <a:pt x="296875" y="233043"/>
                    <a:pt x="340811" y="324902"/>
                  </a:cubicBezTo>
                  <a:cubicBezTo>
                    <a:pt x="377820" y="402348"/>
                    <a:pt x="408183" y="482173"/>
                    <a:pt x="426513" y="566266"/>
                  </a:cubicBezTo>
                  <a:cubicBezTo>
                    <a:pt x="427492" y="570744"/>
                    <a:pt x="428541" y="575151"/>
                    <a:pt x="429311" y="579699"/>
                  </a:cubicBezTo>
                  <a:cubicBezTo>
                    <a:pt x="429521" y="580818"/>
                    <a:pt x="428611" y="582077"/>
                    <a:pt x="427422" y="585575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EBA3862D-B8FA-4ECC-B488-16F5B84F0353}"/>
                </a:ext>
              </a:extLst>
            </p:cNvPr>
            <p:cNvSpPr/>
            <p:nvPr/>
          </p:nvSpPr>
          <p:spPr>
            <a:xfrm rot="5400000">
              <a:off x="780303" y="6039110"/>
              <a:ext cx="790916" cy="165165"/>
            </a:xfrm>
            <a:custGeom>
              <a:avLst/>
              <a:gdLst>
                <a:gd name="connsiteX0" fmla="*/ 790916 w 790916"/>
                <a:gd name="connsiteY0" fmla="*/ 50469 h 165165"/>
                <a:gd name="connsiteX1" fmla="*/ 708922 w 790916"/>
                <a:gd name="connsiteY1" fmla="*/ 68938 h 165165"/>
                <a:gd name="connsiteX2" fmla="*/ 248580 w 790916"/>
                <a:gd name="connsiteY2" fmla="*/ 151212 h 165165"/>
                <a:gd name="connsiteX3" fmla="*/ 149656 w 790916"/>
                <a:gd name="connsiteY3" fmla="*/ 164855 h 165165"/>
                <a:gd name="connsiteX4" fmla="*/ 46953 w 790916"/>
                <a:gd name="connsiteY4" fmla="*/ 143307 h 165165"/>
                <a:gd name="connsiteX5" fmla="*/ 10 w 790916"/>
                <a:gd name="connsiteY5" fmla="*/ 84540 h 165165"/>
                <a:gd name="connsiteX6" fmla="*/ 45834 w 790916"/>
                <a:gd name="connsiteY6" fmla="*/ 18917 h 165165"/>
                <a:gd name="connsiteX7" fmla="*/ 164348 w 790916"/>
                <a:gd name="connsiteY7" fmla="*/ 5694 h 165165"/>
                <a:gd name="connsiteX8" fmla="*/ 298672 w 790916"/>
                <a:gd name="connsiteY8" fmla="*/ 23324 h 165165"/>
                <a:gd name="connsiteX9" fmla="*/ 615035 w 790916"/>
                <a:gd name="connsiteY9" fmla="*/ 39555 h 165165"/>
                <a:gd name="connsiteX10" fmla="*/ 769928 w 790916"/>
                <a:gd name="connsiteY10" fmla="*/ 45781 h 165165"/>
                <a:gd name="connsiteX11" fmla="*/ 790916 w 790916"/>
                <a:gd name="connsiteY11" fmla="*/ 50399 h 16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0916" h="165165">
                  <a:moveTo>
                    <a:pt x="790916" y="50469"/>
                  </a:moveTo>
                  <a:cubicBezTo>
                    <a:pt x="761253" y="57185"/>
                    <a:pt x="735088" y="63342"/>
                    <a:pt x="708922" y="68938"/>
                  </a:cubicBezTo>
                  <a:cubicBezTo>
                    <a:pt x="556478" y="101820"/>
                    <a:pt x="402354" y="125607"/>
                    <a:pt x="248580" y="151212"/>
                  </a:cubicBezTo>
                  <a:cubicBezTo>
                    <a:pt x="215769" y="156669"/>
                    <a:pt x="183447" y="167093"/>
                    <a:pt x="149656" y="164855"/>
                  </a:cubicBezTo>
                  <a:cubicBezTo>
                    <a:pt x="114465" y="162546"/>
                    <a:pt x="79275" y="159048"/>
                    <a:pt x="46953" y="143307"/>
                  </a:cubicBezTo>
                  <a:cubicBezTo>
                    <a:pt x="22117" y="131204"/>
                    <a:pt x="499" y="115183"/>
                    <a:pt x="10" y="84540"/>
                  </a:cubicBezTo>
                  <a:cubicBezTo>
                    <a:pt x="-480" y="52498"/>
                    <a:pt x="17710" y="30950"/>
                    <a:pt x="45834" y="18917"/>
                  </a:cubicBezTo>
                  <a:cubicBezTo>
                    <a:pt x="83683" y="2826"/>
                    <a:pt x="122371" y="-6759"/>
                    <a:pt x="164348" y="5694"/>
                  </a:cubicBezTo>
                  <a:cubicBezTo>
                    <a:pt x="207933" y="18707"/>
                    <a:pt x="253548" y="20806"/>
                    <a:pt x="298672" y="23324"/>
                  </a:cubicBezTo>
                  <a:cubicBezTo>
                    <a:pt x="404103" y="29271"/>
                    <a:pt x="509604" y="34448"/>
                    <a:pt x="615035" y="39555"/>
                  </a:cubicBezTo>
                  <a:cubicBezTo>
                    <a:pt x="666666" y="42074"/>
                    <a:pt x="718297" y="43613"/>
                    <a:pt x="769928" y="45781"/>
                  </a:cubicBezTo>
                  <a:cubicBezTo>
                    <a:pt x="775595" y="45991"/>
                    <a:pt x="781682" y="44452"/>
                    <a:pt x="790916" y="50399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1C21CDF3-8931-4C24-9505-1428A0C69FC7}"/>
                </a:ext>
              </a:extLst>
            </p:cNvPr>
            <p:cNvSpPr/>
            <p:nvPr/>
          </p:nvSpPr>
          <p:spPr>
            <a:xfrm rot="5400000">
              <a:off x="1496922" y="6563872"/>
              <a:ext cx="399531" cy="256190"/>
            </a:xfrm>
            <a:custGeom>
              <a:avLst/>
              <a:gdLst>
                <a:gd name="connsiteX0" fmla="*/ 399310 w 399531"/>
                <a:gd name="connsiteY0" fmla="*/ 128861 h 256190"/>
                <a:gd name="connsiteX1" fmla="*/ 399520 w 399531"/>
                <a:gd name="connsiteY1" fmla="*/ 238700 h 256190"/>
                <a:gd name="connsiteX2" fmla="*/ 382100 w 399531"/>
                <a:gd name="connsiteY2" fmla="*/ 256190 h 256190"/>
                <a:gd name="connsiteX3" fmla="*/ 123874 w 399531"/>
                <a:gd name="connsiteY3" fmla="*/ 199592 h 256190"/>
                <a:gd name="connsiteX4" fmla="*/ 9349 w 399531"/>
                <a:gd name="connsiteY4" fmla="*/ 137537 h 256190"/>
                <a:gd name="connsiteX5" fmla="*/ 9069 w 399531"/>
                <a:gd name="connsiteY5" fmla="*/ 121445 h 256190"/>
                <a:gd name="connsiteX6" fmla="*/ 325292 w 399531"/>
                <a:gd name="connsiteY6" fmla="*/ 5940 h 256190"/>
                <a:gd name="connsiteX7" fmla="*/ 383989 w 399531"/>
                <a:gd name="connsiteY7" fmla="*/ 204 h 256190"/>
                <a:gd name="connsiteX8" fmla="*/ 399380 w 399531"/>
                <a:gd name="connsiteY8" fmla="*/ 14895 h 256190"/>
                <a:gd name="connsiteX9" fmla="*/ 399240 w 399531"/>
                <a:gd name="connsiteY9" fmla="*/ 128861 h 25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531" h="256190">
                  <a:moveTo>
                    <a:pt x="399310" y="128861"/>
                  </a:moveTo>
                  <a:cubicBezTo>
                    <a:pt x="399310" y="165451"/>
                    <a:pt x="398890" y="202110"/>
                    <a:pt x="399520" y="238700"/>
                  </a:cubicBezTo>
                  <a:cubicBezTo>
                    <a:pt x="399800" y="251853"/>
                    <a:pt x="395182" y="256260"/>
                    <a:pt x="382100" y="256190"/>
                  </a:cubicBezTo>
                  <a:cubicBezTo>
                    <a:pt x="291920" y="255770"/>
                    <a:pt x="206148" y="235831"/>
                    <a:pt x="123874" y="199592"/>
                  </a:cubicBezTo>
                  <a:cubicBezTo>
                    <a:pt x="83997" y="182032"/>
                    <a:pt x="45938" y="161113"/>
                    <a:pt x="9349" y="137537"/>
                  </a:cubicBezTo>
                  <a:cubicBezTo>
                    <a:pt x="-3104" y="129491"/>
                    <a:pt x="-3034" y="128861"/>
                    <a:pt x="9069" y="121445"/>
                  </a:cubicBezTo>
                  <a:cubicBezTo>
                    <a:pt x="106874" y="62119"/>
                    <a:pt x="211675" y="21891"/>
                    <a:pt x="325292" y="5940"/>
                  </a:cubicBezTo>
                  <a:cubicBezTo>
                    <a:pt x="344741" y="3212"/>
                    <a:pt x="364470" y="2302"/>
                    <a:pt x="383989" y="204"/>
                  </a:cubicBezTo>
                  <a:cubicBezTo>
                    <a:pt x="395392" y="-1056"/>
                    <a:pt x="399520" y="3492"/>
                    <a:pt x="399380" y="14895"/>
                  </a:cubicBezTo>
                  <a:cubicBezTo>
                    <a:pt x="398960" y="52884"/>
                    <a:pt x="399240" y="90873"/>
                    <a:pt x="399240" y="128861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8DDF1223-3304-4E53-B931-D8AC19317809}"/>
                </a:ext>
              </a:extLst>
            </p:cNvPr>
            <p:cNvSpPr/>
            <p:nvPr/>
          </p:nvSpPr>
          <p:spPr>
            <a:xfrm rot="5400000">
              <a:off x="765754" y="6095740"/>
              <a:ext cx="661818" cy="200592"/>
            </a:xfrm>
            <a:custGeom>
              <a:avLst/>
              <a:gdLst>
                <a:gd name="connsiteX0" fmla="*/ 661819 w 661818"/>
                <a:gd name="connsiteY0" fmla="*/ 349 h 200592"/>
                <a:gd name="connsiteX1" fmla="*/ 569610 w 661818"/>
                <a:gd name="connsiteY1" fmla="*/ 59186 h 200592"/>
                <a:gd name="connsiteX2" fmla="*/ 297883 w 661818"/>
                <a:gd name="connsiteY2" fmla="*/ 176230 h 200592"/>
                <a:gd name="connsiteX3" fmla="*/ 68831 w 661818"/>
                <a:gd name="connsiteY3" fmla="*/ 194280 h 200592"/>
                <a:gd name="connsiteX4" fmla="*/ 10414 w 661818"/>
                <a:gd name="connsiteY4" fmla="*/ 168674 h 200592"/>
                <a:gd name="connsiteX5" fmla="*/ 8805 w 661818"/>
                <a:gd name="connsiteY5" fmla="*/ 132085 h 200592"/>
                <a:gd name="connsiteX6" fmla="*/ 63234 w 661818"/>
                <a:gd name="connsiteY6" fmla="*/ 111376 h 200592"/>
                <a:gd name="connsiteX7" fmla="*/ 643209 w 661818"/>
                <a:gd name="connsiteY7" fmla="*/ 3287 h 200592"/>
                <a:gd name="connsiteX8" fmla="*/ 661819 w 661818"/>
                <a:gd name="connsiteY8" fmla="*/ 349 h 20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1818" h="200592">
                  <a:moveTo>
                    <a:pt x="661819" y="349"/>
                  </a:moveTo>
                  <a:cubicBezTo>
                    <a:pt x="631386" y="23785"/>
                    <a:pt x="600953" y="42255"/>
                    <a:pt x="569610" y="59186"/>
                  </a:cubicBezTo>
                  <a:cubicBezTo>
                    <a:pt x="482509" y="106199"/>
                    <a:pt x="393099" y="148106"/>
                    <a:pt x="297883" y="176230"/>
                  </a:cubicBezTo>
                  <a:cubicBezTo>
                    <a:pt x="222885" y="198338"/>
                    <a:pt x="146697" y="207922"/>
                    <a:pt x="68831" y="194280"/>
                  </a:cubicBezTo>
                  <a:cubicBezTo>
                    <a:pt x="47353" y="190502"/>
                    <a:pt x="27204" y="183086"/>
                    <a:pt x="10414" y="168674"/>
                  </a:cubicBezTo>
                  <a:cubicBezTo>
                    <a:pt x="-3298" y="156921"/>
                    <a:pt x="-3089" y="145797"/>
                    <a:pt x="8805" y="132085"/>
                  </a:cubicBezTo>
                  <a:cubicBezTo>
                    <a:pt x="23427" y="115294"/>
                    <a:pt x="42736" y="112496"/>
                    <a:pt x="63234" y="111376"/>
                  </a:cubicBezTo>
                  <a:cubicBezTo>
                    <a:pt x="261223" y="100393"/>
                    <a:pt x="453405" y="58136"/>
                    <a:pt x="643209" y="3287"/>
                  </a:cubicBezTo>
                  <a:cubicBezTo>
                    <a:pt x="648316" y="1818"/>
                    <a:pt x="653284" y="-981"/>
                    <a:pt x="661819" y="349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2E9E42CC-53E4-4BDF-BF95-A98F19C6469F}"/>
                </a:ext>
              </a:extLst>
            </p:cNvPr>
            <p:cNvSpPr/>
            <p:nvPr/>
          </p:nvSpPr>
          <p:spPr>
            <a:xfrm rot="5400000">
              <a:off x="791680" y="6600628"/>
              <a:ext cx="433601" cy="149249"/>
            </a:xfrm>
            <a:custGeom>
              <a:avLst/>
              <a:gdLst>
                <a:gd name="connsiteX0" fmla="*/ 99695 w 433601"/>
                <a:gd name="connsiteY0" fmla="*/ 149127 h 149249"/>
                <a:gd name="connsiteX1" fmla="*/ 11685 w 433601"/>
                <a:gd name="connsiteY1" fmla="*/ 141152 h 149249"/>
                <a:gd name="connsiteX2" fmla="*/ 141 w 433601"/>
                <a:gd name="connsiteY2" fmla="*/ 135695 h 149249"/>
                <a:gd name="connsiteX3" fmla="*/ 8257 w 433601"/>
                <a:gd name="connsiteY3" fmla="*/ 125620 h 149249"/>
                <a:gd name="connsiteX4" fmla="*/ 102354 w 433601"/>
                <a:gd name="connsiteY4" fmla="*/ 75598 h 149249"/>
                <a:gd name="connsiteX5" fmla="*/ 391012 w 433601"/>
                <a:gd name="connsiteY5" fmla="*/ 5008 h 149249"/>
                <a:gd name="connsiteX6" fmla="*/ 420815 w 433601"/>
                <a:gd name="connsiteY6" fmla="*/ 321 h 149249"/>
                <a:gd name="connsiteX7" fmla="*/ 433198 w 433601"/>
                <a:gd name="connsiteY7" fmla="*/ 10395 h 149249"/>
                <a:gd name="connsiteX8" fmla="*/ 412770 w 433601"/>
                <a:gd name="connsiteY8" fmla="*/ 51392 h 149249"/>
                <a:gd name="connsiteX9" fmla="*/ 150837 w 433601"/>
                <a:gd name="connsiteY9" fmla="*/ 144929 h 149249"/>
                <a:gd name="connsiteX10" fmla="*/ 99695 w 433601"/>
                <a:gd name="connsiteY10" fmla="*/ 149197 h 14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601" h="149249">
                  <a:moveTo>
                    <a:pt x="99695" y="149127"/>
                  </a:moveTo>
                  <a:cubicBezTo>
                    <a:pt x="64995" y="148847"/>
                    <a:pt x="38200" y="146329"/>
                    <a:pt x="11685" y="141152"/>
                  </a:cubicBezTo>
                  <a:cubicBezTo>
                    <a:pt x="7347" y="140312"/>
                    <a:pt x="1260" y="140802"/>
                    <a:pt x="141" y="135695"/>
                  </a:cubicBezTo>
                  <a:cubicBezTo>
                    <a:pt x="-978" y="130588"/>
                    <a:pt x="4828" y="128349"/>
                    <a:pt x="8257" y="125620"/>
                  </a:cubicBezTo>
                  <a:cubicBezTo>
                    <a:pt x="36451" y="102953"/>
                    <a:pt x="68913" y="88331"/>
                    <a:pt x="102354" y="75598"/>
                  </a:cubicBezTo>
                  <a:cubicBezTo>
                    <a:pt x="195611" y="40128"/>
                    <a:pt x="292997" y="21169"/>
                    <a:pt x="391012" y="5008"/>
                  </a:cubicBezTo>
                  <a:cubicBezTo>
                    <a:pt x="400946" y="3399"/>
                    <a:pt x="410881" y="2000"/>
                    <a:pt x="420815" y="321"/>
                  </a:cubicBezTo>
                  <a:cubicBezTo>
                    <a:pt x="428931" y="-1079"/>
                    <a:pt x="432359" y="2070"/>
                    <a:pt x="433198" y="10395"/>
                  </a:cubicBezTo>
                  <a:cubicBezTo>
                    <a:pt x="435017" y="28585"/>
                    <a:pt x="431100" y="41178"/>
                    <a:pt x="412770" y="51392"/>
                  </a:cubicBezTo>
                  <a:cubicBezTo>
                    <a:pt x="330496" y="97216"/>
                    <a:pt x="244934" y="132686"/>
                    <a:pt x="150837" y="144929"/>
                  </a:cubicBezTo>
                  <a:cubicBezTo>
                    <a:pt x="131387" y="147448"/>
                    <a:pt x="111799" y="149617"/>
                    <a:pt x="99695" y="149197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1034EC4F-2365-42CF-8ED8-91261903775B}"/>
                </a:ext>
              </a:extLst>
            </p:cNvPr>
            <p:cNvSpPr/>
            <p:nvPr/>
          </p:nvSpPr>
          <p:spPr>
            <a:xfrm rot="5400000">
              <a:off x="2360327" y="6593967"/>
              <a:ext cx="78895" cy="517053"/>
            </a:xfrm>
            <a:custGeom>
              <a:avLst/>
              <a:gdLst>
                <a:gd name="connsiteX0" fmla="*/ 25434 w 78895"/>
                <a:gd name="connsiteY0" fmla="*/ 70 h 517053"/>
                <a:gd name="connsiteX1" fmla="*/ 75456 w 78895"/>
                <a:gd name="connsiteY1" fmla="*/ 69401 h 517053"/>
                <a:gd name="connsiteX2" fmla="*/ 78464 w 78895"/>
                <a:gd name="connsiteY2" fmla="*/ 85282 h 517053"/>
                <a:gd name="connsiteX3" fmla="*/ 78464 w 78895"/>
                <a:gd name="connsiteY3" fmla="*/ 505467 h 517053"/>
                <a:gd name="connsiteX4" fmla="*/ 76226 w 78895"/>
                <a:gd name="connsiteY4" fmla="*/ 516730 h 517053"/>
                <a:gd name="connsiteX5" fmla="*/ 67551 w 78895"/>
                <a:gd name="connsiteY5" fmla="*/ 508195 h 517053"/>
                <a:gd name="connsiteX6" fmla="*/ 178 w 78895"/>
                <a:gd name="connsiteY6" fmla="*/ 259275 h 517053"/>
                <a:gd name="connsiteX7" fmla="*/ 18368 w 78895"/>
                <a:gd name="connsiteY7" fmla="*/ 33861 h 517053"/>
                <a:gd name="connsiteX8" fmla="*/ 22496 w 78895"/>
                <a:gd name="connsiteY8" fmla="*/ 5387 h 517053"/>
                <a:gd name="connsiteX9" fmla="*/ 25504 w 78895"/>
                <a:gd name="connsiteY9" fmla="*/ 0 h 5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895" h="517053">
                  <a:moveTo>
                    <a:pt x="25434" y="70"/>
                  </a:moveTo>
                  <a:cubicBezTo>
                    <a:pt x="42854" y="24206"/>
                    <a:pt x="59225" y="46804"/>
                    <a:pt x="75456" y="69401"/>
                  </a:cubicBezTo>
                  <a:cubicBezTo>
                    <a:pt x="78884" y="74158"/>
                    <a:pt x="78464" y="79825"/>
                    <a:pt x="78464" y="85282"/>
                  </a:cubicBezTo>
                  <a:cubicBezTo>
                    <a:pt x="78464" y="225344"/>
                    <a:pt x="78464" y="365405"/>
                    <a:pt x="78464" y="505467"/>
                  </a:cubicBezTo>
                  <a:cubicBezTo>
                    <a:pt x="78464" y="509384"/>
                    <a:pt x="80353" y="515331"/>
                    <a:pt x="76226" y="516730"/>
                  </a:cubicBezTo>
                  <a:cubicBezTo>
                    <a:pt x="70489" y="518619"/>
                    <a:pt x="69649" y="511763"/>
                    <a:pt x="67551" y="508195"/>
                  </a:cubicBezTo>
                  <a:cubicBezTo>
                    <a:pt x="22846" y="431308"/>
                    <a:pt x="2067" y="347985"/>
                    <a:pt x="178" y="259275"/>
                  </a:cubicBezTo>
                  <a:cubicBezTo>
                    <a:pt x="-1501" y="183437"/>
                    <a:pt x="8993" y="108719"/>
                    <a:pt x="18368" y="33861"/>
                  </a:cubicBezTo>
                  <a:cubicBezTo>
                    <a:pt x="19557" y="24346"/>
                    <a:pt x="21027" y="14832"/>
                    <a:pt x="22496" y="5387"/>
                  </a:cubicBezTo>
                  <a:cubicBezTo>
                    <a:pt x="22706" y="4198"/>
                    <a:pt x="23685" y="3148"/>
                    <a:pt x="25504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4A06BD56-A868-482B-A8DE-6F7FCF34FCB9}"/>
                </a:ext>
              </a:extLst>
            </p:cNvPr>
            <p:cNvSpPr/>
            <p:nvPr/>
          </p:nvSpPr>
          <p:spPr>
            <a:xfrm rot="5400000">
              <a:off x="3688098" y="6646472"/>
              <a:ext cx="158436" cy="335650"/>
            </a:xfrm>
            <a:custGeom>
              <a:avLst/>
              <a:gdLst>
                <a:gd name="connsiteX0" fmla="*/ 156501 w 158436"/>
                <a:gd name="connsiteY0" fmla="*/ 241560 h 335650"/>
                <a:gd name="connsiteX1" fmla="*/ 156501 w 158436"/>
                <a:gd name="connsiteY1" fmla="*/ 325303 h 335650"/>
                <a:gd name="connsiteX2" fmla="*/ 154123 w 158436"/>
                <a:gd name="connsiteY2" fmla="*/ 335237 h 335650"/>
                <a:gd name="connsiteX3" fmla="*/ 146147 w 158436"/>
                <a:gd name="connsiteY3" fmla="*/ 329360 h 335650"/>
                <a:gd name="connsiteX4" fmla="*/ 18539 w 158436"/>
                <a:gd name="connsiteY4" fmla="*/ 142495 h 335650"/>
                <a:gd name="connsiteX5" fmla="*/ 6505 w 158436"/>
                <a:gd name="connsiteY5" fmla="*/ 32097 h 335650"/>
                <a:gd name="connsiteX6" fmla="*/ 71849 w 158436"/>
                <a:gd name="connsiteY6" fmla="*/ 6561 h 335650"/>
                <a:gd name="connsiteX7" fmla="*/ 137192 w 158436"/>
                <a:gd name="connsiteY7" fmla="*/ 91494 h 335650"/>
                <a:gd name="connsiteX8" fmla="*/ 156501 w 158436"/>
                <a:gd name="connsiteY8" fmla="*/ 241560 h 33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36" h="335650">
                  <a:moveTo>
                    <a:pt x="156501" y="241560"/>
                  </a:moveTo>
                  <a:cubicBezTo>
                    <a:pt x="156501" y="276820"/>
                    <a:pt x="156501" y="301026"/>
                    <a:pt x="156501" y="325303"/>
                  </a:cubicBezTo>
                  <a:cubicBezTo>
                    <a:pt x="156501" y="328731"/>
                    <a:pt x="158110" y="333558"/>
                    <a:pt x="154123" y="335237"/>
                  </a:cubicBezTo>
                  <a:cubicBezTo>
                    <a:pt x="149715" y="337126"/>
                    <a:pt x="148036" y="332089"/>
                    <a:pt x="146147" y="329360"/>
                  </a:cubicBezTo>
                  <a:cubicBezTo>
                    <a:pt x="103191" y="267375"/>
                    <a:pt x="57647" y="206859"/>
                    <a:pt x="18539" y="142495"/>
                  </a:cubicBezTo>
                  <a:cubicBezTo>
                    <a:pt x="-980" y="110313"/>
                    <a:pt x="-5248" y="70226"/>
                    <a:pt x="6505" y="32097"/>
                  </a:cubicBezTo>
                  <a:cubicBezTo>
                    <a:pt x="15460" y="3133"/>
                    <a:pt x="45753" y="-8410"/>
                    <a:pt x="71849" y="6561"/>
                  </a:cubicBezTo>
                  <a:cubicBezTo>
                    <a:pt x="105150" y="25591"/>
                    <a:pt x="126908" y="55534"/>
                    <a:pt x="137192" y="91494"/>
                  </a:cubicBezTo>
                  <a:cubicBezTo>
                    <a:pt x="152234" y="143824"/>
                    <a:pt x="163008" y="197344"/>
                    <a:pt x="156501" y="24156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03C7A1A6-86AA-4653-B6F0-36EEF4047D9B}"/>
                </a:ext>
              </a:extLst>
            </p:cNvPr>
            <p:cNvSpPr/>
            <p:nvPr/>
          </p:nvSpPr>
          <p:spPr>
            <a:xfrm rot="5400000">
              <a:off x="3568668" y="6579812"/>
              <a:ext cx="305116" cy="318025"/>
            </a:xfrm>
            <a:custGeom>
              <a:avLst/>
              <a:gdLst>
                <a:gd name="connsiteX0" fmla="*/ 50587 w 305116"/>
                <a:gd name="connsiteY0" fmla="*/ 72 h 318025"/>
                <a:gd name="connsiteX1" fmla="*/ 100749 w 305116"/>
                <a:gd name="connsiteY1" fmla="*/ 26587 h 318025"/>
                <a:gd name="connsiteX2" fmla="*/ 163574 w 305116"/>
                <a:gd name="connsiteY2" fmla="*/ 101935 h 318025"/>
                <a:gd name="connsiteX3" fmla="*/ 295730 w 305116"/>
                <a:gd name="connsiteY3" fmla="*/ 297055 h 318025"/>
                <a:gd name="connsiteX4" fmla="*/ 302656 w 305116"/>
                <a:gd name="connsiteY4" fmla="*/ 316644 h 318025"/>
                <a:gd name="connsiteX5" fmla="*/ 285656 w 305116"/>
                <a:gd name="connsiteY5" fmla="*/ 308739 h 318025"/>
                <a:gd name="connsiteX6" fmla="*/ 49188 w 305116"/>
                <a:gd name="connsiteY6" fmla="*/ 137335 h 318025"/>
                <a:gd name="connsiteX7" fmla="*/ 286 w 305116"/>
                <a:gd name="connsiteY7" fmla="*/ 42188 h 318025"/>
                <a:gd name="connsiteX8" fmla="*/ 50657 w 305116"/>
                <a:gd name="connsiteY8" fmla="*/ 2 h 31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116" h="318025">
                  <a:moveTo>
                    <a:pt x="50587" y="72"/>
                  </a:moveTo>
                  <a:cubicBezTo>
                    <a:pt x="65349" y="422"/>
                    <a:pt x="83959" y="12315"/>
                    <a:pt x="100749" y="26587"/>
                  </a:cubicBezTo>
                  <a:cubicBezTo>
                    <a:pt x="125935" y="47995"/>
                    <a:pt x="147483" y="72481"/>
                    <a:pt x="163574" y="101935"/>
                  </a:cubicBezTo>
                  <a:cubicBezTo>
                    <a:pt x="201423" y="171126"/>
                    <a:pt x="248227" y="234370"/>
                    <a:pt x="295730" y="297055"/>
                  </a:cubicBezTo>
                  <a:cubicBezTo>
                    <a:pt x="300137" y="302862"/>
                    <a:pt x="309582" y="309718"/>
                    <a:pt x="302656" y="316644"/>
                  </a:cubicBezTo>
                  <a:cubicBezTo>
                    <a:pt x="297829" y="321472"/>
                    <a:pt x="290903" y="312377"/>
                    <a:pt x="285656" y="308739"/>
                  </a:cubicBezTo>
                  <a:cubicBezTo>
                    <a:pt x="206040" y="252700"/>
                    <a:pt x="124466" y="199250"/>
                    <a:pt x="49188" y="137335"/>
                  </a:cubicBezTo>
                  <a:cubicBezTo>
                    <a:pt x="19735" y="113128"/>
                    <a:pt x="4903" y="79407"/>
                    <a:pt x="286" y="42188"/>
                  </a:cubicBezTo>
                  <a:cubicBezTo>
                    <a:pt x="-2653" y="18401"/>
                    <a:pt x="17286" y="-208"/>
                    <a:pt x="50657" y="2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9B414AB0-7ADD-49B4-8E69-E90002C40D4A}"/>
                </a:ext>
              </a:extLst>
            </p:cNvPr>
            <p:cNvSpPr/>
            <p:nvPr/>
          </p:nvSpPr>
          <p:spPr>
            <a:xfrm rot="5400000">
              <a:off x="624611" y="6674474"/>
              <a:ext cx="248982" cy="186184"/>
            </a:xfrm>
            <a:custGeom>
              <a:avLst/>
              <a:gdLst>
                <a:gd name="connsiteX0" fmla="*/ 248506 w 248982"/>
                <a:gd name="connsiteY0" fmla="*/ 100328 h 186184"/>
                <a:gd name="connsiteX1" fmla="*/ 248506 w 248982"/>
                <a:gd name="connsiteY1" fmla="*/ 174417 h 186184"/>
                <a:gd name="connsiteX2" fmla="*/ 235144 w 248982"/>
                <a:gd name="connsiteY2" fmla="*/ 182742 h 186184"/>
                <a:gd name="connsiteX3" fmla="*/ 48488 w 248982"/>
                <a:gd name="connsiteY3" fmla="*/ 52965 h 186184"/>
                <a:gd name="connsiteX4" fmla="*/ 5043 w 248982"/>
                <a:gd name="connsiteY4" fmla="*/ 13087 h 186184"/>
                <a:gd name="connsiteX5" fmla="*/ 145 w 248982"/>
                <a:gd name="connsiteY5" fmla="*/ 5392 h 186184"/>
                <a:gd name="connsiteX6" fmla="*/ 9310 w 248982"/>
                <a:gd name="connsiteY6" fmla="*/ 1194 h 186184"/>
                <a:gd name="connsiteX7" fmla="*/ 151960 w 248982"/>
                <a:gd name="connsiteY7" fmla="*/ 1824 h 186184"/>
                <a:gd name="connsiteX8" fmla="*/ 231156 w 248982"/>
                <a:gd name="connsiteY8" fmla="*/ 9100 h 186184"/>
                <a:gd name="connsiteX9" fmla="*/ 248926 w 248982"/>
                <a:gd name="connsiteY9" fmla="*/ 28899 h 186184"/>
                <a:gd name="connsiteX10" fmla="*/ 248646 w 248982"/>
                <a:gd name="connsiteY10" fmla="*/ 100258 h 18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982" h="186184">
                  <a:moveTo>
                    <a:pt x="248506" y="100328"/>
                  </a:moveTo>
                  <a:cubicBezTo>
                    <a:pt x="248506" y="125025"/>
                    <a:pt x="248646" y="149721"/>
                    <a:pt x="248506" y="174417"/>
                  </a:cubicBezTo>
                  <a:cubicBezTo>
                    <a:pt x="248436" y="187430"/>
                    <a:pt x="246337" y="188759"/>
                    <a:pt x="235144" y="182742"/>
                  </a:cubicBezTo>
                  <a:cubicBezTo>
                    <a:pt x="167981" y="146572"/>
                    <a:pt x="105996" y="102987"/>
                    <a:pt x="48488" y="52965"/>
                  </a:cubicBezTo>
                  <a:cubicBezTo>
                    <a:pt x="33657" y="40092"/>
                    <a:pt x="19454" y="26450"/>
                    <a:pt x="5043" y="13087"/>
                  </a:cubicBezTo>
                  <a:cubicBezTo>
                    <a:pt x="2804" y="10989"/>
                    <a:pt x="-764" y="8890"/>
                    <a:pt x="145" y="5392"/>
                  </a:cubicBezTo>
                  <a:cubicBezTo>
                    <a:pt x="1265" y="984"/>
                    <a:pt x="5882" y="1264"/>
                    <a:pt x="9310" y="1194"/>
                  </a:cubicBezTo>
                  <a:cubicBezTo>
                    <a:pt x="56884" y="214"/>
                    <a:pt x="104457" y="-1185"/>
                    <a:pt x="151960" y="1824"/>
                  </a:cubicBezTo>
                  <a:cubicBezTo>
                    <a:pt x="178405" y="3503"/>
                    <a:pt x="204711" y="6931"/>
                    <a:pt x="231156" y="9100"/>
                  </a:cubicBezTo>
                  <a:cubicBezTo>
                    <a:pt x="243819" y="10149"/>
                    <a:pt x="249626" y="15046"/>
                    <a:pt x="248926" y="28899"/>
                  </a:cubicBezTo>
                  <a:cubicBezTo>
                    <a:pt x="247807" y="52615"/>
                    <a:pt x="248646" y="76472"/>
                    <a:pt x="248646" y="100258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AB41C5B2-6D80-4201-81C9-D8CB1147661F}"/>
                </a:ext>
              </a:extLst>
            </p:cNvPr>
            <p:cNvSpPr/>
            <p:nvPr/>
          </p:nvSpPr>
          <p:spPr>
            <a:xfrm rot="5400000">
              <a:off x="3466370" y="6592165"/>
              <a:ext cx="368890" cy="227555"/>
            </a:xfrm>
            <a:custGeom>
              <a:avLst/>
              <a:gdLst>
                <a:gd name="connsiteX0" fmla="*/ 43437 w 368890"/>
                <a:gd name="connsiteY0" fmla="*/ 71 h 227555"/>
                <a:gd name="connsiteX1" fmla="*/ 104303 w 368890"/>
                <a:gd name="connsiteY1" fmla="*/ 27915 h 227555"/>
                <a:gd name="connsiteX2" fmla="*/ 216939 w 368890"/>
                <a:gd name="connsiteY2" fmla="*/ 115086 h 227555"/>
                <a:gd name="connsiteX3" fmla="*/ 357071 w 368890"/>
                <a:gd name="connsiteY3" fmla="*/ 211562 h 227555"/>
                <a:gd name="connsiteX4" fmla="*/ 360429 w 368890"/>
                <a:gd name="connsiteY4" fmla="*/ 213871 h 227555"/>
                <a:gd name="connsiteX5" fmla="*/ 368125 w 368890"/>
                <a:gd name="connsiteY5" fmla="*/ 224925 h 227555"/>
                <a:gd name="connsiteX6" fmla="*/ 354622 w 368890"/>
                <a:gd name="connsiteY6" fmla="*/ 224085 h 227555"/>
                <a:gd name="connsiteX7" fmla="*/ 64355 w 368890"/>
                <a:gd name="connsiteY7" fmla="*/ 107810 h 227555"/>
                <a:gd name="connsiteX8" fmla="*/ 5728 w 368890"/>
                <a:gd name="connsiteY8" fmla="*/ 53870 h 227555"/>
                <a:gd name="connsiteX9" fmla="*/ 43437 w 368890"/>
                <a:gd name="connsiteY9" fmla="*/ 1 h 22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890" h="227555">
                  <a:moveTo>
                    <a:pt x="43437" y="71"/>
                  </a:moveTo>
                  <a:cubicBezTo>
                    <a:pt x="63516" y="3009"/>
                    <a:pt x="86533" y="9026"/>
                    <a:pt x="104303" y="27915"/>
                  </a:cubicBezTo>
                  <a:cubicBezTo>
                    <a:pt x="137254" y="62825"/>
                    <a:pt x="178251" y="87592"/>
                    <a:pt x="216939" y="115086"/>
                  </a:cubicBezTo>
                  <a:cubicBezTo>
                    <a:pt x="263184" y="147898"/>
                    <a:pt x="310337" y="179450"/>
                    <a:pt x="357071" y="211562"/>
                  </a:cubicBezTo>
                  <a:cubicBezTo>
                    <a:pt x="358190" y="212332"/>
                    <a:pt x="359450" y="212961"/>
                    <a:pt x="360429" y="213871"/>
                  </a:cubicBezTo>
                  <a:cubicBezTo>
                    <a:pt x="363927" y="217019"/>
                    <a:pt x="371273" y="219258"/>
                    <a:pt x="368125" y="224925"/>
                  </a:cubicBezTo>
                  <a:cubicBezTo>
                    <a:pt x="364977" y="230521"/>
                    <a:pt x="359030" y="225694"/>
                    <a:pt x="354622" y="224085"/>
                  </a:cubicBezTo>
                  <a:cubicBezTo>
                    <a:pt x="256397" y="189105"/>
                    <a:pt x="160761" y="147478"/>
                    <a:pt x="64355" y="107810"/>
                  </a:cubicBezTo>
                  <a:cubicBezTo>
                    <a:pt x="39449" y="97526"/>
                    <a:pt x="18950" y="78357"/>
                    <a:pt x="5728" y="53870"/>
                  </a:cubicBezTo>
                  <a:cubicBezTo>
                    <a:pt x="-9594" y="25606"/>
                    <a:pt x="6777" y="-139"/>
                    <a:pt x="43437" y="1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84511A58-E235-4D6B-976D-5532F4E4FF93}"/>
                </a:ext>
              </a:extLst>
            </p:cNvPr>
            <p:cNvSpPr/>
            <p:nvPr/>
          </p:nvSpPr>
          <p:spPr>
            <a:xfrm rot="5400000">
              <a:off x="3463617" y="6262285"/>
              <a:ext cx="87260" cy="326239"/>
            </a:xfrm>
            <a:custGeom>
              <a:avLst/>
              <a:gdLst>
                <a:gd name="connsiteX0" fmla="*/ 37292 w 87260"/>
                <a:gd name="connsiteY0" fmla="*/ 326239 h 326239"/>
                <a:gd name="connsiteX1" fmla="*/ 26938 w 87260"/>
                <a:gd name="connsiteY1" fmla="*/ 263205 h 326239"/>
                <a:gd name="connsiteX2" fmla="*/ 1752 w 87260"/>
                <a:gd name="connsiteY2" fmla="*/ 145321 h 326239"/>
                <a:gd name="connsiteX3" fmla="*/ 27008 w 87260"/>
                <a:gd name="connsiteY3" fmla="*/ 11276 h 326239"/>
                <a:gd name="connsiteX4" fmla="*/ 52264 w 87260"/>
                <a:gd name="connsiteY4" fmla="*/ 10297 h 326239"/>
                <a:gd name="connsiteX5" fmla="*/ 86614 w 87260"/>
                <a:gd name="connsiteY5" fmla="*/ 113069 h 326239"/>
                <a:gd name="connsiteX6" fmla="*/ 42749 w 87260"/>
                <a:gd name="connsiteY6" fmla="*/ 320223 h 326239"/>
                <a:gd name="connsiteX7" fmla="*/ 37362 w 87260"/>
                <a:gd name="connsiteY7" fmla="*/ 326239 h 32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260" h="326239">
                  <a:moveTo>
                    <a:pt x="37292" y="326239"/>
                  </a:moveTo>
                  <a:cubicBezTo>
                    <a:pt x="33514" y="303362"/>
                    <a:pt x="29946" y="283354"/>
                    <a:pt x="26938" y="263205"/>
                  </a:cubicBezTo>
                  <a:cubicBezTo>
                    <a:pt x="20851" y="223397"/>
                    <a:pt x="6999" y="185338"/>
                    <a:pt x="1752" y="145321"/>
                  </a:cubicBezTo>
                  <a:cubicBezTo>
                    <a:pt x="-4544" y="97818"/>
                    <a:pt x="6649" y="53602"/>
                    <a:pt x="27008" y="11276"/>
                  </a:cubicBezTo>
                  <a:cubicBezTo>
                    <a:pt x="34144" y="-3556"/>
                    <a:pt x="42679" y="-3626"/>
                    <a:pt x="52264" y="10297"/>
                  </a:cubicBezTo>
                  <a:cubicBezTo>
                    <a:pt x="73462" y="41219"/>
                    <a:pt x="84376" y="75990"/>
                    <a:pt x="86614" y="113069"/>
                  </a:cubicBezTo>
                  <a:cubicBezTo>
                    <a:pt x="91022" y="186038"/>
                    <a:pt x="72482" y="254320"/>
                    <a:pt x="42749" y="320223"/>
                  </a:cubicBezTo>
                  <a:cubicBezTo>
                    <a:pt x="42189" y="321412"/>
                    <a:pt x="41000" y="322252"/>
                    <a:pt x="37362" y="326239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EC00033F-46A9-422A-945F-F5649389C0EE}"/>
                </a:ext>
              </a:extLst>
            </p:cNvPr>
            <p:cNvSpPr/>
            <p:nvPr/>
          </p:nvSpPr>
          <p:spPr>
            <a:xfrm rot="5400000">
              <a:off x="362285" y="6584011"/>
              <a:ext cx="103791" cy="281732"/>
            </a:xfrm>
            <a:custGeom>
              <a:avLst/>
              <a:gdLst>
                <a:gd name="connsiteX0" fmla="*/ 103655 w 103791"/>
                <a:gd name="connsiteY0" fmla="*/ 189640 h 281732"/>
                <a:gd name="connsiteX1" fmla="*/ 72452 w 103791"/>
                <a:gd name="connsiteY1" fmla="*/ 273523 h 281732"/>
                <a:gd name="connsiteX2" fmla="*/ 52863 w 103791"/>
                <a:gd name="connsiteY2" fmla="*/ 271704 h 281732"/>
                <a:gd name="connsiteX3" fmla="*/ 3471 w 103791"/>
                <a:gd name="connsiteY3" fmla="*/ 124576 h 281732"/>
                <a:gd name="connsiteX4" fmla="*/ 1162 w 103791"/>
                <a:gd name="connsiteY4" fmla="*/ 13689 h 281732"/>
                <a:gd name="connsiteX5" fmla="*/ 5500 w 103791"/>
                <a:gd name="connsiteY5" fmla="*/ 256 h 281732"/>
                <a:gd name="connsiteX6" fmla="*/ 16204 w 103791"/>
                <a:gd name="connsiteY6" fmla="*/ 9281 h 281732"/>
                <a:gd name="connsiteX7" fmla="*/ 94140 w 103791"/>
                <a:gd name="connsiteY7" fmla="*/ 137519 h 281732"/>
                <a:gd name="connsiteX8" fmla="*/ 103655 w 103791"/>
                <a:gd name="connsiteY8" fmla="*/ 189710 h 28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91" h="281732">
                  <a:moveTo>
                    <a:pt x="103655" y="189640"/>
                  </a:moveTo>
                  <a:cubicBezTo>
                    <a:pt x="104704" y="222941"/>
                    <a:pt x="93790" y="250226"/>
                    <a:pt x="72452" y="273523"/>
                  </a:cubicBezTo>
                  <a:cubicBezTo>
                    <a:pt x="62098" y="284856"/>
                    <a:pt x="60629" y="284647"/>
                    <a:pt x="52863" y="271704"/>
                  </a:cubicBezTo>
                  <a:cubicBezTo>
                    <a:pt x="25578" y="226299"/>
                    <a:pt x="10607" y="176767"/>
                    <a:pt x="3471" y="124576"/>
                  </a:cubicBezTo>
                  <a:cubicBezTo>
                    <a:pt x="-1566" y="87707"/>
                    <a:pt x="43" y="50698"/>
                    <a:pt x="1162" y="13689"/>
                  </a:cubicBezTo>
                  <a:cubicBezTo>
                    <a:pt x="1302" y="8931"/>
                    <a:pt x="532" y="1795"/>
                    <a:pt x="5500" y="256"/>
                  </a:cubicBezTo>
                  <a:cubicBezTo>
                    <a:pt x="10887" y="-1423"/>
                    <a:pt x="13195" y="5573"/>
                    <a:pt x="16204" y="9281"/>
                  </a:cubicBezTo>
                  <a:cubicBezTo>
                    <a:pt x="48036" y="48459"/>
                    <a:pt x="77209" y="89246"/>
                    <a:pt x="94140" y="137519"/>
                  </a:cubicBezTo>
                  <a:cubicBezTo>
                    <a:pt x="100226" y="154869"/>
                    <a:pt x="104634" y="172569"/>
                    <a:pt x="103655" y="18971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081D12E7-C7DA-479E-BEC2-C77435B09C36}"/>
                </a:ext>
              </a:extLst>
            </p:cNvPr>
            <p:cNvSpPr/>
            <p:nvPr/>
          </p:nvSpPr>
          <p:spPr>
            <a:xfrm rot="5400000">
              <a:off x="50145" y="6564226"/>
              <a:ext cx="279043" cy="97672"/>
            </a:xfrm>
            <a:custGeom>
              <a:avLst/>
              <a:gdLst>
                <a:gd name="connsiteX0" fmla="*/ 213265 w 279043"/>
                <a:gd name="connsiteY0" fmla="*/ 4 h 97672"/>
                <a:gd name="connsiteX1" fmla="*/ 271543 w 279043"/>
                <a:gd name="connsiteY1" fmla="*/ 16795 h 97672"/>
                <a:gd name="connsiteX2" fmla="*/ 272732 w 279043"/>
                <a:gd name="connsiteY2" fmla="*/ 38832 h 97672"/>
                <a:gd name="connsiteX3" fmla="*/ 148552 w 279043"/>
                <a:gd name="connsiteY3" fmla="*/ 95081 h 97672"/>
                <a:gd name="connsiteX4" fmla="*/ 10029 w 279043"/>
                <a:gd name="connsiteY4" fmla="*/ 83607 h 97672"/>
                <a:gd name="connsiteX5" fmla="*/ 25 w 279043"/>
                <a:gd name="connsiteY5" fmla="*/ 78220 h 97672"/>
                <a:gd name="connsiteX6" fmla="*/ 7581 w 279043"/>
                <a:gd name="connsiteY6" fmla="*/ 71294 h 97672"/>
                <a:gd name="connsiteX7" fmla="*/ 184651 w 279043"/>
                <a:gd name="connsiteY7" fmla="*/ 2803 h 97672"/>
                <a:gd name="connsiteX8" fmla="*/ 213265 w 279043"/>
                <a:gd name="connsiteY8" fmla="*/ 4 h 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043" h="97672">
                  <a:moveTo>
                    <a:pt x="213265" y="4"/>
                  </a:moveTo>
                  <a:cubicBezTo>
                    <a:pt x="234464" y="-136"/>
                    <a:pt x="254332" y="3362"/>
                    <a:pt x="271543" y="16795"/>
                  </a:cubicBezTo>
                  <a:cubicBezTo>
                    <a:pt x="280638" y="23860"/>
                    <a:pt x="281967" y="30157"/>
                    <a:pt x="272732" y="38832"/>
                  </a:cubicBezTo>
                  <a:cubicBezTo>
                    <a:pt x="237682" y="71924"/>
                    <a:pt x="195426" y="88714"/>
                    <a:pt x="148552" y="95081"/>
                  </a:cubicBezTo>
                  <a:cubicBezTo>
                    <a:pt x="101608" y="101447"/>
                    <a:pt x="55504" y="95501"/>
                    <a:pt x="10029" y="83607"/>
                  </a:cubicBezTo>
                  <a:cubicBezTo>
                    <a:pt x="6461" y="82698"/>
                    <a:pt x="585" y="83607"/>
                    <a:pt x="25" y="78220"/>
                  </a:cubicBezTo>
                  <a:cubicBezTo>
                    <a:pt x="-395" y="74093"/>
                    <a:pt x="4572" y="72973"/>
                    <a:pt x="7581" y="71294"/>
                  </a:cubicBezTo>
                  <a:cubicBezTo>
                    <a:pt x="63479" y="40372"/>
                    <a:pt x="121057" y="13786"/>
                    <a:pt x="184651" y="2803"/>
                  </a:cubicBezTo>
                  <a:cubicBezTo>
                    <a:pt x="194096" y="1193"/>
                    <a:pt x="203751" y="914"/>
                    <a:pt x="213265" y="4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99E553E3-1A2C-4534-B35D-8AD579376CA7}"/>
                </a:ext>
              </a:extLst>
            </p:cNvPr>
            <p:cNvSpPr/>
            <p:nvPr/>
          </p:nvSpPr>
          <p:spPr>
            <a:xfrm rot="5400000">
              <a:off x="1205179" y="6549278"/>
              <a:ext cx="207038" cy="313861"/>
            </a:xfrm>
            <a:custGeom>
              <a:avLst/>
              <a:gdLst>
                <a:gd name="connsiteX0" fmla="*/ 206968 w 207038"/>
                <a:gd name="connsiteY0" fmla="*/ 313862 h 313861"/>
                <a:gd name="connsiteX1" fmla="*/ 150160 w 207038"/>
                <a:gd name="connsiteY1" fmla="*/ 276223 h 313861"/>
                <a:gd name="connsiteX2" fmla="*/ 20872 w 207038"/>
                <a:gd name="connsiteY2" fmla="*/ 70538 h 313861"/>
                <a:gd name="connsiteX3" fmla="*/ 2263 w 207038"/>
                <a:gd name="connsiteY3" fmla="*/ 11701 h 313861"/>
                <a:gd name="connsiteX4" fmla="*/ 2263 w 207038"/>
                <a:gd name="connsiteY4" fmla="*/ 578 h 313861"/>
                <a:gd name="connsiteX5" fmla="*/ 12267 w 207038"/>
                <a:gd name="connsiteY5" fmla="*/ 6175 h 313861"/>
                <a:gd name="connsiteX6" fmla="*/ 95730 w 207038"/>
                <a:gd name="connsiteY6" fmla="*/ 111116 h 313861"/>
                <a:gd name="connsiteX7" fmla="*/ 203120 w 207038"/>
                <a:gd name="connsiteY7" fmla="*/ 303858 h 313861"/>
                <a:gd name="connsiteX8" fmla="*/ 207038 w 207038"/>
                <a:gd name="connsiteY8" fmla="*/ 313862 h 31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038" h="313861">
                  <a:moveTo>
                    <a:pt x="206968" y="313862"/>
                  </a:moveTo>
                  <a:cubicBezTo>
                    <a:pt x="184581" y="305677"/>
                    <a:pt x="166951" y="291475"/>
                    <a:pt x="150160" y="276223"/>
                  </a:cubicBezTo>
                  <a:cubicBezTo>
                    <a:pt x="87895" y="219765"/>
                    <a:pt x="48717" y="148615"/>
                    <a:pt x="20872" y="70538"/>
                  </a:cubicBezTo>
                  <a:cubicBezTo>
                    <a:pt x="13946" y="51159"/>
                    <a:pt x="8210" y="31430"/>
                    <a:pt x="2263" y="11701"/>
                  </a:cubicBezTo>
                  <a:cubicBezTo>
                    <a:pt x="1143" y="8133"/>
                    <a:pt x="-2215" y="3026"/>
                    <a:pt x="2263" y="578"/>
                  </a:cubicBezTo>
                  <a:cubicBezTo>
                    <a:pt x="6391" y="-1731"/>
                    <a:pt x="9399" y="3446"/>
                    <a:pt x="12267" y="6175"/>
                  </a:cubicBezTo>
                  <a:cubicBezTo>
                    <a:pt x="44729" y="37447"/>
                    <a:pt x="71244" y="73547"/>
                    <a:pt x="95730" y="111116"/>
                  </a:cubicBezTo>
                  <a:cubicBezTo>
                    <a:pt x="135958" y="172821"/>
                    <a:pt x="171148" y="237465"/>
                    <a:pt x="203120" y="303858"/>
                  </a:cubicBezTo>
                  <a:cubicBezTo>
                    <a:pt x="204659" y="307076"/>
                    <a:pt x="205779" y="310504"/>
                    <a:pt x="207038" y="313862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AC4A174D-A2FB-4115-87CD-D5AEE4C155E9}"/>
                </a:ext>
              </a:extLst>
            </p:cNvPr>
            <p:cNvSpPr/>
            <p:nvPr/>
          </p:nvSpPr>
          <p:spPr>
            <a:xfrm rot="5400000">
              <a:off x="1332154" y="6735216"/>
              <a:ext cx="176384" cy="136205"/>
            </a:xfrm>
            <a:custGeom>
              <a:avLst/>
              <a:gdLst>
                <a:gd name="connsiteX0" fmla="*/ 176385 w 176384"/>
                <a:gd name="connsiteY0" fmla="*/ 67892 h 136205"/>
                <a:gd name="connsiteX1" fmla="*/ 176385 w 176384"/>
                <a:gd name="connsiteY1" fmla="*/ 125470 h 136205"/>
                <a:gd name="connsiteX2" fmla="*/ 163582 w 176384"/>
                <a:gd name="connsiteY2" fmla="*/ 135614 h 136205"/>
                <a:gd name="connsiteX3" fmla="*/ 7639 w 176384"/>
                <a:gd name="connsiteY3" fmla="*/ 92798 h 136205"/>
                <a:gd name="connsiteX4" fmla="*/ 84 w 176384"/>
                <a:gd name="connsiteY4" fmla="*/ 87831 h 136205"/>
                <a:gd name="connsiteX5" fmla="*/ 5890 w 176384"/>
                <a:gd name="connsiteY5" fmla="*/ 80975 h 136205"/>
                <a:gd name="connsiteX6" fmla="*/ 165051 w 176384"/>
                <a:gd name="connsiteY6" fmla="*/ 1290 h 136205"/>
                <a:gd name="connsiteX7" fmla="*/ 176385 w 176384"/>
                <a:gd name="connsiteY7" fmla="*/ 10245 h 136205"/>
                <a:gd name="connsiteX8" fmla="*/ 176385 w 176384"/>
                <a:gd name="connsiteY8" fmla="*/ 67822 h 13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384" h="136205">
                  <a:moveTo>
                    <a:pt x="176385" y="67892"/>
                  </a:moveTo>
                  <a:cubicBezTo>
                    <a:pt x="176385" y="87062"/>
                    <a:pt x="176315" y="106301"/>
                    <a:pt x="176385" y="125470"/>
                  </a:cubicBezTo>
                  <a:cubicBezTo>
                    <a:pt x="176385" y="134495"/>
                    <a:pt x="172817" y="137643"/>
                    <a:pt x="163582" y="135614"/>
                  </a:cubicBezTo>
                  <a:cubicBezTo>
                    <a:pt x="110761" y="124421"/>
                    <a:pt x="58920" y="109589"/>
                    <a:pt x="7639" y="92798"/>
                  </a:cubicBezTo>
                  <a:cubicBezTo>
                    <a:pt x="4701" y="91819"/>
                    <a:pt x="713" y="91399"/>
                    <a:pt x="84" y="87831"/>
                  </a:cubicBezTo>
                  <a:cubicBezTo>
                    <a:pt x="-616" y="84053"/>
                    <a:pt x="3232" y="82584"/>
                    <a:pt x="5890" y="80975"/>
                  </a:cubicBezTo>
                  <a:cubicBezTo>
                    <a:pt x="56472" y="49493"/>
                    <a:pt x="109712" y="23187"/>
                    <a:pt x="165051" y="1290"/>
                  </a:cubicBezTo>
                  <a:cubicBezTo>
                    <a:pt x="174356" y="-2418"/>
                    <a:pt x="176385" y="2269"/>
                    <a:pt x="176385" y="10245"/>
                  </a:cubicBezTo>
                  <a:cubicBezTo>
                    <a:pt x="176385" y="29414"/>
                    <a:pt x="176385" y="48653"/>
                    <a:pt x="176385" y="67822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281C0C1E-3C74-4E80-8F39-1D5CDD15CDCB}"/>
                </a:ext>
              </a:extLst>
            </p:cNvPr>
            <p:cNvSpPr/>
            <p:nvPr/>
          </p:nvSpPr>
          <p:spPr>
            <a:xfrm rot="5400000">
              <a:off x="3413136" y="6653117"/>
              <a:ext cx="337379" cy="135665"/>
            </a:xfrm>
            <a:custGeom>
              <a:avLst/>
              <a:gdLst>
                <a:gd name="connsiteX0" fmla="*/ 324699 w 337379"/>
                <a:gd name="connsiteY0" fmla="*/ 135666 h 135665"/>
                <a:gd name="connsiteX1" fmla="*/ 86063 w 337379"/>
                <a:gd name="connsiteY1" fmla="*/ 89912 h 135665"/>
                <a:gd name="connsiteX2" fmla="*/ 17851 w 337379"/>
                <a:gd name="connsiteY2" fmla="*/ 44647 h 135665"/>
                <a:gd name="connsiteX3" fmla="*/ 7567 w 337379"/>
                <a:gd name="connsiteY3" fmla="*/ 31844 h 135665"/>
                <a:gd name="connsiteX4" fmla="*/ 3369 w 337379"/>
                <a:gd name="connsiteY4" fmla="*/ 6938 h 135665"/>
                <a:gd name="connsiteX5" fmla="*/ 35062 w 337379"/>
                <a:gd name="connsiteY5" fmla="*/ 4629 h 135665"/>
                <a:gd name="connsiteX6" fmla="*/ 118455 w 337379"/>
                <a:gd name="connsiteY6" fmla="*/ 46326 h 135665"/>
                <a:gd name="connsiteX7" fmla="*/ 318962 w 337379"/>
                <a:gd name="connsiteY7" fmla="*/ 120345 h 135665"/>
                <a:gd name="connsiteX8" fmla="*/ 326798 w 337379"/>
                <a:gd name="connsiteY8" fmla="*/ 122723 h 135665"/>
                <a:gd name="connsiteX9" fmla="*/ 337222 w 337379"/>
                <a:gd name="connsiteY9" fmla="*/ 131188 h 135665"/>
                <a:gd name="connsiteX10" fmla="*/ 324629 w 337379"/>
                <a:gd name="connsiteY10" fmla="*/ 135596 h 13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7379" h="135665">
                  <a:moveTo>
                    <a:pt x="324699" y="135666"/>
                  </a:moveTo>
                  <a:cubicBezTo>
                    <a:pt x="243125" y="130139"/>
                    <a:pt x="161971" y="123423"/>
                    <a:pt x="86063" y="89912"/>
                  </a:cubicBezTo>
                  <a:cubicBezTo>
                    <a:pt x="60807" y="78788"/>
                    <a:pt x="37650" y="64166"/>
                    <a:pt x="17851" y="44647"/>
                  </a:cubicBezTo>
                  <a:cubicBezTo>
                    <a:pt x="14003" y="40799"/>
                    <a:pt x="10296" y="36532"/>
                    <a:pt x="7567" y="31844"/>
                  </a:cubicBezTo>
                  <a:cubicBezTo>
                    <a:pt x="3090" y="24148"/>
                    <a:pt x="-4396" y="15193"/>
                    <a:pt x="3369" y="6938"/>
                  </a:cubicBezTo>
                  <a:cubicBezTo>
                    <a:pt x="12114" y="-2367"/>
                    <a:pt x="24078" y="-1457"/>
                    <a:pt x="35062" y="4629"/>
                  </a:cubicBezTo>
                  <a:cubicBezTo>
                    <a:pt x="62276" y="19671"/>
                    <a:pt x="90121" y="33453"/>
                    <a:pt x="118455" y="46326"/>
                  </a:cubicBezTo>
                  <a:cubicBezTo>
                    <a:pt x="183448" y="75919"/>
                    <a:pt x="250681" y="99636"/>
                    <a:pt x="318962" y="120345"/>
                  </a:cubicBezTo>
                  <a:cubicBezTo>
                    <a:pt x="321621" y="121114"/>
                    <a:pt x="324349" y="121674"/>
                    <a:pt x="326798" y="122723"/>
                  </a:cubicBezTo>
                  <a:cubicBezTo>
                    <a:pt x="331136" y="124542"/>
                    <a:pt x="338552" y="124472"/>
                    <a:pt x="337222" y="131188"/>
                  </a:cubicBezTo>
                  <a:cubicBezTo>
                    <a:pt x="335963" y="137625"/>
                    <a:pt x="328967" y="134826"/>
                    <a:pt x="324629" y="135596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4D8361B4-1FDD-407C-A33D-E97547296402}"/>
                </a:ext>
              </a:extLst>
            </p:cNvPr>
            <p:cNvSpPr/>
            <p:nvPr/>
          </p:nvSpPr>
          <p:spPr>
            <a:xfrm rot="5400000">
              <a:off x="3329336" y="6150790"/>
              <a:ext cx="243361" cy="100657"/>
            </a:xfrm>
            <a:custGeom>
              <a:avLst/>
              <a:gdLst>
                <a:gd name="connsiteX0" fmla="*/ 243362 w 243361"/>
                <a:gd name="connsiteY0" fmla="*/ 100340 h 100657"/>
                <a:gd name="connsiteX1" fmla="*/ 164936 w 243361"/>
                <a:gd name="connsiteY1" fmla="*/ 100130 h 100657"/>
                <a:gd name="connsiteX2" fmla="*/ 34319 w 243361"/>
                <a:gd name="connsiteY2" fmla="*/ 64660 h 100657"/>
                <a:gd name="connsiteX3" fmla="*/ 5845 w 243361"/>
                <a:gd name="connsiteY3" fmla="*/ 41293 h 100657"/>
                <a:gd name="connsiteX4" fmla="*/ 10322 w 243361"/>
                <a:gd name="connsiteY4" fmla="*/ 10790 h 100657"/>
                <a:gd name="connsiteX5" fmla="*/ 62723 w 243361"/>
                <a:gd name="connsiteY5" fmla="*/ 2185 h 100657"/>
                <a:gd name="connsiteX6" fmla="*/ 107778 w 243361"/>
                <a:gd name="connsiteY6" fmla="*/ 21844 h 100657"/>
                <a:gd name="connsiteX7" fmla="*/ 243362 w 243361"/>
                <a:gd name="connsiteY7" fmla="*/ 100340 h 10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61" h="100657">
                  <a:moveTo>
                    <a:pt x="243362" y="100340"/>
                  </a:moveTo>
                  <a:cubicBezTo>
                    <a:pt x="215657" y="100340"/>
                    <a:pt x="190262" y="101179"/>
                    <a:pt x="164936" y="100130"/>
                  </a:cubicBezTo>
                  <a:cubicBezTo>
                    <a:pt x="118832" y="98241"/>
                    <a:pt x="74057" y="90685"/>
                    <a:pt x="34319" y="64660"/>
                  </a:cubicBezTo>
                  <a:cubicBezTo>
                    <a:pt x="23965" y="57873"/>
                    <a:pt x="13541" y="51227"/>
                    <a:pt x="5845" y="41293"/>
                  </a:cubicBezTo>
                  <a:cubicBezTo>
                    <a:pt x="-3250" y="29469"/>
                    <a:pt x="-1711" y="19535"/>
                    <a:pt x="10322" y="10790"/>
                  </a:cubicBezTo>
                  <a:cubicBezTo>
                    <a:pt x="26343" y="-824"/>
                    <a:pt x="44183" y="-1943"/>
                    <a:pt x="62723" y="2185"/>
                  </a:cubicBezTo>
                  <a:cubicBezTo>
                    <a:pt x="78954" y="5753"/>
                    <a:pt x="93926" y="12959"/>
                    <a:pt x="107778" y="21844"/>
                  </a:cubicBezTo>
                  <a:cubicBezTo>
                    <a:pt x="151153" y="49758"/>
                    <a:pt x="193620" y="79211"/>
                    <a:pt x="243362" y="10034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4DA42D7C-0985-40B5-B3F9-C58D8AB8FD42}"/>
                </a:ext>
              </a:extLst>
            </p:cNvPr>
            <p:cNvSpPr/>
            <p:nvPr/>
          </p:nvSpPr>
          <p:spPr>
            <a:xfrm rot="5400000">
              <a:off x="207263" y="6522114"/>
              <a:ext cx="230087" cy="70950"/>
            </a:xfrm>
            <a:custGeom>
              <a:avLst/>
              <a:gdLst>
                <a:gd name="connsiteX0" fmla="*/ 115113 w 230087"/>
                <a:gd name="connsiteY0" fmla="*/ 70 h 70950"/>
                <a:gd name="connsiteX1" fmla="*/ 222923 w 230087"/>
                <a:gd name="connsiteY1" fmla="*/ 37639 h 70950"/>
                <a:gd name="connsiteX2" fmla="*/ 220894 w 230087"/>
                <a:gd name="connsiteY2" fmla="*/ 54849 h 70950"/>
                <a:gd name="connsiteX3" fmla="*/ 135332 w 230087"/>
                <a:gd name="connsiteY3" fmla="*/ 70870 h 70950"/>
                <a:gd name="connsiteX4" fmla="*/ 12341 w 230087"/>
                <a:gd name="connsiteY4" fmla="*/ 38758 h 70950"/>
                <a:gd name="connsiteX5" fmla="*/ 28 w 230087"/>
                <a:gd name="connsiteY5" fmla="*/ 27704 h 70950"/>
                <a:gd name="connsiteX6" fmla="*/ 13390 w 230087"/>
                <a:gd name="connsiteY6" fmla="*/ 19939 h 70950"/>
                <a:gd name="connsiteX7" fmla="*/ 115113 w 230087"/>
                <a:gd name="connsiteY7" fmla="*/ 0 h 7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087" h="70950">
                  <a:moveTo>
                    <a:pt x="115113" y="70"/>
                  </a:moveTo>
                  <a:cubicBezTo>
                    <a:pt x="154781" y="1959"/>
                    <a:pt x="191930" y="10844"/>
                    <a:pt x="222923" y="37639"/>
                  </a:cubicBezTo>
                  <a:cubicBezTo>
                    <a:pt x="232857" y="46244"/>
                    <a:pt x="232717" y="49252"/>
                    <a:pt x="220894" y="54849"/>
                  </a:cubicBezTo>
                  <a:cubicBezTo>
                    <a:pt x="193819" y="67582"/>
                    <a:pt x="164505" y="70170"/>
                    <a:pt x="135332" y="70870"/>
                  </a:cubicBezTo>
                  <a:cubicBezTo>
                    <a:pt x="91466" y="71989"/>
                    <a:pt x="50190" y="61355"/>
                    <a:pt x="12341" y="38758"/>
                  </a:cubicBezTo>
                  <a:cubicBezTo>
                    <a:pt x="7513" y="35890"/>
                    <a:pt x="-532" y="34351"/>
                    <a:pt x="28" y="27704"/>
                  </a:cubicBezTo>
                  <a:cubicBezTo>
                    <a:pt x="517" y="21758"/>
                    <a:pt x="8423" y="21758"/>
                    <a:pt x="13390" y="19939"/>
                  </a:cubicBezTo>
                  <a:cubicBezTo>
                    <a:pt x="46202" y="7766"/>
                    <a:pt x="80203" y="1469"/>
                    <a:pt x="115113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C8E67842-B1BD-4DA1-BA39-F66661D2A978}"/>
                </a:ext>
              </a:extLst>
            </p:cNvPr>
            <p:cNvSpPr/>
            <p:nvPr/>
          </p:nvSpPr>
          <p:spPr>
            <a:xfrm rot="5400000">
              <a:off x="988983" y="6540825"/>
              <a:ext cx="253751" cy="89662"/>
            </a:xfrm>
            <a:custGeom>
              <a:avLst/>
              <a:gdLst>
                <a:gd name="connsiteX0" fmla="*/ 213963 w 253751"/>
                <a:gd name="connsiteY0" fmla="*/ 108 h 89662"/>
                <a:gd name="connsiteX1" fmla="*/ 247894 w 253751"/>
                <a:gd name="connsiteY1" fmla="*/ 3466 h 89662"/>
                <a:gd name="connsiteX2" fmla="*/ 253421 w 253751"/>
                <a:gd name="connsiteY2" fmla="*/ 6824 h 89662"/>
                <a:gd name="connsiteX3" fmla="*/ 249293 w 253751"/>
                <a:gd name="connsiteY3" fmla="*/ 12771 h 89662"/>
                <a:gd name="connsiteX4" fmla="*/ 70474 w 253751"/>
                <a:gd name="connsiteY4" fmla="*/ 81122 h 89662"/>
                <a:gd name="connsiteX5" fmla="*/ 13316 w 253751"/>
                <a:gd name="connsiteY5" fmla="*/ 88398 h 89662"/>
                <a:gd name="connsiteX6" fmla="*/ 653 w 253751"/>
                <a:gd name="connsiteY6" fmla="*/ 87139 h 89662"/>
                <a:gd name="connsiteX7" fmla="*/ 6949 w 253751"/>
                <a:gd name="connsiteY7" fmla="*/ 76225 h 89662"/>
                <a:gd name="connsiteX8" fmla="*/ 115388 w 253751"/>
                <a:gd name="connsiteY8" fmla="*/ 16199 h 89662"/>
                <a:gd name="connsiteX9" fmla="*/ 213963 w 253751"/>
                <a:gd name="connsiteY9" fmla="*/ 178 h 8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751" h="89662">
                  <a:moveTo>
                    <a:pt x="213963" y="108"/>
                  </a:moveTo>
                  <a:cubicBezTo>
                    <a:pt x="222568" y="-382"/>
                    <a:pt x="235301" y="807"/>
                    <a:pt x="247894" y="3466"/>
                  </a:cubicBezTo>
                  <a:cubicBezTo>
                    <a:pt x="249923" y="3886"/>
                    <a:pt x="252721" y="5215"/>
                    <a:pt x="253421" y="6824"/>
                  </a:cubicBezTo>
                  <a:cubicBezTo>
                    <a:pt x="254820" y="10112"/>
                    <a:pt x="251462" y="11371"/>
                    <a:pt x="249293" y="12771"/>
                  </a:cubicBezTo>
                  <a:cubicBezTo>
                    <a:pt x="194234" y="47541"/>
                    <a:pt x="137006" y="76225"/>
                    <a:pt x="70474" y="81122"/>
                  </a:cubicBezTo>
                  <a:cubicBezTo>
                    <a:pt x="51374" y="82522"/>
                    <a:pt x="32415" y="86020"/>
                    <a:pt x="13316" y="88398"/>
                  </a:cubicBezTo>
                  <a:cubicBezTo>
                    <a:pt x="8978" y="88958"/>
                    <a:pt x="3101" y="91546"/>
                    <a:pt x="653" y="87139"/>
                  </a:cubicBezTo>
                  <a:cubicBezTo>
                    <a:pt x="-1936" y="82382"/>
                    <a:pt x="3801" y="79163"/>
                    <a:pt x="6949" y="76225"/>
                  </a:cubicBezTo>
                  <a:cubicBezTo>
                    <a:pt x="38222" y="47471"/>
                    <a:pt x="75441" y="29211"/>
                    <a:pt x="115388" y="16199"/>
                  </a:cubicBezTo>
                  <a:cubicBezTo>
                    <a:pt x="146031" y="6194"/>
                    <a:pt x="177374" y="178"/>
                    <a:pt x="213963" y="178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9" name="Forma libre: forma 68">
              <a:extLst>
                <a:ext uri="{FF2B5EF4-FFF2-40B4-BE49-F238E27FC236}">
                  <a16:creationId xmlns:a16="http://schemas.microsoft.com/office/drawing/2014/main" id="{DB691A38-1E8E-4801-ACE8-88F3F90EE909}"/>
                </a:ext>
              </a:extLst>
            </p:cNvPr>
            <p:cNvSpPr/>
            <p:nvPr/>
          </p:nvSpPr>
          <p:spPr>
            <a:xfrm rot="5400000">
              <a:off x="3177502" y="6250789"/>
              <a:ext cx="232547" cy="60066"/>
            </a:xfrm>
            <a:custGeom>
              <a:avLst/>
              <a:gdLst>
                <a:gd name="connsiteX0" fmla="*/ 99765 w 232547"/>
                <a:gd name="connsiteY0" fmla="*/ 60067 h 60066"/>
                <a:gd name="connsiteX1" fmla="*/ 32672 w 232547"/>
                <a:gd name="connsiteY1" fmla="*/ 47404 h 60066"/>
                <a:gd name="connsiteX2" fmla="*/ 4128 w 232547"/>
                <a:gd name="connsiteY2" fmla="*/ 24666 h 60066"/>
                <a:gd name="connsiteX3" fmla="*/ 12664 w 232547"/>
                <a:gd name="connsiteY3" fmla="*/ 2279 h 60066"/>
                <a:gd name="connsiteX4" fmla="*/ 47994 w 232547"/>
                <a:gd name="connsiteY4" fmla="*/ 1929 h 60066"/>
                <a:gd name="connsiteX5" fmla="*/ 141741 w 232547"/>
                <a:gd name="connsiteY5" fmla="*/ 14732 h 60066"/>
                <a:gd name="connsiteX6" fmla="*/ 220727 w 232547"/>
                <a:gd name="connsiteY6" fmla="*/ 6337 h 60066"/>
                <a:gd name="connsiteX7" fmla="*/ 231921 w 232547"/>
                <a:gd name="connsiteY7" fmla="*/ 7246 h 60066"/>
                <a:gd name="connsiteX8" fmla="*/ 226954 w 232547"/>
                <a:gd name="connsiteY8" fmla="*/ 17600 h 60066"/>
                <a:gd name="connsiteX9" fmla="*/ 183158 w 232547"/>
                <a:gd name="connsiteY9" fmla="*/ 45025 h 60066"/>
                <a:gd name="connsiteX10" fmla="*/ 99765 w 232547"/>
                <a:gd name="connsiteY10" fmla="*/ 60067 h 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547" h="60066">
                  <a:moveTo>
                    <a:pt x="99765" y="60067"/>
                  </a:moveTo>
                  <a:cubicBezTo>
                    <a:pt x="76888" y="58527"/>
                    <a:pt x="54150" y="56568"/>
                    <a:pt x="32672" y="47404"/>
                  </a:cubicBezTo>
                  <a:cubicBezTo>
                    <a:pt x="21059" y="42436"/>
                    <a:pt x="11055" y="35300"/>
                    <a:pt x="4128" y="24666"/>
                  </a:cubicBezTo>
                  <a:cubicBezTo>
                    <a:pt x="-3427" y="13193"/>
                    <a:pt x="-629" y="6197"/>
                    <a:pt x="12664" y="2279"/>
                  </a:cubicBezTo>
                  <a:cubicBezTo>
                    <a:pt x="24417" y="-1149"/>
                    <a:pt x="36170" y="-240"/>
                    <a:pt x="47994" y="1929"/>
                  </a:cubicBezTo>
                  <a:cubicBezTo>
                    <a:pt x="79056" y="7596"/>
                    <a:pt x="110189" y="12423"/>
                    <a:pt x="141741" y="14732"/>
                  </a:cubicBezTo>
                  <a:cubicBezTo>
                    <a:pt x="168606" y="16761"/>
                    <a:pt x="194422" y="9415"/>
                    <a:pt x="220727" y="6337"/>
                  </a:cubicBezTo>
                  <a:cubicBezTo>
                    <a:pt x="224575" y="5917"/>
                    <a:pt x="229472" y="2629"/>
                    <a:pt x="231921" y="7246"/>
                  </a:cubicBezTo>
                  <a:cubicBezTo>
                    <a:pt x="234229" y="11584"/>
                    <a:pt x="229612" y="14732"/>
                    <a:pt x="226954" y="17600"/>
                  </a:cubicBezTo>
                  <a:cubicBezTo>
                    <a:pt x="214850" y="30683"/>
                    <a:pt x="199529" y="38798"/>
                    <a:pt x="183158" y="45025"/>
                  </a:cubicBezTo>
                  <a:cubicBezTo>
                    <a:pt x="156293" y="55169"/>
                    <a:pt x="128309" y="58947"/>
                    <a:pt x="99765" y="60067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id="{854FF6C5-B642-45EA-AB8A-CC2DCFADC4AF}"/>
                </a:ext>
              </a:extLst>
            </p:cNvPr>
            <p:cNvSpPr/>
            <p:nvPr/>
          </p:nvSpPr>
          <p:spPr>
            <a:xfrm rot="5400000">
              <a:off x="221698" y="6727048"/>
              <a:ext cx="61158" cy="206728"/>
            </a:xfrm>
            <a:custGeom>
              <a:avLst/>
              <a:gdLst>
                <a:gd name="connsiteX0" fmla="*/ 30 w 61158"/>
                <a:gd name="connsiteY0" fmla="*/ 88599 h 206728"/>
                <a:gd name="connsiteX1" fmla="*/ 22417 w 61158"/>
                <a:gd name="connsiteY1" fmla="*/ 5416 h 206728"/>
                <a:gd name="connsiteX2" fmla="*/ 33471 w 61158"/>
                <a:gd name="connsiteY2" fmla="*/ 5556 h 206728"/>
                <a:gd name="connsiteX3" fmla="*/ 54249 w 61158"/>
                <a:gd name="connsiteY3" fmla="*/ 176050 h 206728"/>
                <a:gd name="connsiteX4" fmla="*/ 43965 w 61158"/>
                <a:gd name="connsiteY4" fmla="*/ 201306 h 206728"/>
                <a:gd name="connsiteX5" fmla="*/ 33751 w 61158"/>
                <a:gd name="connsiteY5" fmla="*/ 201866 h 206728"/>
                <a:gd name="connsiteX6" fmla="*/ 100 w 61158"/>
                <a:gd name="connsiteY6" fmla="*/ 88599 h 20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58" h="206728">
                  <a:moveTo>
                    <a:pt x="30" y="88599"/>
                  </a:moveTo>
                  <a:cubicBezTo>
                    <a:pt x="-390" y="57047"/>
                    <a:pt x="7235" y="30252"/>
                    <a:pt x="22417" y="5416"/>
                  </a:cubicBezTo>
                  <a:cubicBezTo>
                    <a:pt x="26615" y="-1440"/>
                    <a:pt x="30183" y="-2210"/>
                    <a:pt x="33471" y="5556"/>
                  </a:cubicBezTo>
                  <a:cubicBezTo>
                    <a:pt x="56558" y="60405"/>
                    <a:pt x="70200" y="116513"/>
                    <a:pt x="54249" y="176050"/>
                  </a:cubicBezTo>
                  <a:cubicBezTo>
                    <a:pt x="51940" y="184795"/>
                    <a:pt x="47813" y="193050"/>
                    <a:pt x="43965" y="201306"/>
                  </a:cubicBezTo>
                  <a:cubicBezTo>
                    <a:pt x="41306" y="206903"/>
                    <a:pt x="37389" y="209771"/>
                    <a:pt x="33751" y="201866"/>
                  </a:cubicBezTo>
                  <a:cubicBezTo>
                    <a:pt x="16680" y="164997"/>
                    <a:pt x="-1510" y="128407"/>
                    <a:pt x="100" y="88599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8411619C-3A5B-4BB3-9CE9-2AF478B1CB4D}"/>
                </a:ext>
              </a:extLst>
            </p:cNvPr>
            <p:cNvSpPr/>
            <p:nvPr/>
          </p:nvSpPr>
          <p:spPr>
            <a:xfrm rot="5400000">
              <a:off x="1947527" y="5566059"/>
              <a:ext cx="95705" cy="111327"/>
            </a:xfrm>
            <a:custGeom>
              <a:avLst/>
              <a:gdLst>
                <a:gd name="connsiteX0" fmla="*/ 95706 w 95705"/>
                <a:gd name="connsiteY0" fmla="*/ 55410 h 111327"/>
                <a:gd name="connsiteX1" fmla="*/ 75137 w 95705"/>
                <a:gd name="connsiteY1" fmla="*/ 101374 h 111327"/>
                <a:gd name="connsiteX2" fmla="*/ 46873 w 95705"/>
                <a:gd name="connsiteY2" fmla="*/ 109979 h 111327"/>
                <a:gd name="connsiteX3" fmla="*/ 2168 w 95705"/>
                <a:gd name="connsiteY3" fmla="*/ 69542 h 111327"/>
                <a:gd name="connsiteX4" fmla="*/ 19379 w 95705"/>
                <a:gd name="connsiteY4" fmla="*/ 12034 h 111327"/>
                <a:gd name="connsiteX5" fmla="*/ 67792 w 95705"/>
                <a:gd name="connsiteY5" fmla="*/ 3989 h 111327"/>
                <a:gd name="connsiteX6" fmla="*/ 95706 w 95705"/>
                <a:gd name="connsiteY6" fmla="*/ 55410 h 11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5" h="111327">
                  <a:moveTo>
                    <a:pt x="95706" y="55410"/>
                  </a:moveTo>
                  <a:cubicBezTo>
                    <a:pt x="94517" y="68492"/>
                    <a:pt x="84722" y="85143"/>
                    <a:pt x="75137" y="101374"/>
                  </a:cubicBezTo>
                  <a:cubicBezTo>
                    <a:pt x="69471" y="110959"/>
                    <a:pt x="57787" y="113127"/>
                    <a:pt x="46873" y="109979"/>
                  </a:cubicBezTo>
                  <a:cubicBezTo>
                    <a:pt x="25535" y="103893"/>
                    <a:pt x="8395" y="91440"/>
                    <a:pt x="2168" y="69542"/>
                  </a:cubicBezTo>
                  <a:cubicBezTo>
                    <a:pt x="-4058" y="47644"/>
                    <a:pt x="3568" y="27985"/>
                    <a:pt x="19379" y="12034"/>
                  </a:cubicBezTo>
                  <a:cubicBezTo>
                    <a:pt x="31762" y="-489"/>
                    <a:pt x="51141" y="-3357"/>
                    <a:pt x="67792" y="3989"/>
                  </a:cubicBezTo>
                  <a:cubicBezTo>
                    <a:pt x="85771" y="11894"/>
                    <a:pt x="95706" y="27775"/>
                    <a:pt x="95706" y="5541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1C1C3FAE-BCEE-4A9D-A0AF-1AF488AD452F}"/>
                </a:ext>
              </a:extLst>
            </p:cNvPr>
            <p:cNvSpPr/>
            <p:nvPr/>
          </p:nvSpPr>
          <p:spPr>
            <a:xfrm rot="5400000">
              <a:off x="3399097" y="6072764"/>
              <a:ext cx="284234" cy="276703"/>
            </a:xfrm>
            <a:custGeom>
              <a:avLst/>
              <a:gdLst>
                <a:gd name="connsiteX0" fmla="*/ 284095 w 284234"/>
                <a:gd name="connsiteY0" fmla="*/ 276461 h 276703"/>
                <a:gd name="connsiteX1" fmla="*/ 250304 w 284234"/>
                <a:gd name="connsiteY1" fmla="*/ 260300 h 276703"/>
                <a:gd name="connsiteX2" fmla="*/ 123535 w 284234"/>
                <a:gd name="connsiteY2" fmla="*/ 127375 h 276703"/>
                <a:gd name="connsiteX3" fmla="*/ 14466 w 284234"/>
                <a:gd name="connsiteY3" fmla="*/ 31389 h 276703"/>
                <a:gd name="connsiteX4" fmla="*/ 4532 w 284234"/>
                <a:gd name="connsiteY4" fmla="*/ 22154 h 276703"/>
                <a:gd name="connsiteX5" fmla="*/ 2573 w 284234"/>
                <a:gd name="connsiteY5" fmla="*/ 1655 h 276703"/>
                <a:gd name="connsiteX6" fmla="*/ 17125 w 284234"/>
                <a:gd name="connsiteY6" fmla="*/ 7812 h 276703"/>
                <a:gd name="connsiteX7" fmla="*/ 179364 w 284234"/>
                <a:gd name="connsiteY7" fmla="*/ 157108 h 276703"/>
                <a:gd name="connsiteX8" fmla="*/ 228756 w 284234"/>
                <a:gd name="connsiteY8" fmla="*/ 213567 h 276703"/>
                <a:gd name="connsiteX9" fmla="*/ 272621 w 284234"/>
                <a:gd name="connsiteY9" fmla="*/ 259951 h 276703"/>
                <a:gd name="connsiteX10" fmla="*/ 284235 w 284234"/>
                <a:gd name="connsiteY10" fmla="*/ 276461 h 27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34" h="276703">
                  <a:moveTo>
                    <a:pt x="284095" y="276461"/>
                  </a:moveTo>
                  <a:cubicBezTo>
                    <a:pt x="268354" y="278210"/>
                    <a:pt x="259119" y="270235"/>
                    <a:pt x="250304" y="260300"/>
                  </a:cubicBezTo>
                  <a:cubicBezTo>
                    <a:pt x="209727" y="214406"/>
                    <a:pt x="167820" y="169771"/>
                    <a:pt x="123535" y="127375"/>
                  </a:cubicBezTo>
                  <a:cubicBezTo>
                    <a:pt x="88485" y="93864"/>
                    <a:pt x="52105" y="61892"/>
                    <a:pt x="14466" y="31389"/>
                  </a:cubicBezTo>
                  <a:cubicBezTo>
                    <a:pt x="10898" y="28520"/>
                    <a:pt x="6700" y="25862"/>
                    <a:pt x="4532" y="22154"/>
                  </a:cubicBezTo>
                  <a:cubicBezTo>
                    <a:pt x="824" y="15787"/>
                    <a:pt x="-2464" y="6902"/>
                    <a:pt x="2573" y="1655"/>
                  </a:cubicBezTo>
                  <a:cubicBezTo>
                    <a:pt x="7470" y="-3452"/>
                    <a:pt x="12857" y="4594"/>
                    <a:pt x="17125" y="7812"/>
                  </a:cubicBezTo>
                  <a:cubicBezTo>
                    <a:pt x="76591" y="51747"/>
                    <a:pt x="129272" y="103029"/>
                    <a:pt x="179364" y="157108"/>
                  </a:cubicBezTo>
                  <a:cubicBezTo>
                    <a:pt x="196294" y="175438"/>
                    <a:pt x="212315" y="194887"/>
                    <a:pt x="228756" y="213567"/>
                  </a:cubicBezTo>
                  <a:cubicBezTo>
                    <a:pt x="242608" y="229308"/>
                    <a:pt x="257510" y="244979"/>
                    <a:pt x="272621" y="259951"/>
                  </a:cubicBezTo>
                  <a:cubicBezTo>
                    <a:pt x="277029" y="264358"/>
                    <a:pt x="281926" y="268626"/>
                    <a:pt x="284235" y="276461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DAF7F9D7-D90D-4547-AE3F-849DCF0F318C}"/>
                </a:ext>
              </a:extLst>
            </p:cNvPr>
            <p:cNvSpPr/>
            <p:nvPr/>
          </p:nvSpPr>
          <p:spPr>
            <a:xfrm rot="5400000">
              <a:off x="3289438" y="6439084"/>
              <a:ext cx="50663" cy="189373"/>
            </a:xfrm>
            <a:custGeom>
              <a:avLst/>
              <a:gdLst>
                <a:gd name="connsiteX0" fmla="*/ 106 w 50663"/>
                <a:gd name="connsiteY0" fmla="*/ 99050 h 189373"/>
                <a:gd name="connsiteX1" fmla="*/ 3045 w 50663"/>
                <a:gd name="connsiteY1" fmla="*/ 39444 h 189373"/>
                <a:gd name="connsiteX2" fmla="*/ 6962 w 50663"/>
                <a:gd name="connsiteY2" fmla="*/ 22093 h 189373"/>
                <a:gd name="connsiteX3" fmla="*/ 29350 w 50663"/>
                <a:gd name="connsiteY3" fmla="*/ 56 h 189373"/>
                <a:gd name="connsiteX4" fmla="*/ 48729 w 50663"/>
                <a:gd name="connsiteY4" fmla="*/ 24682 h 189373"/>
                <a:gd name="connsiteX5" fmla="*/ 48379 w 50663"/>
                <a:gd name="connsiteY5" fmla="*/ 69597 h 189373"/>
                <a:gd name="connsiteX6" fmla="*/ 16827 w 50663"/>
                <a:gd name="connsiteY6" fmla="*/ 179785 h 189373"/>
                <a:gd name="connsiteX7" fmla="*/ 8711 w 50663"/>
                <a:gd name="connsiteY7" fmla="*/ 189300 h 189373"/>
                <a:gd name="connsiteX8" fmla="*/ 5003 w 50663"/>
                <a:gd name="connsiteY8" fmla="*/ 178666 h 189373"/>
                <a:gd name="connsiteX9" fmla="*/ 106 w 50663"/>
                <a:gd name="connsiteY9" fmla="*/ 98980 h 18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63" h="189373">
                  <a:moveTo>
                    <a:pt x="106" y="99050"/>
                  </a:moveTo>
                  <a:cubicBezTo>
                    <a:pt x="106" y="76733"/>
                    <a:pt x="-523" y="57983"/>
                    <a:pt x="3045" y="39444"/>
                  </a:cubicBezTo>
                  <a:cubicBezTo>
                    <a:pt x="4164" y="33637"/>
                    <a:pt x="5003" y="27690"/>
                    <a:pt x="6962" y="22093"/>
                  </a:cubicBezTo>
                  <a:cubicBezTo>
                    <a:pt x="10740" y="11180"/>
                    <a:pt x="14868" y="-924"/>
                    <a:pt x="29350" y="56"/>
                  </a:cubicBezTo>
                  <a:cubicBezTo>
                    <a:pt x="43762" y="965"/>
                    <a:pt x="46210" y="13278"/>
                    <a:pt x="48729" y="24682"/>
                  </a:cubicBezTo>
                  <a:cubicBezTo>
                    <a:pt x="52087" y="39724"/>
                    <a:pt x="50478" y="54625"/>
                    <a:pt x="48379" y="69597"/>
                  </a:cubicBezTo>
                  <a:cubicBezTo>
                    <a:pt x="42992" y="107795"/>
                    <a:pt x="32708" y="144665"/>
                    <a:pt x="16827" y="179785"/>
                  </a:cubicBezTo>
                  <a:cubicBezTo>
                    <a:pt x="15078" y="183633"/>
                    <a:pt x="14168" y="190139"/>
                    <a:pt x="8711" y="189300"/>
                  </a:cubicBezTo>
                  <a:cubicBezTo>
                    <a:pt x="3884" y="188530"/>
                    <a:pt x="5493" y="182374"/>
                    <a:pt x="5003" y="178666"/>
                  </a:cubicBezTo>
                  <a:cubicBezTo>
                    <a:pt x="1715" y="151031"/>
                    <a:pt x="-523" y="123257"/>
                    <a:pt x="106" y="9898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C7F8795-B96E-4418-BB1E-39AD84EE61BA}"/>
                </a:ext>
              </a:extLst>
            </p:cNvPr>
            <p:cNvSpPr/>
            <p:nvPr/>
          </p:nvSpPr>
          <p:spPr>
            <a:xfrm rot="5400000">
              <a:off x="1441649" y="5610494"/>
              <a:ext cx="313564" cy="220586"/>
            </a:xfrm>
            <a:custGeom>
              <a:avLst/>
              <a:gdLst>
                <a:gd name="connsiteX0" fmla="*/ 70 w 313564"/>
                <a:gd name="connsiteY0" fmla="*/ 0 h 220586"/>
                <a:gd name="connsiteX1" fmla="*/ 313564 w 313564"/>
                <a:gd name="connsiteY1" fmla="*/ 220586 h 220586"/>
                <a:gd name="connsiteX2" fmla="*/ 261513 w 313564"/>
                <a:gd name="connsiteY2" fmla="*/ 207504 h 220586"/>
                <a:gd name="connsiteX3" fmla="*/ 8815 w 313564"/>
                <a:gd name="connsiteY3" fmla="*/ 9934 h 220586"/>
                <a:gd name="connsiteX4" fmla="*/ 0 w 313564"/>
                <a:gd name="connsiteY4" fmla="*/ 0 h 22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4" h="220586">
                  <a:moveTo>
                    <a:pt x="70" y="0"/>
                  </a:moveTo>
                  <a:cubicBezTo>
                    <a:pt x="23367" y="7416"/>
                    <a:pt x="297613" y="200018"/>
                    <a:pt x="313564" y="220586"/>
                  </a:cubicBezTo>
                  <a:cubicBezTo>
                    <a:pt x="294745" y="219607"/>
                    <a:pt x="277744" y="219257"/>
                    <a:pt x="261513" y="207504"/>
                  </a:cubicBezTo>
                  <a:cubicBezTo>
                    <a:pt x="174902" y="144679"/>
                    <a:pt x="90879" y="78566"/>
                    <a:pt x="8815" y="9934"/>
                  </a:cubicBezTo>
                  <a:cubicBezTo>
                    <a:pt x="5527" y="7206"/>
                    <a:pt x="1119" y="5107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05FA39C0-868C-4F6C-8925-2D4295A2BFF9}"/>
                </a:ext>
              </a:extLst>
            </p:cNvPr>
            <p:cNvSpPr/>
            <p:nvPr/>
          </p:nvSpPr>
          <p:spPr>
            <a:xfrm rot="5400000">
              <a:off x="990332" y="6668836"/>
              <a:ext cx="345901" cy="98555"/>
            </a:xfrm>
            <a:custGeom>
              <a:avLst/>
              <a:gdLst>
                <a:gd name="connsiteX0" fmla="*/ 333615 w 345901"/>
                <a:gd name="connsiteY0" fmla="*/ 97873 h 98555"/>
                <a:gd name="connsiteX1" fmla="*/ 236299 w 345901"/>
                <a:gd name="connsiteY1" fmla="*/ 77025 h 98555"/>
                <a:gd name="connsiteX2" fmla="*/ 198870 w 345901"/>
                <a:gd name="connsiteY2" fmla="*/ 68420 h 98555"/>
                <a:gd name="connsiteX3" fmla="*/ 183269 w 345901"/>
                <a:gd name="connsiteY3" fmla="*/ 56037 h 98555"/>
                <a:gd name="connsiteX4" fmla="*/ 174104 w 345901"/>
                <a:gd name="connsiteY4" fmla="*/ 51279 h 98555"/>
                <a:gd name="connsiteX5" fmla="*/ 134926 w 345901"/>
                <a:gd name="connsiteY5" fmla="*/ 45473 h 98555"/>
                <a:gd name="connsiteX6" fmla="*/ 6688 w 345901"/>
                <a:gd name="connsiteY6" fmla="*/ 19517 h 98555"/>
                <a:gd name="connsiteX7" fmla="*/ 182 w 345901"/>
                <a:gd name="connsiteY7" fmla="*/ 15390 h 98555"/>
                <a:gd name="connsiteX8" fmla="*/ 5499 w 345901"/>
                <a:gd name="connsiteY8" fmla="*/ 8323 h 98555"/>
                <a:gd name="connsiteX9" fmla="*/ 37401 w 345901"/>
                <a:gd name="connsiteY9" fmla="*/ 2517 h 98555"/>
                <a:gd name="connsiteX10" fmla="*/ 230143 w 345901"/>
                <a:gd name="connsiteY10" fmla="*/ 56247 h 98555"/>
                <a:gd name="connsiteX11" fmla="*/ 267712 w 345901"/>
                <a:gd name="connsiteY11" fmla="*/ 75696 h 98555"/>
                <a:gd name="connsiteX12" fmla="*/ 279535 w 345901"/>
                <a:gd name="connsiteY12" fmla="*/ 72827 h 98555"/>
                <a:gd name="connsiteX13" fmla="*/ 287301 w 345901"/>
                <a:gd name="connsiteY13" fmla="*/ 70169 h 98555"/>
                <a:gd name="connsiteX14" fmla="*/ 338022 w 345901"/>
                <a:gd name="connsiteY14" fmla="*/ 82062 h 98555"/>
                <a:gd name="connsiteX15" fmla="*/ 345788 w 345901"/>
                <a:gd name="connsiteY15" fmla="*/ 92976 h 98555"/>
                <a:gd name="connsiteX16" fmla="*/ 333545 w 345901"/>
                <a:gd name="connsiteY16" fmla="*/ 98013 h 9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901" h="98555">
                  <a:moveTo>
                    <a:pt x="333615" y="97873"/>
                  </a:moveTo>
                  <a:cubicBezTo>
                    <a:pt x="303322" y="91367"/>
                    <a:pt x="269810" y="84231"/>
                    <a:pt x="236299" y="77025"/>
                  </a:cubicBezTo>
                  <a:cubicBezTo>
                    <a:pt x="223776" y="74297"/>
                    <a:pt x="211253" y="71638"/>
                    <a:pt x="198870" y="68420"/>
                  </a:cubicBezTo>
                  <a:cubicBezTo>
                    <a:pt x="192154" y="66671"/>
                    <a:pt x="182639" y="68350"/>
                    <a:pt x="183269" y="56037"/>
                  </a:cubicBezTo>
                  <a:cubicBezTo>
                    <a:pt x="183479" y="52749"/>
                    <a:pt x="177532" y="52119"/>
                    <a:pt x="174104" y="51279"/>
                  </a:cubicBezTo>
                  <a:cubicBezTo>
                    <a:pt x="161231" y="47991"/>
                    <a:pt x="148149" y="44563"/>
                    <a:pt x="134926" y="45473"/>
                  </a:cubicBezTo>
                  <a:cubicBezTo>
                    <a:pt x="89731" y="48411"/>
                    <a:pt x="49084" y="29801"/>
                    <a:pt x="6688" y="19517"/>
                  </a:cubicBezTo>
                  <a:cubicBezTo>
                    <a:pt x="4239" y="18888"/>
                    <a:pt x="811" y="17278"/>
                    <a:pt x="182" y="15390"/>
                  </a:cubicBezTo>
                  <a:cubicBezTo>
                    <a:pt x="-938" y="11752"/>
                    <a:pt x="3400" y="10562"/>
                    <a:pt x="5499" y="8323"/>
                  </a:cubicBezTo>
                  <a:cubicBezTo>
                    <a:pt x="14803" y="-1191"/>
                    <a:pt x="24738" y="-1681"/>
                    <a:pt x="37401" y="2517"/>
                  </a:cubicBezTo>
                  <a:cubicBezTo>
                    <a:pt x="100715" y="23855"/>
                    <a:pt x="165429" y="40086"/>
                    <a:pt x="230143" y="56247"/>
                  </a:cubicBezTo>
                  <a:cubicBezTo>
                    <a:pt x="244415" y="59815"/>
                    <a:pt x="255049" y="69469"/>
                    <a:pt x="267712" y="75696"/>
                  </a:cubicBezTo>
                  <a:cubicBezTo>
                    <a:pt x="272329" y="77934"/>
                    <a:pt x="277646" y="83182"/>
                    <a:pt x="279535" y="72827"/>
                  </a:cubicBezTo>
                  <a:cubicBezTo>
                    <a:pt x="280375" y="68210"/>
                    <a:pt x="284222" y="69469"/>
                    <a:pt x="287301" y="70169"/>
                  </a:cubicBezTo>
                  <a:cubicBezTo>
                    <a:pt x="304231" y="74087"/>
                    <a:pt x="321092" y="78144"/>
                    <a:pt x="338022" y="82062"/>
                  </a:cubicBezTo>
                  <a:cubicBezTo>
                    <a:pt x="343969" y="83461"/>
                    <a:pt x="346487" y="87029"/>
                    <a:pt x="345788" y="92976"/>
                  </a:cubicBezTo>
                  <a:cubicBezTo>
                    <a:pt x="345088" y="98433"/>
                    <a:pt x="341450" y="99342"/>
                    <a:pt x="333545" y="98013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59125092-6221-4CBD-9A4D-64F4B0E270EA}"/>
                </a:ext>
              </a:extLst>
            </p:cNvPr>
            <p:cNvSpPr/>
            <p:nvPr/>
          </p:nvSpPr>
          <p:spPr>
            <a:xfrm rot="5400000">
              <a:off x="1667346" y="5625537"/>
              <a:ext cx="240802" cy="297259"/>
            </a:xfrm>
            <a:custGeom>
              <a:avLst/>
              <a:gdLst>
                <a:gd name="connsiteX0" fmla="*/ 1889 w 240802"/>
                <a:gd name="connsiteY0" fmla="*/ 0 h 297259"/>
                <a:gd name="connsiteX1" fmla="*/ 91928 w 240802"/>
                <a:gd name="connsiteY1" fmla="*/ 110398 h 297259"/>
                <a:gd name="connsiteX2" fmla="*/ 231850 w 240802"/>
                <a:gd name="connsiteY2" fmla="*/ 268580 h 297259"/>
                <a:gd name="connsiteX3" fmla="*/ 238986 w 240802"/>
                <a:gd name="connsiteY3" fmla="*/ 276905 h 297259"/>
                <a:gd name="connsiteX4" fmla="*/ 235558 w 240802"/>
                <a:gd name="connsiteY4" fmla="*/ 295794 h 297259"/>
                <a:gd name="connsiteX5" fmla="*/ 224014 w 240802"/>
                <a:gd name="connsiteY5" fmla="*/ 289708 h 297259"/>
                <a:gd name="connsiteX6" fmla="*/ 3638 w 240802"/>
                <a:gd name="connsiteY6" fmla="*/ 8255 h 297259"/>
                <a:gd name="connsiteX7" fmla="*/ 0 w 240802"/>
                <a:gd name="connsiteY7" fmla="*/ 1189 h 297259"/>
                <a:gd name="connsiteX8" fmla="*/ 1959 w 240802"/>
                <a:gd name="connsiteY8" fmla="*/ 0 h 29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02" h="297259">
                  <a:moveTo>
                    <a:pt x="1889" y="0"/>
                  </a:moveTo>
                  <a:cubicBezTo>
                    <a:pt x="31902" y="36799"/>
                    <a:pt x="61705" y="73739"/>
                    <a:pt x="91928" y="110398"/>
                  </a:cubicBezTo>
                  <a:cubicBezTo>
                    <a:pt x="136703" y="164758"/>
                    <a:pt x="184067" y="216878"/>
                    <a:pt x="231850" y="268580"/>
                  </a:cubicBezTo>
                  <a:cubicBezTo>
                    <a:pt x="234299" y="271238"/>
                    <a:pt x="237307" y="273757"/>
                    <a:pt x="238986" y="276905"/>
                  </a:cubicBezTo>
                  <a:cubicBezTo>
                    <a:pt x="242764" y="283901"/>
                    <a:pt x="240175" y="291527"/>
                    <a:pt x="235558" y="295794"/>
                  </a:cubicBezTo>
                  <a:cubicBezTo>
                    <a:pt x="230521" y="300412"/>
                    <a:pt x="227093" y="292926"/>
                    <a:pt x="224014" y="289708"/>
                  </a:cubicBezTo>
                  <a:cubicBezTo>
                    <a:pt x="141181" y="203236"/>
                    <a:pt x="68422" y="108859"/>
                    <a:pt x="3638" y="8255"/>
                  </a:cubicBezTo>
                  <a:cubicBezTo>
                    <a:pt x="2239" y="6017"/>
                    <a:pt x="1189" y="3568"/>
                    <a:pt x="0" y="1189"/>
                  </a:cubicBezTo>
                  <a:cubicBezTo>
                    <a:pt x="630" y="770"/>
                    <a:pt x="1329" y="420"/>
                    <a:pt x="1959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4D0C2F5B-7DCB-4991-9CD7-41CE6183D5A7}"/>
                </a:ext>
              </a:extLst>
            </p:cNvPr>
            <p:cNvSpPr/>
            <p:nvPr/>
          </p:nvSpPr>
          <p:spPr>
            <a:xfrm rot="5400000">
              <a:off x="1499745" y="5367482"/>
              <a:ext cx="84523" cy="82835"/>
            </a:xfrm>
            <a:custGeom>
              <a:avLst/>
              <a:gdLst>
                <a:gd name="connsiteX0" fmla="*/ 36177 w 84523"/>
                <a:gd name="connsiteY0" fmla="*/ 0 h 82835"/>
                <a:gd name="connsiteX1" fmla="*/ 84520 w 84523"/>
                <a:gd name="connsiteY1" fmla="*/ 44565 h 82835"/>
                <a:gd name="connsiteX2" fmla="*/ 46252 w 84523"/>
                <a:gd name="connsiteY2" fmla="*/ 82834 h 82835"/>
                <a:gd name="connsiteX3" fmla="*/ 7 w 84523"/>
                <a:gd name="connsiteY3" fmla="*/ 39318 h 82835"/>
                <a:gd name="connsiteX4" fmla="*/ 36177 w 84523"/>
                <a:gd name="connsiteY4" fmla="*/ 0 h 8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23" h="82835">
                  <a:moveTo>
                    <a:pt x="36177" y="0"/>
                  </a:moveTo>
                  <a:cubicBezTo>
                    <a:pt x="58635" y="0"/>
                    <a:pt x="84870" y="24206"/>
                    <a:pt x="84520" y="44565"/>
                  </a:cubicBezTo>
                  <a:cubicBezTo>
                    <a:pt x="84170" y="63244"/>
                    <a:pt x="64371" y="83043"/>
                    <a:pt x="46252" y="82834"/>
                  </a:cubicBezTo>
                  <a:cubicBezTo>
                    <a:pt x="25193" y="82554"/>
                    <a:pt x="427" y="59187"/>
                    <a:pt x="7" y="39318"/>
                  </a:cubicBezTo>
                  <a:cubicBezTo>
                    <a:pt x="-412" y="18959"/>
                    <a:pt x="17008" y="0"/>
                    <a:pt x="36177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3FD91DCD-4898-4704-AB33-BB0130696F38}"/>
                </a:ext>
              </a:extLst>
            </p:cNvPr>
            <p:cNvSpPr/>
            <p:nvPr/>
          </p:nvSpPr>
          <p:spPr>
            <a:xfrm rot="5400000">
              <a:off x="3577275" y="6192995"/>
              <a:ext cx="37808" cy="206909"/>
            </a:xfrm>
            <a:custGeom>
              <a:avLst/>
              <a:gdLst>
                <a:gd name="connsiteX0" fmla="*/ 20559 w 37808"/>
                <a:gd name="connsiteY0" fmla="*/ 206910 h 206909"/>
                <a:gd name="connsiteX1" fmla="*/ 9435 w 37808"/>
                <a:gd name="connsiteY1" fmla="*/ 122187 h 206909"/>
                <a:gd name="connsiteX2" fmla="*/ 410 w 37808"/>
                <a:gd name="connsiteY2" fmla="*/ 26761 h 206909"/>
                <a:gd name="connsiteX3" fmla="*/ 9365 w 37808"/>
                <a:gd name="connsiteY3" fmla="*/ 316 h 206909"/>
                <a:gd name="connsiteX4" fmla="*/ 29024 w 37808"/>
                <a:gd name="connsiteY4" fmla="*/ 21304 h 206909"/>
                <a:gd name="connsiteX5" fmla="*/ 36720 w 37808"/>
                <a:gd name="connsiteY5" fmla="*/ 55934 h 206909"/>
                <a:gd name="connsiteX6" fmla="*/ 25246 w 37808"/>
                <a:gd name="connsiteY6" fmla="*/ 200473 h 206909"/>
                <a:gd name="connsiteX7" fmla="*/ 20489 w 37808"/>
                <a:gd name="connsiteY7" fmla="*/ 206910 h 20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8" h="206909">
                  <a:moveTo>
                    <a:pt x="20559" y="206910"/>
                  </a:moveTo>
                  <a:cubicBezTo>
                    <a:pt x="16501" y="176337"/>
                    <a:pt x="12653" y="149332"/>
                    <a:pt x="9435" y="122187"/>
                  </a:cubicBezTo>
                  <a:cubicBezTo>
                    <a:pt x="5657" y="90425"/>
                    <a:pt x="-1829" y="59013"/>
                    <a:pt x="410" y="26761"/>
                  </a:cubicBezTo>
                  <a:cubicBezTo>
                    <a:pt x="1040" y="16966"/>
                    <a:pt x="-1199" y="2694"/>
                    <a:pt x="9365" y="316"/>
                  </a:cubicBezTo>
                  <a:cubicBezTo>
                    <a:pt x="21468" y="-2343"/>
                    <a:pt x="24337" y="12419"/>
                    <a:pt x="29024" y="21304"/>
                  </a:cubicBezTo>
                  <a:cubicBezTo>
                    <a:pt x="34691" y="32078"/>
                    <a:pt x="35880" y="44181"/>
                    <a:pt x="36720" y="55934"/>
                  </a:cubicBezTo>
                  <a:cubicBezTo>
                    <a:pt x="40148" y="104627"/>
                    <a:pt x="35250" y="152760"/>
                    <a:pt x="25246" y="200473"/>
                  </a:cubicBezTo>
                  <a:cubicBezTo>
                    <a:pt x="25036" y="201593"/>
                    <a:pt x="23777" y="202572"/>
                    <a:pt x="20489" y="20691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C91EFD67-A2DC-4026-9184-B827FE0639B2}"/>
                </a:ext>
              </a:extLst>
            </p:cNvPr>
            <p:cNvSpPr/>
            <p:nvPr/>
          </p:nvSpPr>
          <p:spPr>
            <a:xfrm rot="5400000">
              <a:off x="1270868" y="5416137"/>
              <a:ext cx="82415" cy="80255"/>
            </a:xfrm>
            <a:custGeom>
              <a:avLst/>
              <a:gdLst>
                <a:gd name="connsiteX0" fmla="*/ 1 w 82415"/>
                <a:gd name="connsiteY0" fmla="*/ 35680 h 80255"/>
                <a:gd name="connsiteX1" fmla="*/ 43097 w 82415"/>
                <a:gd name="connsiteY1" fmla="*/ 0 h 80255"/>
                <a:gd name="connsiteX2" fmla="*/ 82415 w 82415"/>
                <a:gd name="connsiteY2" fmla="*/ 37219 h 80255"/>
                <a:gd name="connsiteX3" fmla="*/ 41978 w 82415"/>
                <a:gd name="connsiteY3" fmla="*/ 80245 h 80255"/>
                <a:gd name="connsiteX4" fmla="*/ 1 w 82415"/>
                <a:gd name="connsiteY4" fmla="*/ 35750 h 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15" h="80255">
                  <a:moveTo>
                    <a:pt x="1" y="35680"/>
                  </a:moveTo>
                  <a:cubicBezTo>
                    <a:pt x="211" y="13782"/>
                    <a:pt x="16792" y="70"/>
                    <a:pt x="43097" y="0"/>
                  </a:cubicBezTo>
                  <a:cubicBezTo>
                    <a:pt x="61497" y="0"/>
                    <a:pt x="82555" y="19869"/>
                    <a:pt x="82415" y="37219"/>
                  </a:cubicBezTo>
                  <a:cubicBezTo>
                    <a:pt x="82275" y="58697"/>
                    <a:pt x="61497" y="80805"/>
                    <a:pt x="41978" y="80245"/>
                  </a:cubicBezTo>
                  <a:cubicBezTo>
                    <a:pt x="24418" y="79755"/>
                    <a:pt x="-209" y="53660"/>
                    <a:pt x="1" y="3575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50953C39-C899-4B49-8C53-F675386791B5}"/>
                </a:ext>
              </a:extLst>
            </p:cNvPr>
            <p:cNvSpPr/>
            <p:nvPr/>
          </p:nvSpPr>
          <p:spPr>
            <a:xfrm rot="5400000">
              <a:off x="1947919" y="5830480"/>
              <a:ext cx="75770" cy="80255"/>
            </a:xfrm>
            <a:custGeom>
              <a:avLst/>
              <a:gdLst>
                <a:gd name="connsiteX0" fmla="*/ 75770 w 75770"/>
                <a:gd name="connsiteY0" fmla="*/ 41631 h 80255"/>
                <a:gd name="connsiteX1" fmla="*/ 39880 w 75770"/>
                <a:gd name="connsiteY1" fmla="*/ 80250 h 80255"/>
                <a:gd name="connsiteX2" fmla="*/ 2 w 75770"/>
                <a:gd name="connsiteY2" fmla="*/ 39463 h 80255"/>
                <a:gd name="connsiteX3" fmla="*/ 33653 w 75770"/>
                <a:gd name="connsiteY3" fmla="*/ 5 h 80255"/>
                <a:gd name="connsiteX4" fmla="*/ 75770 w 75770"/>
                <a:gd name="connsiteY4" fmla="*/ 41562 h 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70" h="80255">
                  <a:moveTo>
                    <a:pt x="75770" y="41631"/>
                  </a:moveTo>
                  <a:cubicBezTo>
                    <a:pt x="75910" y="63879"/>
                    <a:pt x="60378" y="80600"/>
                    <a:pt x="39880" y="80250"/>
                  </a:cubicBezTo>
                  <a:cubicBezTo>
                    <a:pt x="17912" y="79900"/>
                    <a:pt x="282" y="61850"/>
                    <a:pt x="2" y="39463"/>
                  </a:cubicBezTo>
                  <a:cubicBezTo>
                    <a:pt x="-208" y="17775"/>
                    <a:pt x="14624" y="285"/>
                    <a:pt x="33653" y="5"/>
                  </a:cubicBezTo>
                  <a:cubicBezTo>
                    <a:pt x="57020" y="-345"/>
                    <a:pt x="75630" y="17985"/>
                    <a:pt x="75770" y="41562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8DEA5439-E342-4EB5-93DA-0E8681315C04}"/>
                </a:ext>
              </a:extLst>
            </p:cNvPr>
            <p:cNvSpPr/>
            <p:nvPr/>
          </p:nvSpPr>
          <p:spPr>
            <a:xfrm rot="5400000">
              <a:off x="1323974" y="5516778"/>
              <a:ext cx="257068" cy="133664"/>
            </a:xfrm>
            <a:custGeom>
              <a:avLst/>
              <a:gdLst>
                <a:gd name="connsiteX0" fmla="*/ 70 w 257068"/>
                <a:gd name="connsiteY0" fmla="*/ 0 h 133664"/>
                <a:gd name="connsiteX1" fmla="*/ 52331 w 257068"/>
                <a:gd name="connsiteY1" fmla="*/ 17840 h 133664"/>
                <a:gd name="connsiteX2" fmla="*/ 242554 w 257068"/>
                <a:gd name="connsiteY2" fmla="*/ 102912 h 133664"/>
                <a:gd name="connsiteX3" fmla="*/ 254237 w 257068"/>
                <a:gd name="connsiteY3" fmla="*/ 111657 h 133664"/>
                <a:gd name="connsiteX4" fmla="*/ 254447 w 257068"/>
                <a:gd name="connsiteY4" fmla="*/ 132366 h 133664"/>
                <a:gd name="connsiteX5" fmla="*/ 238636 w 257068"/>
                <a:gd name="connsiteY5" fmla="*/ 127258 h 133664"/>
                <a:gd name="connsiteX6" fmla="*/ 12383 w 257068"/>
                <a:gd name="connsiteY6" fmla="*/ 9445 h 133664"/>
                <a:gd name="connsiteX7" fmla="*/ 0 w 257068"/>
                <a:gd name="connsiteY7" fmla="*/ 70 h 13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068" h="133664">
                  <a:moveTo>
                    <a:pt x="70" y="0"/>
                  </a:moveTo>
                  <a:cubicBezTo>
                    <a:pt x="18889" y="4058"/>
                    <a:pt x="35540" y="11334"/>
                    <a:pt x="52331" y="17840"/>
                  </a:cubicBezTo>
                  <a:cubicBezTo>
                    <a:pt x="117184" y="42886"/>
                    <a:pt x="180149" y="72269"/>
                    <a:pt x="242554" y="102912"/>
                  </a:cubicBezTo>
                  <a:cubicBezTo>
                    <a:pt x="246962" y="105081"/>
                    <a:pt x="252908" y="106340"/>
                    <a:pt x="254237" y="111657"/>
                  </a:cubicBezTo>
                  <a:cubicBezTo>
                    <a:pt x="255917" y="118513"/>
                    <a:pt x="259555" y="127329"/>
                    <a:pt x="254447" y="132366"/>
                  </a:cubicBezTo>
                  <a:cubicBezTo>
                    <a:pt x="250320" y="136424"/>
                    <a:pt x="243743" y="129917"/>
                    <a:pt x="238636" y="127258"/>
                  </a:cubicBezTo>
                  <a:cubicBezTo>
                    <a:pt x="163149" y="88081"/>
                    <a:pt x="87731" y="48763"/>
                    <a:pt x="12383" y="9445"/>
                  </a:cubicBezTo>
                  <a:cubicBezTo>
                    <a:pt x="8255" y="7276"/>
                    <a:pt x="2728" y="6716"/>
                    <a:pt x="0" y="7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28C93B67-24F7-4940-B86F-F712E3085BEE}"/>
                </a:ext>
              </a:extLst>
            </p:cNvPr>
            <p:cNvSpPr/>
            <p:nvPr/>
          </p:nvSpPr>
          <p:spPr>
            <a:xfrm rot="5400000">
              <a:off x="3197097" y="6331887"/>
              <a:ext cx="183883" cy="215840"/>
            </a:xfrm>
            <a:custGeom>
              <a:avLst/>
              <a:gdLst>
                <a:gd name="connsiteX0" fmla="*/ 171174 w 183883"/>
                <a:gd name="connsiteY0" fmla="*/ 215840 h 215840"/>
                <a:gd name="connsiteX1" fmla="*/ 136404 w 183883"/>
                <a:gd name="connsiteY1" fmla="*/ 166868 h 215840"/>
                <a:gd name="connsiteX2" fmla="*/ 129828 w 183883"/>
                <a:gd name="connsiteY2" fmla="*/ 157143 h 215840"/>
                <a:gd name="connsiteX3" fmla="*/ 105971 w 183883"/>
                <a:gd name="connsiteY3" fmla="*/ 140422 h 215840"/>
                <a:gd name="connsiteX4" fmla="*/ 69521 w 183883"/>
                <a:gd name="connsiteY4" fmla="*/ 94108 h 215840"/>
                <a:gd name="connsiteX5" fmla="*/ 61266 w 183883"/>
                <a:gd name="connsiteY5" fmla="*/ 76198 h 215840"/>
                <a:gd name="connsiteX6" fmla="*/ 58188 w 183883"/>
                <a:gd name="connsiteY6" fmla="*/ 70671 h 215840"/>
                <a:gd name="connsiteX7" fmla="*/ 3129 w 183883"/>
                <a:gd name="connsiteY7" fmla="*/ 13444 h 215840"/>
                <a:gd name="connsiteX8" fmla="*/ 2499 w 183883"/>
                <a:gd name="connsiteY8" fmla="*/ 4209 h 215840"/>
                <a:gd name="connsiteX9" fmla="*/ 15792 w 183883"/>
                <a:gd name="connsiteY9" fmla="*/ 2600 h 215840"/>
                <a:gd name="connsiteX10" fmla="*/ 64974 w 183883"/>
                <a:gd name="connsiteY10" fmla="*/ 64445 h 215840"/>
                <a:gd name="connsiteX11" fmla="*/ 80925 w 183883"/>
                <a:gd name="connsiteY11" fmla="*/ 78087 h 215840"/>
                <a:gd name="connsiteX12" fmla="*/ 154174 w 183883"/>
                <a:gd name="connsiteY12" fmla="*/ 168757 h 215840"/>
                <a:gd name="connsiteX13" fmla="*/ 155783 w 183883"/>
                <a:gd name="connsiteY13" fmla="*/ 170995 h 215840"/>
                <a:gd name="connsiteX14" fmla="*/ 177051 w 183883"/>
                <a:gd name="connsiteY14" fmla="*/ 198910 h 215840"/>
                <a:gd name="connsiteX15" fmla="*/ 183208 w 183883"/>
                <a:gd name="connsiteY15" fmla="*/ 211153 h 215840"/>
                <a:gd name="connsiteX16" fmla="*/ 171244 w 183883"/>
                <a:gd name="connsiteY16" fmla="*/ 215770 h 2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3883" h="215840">
                  <a:moveTo>
                    <a:pt x="171174" y="215840"/>
                  </a:moveTo>
                  <a:cubicBezTo>
                    <a:pt x="159421" y="215700"/>
                    <a:pt x="131716" y="177012"/>
                    <a:pt x="136404" y="166868"/>
                  </a:cubicBezTo>
                  <a:cubicBezTo>
                    <a:pt x="140182" y="158612"/>
                    <a:pt x="134305" y="157913"/>
                    <a:pt x="129828" y="157143"/>
                  </a:cubicBezTo>
                  <a:cubicBezTo>
                    <a:pt x="118914" y="155464"/>
                    <a:pt x="112267" y="148818"/>
                    <a:pt x="105971" y="140422"/>
                  </a:cubicBezTo>
                  <a:cubicBezTo>
                    <a:pt x="94217" y="124681"/>
                    <a:pt x="81555" y="109640"/>
                    <a:pt x="69521" y="94108"/>
                  </a:cubicBezTo>
                  <a:cubicBezTo>
                    <a:pt x="65464" y="88861"/>
                    <a:pt x="59517" y="84384"/>
                    <a:pt x="61266" y="76198"/>
                  </a:cubicBezTo>
                  <a:cubicBezTo>
                    <a:pt x="61756" y="73890"/>
                    <a:pt x="60636" y="71791"/>
                    <a:pt x="58188" y="70671"/>
                  </a:cubicBezTo>
                  <a:cubicBezTo>
                    <a:pt x="32092" y="59058"/>
                    <a:pt x="22298" y="31773"/>
                    <a:pt x="3129" y="13444"/>
                  </a:cubicBezTo>
                  <a:cubicBezTo>
                    <a:pt x="610" y="11065"/>
                    <a:pt x="-2119" y="7007"/>
                    <a:pt x="2499" y="4209"/>
                  </a:cubicBezTo>
                  <a:cubicBezTo>
                    <a:pt x="6417" y="1830"/>
                    <a:pt x="11314" y="-2997"/>
                    <a:pt x="15792" y="2600"/>
                  </a:cubicBezTo>
                  <a:cubicBezTo>
                    <a:pt x="32372" y="23098"/>
                    <a:pt x="53710" y="40099"/>
                    <a:pt x="64974" y="64445"/>
                  </a:cubicBezTo>
                  <a:cubicBezTo>
                    <a:pt x="68682" y="72560"/>
                    <a:pt x="76377" y="72421"/>
                    <a:pt x="80925" y="78087"/>
                  </a:cubicBezTo>
                  <a:cubicBezTo>
                    <a:pt x="104992" y="108590"/>
                    <a:pt x="129688" y="138533"/>
                    <a:pt x="154174" y="168757"/>
                  </a:cubicBezTo>
                  <a:cubicBezTo>
                    <a:pt x="154734" y="169456"/>
                    <a:pt x="155503" y="170156"/>
                    <a:pt x="155783" y="170995"/>
                  </a:cubicBezTo>
                  <a:cubicBezTo>
                    <a:pt x="159281" y="182959"/>
                    <a:pt x="161940" y="195132"/>
                    <a:pt x="177051" y="198910"/>
                  </a:cubicBezTo>
                  <a:cubicBezTo>
                    <a:pt x="180339" y="199749"/>
                    <a:pt x="185796" y="205766"/>
                    <a:pt x="183208" y="211153"/>
                  </a:cubicBezTo>
                  <a:cubicBezTo>
                    <a:pt x="181249" y="215280"/>
                    <a:pt x="175372" y="215001"/>
                    <a:pt x="171244" y="21577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AADB9B4C-E699-44D5-9FE5-264FA1C7E98F}"/>
                </a:ext>
              </a:extLst>
            </p:cNvPr>
            <p:cNvSpPr/>
            <p:nvPr/>
          </p:nvSpPr>
          <p:spPr>
            <a:xfrm rot="5400000">
              <a:off x="1990898" y="6755908"/>
              <a:ext cx="176889" cy="94793"/>
            </a:xfrm>
            <a:custGeom>
              <a:avLst/>
              <a:gdLst>
                <a:gd name="connsiteX0" fmla="*/ 1539 w 176889"/>
                <a:gd name="connsiteY0" fmla="*/ 0 h 94793"/>
                <a:gd name="connsiteX1" fmla="*/ 44005 w 176889"/>
                <a:gd name="connsiteY1" fmla="*/ 6366 h 94793"/>
                <a:gd name="connsiteX2" fmla="*/ 163918 w 176889"/>
                <a:gd name="connsiteY2" fmla="*/ 69961 h 94793"/>
                <a:gd name="connsiteX3" fmla="*/ 170984 w 176889"/>
                <a:gd name="connsiteY3" fmla="*/ 74228 h 94793"/>
                <a:gd name="connsiteX4" fmla="*/ 175462 w 176889"/>
                <a:gd name="connsiteY4" fmla="*/ 91229 h 94793"/>
                <a:gd name="connsiteX5" fmla="*/ 162449 w 176889"/>
                <a:gd name="connsiteY5" fmla="*/ 92138 h 94793"/>
                <a:gd name="connsiteX6" fmla="*/ 33161 w 176889"/>
                <a:gd name="connsiteY6" fmla="*/ 24906 h 94793"/>
                <a:gd name="connsiteX7" fmla="*/ 0 w 176889"/>
                <a:gd name="connsiteY7" fmla="*/ 4198 h 94793"/>
                <a:gd name="connsiteX8" fmla="*/ 1609 w 176889"/>
                <a:gd name="connsiteY8" fmla="*/ 0 h 9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889" h="94793">
                  <a:moveTo>
                    <a:pt x="1539" y="0"/>
                  </a:moveTo>
                  <a:cubicBezTo>
                    <a:pt x="15741" y="1609"/>
                    <a:pt x="30363" y="-280"/>
                    <a:pt x="44005" y="6366"/>
                  </a:cubicBezTo>
                  <a:cubicBezTo>
                    <a:pt x="84652" y="26235"/>
                    <a:pt x="124880" y="47014"/>
                    <a:pt x="163918" y="69961"/>
                  </a:cubicBezTo>
                  <a:cubicBezTo>
                    <a:pt x="166297" y="71360"/>
                    <a:pt x="168675" y="72689"/>
                    <a:pt x="170984" y="74228"/>
                  </a:cubicBezTo>
                  <a:cubicBezTo>
                    <a:pt x="177560" y="78496"/>
                    <a:pt x="177980" y="85282"/>
                    <a:pt x="175462" y="91229"/>
                  </a:cubicBezTo>
                  <a:cubicBezTo>
                    <a:pt x="172523" y="98085"/>
                    <a:pt x="166926" y="93118"/>
                    <a:pt x="162449" y="92138"/>
                  </a:cubicBezTo>
                  <a:cubicBezTo>
                    <a:pt x="113196" y="81574"/>
                    <a:pt x="75138" y="49462"/>
                    <a:pt x="33161" y="24906"/>
                  </a:cubicBezTo>
                  <a:cubicBezTo>
                    <a:pt x="21898" y="18330"/>
                    <a:pt x="11054" y="11124"/>
                    <a:pt x="0" y="4198"/>
                  </a:cubicBezTo>
                  <a:cubicBezTo>
                    <a:pt x="560" y="2798"/>
                    <a:pt x="1049" y="1399"/>
                    <a:pt x="1609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17BAB770-748D-4E35-8435-F21D93301936}"/>
                </a:ext>
              </a:extLst>
            </p:cNvPr>
            <p:cNvSpPr/>
            <p:nvPr/>
          </p:nvSpPr>
          <p:spPr>
            <a:xfrm rot="5400000">
              <a:off x="1703196" y="5489635"/>
              <a:ext cx="71362" cy="72480"/>
            </a:xfrm>
            <a:custGeom>
              <a:avLst/>
              <a:gdLst>
                <a:gd name="connsiteX0" fmla="*/ 35193 w 71362"/>
                <a:gd name="connsiteY0" fmla="*/ 1 h 72480"/>
                <a:gd name="connsiteX1" fmla="*/ 71362 w 71362"/>
                <a:gd name="connsiteY1" fmla="*/ 39808 h 72480"/>
                <a:gd name="connsiteX2" fmla="*/ 39041 w 71362"/>
                <a:gd name="connsiteY2" fmla="*/ 72480 h 72480"/>
                <a:gd name="connsiteX3" fmla="*/ 2 w 71362"/>
                <a:gd name="connsiteY3" fmla="*/ 29244 h 72480"/>
                <a:gd name="connsiteX4" fmla="*/ 35263 w 71362"/>
                <a:gd name="connsiteY4" fmla="*/ 1 h 7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62" h="72480">
                  <a:moveTo>
                    <a:pt x="35193" y="1"/>
                  </a:moveTo>
                  <a:cubicBezTo>
                    <a:pt x="52753" y="-139"/>
                    <a:pt x="71362" y="20359"/>
                    <a:pt x="71362" y="39808"/>
                  </a:cubicBezTo>
                  <a:cubicBezTo>
                    <a:pt x="71362" y="56599"/>
                    <a:pt x="55761" y="72340"/>
                    <a:pt x="39041" y="72480"/>
                  </a:cubicBezTo>
                  <a:cubicBezTo>
                    <a:pt x="18682" y="72620"/>
                    <a:pt x="212" y="52192"/>
                    <a:pt x="2" y="29244"/>
                  </a:cubicBezTo>
                  <a:cubicBezTo>
                    <a:pt x="-207" y="11125"/>
                    <a:pt x="13015" y="211"/>
                    <a:pt x="35263" y="1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FBDCCF1F-8A0D-431D-990D-827FC6A4EAC7}"/>
                </a:ext>
              </a:extLst>
            </p:cNvPr>
            <p:cNvSpPr/>
            <p:nvPr/>
          </p:nvSpPr>
          <p:spPr>
            <a:xfrm rot="5400000">
              <a:off x="3161663" y="6387328"/>
              <a:ext cx="121342" cy="44372"/>
            </a:xfrm>
            <a:custGeom>
              <a:avLst/>
              <a:gdLst>
                <a:gd name="connsiteX0" fmla="*/ 45666 w 121342"/>
                <a:gd name="connsiteY0" fmla="*/ 44372 h 44372"/>
                <a:gd name="connsiteX1" fmla="*/ 7887 w 121342"/>
                <a:gd name="connsiteY1" fmla="*/ 33458 h 44372"/>
                <a:gd name="connsiteX2" fmla="*/ 11455 w 121342"/>
                <a:gd name="connsiteY2" fmla="*/ 10511 h 44372"/>
                <a:gd name="connsiteX3" fmla="*/ 97437 w 121342"/>
                <a:gd name="connsiteY3" fmla="*/ 4005 h 44372"/>
                <a:gd name="connsiteX4" fmla="*/ 121293 w 121342"/>
                <a:gd name="connsiteY4" fmla="*/ 13030 h 44372"/>
                <a:gd name="connsiteX5" fmla="*/ 100095 w 121342"/>
                <a:gd name="connsiteY5" fmla="*/ 29121 h 44372"/>
                <a:gd name="connsiteX6" fmla="*/ 45666 w 121342"/>
                <a:gd name="connsiteY6" fmla="*/ 44372 h 4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342" h="44372">
                  <a:moveTo>
                    <a:pt x="45666" y="44372"/>
                  </a:moveTo>
                  <a:cubicBezTo>
                    <a:pt x="29715" y="44372"/>
                    <a:pt x="17752" y="41924"/>
                    <a:pt x="7887" y="33458"/>
                  </a:cubicBezTo>
                  <a:cubicBezTo>
                    <a:pt x="-3517" y="23664"/>
                    <a:pt x="-2747" y="15129"/>
                    <a:pt x="11455" y="10511"/>
                  </a:cubicBezTo>
                  <a:cubicBezTo>
                    <a:pt x="39439" y="1416"/>
                    <a:pt x="68053" y="-4251"/>
                    <a:pt x="97437" y="4005"/>
                  </a:cubicBezTo>
                  <a:cubicBezTo>
                    <a:pt x="105972" y="6383"/>
                    <a:pt x="120524" y="5544"/>
                    <a:pt x="121293" y="13030"/>
                  </a:cubicBezTo>
                  <a:cubicBezTo>
                    <a:pt x="122273" y="22334"/>
                    <a:pt x="108281" y="24853"/>
                    <a:pt x="100095" y="29121"/>
                  </a:cubicBezTo>
                  <a:cubicBezTo>
                    <a:pt x="82046" y="38495"/>
                    <a:pt x="62666" y="43393"/>
                    <a:pt x="45666" y="44372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9093C26C-F491-4836-8AF1-DF271052C29D}"/>
                </a:ext>
              </a:extLst>
            </p:cNvPr>
            <p:cNvSpPr/>
            <p:nvPr/>
          </p:nvSpPr>
          <p:spPr>
            <a:xfrm rot="5400000">
              <a:off x="927853" y="6144011"/>
              <a:ext cx="414447" cy="74656"/>
            </a:xfrm>
            <a:custGeom>
              <a:avLst/>
              <a:gdLst>
                <a:gd name="connsiteX0" fmla="*/ 0 w 414447"/>
                <a:gd name="connsiteY0" fmla="*/ 74158 h 74656"/>
                <a:gd name="connsiteX1" fmla="*/ 414448 w 414447"/>
                <a:gd name="connsiteY1" fmla="*/ 0 h 74656"/>
                <a:gd name="connsiteX2" fmla="*/ 0 w 414447"/>
                <a:gd name="connsiteY2" fmla="*/ 74158 h 7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447" h="74656">
                  <a:moveTo>
                    <a:pt x="0" y="74158"/>
                  </a:moveTo>
                  <a:cubicBezTo>
                    <a:pt x="136983" y="49322"/>
                    <a:pt x="274596" y="28334"/>
                    <a:pt x="414448" y="0"/>
                  </a:cubicBezTo>
                  <a:cubicBezTo>
                    <a:pt x="381076" y="21618"/>
                    <a:pt x="48553" y="80665"/>
                    <a:pt x="0" y="74158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E8516303-C534-4973-B89E-DF83EC52564D}"/>
                </a:ext>
              </a:extLst>
            </p:cNvPr>
            <p:cNvSpPr/>
            <p:nvPr/>
          </p:nvSpPr>
          <p:spPr>
            <a:xfrm rot="5400000">
              <a:off x="1752614" y="5832706"/>
              <a:ext cx="129965" cy="220069"/>
            </a:xfrm>
            <a:custGeom>
              <a:avLst/>
              <a:gdLst>
                <a:gd name="connsiteX0" fmla="*/ 1700 w 129965"/>
                <a:gd name="connsiteY0" fmla="*/ 0 h 220069"/>
                <a:gd name="connsiteX1" fmla="*/ 14923 w 129965"/>
                <a:gd name="connsiteY1" fmla="*/ 31272 h 220069"/>
                <a:gd name="connsiteX2" fmla="*/ 118535 w 129965"/>
                <a:gd name="connsiteY2" fmla="*/ 200578 h 220069"/>
                <a:gd name="connsiteX3" fmla="*/ 127839 w 129965"/>
                <a:gd name="connsiteY3" fmla="*/ 212471 h 220069"/>
                <a:gd name="connsiteX4" fmla="*/ 129309 w 129965"/>
                <a:gd name="connsiteY4" fmla="*/ 218627 h 220069"/>
                <a:gd name="connsiteX5" fmla="*/ 122942 w 129965"/>
                <a:gd name="connsiteY5" fmla="*/ 219817 h 220069"/>
                <a:gd name="connsiteX6" fmla="*/ 107481 w 129965"/>
                <a:gd name="connsiteY6" fmla="*/ 212401 h 220069"/>
                <a:gd name="connsiteX7" fmla="*/ 2120 w 129965"/>
                <a:gd name="connsiteY7" fmla="*/ 15042 h 220069"/>
                <a:gd name="connsiteX8" fmla="*/ 21 w 129965"/>
                <a:gd name="connsiteY8" fmla="*/ 5667 h 220069"/>
                <a:gd name="connsiteX9" fmla="*/ 1630 w 129965"/>
                <a:gd name="connsiteY9" fmla="*/ 0 h 22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965" h="220069">
                  <a:moveTo>
                    <a:pt x="1700" y="0"/>
                  </a:moveTo>
                  <a:cubicBezTo>
                    <a:pt x="6807" y="12103"/>
                    <a:pt x="10865" y="21758"/>
                    <a:pt x="14923" y="31272"/>
                  </a:cubicBezTo>
                  <a:cubicBezTo>
                    <a:pt x="41158" y="92768"/>
                    <a:pt x="77468" y="148177"/>
                    <a:pt x="118535" y="200578"/>
                  </a:cubicBezTo>
                  <a:cubicBezTo>
                    <a:pt x="121613" y="204565"/>
                    <a:pt x="124761" y="208483"/>
                    <a:pt x="127839" y="212471"/>
                  </a:cubicBezTo>
                  <a:cubicBezTo>
                    <a:pt x="129239" y="214290"/>
                    <a:pt x="130918" y="216389"/>
                    <a:pt x="129309" y="218627"/>
                  </a:cubicBezTo>
                  <a:cubicBezTo>
                    <a:pt x="127839" y="220726"/>
                    <a:pt x="125251" y="219957"/>
                    <a:pt x="122942" y="219817"/>
                  </a:cubicBezTo>
                  <a:cubicBezTo>
                    <a:pt x="116786" y="219397"/>
                    <a:pt x="111469" y="217648"/>
                    <a:pt x="107481" y="212401"/>
                  </a:cubicBezTo>
                  <a:cubicBezTo>
                    <a:pt x="61237" y="152514"/>
                    <a:pt x="22618" y="88640"/>
                    <a:pt x="2120" y="15042"/>
                  </a:cubicBezTo>
                  <a:cubicBezTo>
                    <a:pt x="1280" y="11963"/>
                    <a:pt x="581" y="8815"/>
                    <a:pt x="21" y="5667"/>
                  </a:cubicBezTo>
                  <a:cubicBezTo>
                    <a:pt x="-119" y="4897"/>
                    <a:pt x="441" y="3988"/>
                    <a:pt x="1630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3B97E909-3D1A-41DE-A172-5B1C215F7156}"/>
                </a:ext>
              </a:extLst>
            </p:cNvPr>
            <p:cNvSpPr/>
            <p:nvPr/>
          </p:nvSpPr>
          <p:spPr>
            <a:xfrm rot="5400000">
              <a:off x="4153600" y="6698865"/>
              <a:ext cx="54768" cy="58494"/>
            </a:xfrm>
            <a:custGeom>
              <a:avLst/>
              <a:gdLst>
                <a:gd name="connsiteX0" fmla="*/ 70 w 54768"/>
                <a:gd name="connsiteY0" fmla="*/ 31123 h 58494"/>
                <a:gd name="connsiteX1" fmla="*/ 24626 w 54768"/>
                <a:gd name="connsiteY1" fmla="*/ 620 h 58494"/>
                <a:gd name="connsiteX2" fmla="*/ 52680 w 54768"/>
                <a:gd name="connsiteY2" fmla="*/ 14892 h 58494"/>
                <a:gd name="connsiteX3" fmla="*/ 40507 w 54768"/>
                <a:gd name="connsiteY3" fmla="*/ 47773 h 58494"/>
                <a:gd name="connsiteX4" fmla="*/ 13782 w 54768"/>
                <a:gd name="connsiteY4" fmla="*/ 56239 h 58494"/>
                <a:gd name="connsiteX5" fmla="*/ 0 w 54768"/>
                <a:gd name="connsiteY5" fmla="*/ 31123 h 5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68" h="58494">
                  <a:moveTo>
                    <a:pt x="70" y="31123"/>
                  </a:moveTo>
                  <a:cubicBezTo>
                    <a:pt x="-140" y="15591"/>
                    <a:pt x="10004" y="3698"/>
                    <a:pt x="24626" y="620"/>
                  </a:cubicBezTo>
                  <a:cubicBezTo>
                    <a:pt x="36729" y="-1969"/>
                    <a:pt x="47853" y="3698"/>
                    <a:pt x="52680" y="14892"/>
                  </a:cubicBezTo>
                  <a:cubicBezTo>
                    <a:pt x="57788" y="26645"/>
                    <a:pt x="53450" y="39658"/>
                    <a:pt x="40507" y="47773"/>
                  </a:cubicBezTo>
                  <a:cubicBezTo>
                    <a:pt x="32532" y="52810"/>
                    <a:pt x="25466" y="63025"/>
                    <a:pt x="13782" y="56239"/>
                  </a:cubicBezTo>
                  <a:cubicBezTo>
                    <a:pt x="3638" y="50362"/>
                    <a:pt x="839" y="40287"/>
                    <a:pt x="0" y="31123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9E53E2E8-3D8C-4567-9C31-2EF3E6A28CE2}"/>
                </a:ext>
              </a:extLst>
            </p:cNvPr>
            <p:cNvSpPr/>
            <p:nvPr/>
          </p:nvSpPr>
          <p:spPr>
            <a:xfrm rot="5400000">
              <a:off x="1255484" y="6364462"/>
              <a:ext cx="154123" cy="174342"/>
            </a:xfrm>
            <a:custGeom>
              <a:avLst/>
              <a:gdLst>
                <a:gd name="connsiteX0" fmla="*/ 0 w 154123"/>
                <a:gd name="connsiteY0" fmla="*/ 0 h 174342"/>
                <a:gd name="connsiteX1" fmla="*/ 154124 w 154123"/>
                <a:gd name="connsiteY1" fmla="*/ 174342 h 174342"/>
                <a:gd name="connsiteX2" fmla="*/ 0 w 154123"/>
                <a:gd name="connsiteY2" fmla="*/ 0 h 17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23" h="174342">
                  <a:moveTo>
                    <a:pt x="0" y="0"/>
                  </a:moveTo>
                  <a:cubicBezTo>
                    <a:pt x="56179" y="53870"/>
                    <a:pt x="110468" y="109419"/>
                    <a:pt x="154124" y="174342"/>
                  </a:cubicBezTo>
                  <a:cubicBezTo>
                    <a:pt x="97245" y="121102"/>
                    <a:pt x="49182" y="60026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5A16EFB4-FC05-4C0E-8071-6D2A8EE29999}"/>
                </a:ext>
              </a:extLst>
            </p:cNvPr>
            <p:cNvSpPr/>
            <p:nvPr/>
          </p:nvSpPr>
          <p:spPr>
            <a:xfrm rot="5400000">
              <a:off x="1211478" y="6165143"/>
              <a:ext cx="275715" cy="119353"/>
            </a:xfrm>
            <a:custGeom>
              <a:avLst/>
              <a:gdLst>
                <a:gd name="connsiteX0" fmla="*/ 275715 w 275715"/>
                <a:gd name="connsiteY0" fmla="*/ 119353 h 119353"/>
                <a:gd name="connsiteX1" fmla="*/ 0 w 275715"/>
                <a:gd name="connsiteY1" fmla="*/ 3428 h 119353"/>
                <a:gd name="connsiteX2" fmla="*/ 1469 w 275715"/>
                <a:gd name="connsiteY2" fmla="*/ 0 h 119353"/>
                <a:gd name="connsiteX3" fmla="*/ 275715 w 275715"/>
                <a:gd name="connsiteY3" fmla="*/ 119283 h 11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715" h="119353">
                  <a:moveTo>
                    <a:pt x="275715" y="119353"/>
                  </a:moveTo>
                  <a:cubicBezTo>
                    <a:pt x="180849" y="86821"/>
                    <a:pt x="89060" y="48203"/>
                    <a:pt x="0" y="3428"/>
                  </a:cubicBezTo>
                  <a:cubicBezTo>
                    <a:pt x="490" y="2309"/>
                    <a:pt x="979" y="1189"/>
                    <a:pt x="1469" y="0"/>
                  </a:cubicBezTo>
                  <a:cubicBezTo>
                    <a:pt x="92908" y="39738"/>
                    <a:pt x="184277" y="79545"/>
                    <a:pt x="275715" y="119283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B220B72C-8776-4F44-8348-29ED2B7C6A31}"/>
                </a:ext>
              </a:extLst>
            </p:cNvPr>
            <p:cNvSpPr/>
            <p:nvPr/>
          </p:nvSpPr>
          <p:spPr>
            <a:xfrm rot="5400000">
              <a:off x="1150162" y="5604517"/>
              <a:ext cx="228491" cy="54979"/>
            </a:xfrm>
            <a:custGeom>
              <a:avLst/>
              <a:gdLst>
                <a:gd name="connsiteX0" fmla="*/ 228492 w 228491"/>
                <a:gd name="connsiteY0" fmla="*/ 54570 h 54979"/>
                <a:gd name="connsiteX1" fmla="*/ 0 w 228491"/>
                <a:gd name="connsiteY1" fmla="*/ 0 h 54979"/>
                <a:gd name="connsiteX2" fmla="*/ 228492 w 228491"/>
                <a:gd name="connsiteY2" fmla="*/ 54570 h 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491" h="54979">
                  <a:moveTo>
                    <a:pt x="228492" y="54570"/>
                  </a:moveTo>
                  <a:cubicBezTo>
                    <a:pt x="203306" y="59607"/>
                    <a:pt x="27984" y="16861"/>
                    <a:pt x="0" y="0"/>
                  </a:cubicBezTo>
                  <a:cubicBezTo>
                    <a:pt x="76187" y="18190"/>
                    <a:pt x="152305" y="36380"/>
                    <a:pt x="228492" y="5457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AF24BF1-216D-4659-B5F5-62A994265622}"/>
                </a:ext>
              </a:extLst>
            </p:cNvPr>
            <p:cNvSpPr/>
            <p:nvPr/>
          </p:nvSpPr>
          <p:spPr>
            <a:xfrm rot="5400000">
              <a:off x="4003915" y="6459573"/>
              <a:ext cx="41782" cy="45275"/>
            </a:xfrm>
            <a:custGeom>
              <a:avLst/>
              <a:gdLst>
                <a:gd name="connsiteX0" fmla="*/ 19942 w 41782"/>
                <a:gd name="connsiteY0" fmla="*/ 0 h 45275"/>
                <a:gd name="connsiteX1" fmla="*/ 41770 w 41782"/>
                <a:gd name="connsiteY1" fmla="*/ 26725 h 45275"/>
                <a:gd name="connsiteX2" fmla="*/ 21551 w 41782"/>
                <a:gd name="connsiteY2" fmla="*/ 45265 h 45275"/>
                <a:gd name="connsiteX3" fmla="*/ 3 w 41782"/>
                <a:gd name="connsiteY3" fmla="*/ 19939 h 45275"/>
                <a:gd name="connsiteX4" fmla="*/ 20012 w 41782"/>
                <a:gd name="connsiteY4" fmla="*/ 0 h 4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82" h="45275">
                  <a:moveTo>
                    <a:pt x="19942" y="0"/>
                  </a:moveTo>
                  <a:cubicBezTo>
                    <a:pt x="31975" y="0"/>
                    <a:pt x="42190" y="12523"/>
                    <a:pt x="41770" y="26725"/>
                  </a:cubicBezTo>
                  <a:cubicBezTo>
                    <a:pt x="41490" y="36589"/>
                    <a:pt x="32395" y="44845"/>
                    <a:pt x="21551" y="45265"/>
                  </a:cubicBezTo>
                  <a:cubicBezTo>
                    <a:pt x="10008" y="45684"/>
                    <a:pt x="-207" y="33721"/>
                    <a:pt x="3" y="19939"/>
                  </a:cubicBezTo>
                  <a:cubicBezTo>
                    <a:pt x="143" y="8605"/>
                    <a:pt x="8748" y="0"/>
                    <a:pt x="20012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4ED86339-3110-4064-BF1A-B4F51825CBAC}"/>
                </a:ext>
              </a:extLst>
            </p:cNvPr>
            <p:cNvSpPr/>
            <p:nvPr/>
          </p:nvSpPr>
          <p:spPr>
            <a:xfrm rot="5400000">
              <a:off x="3876979" y="6413779"/>
              <a:ext cx="42888" cy="43245"/>
            </a:xfrm>
            <a:custGeom>
              <a:avLst/>
              <a:gdLst>
                <a:gd name="connsiteX0" fmla="*/ 20220 w 42888"/>
                <a:gd name="connsiteY0" fmla="*/ 43236 h 43245"/>
                <a:gd name="connsiteX1" fmla="*/ 2 w 42888"/>
                <a:gd name="connsiteY1" fmla="*/ 18260 h 43245"/>
                <a:gd name="connsiteX2" fmla="*/ 18611 w 42888"/>
                <a:gd name="connsiteY2" fmla="*/ 0 h 43245"/>
                <a:gd name="connsiteX3" fmla="*/ 42888 w 42888"/>
                <a:gd name="connsiteY3" fmla="*/ 23787 h 43245"/>
                <a:gd name="connsiteX4" fmla="*/ 20220 w 42888"/>
                <a:gd name="connsiteY4" fmla="*/ 43236 h 4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8" h="43245">
                  <a:moveTo>
                    <a:pt x="20220" y="43236"/>
                  </a:moveTo>
                  <a:cubicBezTo>
                    <a:pt x="9306" y="42886"/>
                    <a:pt x="-138" y="31203"/>
                    <a:pt x="2" y="18260"/>
                  </a:cubicBezTo>
                  <a:cubicBezTo>
                    <a:pt x="72" y="8466"/>
                    <a:pt x="8747" y="-69"/>
                    <a:pt x="18611" y="0"/>
                  </a:cubicBezTo>
                  <a:cubicBezTo>
                    <a:pt x="29945" y="0"/>
                    <a:pt x="42818" y="12593"/>
                    <a:pt x="42888" y="23787"/>
                  </a:cubicBezTo>
                  <a:cubicBezTo>
                    <a:pt x="43027" y="33861"/>
                    <a:pt x="31624" y="43586"/>
                    <a:pt x="20220" y="43236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BE8245CE-5EFE-46D9-BD45-74BCC70D895C}"/>
                </a:ext>
              </a:extLst>
            </p:cNvPr>
            <p:cNvSpPr/>
            <p:nvPr/>
          </p:nvSpPr>
          <p:spPr>
            <a:xfrm rot="5400000">
              <a:off x="3911512" y="6576410"/>
              <a:ext cx="67896" cy="161011"/>
            </a:xfrm>
            <a:custGeom>
              <a:avLst/>
              <a:gdLst>
                <a:gd name="connsiteX0" fmla="*/ 67826 w 67896"/>
                <a:gd name="connsiteY0" fmla="*/ 160910 h 161011"/>
                <a:gd name="connsiteX1" fmla="*/ 54604 w 67896"/>
                <a:gd name="connsiteY1" fmla="*/ 152794 h 161011"/>
                <a:gd name="connsiteX2" fmla="*/ 34 w 67896"/>
                <a:gd name="connsiteY2" fmla="*/ 5037 h 161011"/>
                <a:gd name="connsiteX3" fmla="*/ 1853 w 67896"/>
                <a:gd name="connsiteY3" fmla="*/ 0 h 161011"/>
                <a:gd name="connsiteX4" fmla="*/ 67896 w 67896"/>
                <a:gd name="connsiteY4" fmla="*/ 160910 h 16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96" h="161011">
                  <a:moveTo>
                    <a:pt x="67826" y="160910"/>
                  </a:moveTo>
                  <a:cubicBezTo>
                    <a:pt x="59291" y="161749"/>
                    <a:pt x="56493" y="157272"/>
                    <a:pt x="54604" y="152794"/>
                  </a:cubicBezTo>
                  <a:cubicBezTo>
                    <a:pt x="34315" y="104312"/>
                    <a:pt x="15915" y="55129"/>
                    <a:pt x="34" y="5037"/>
                  </a:cubicBezTo>
                  <a:cubicBezTo>
                    <a:pt x="-176" y="4408"/>
                    <a:pt x="594" y="3428"/>
                    <a:pt x="1853" y="0"/>
                  </a:cubicBezTo>
                  <a:cubicBezTo>
                    <a:pt x="25640" y="54080"/>
                    <a:pt x="48027" y="106550"/>
                    <a:pt x="67896" y="16091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E9B8C0EC-5E30-4BCE-A2DC-2768C30FF116}"/>
                </a:ext>
              </a:extLst>
            </p:cNvPr>
            <p:cNvSpPr/>
            <p:nvPr/>
          </p:nvSpPr>
          <p:spPr>
            <a:xfrm rot="5400000">
              <a:off x="4080689" y="6823822"/>
              <a:ext cx="40976" cy="43524"/>
            </a:xfrm>
            <a:custGeom>
              <a:avLst/>
              <a:gdLst>
                <a:gd name="connsiteX0" fmla="*/ 20590 w 40976"/>
                <a:gd name="connsiteY0" fmla="*/ 9 h 43524"/>
                <a:gd name="connsiteX1" fmla="*/ 40949 w 40976"/>
                <a:gd name="connsiteY1" fmla="*/ 20297 h 43524"/>
                <a:gd name="connsiteX2" fmla="*/ 20450 w 40976"/>
                <a:gd name="connsiteY2" fmla="*/ 43524 h 43524"/>
                <a:gd name="connsiteX3" fmla="*/ 22 w 40976"/>
                <a:gd name="connsiteY3" fmla="*/ 23376 h 43524"/>
                <a:gd name="connsiteX4" fmla="*/ 20590 w 40976"/>
                <a:gd name="connsiteY4" fmla="*/ 9 h 4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76" h="43524">
                  <a:moveTo>
                    <a:pt x="20590" y="9"/>
                  </a:moveTo>
                  <a:cubicBezTo>
                    <a:pt x="30035" y="-341"/>
                    <a:pt x="40319" y="9943"/>
                    <a:pt x="40949" y="20297"/>
                  </a:cubicBezTo>
                  <a:cubicBezTo>
                    <a:pt x="41578" y="31701"/>
                    <a:pt x="31224" y="43454"/>
                    <a:pt x="20450" y="43524"/>
                  </a:cubicBezTo>
                  <a:cubicBezTo>
                    <a:pt x="10236" y="43524"/>
                    <a:pt x="581" y="34080"/>
                    <a:pt x="22" y="23376"/>
                  </a:cubicBezTo>
                  <a:cubicBezTo>
                    <a:pt x="-538" y="12182"/>
                    <a:pt x="9816" y="428"/>
                    <a:pt x="20590" y="9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F7650CF3-27EA-42A1-89E2-4B8C5F719867}"/>
                </a:ext>
              </a:extLst>
            </p:cNvPr>
            <p:cNvSpPr/>
            <p:nvPr/>
          </p:nvSpPr>
          <p:spPr>
            <a:xfrm rot="5400000">
              <a:off x="3998625" y="6658733"/>
              <a:ext cx="27519" cy="162466"/>
            </a:xfrm>
            <a:custGeom>
              <a:avLst/>
              <a:gdLst>
                <a:gd name="connsiteX0" fmla="*/ 1876 w 27519"/>
                <a:gd name="connsiteY0" fmla="*/ 0 h 162466"/>
                <a:gd name="connsiteX1" fmla="*/ 19926 w 27519"/>
                <a:gd name="connsiteY1" fmla="*/ 113756 h 162466"/>
                <a:gd name="connsiteX2" fmla="*/ 26922 w 27519"/>
                <a:gd name="connsiteY2" fmla="*/ 152864 h 162466"/>
                <a:gd name="connsiteX3" fmla="*/ 24124 w 27519"/>
                <a:gd name="connsiteY3" fmla="*/ 162239 h 162466"/>
                <a:gd name="connsiteX4" fmla="*/ 18457 w 27519"/>
                <a:gd name="connsiteY4" fmla="*/ 155033 h 162466"/>
                <a:gd name="connsiteX5" fmla="*/ 2436 w 27519"/>
                <a:gd name="connsiteY5" fmla="*/ 38269 h 162466"/>
                <a:gd name="connsiteX6" fmla="*/ 1876 w 27519"/>
                <a:gd name="connsiteY6" fmla="*/ 0 h 16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19" h="162466">
                  <a:moveTo>
                    <a:pt x="1876" y="0"/>
                  </a:moveTo>
                  <a:cubicBezTo>
                    <a:pt x="8172" y="39948"/>
                    <a:pt x="13979" y="76887"/>
                    <a:pt x="19926" y="113756"/>
                  </a:cubicBezTo>
                  <a:cubicBezTo>
                    <a:pt x="22025" y="126839"/>
                    <a:pt x="24613" y="139852"/>
                    <a:pt x="26922" y="152864"/>
                  </a:cubicBezTo>
                  <a:cubicBezTo>
                    <a:pt x="27552" y="156502"/>
                    <a:pt x="28671" y="161050"/>
                    <a:pt x="24124" y="162239"/>
                  </a:cubicBezTo>
                  <a:cubicBezTo>
                    <a:pt x="18597" y="163638"/>
                    <a:pt x="19156" y="158251"/>
                    <a:pt x="18457" y="155033"/>
                  </a:cubicBezTo>
                  <a:cubicBezTo>
                    <a:pt x="10411" y="116485"/>
                    <a:pt x="4884" y="77587"/>
                    <a:pt x="2436" y="38269"/>
                  </a:cubicBezTo>
                  <a:cubicBezTo>
                    <a:pt x="1736" y="26655"/>
                    <a:pt x="-2322" y="15042"/>
                    <a:pt x="1876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10C5555C-0C20-41C1-9844-41E79663E725}"/>
                </a:ext>
              </a:extLst>
            </p:cNvPr>
            <p:cNvSpPr/>
            <p:nvPr/>
          </p:nvSpPr>
          <p:spPr>
            <a:xfrm rot="5400000">
              <a:off x="4067911" y="6580681"/>
              <a:ext cx="34960" cy="39399"/>
            </a:xfrm>
            <a:custGeom>
              <a:avLst/>
              <a:gdLst>
                <a:gd name="connsiteX0" fmla="*/ 14286 w 34960"/>
                <a:gd name="connsiteY0" fmla="*/ 0 h 39399"/>
                <a:gd name="connsiteX1" fmla="*/ 34924 w 34960"/>
                <a:gd name="connsiteY1" fmla="*/ 21058 h 39399"/>
                <a:gd name="connsiteX2" fmla="*/ 16734 w 34960"/>
                <a:gd name="connsiteY2" fmla="*/ 39388 h 39399"/>
                <a:gd name="connsiteX3" fmla="*/ 83 w 34960"/>
                <a:gd name="connsiteY3" fmla="*/ 18190 h 39399"/>
                <a:gd name="connsiteX4" fmla="*/ 14216 w 34960"/>
                <a:gd name="connsiteY4" fmla="*/ 0 h 3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60" h="39399">
                  <a:moveTo>
                    <a:pt x="14286" y="0"/>
                  </a:moveTo>
                  <a:cubicBezTo>
                    <a:pt x="27998" y="560"/>
                    <a:pt x="35554" y="9165"/>
                    <a:pt x="34924" y="21058"/>
                  </a:cubicBezTo>
                  <a:cubicBezTo>
                    <a:pt x="34364" y="31762"/>
                    <a:pt x="26459" y="39738"/>
                    <a:pt x="16734" y="39388"/>
                  </a:cubicBezTo>
                  <a:cubicBezTo>
                    <a:pt x="6870" y="39038"/>
                    <a:pt x="-896" y="29593"/>
                    <a:pt x="83" y="18190"/>
                  </a:cubicBezTo>
                  <a:cubicBezTo>
                    <a:pt x="923" y="8325"/>
                    <a:pt x="4981" y="630"/>
                    <a:pt x="14216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D9E7B319-A9C5-4506-A5F8-D40D41691E0F}"/>
                </a:ext>
              </a:extLst>
            </p:cNvPr>
            <p:cNvSpPr/>
            <p:nvPr/>
          </p:nvSpPr>
          <p:spPr>
            <a:xfrm rot="5400000">
              <a:off x="3880968" y="6499421"/>
              <a:ext cx="67311" cy="105150"/>
            </a:xfrm>
            <a:custGeom>
              <a:avLst/>
              <a:gdLst>
                <a:gd name="connsiteX0" fmla="*/ 3498 w 67311"/>
                <a:gd name="connsiteY0" fmla="*/ 0 h 105150"/>
                <a:gd name="connsiteX1" fmla="*/ 65343 w 67311"/>
                <a:gd name="connsiteY1" fmla="*/ 93538 h 105150"/>
                <a:gd name="connsiteX2" fmla="*/ 64294 w 67311"/>
                <a:gd name="connsiteY2" fmla="*/ 104451 h 105150"/>
                <a:gd name="connsiteX3" fmla="*/ 57928 w 67311"/>
                <a:gd name="connsiteY3" fmla="*/ 101163 h 105150"/>
                <a:gd name="connsiteX4" fmla="*/ 0 w 67311"/>
                <a:gd name="connsiteY4" fmla="*/ 2029 h 105150"/>
                <a:gd name="connsiteX5" fmla="*/ 3428 w 67311"/>
                <a:gd name="connsiteY5" fmla="*/ 0 h 10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11" h="105150">
                  <a:moveTo>
                    <a:pt x="3498" y="0"/>
                  </a:moveTo>
                  <a:cubicBezTo>
                    <a:pt x="25326" y="30363"/>
                    <a:pt x="45894" y="61566"/>
                    <a:pt x="65343" y="93538"/>
                  </a:cubicBezTo>
                  <a:cubicBezTo>
                    <a:pt x="67652" y="97385"/>
                    <a:pt x="68632" y="101583"/>
                    <a:pt x="64294" y="104451"/>
                  </a:cubicBezTo>
                  <a:cubicBezTo>
                    <a:pt x="61216" y="106550"/>
                    <a:pt x="59257" y="103472"/>
                    <a:pt x="57928" y="101163"/>
                  </a:cubicBezTo>
                  <a:cubicBezTo>
                    <a:pt x="38548" y="68142"/>
                    <a:pt x="19309" y="35050"/>
                    <a:pt x="0" y="2029"/>
                  </a:cubicBezTo>
                  <a:cubicBezTo>
                    <a:pt x="1119" y="1329"/>
                    <a:pt x="2309" y="630"/>
                    <a:pt x="3428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7A9CBD78-12CE-4CE2-8685-3079F8FD5AEF}"/>
                </a:ext>
              </a:extLst>
            </p:cNvPr>
            <p:cNvSpPr/>
            <p:nvPr/>
          </p:nvSpPr>
          <p:spPr>
            <a:xfrm rot="5400000">
              <a:off x="3749060" y="5597533"/>
              <a:ext cx="183156" cy="146605"/>
            </a:xfrm>
            <a:custGeom>
              <a:avLst/>
              <a:gdLst>
                <a:gd name="connsiteX0" fmla="*/ 183156 w 183156"/>
                <a:gd name="connsiteY0" fmla="*/ 962 h 146605"/>
                <a:gd name="connsiteX1" fmla="*/ 146217 w 183156"/>
                <a:gd name="connsiteY1" fmla="*/ 50144 h 146605"/>
                <a:gd name="connsiteX2" fmla="*/ 96335 w 183156"/>
                <a:gd name="connsiteY2" fmla="*/ 113878 h 146605"/>
                <a:gd name="connsiteX3" fmla="*/ 47782 w 183156"/>
                <a:gd name="connsiteY3" fmla="*/ 145570 h 146605"/>
                <a:gd name="connsiteX4" fmla="*/ 4476 w 183156"/>
                <a:gd name="connsiteY4" fmla="*/ 126331 h 146605"/>
                <a:gd name="connsiteX5" fmla="*/ 11193 w 183156"/>
                <a:gd name="connsiteY5" fmla="*/ 87643 h 146605"/>
                <a:gd name="connsiteX6" fmla="*/ 68351 w 183156"/>
                <a:gd name="connsiteY6" fmla="*/ 43848 h 146605"/>
                <a:gd name="connsiteX7" fmla="*/ 166995 w 183156"/>
                <a:gd name="connsiteY7" fmla="*/ 2501 h 146605"/>
                <a:gd name="connsiteX8" fmla="*/ 183156 w 183156"/>
                <a:gd name="connsiteY8" fmla="*/ 1032 h 14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156" h="146605">
                  <a:moveTo>
                    <a:pt x="183156" y="962"/>
                  </a:moveTo>
                  <a:cubicBezTo>
                    <a:pt x="170214" y="18242"/>
                    <a:pt x="158390" y="34333"/>
                    <a:pt x="146217" y="50144"/>
                  </a:cubicBezTo>
                  <a:cubicBezTo>
                    <a:pt x="129776" y="71552"/>
                    <a:pt x="113545" y="93100"/>
                    <a:pt x="96335" y="113878"/>
                  </a:cubicBezTo>
                  <a:cubicBezTo>
                    <a:pt x="83602" y="129270"/>
                    <a:pt x="67651" y="140883"/>
                    <a:pt x="47782" y="145570"/>
                  </a:cubicBezTo>
                  <a:cubicBezTo>
                    <a:pt x="30782" y="149558"/>
                    <a:pt x="13921" y="141793"/>
                    <a:pt x="4476" y="126331"/>
                  </a:cubicBezTo>
                  <a:cubicBezTo>
                    <a:pt x="-2869" y="114298"/>
                    <a:pt x="-1540" y="101565"/>
                    <a:pt x="11193" y="87643"/>
                  </a:cubicBezTo>
                  <a:cubicBezTo>
                    <a:pt x="27563" y="69733"/>
                    <a:pt x="45473" y="53572"/>
                    <a:pt x="68351" y="43848"/>
                  </a:cubicBezTo>
                  <a:cubicBezTo>
                    <a:pt x="101162" y="29925"/>
                    <a:pt x="132715" y="12925"/>
                    <a:pt x="166995" y="2501"/>
                  </a:cubicBezTo>
                  <a:cubicBezTo>
                    <a:pt x="171193" y="1241"/>
                    <a:pt x="175251" y="-1487"/>
                    <a:pt x="183156" y="1032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E68CD61-7B6D-45B5-AFC2-ED7B652EB071}"/>
                </a:ext>
              </a:extLst>
            </p:cNvPr>
            <p:cNvSpPr/>
            <p:nvPr/>
          </p:nvSpPr>
          <p:spPr>
            <a:xfrm rot="5400000">
              <a:off x="3749675" y="5623596"/>
              <a:ext cx="95962" cy="202660"/>
            </a:xfrm>
            <a:custGeom>
              <a:avLst/>
              <a:gdLst>
                <a:gd name="connsiteX0" fmla="*/ 95963 w 95962"/>
                <a:gd name="connsiteY0" fmla="*/ 0 h 202660"/>
                <a:gd name="connsiteX1" fmla="*/ 85049 w 95962"/>
                <a:gd name="connsiteY1" fmla="*/ 85562 h 202660"/>
                <a:gd name="connsiteX2" fmla="*/ 74974 w 95962"/>
                <a:gd name="connsiteY2" fmla="*/ 158601 h 202660"/>
                <a:gd name="connsiteX3" fmla="*/ 64200 w 95962"/>
                <a:gd name="connsiteY3" fmla="*/ 185186 h 202660"/>
                <a:gd name="connsiteX4" fmla="*/ 7952 w 95962"/>
                <a:gd name="connsiteY4" fmla="*/ 184557 h 202660"/>
                <a:gd name="connsiteX5" fmla="*/ 256 w 95962"/>
                <a:gd name="connsiteY5" fmla="*/ 147547 h 202660"/>
                <a:gd name="connsiteX6" fmla="*/ 23553 w 95962"/>
                <a:gd name="connsiteY6" fmla="*/ 83463 h 202660"/>
                <a:gd name="connsiteX7" fmla="*/ 83230 w 95962"/>
                <a:gd name="connsiteY7" fmla="*/ 10284 h 202660"/>
                <a:gd name="connsiteX8" fmla="*/ 95963 w 95962"/>
                <a:gd name="connsiteY8" fmla="*/ 0 h 20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62" h="202660">
                  <a:moveTo>
                    <a:pt x="95963" y="0"/>
                  </a:moveTo>
                  <a:cubicBezTo>
                    <a:pt x="92185" y="29733"/>
                    <a:pt x="89106" y="57718"/>
                    <a:pt x="85049" y="85562"/>
                  </a:cubicBezTo>
                  <a:cubicBezTo>
                    <a:pt x="81551" y="109908"/>
                    <a:pt x="82320" y="134814"/>
                    <a:pt x="74974" y="158601"/>
                  </a:cubicBezTo>
                  <a:cubicBezTo>
                    <a:pt x="72106" y="167766"/>
                    <a:pt x="69308" y="176861"/>
                    <a:pt x="64200" y="185186"/>
                  </a:cubicBezTo>
                  <a:cubicBezTo>
                    <a:pt x="49858" y="208693"/>
                    <a:pt x="21874" y="208483"/>
                    <a:pt x="7952" y="184557"/>
                  </a:cubicBezTo>
                  <a:cubicBezTo>
                    <a:pt x="1306" y="173153"/>
                    <a:pt x="-793" y="160350"/>
                    <a:pt x="256" y="147547"/>
                  </a:cubicBezTo>
                  <a:cubicBezTo>
                    <a:pt x="2075" y="124180"/>
                    <a:pt x="6413" y="102213"/>
                    <a:pt x="23553" y="83463"/>
                  </a:cubicBezTo>
                  <a:cubicBezTo>
                    <a:pt x="44751" y="60236"/>
                    <a:pt x="63361" y="34701"/>
                    <a:pt x="83230" y="10284"/>
                  </a:cubicBezTo>
                  <a:cubicBezTo>
                    <a:pt x="86028" y="6856"/>
                    <a:pt x="88197" y="2589"/>
                    <a:pt x="95963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98FC585D-5F3E-47C8-B539-DEFC36F5044C}"/>
                </a:ext>
              </a:extLst>
            </p:cNvPr>
            <p:cNvSpPr/>
            <p:nvPr/>
          </p:nvSpPr>
          <p:spPr>
            <a:xfrm rot="5400000">
              <a:off x="3742185" y="5773222"/>
              <a:ext cx="129746" cy="187914"/>
            </a:xfrm>
            <a:custGeom>
              <a:avLst/>
              <a:gdLst>
                <a:gd name="connsiteX0" fmla="*/ 824 w 129746"/>
                <a:gd name="connsiteY0" fmla="*/ 0 h 187914"/>
                <a:gd name="connsiteX1" fmla="*/ 43570 w 129746"/>
                <a:gd name="connsiteY1" fmla="*/ 41277 h 187914"/>
                <a:gd name="connsiteX2" fmla="*/ 99609 w 129746"/>
                <a:gd name="connsiteY2" fmla="*/ 95706 h 187914"/>
                <a:gd name="connsiteX3" fmla="*/ 129622 w 129746"/>
                <a:gd name="connsiteY3" fmla="*/ 161889 h 187914"/>
                <a:gd name="connsiteX4" fmla="*/ 98630 w 129746"/>
                <a:gd name="connsiteY4" fmla="*/ 187355 h 187914"/>
                <a:gd name="connsiteX5" fmla="*/ 83868 w 129746"/>
                <a:gd name="connsiteY5" fmla="*/ 180429 h 187914"/>
                <a:gd name="connsiteX6" fmla="*/ 21533 w 129746"/>
                <a:gd name="connsiteY6" fmla="*/ 86542 h 187914"/>
                <a:gd name="connsiteX7" fmla="*/ 1804 w 129746"/>
                <a:gd name="connsiteY7" fmla="*/ 9585 h 187914"/>
                <a:gd name="connsiteX8" fmla="*/ 824 w 129746"/>
                <a:gd name="connsiteY8" fmla="*/ 70 h 18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746" h="187914">
                  <a:moveTo>
                    <a:pt x="824" y="0"/>
                  </a:moveTo>
                  <a:cubicBezTo>
                    <a:pt x="15446" y="14062"/>
                    <a:pt x="30068" y="27075"/>
                    <a:pt x="43570" y="41277"/>
                  </a:cubicBezTo>
                  <a:cubicBezTo>
                    <a:pt x="61550" y="60236"/>
                    <a:pt x="81349" y="77237"/>
                    <a:pt x="99609" y="95706"/>
                  </a:cubicBezTo>
                  <a:cubicBezTo>
                    <a:pt x="117309" y="113616"/>
                    <a:pt x="127174" y="136773"/>
                    <a:pt x="129622" y="161889"/>
                  </a:cubicBezTo>
                  <a:cubicBezTo>
                    <a:pt x="131301" y="179100"/>
                    <a:pt x="115770" y="190643"/>
                    <a:pt x="98630" y="187355"/>
                  </a:cubicBezTo>
                  <a:cubicBezTo>
                    <a:pt x="93103" y="186306"/>
                    <a:pt x="87926" y="184137"/>
                    <a:pt x="83868" y="180429"/>
                  </a:cubicBezTo>
                  <a:cubicBezTo>
                    <a:pt x="55324" y="154334"/>
                    <a:pt x="29298" y="126559"/>
                    <a:pt x="21533" y="86542"/>
                  </a:cubicBezTo>
                  <a:cubicBezTo>
                    <a:pt x="16496" y="60516"/>
                    <a:pt x="9849" y="34840"/>
                    <a:pt x="1804" y="9585"/>
                  </a:cubicBezTo>
                  <a:cubicBezTo>
                    <a:pt x="894" y="6646"/>
                    <a:pt x="-1134" y="3778"/>
                    <a:pt x="824" y="7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B606698C-8DFD-4EEE-BDDA-1EE03AA2CF50}"/>
                </a:ext>
              </a:extLst>
            </p:cNvPr>
            <p:cNvSpPr/>
            <p:nvPr/>
          </p:nvSpPr>
          <p:spPr>
            <a:xfrm rot="5400000">
              <a:off x="3962854" y="5798069"/>
              <a:ext cx="143181" cy="162959"/>
            </a:xfrm>
            <a:custGeom>
              <a:avLst/>
              <a:gdLst>
                <a:gd name="connsiteX0" fmla="*/ 0 w 143181"/>
                <a:gd name="connsiteY0" fmla="*/ 161879 h 162959"/>
                <a:gd name="connsiteX1" fmla="*/ 25186 w 143181"/>
                <a:gd name="connsiteY1" fmla="*/ 120323 h 162959"/>
                <a:gd name="connsiteX2" fmla="*/ 62335 w 143181"/>
                <a:gd name="connsiteY2" fmla="*/ 45395 h 162959"/>
                <a:gd name="connsiteX3" fmla="*/ 92558 w 143181"/>
                <a:gd name="connsiteY3" fmla="*/ 7126 h 162959"/>
                <a:gd name="connsiteX4" fmla="*/ 125929 w 143181"/>
                <a:gd name="connsiteY4" fmla="*/ 4188 h 162959"/>
                <a:gd name="connsiteX5" fmla="*/ 142720 w 143181"/>
                <a:gd name="connsiteY5" fmla="*/ 36230 h 162959"/>
                <a:gd name="connsiteX6" fmla="*/ 96266 w 143181"/>
                <a:gd name="connsiteY6" fmla="*/ 111927 h 162959"/>
                <a:gd name="connsiteX7" fmla="*/ 8745 w 143181"/>
                <a:gd name="connsiteY7" fmla="*/ 160690 h 162959"/>
                <a:gd name="connsiteX8" fmla="*/ 0 w 143181"/>
                <a:gd name="connsiteY8" fmla="*/ 161879 h 16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81" h="162959">
                  <a:moveTo>
                    <a:pt x="0" y="161879"/>
                  </a:moveTo>
                  <a:cubicBezTo>
                    <a:pt x="8395" y="148027"/>
                    <a:pt x="16861" y="134175"/>
                    <a:pt x="25186" y="120323"/>
                  </a:cubicBezTo>
                  <a:cubicBezTo>
                    <a:pt x="39598" y="96326"/>
                    <a:pt x="52401" y="71630"/>
                    <a:pt x="62335" y="45395"/>
                  </a:cubicBezTo>
                  <a:cubicBezTo>
                    <a:pt x="68282" y="29653"/>
                    <a:pt x="79056" y="17061"/>
                    <a:pt x="92558" y="7126"/>
                  </a:cubicBezTo>
                  <a:cubicBezTo>
                    <a:pt x="102912" y="-500"/>
                    <a:pt x="114106" y="-2808"/>
                    <a:pt x="125929" y="4188"/>
                  </a:cubicBezTo>
                  <a:cubicBezTo>
                    <a:pt x="138103" y="11464"/>
                    <a:pt x="145099" y="22378"/>
                    <a:pt x="142720" y="36230"/>
                  </a:cubicBezTo>
                  <a:cubicBezTo>
                    <a:pt x="137333" y="67292"/>
                    <a:pt x="124670" y="94297"/>
                    <a:pt x="96266" y="111927"/>
                  </a:cubicBezTo>
                  <a:cubicBezTo>
                    <a:pt x="67862" y="129627"/>
                    <a:pt x="38408" y="145299"/>
                    <a:pt x="8745" y="160690"/>
                  </a:cubicBezTo>
                  <a:cubicBezTo>
                    <a:pt x="6506" y="161879"/>
                    <a:pt x="4477" y="164398"/>
                    <a:pt x="0" y="161879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0EDE9D1C-FF12-4B86-BDB5-6A7E376F162F}"/>
                </a:ext>
              </a:extLst>
            </p:cNvPr>
            <p:cNvSpPr/>
            <p:nvPr/>
          </p:nvSpPr>
          <p:spPr>
            <a:xfrm rot="5400000">
              <a:off x="4009578" y="5642222"/>
              <a:ext cx="81361" cy="193443"/>
            </a:xfrm>
            <a:custGeom>
              <a:avLst/>
              <a:gdLst>
                <a:gd name="connsiteX0" fmla="*/ 81222 w 81361"/>
                <a:gd name="connsiteY0" fmla="*/ 127872 h 193443"/>
                <a:gd name="connsiteX1" fmla="*/ 81222 w 81361"/>
                <a:gd name="connsiteY1" fmla="*/ 186779 h 193443"/>
                <a:gd name="connsiteX2" fmla="*/ 78213 w 81361"/>
                <a:gd name="connsiteY2" fmla="*/ 193425 h 193443"/>
                <a:gd name="connsiteX3" fmla="*/ 74016 w 81361"/>
                <a:gd name="connsiteY3" fmla="*/ 190627 h 193443"/>
                <a:gd name="connsiteX4" fmla="*/ 1117 w 81361"/>
                <a:gd name="connsiteY4" fmla="*/ 48326 h 193443"/>
                <a:gd name="connsiteX5" fmla="*/ 1676 w 81361"/>
                <a:gd name="connsiteY5" fmla="*/ 21182 h 193443"/>
                <a:gd name="connsiteX6" fmla="*/ 45402 w 81361"/>
                <a:gd name="connsiteY6" fmla="*/ 6210 h 193443"/>
                <a:gd name="connsiteX7" fmla="*/ 81152 w 81361"/>
                <a:gd name="connsiteY7" fmla="*/ 81418 h 193443"/>
                <a:gd name="connsiteX8" fmla="*/ 81152 w 81361"/>
                <a:gd name="connsiteY8" fmla="*/ 127942 h 193443"/>
                <a:gd name="connsiteX9" fmla="*/ 81362 w 81361"/>
                <a:gd name="connsiteY9" fmla="*/ 127942 h 19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361" h="193443">
                  <a:moveTo>
                    <a:pt x="81222" y="127872"/>
                  </a:moveTo>
                  <a:cubicBezTo>
                    <a:pt x="81222" y="147531"/>
                    <a:pt x="81222" y="167120"/>
                    <a:pt x="81222" y="186779"/>
                  </a:cubicBezTo>
                  <a:cubicBezTo>
                    <a:pt x="81222" y="189297"/>
                    <a:pt x="81851" y="192795"/>
                    <a:pt x="78213" y="193425"/>
                  </a:cubicBezTo>
                  <a:cubicBezTo>
                    <a:pt x="76954" y="193635"/>
                    <a:pt x="74785" y="192026"/>
                    <a:pt x="74016" y="190627"/>
                  </a:cubicBezTo>
                  <a:cubicBezTo>
                    <a:pt x="48130" y="144033"/>
                    <a:pt x="7693" y="104855"/>
                    <a:pt x="1117" y="48326"/>
                  </a:cubicBezTo>
                  <a:cubicBezTo>
                    <a:pt x="67" y="39161"/>
                    <a:pt x="-982" y="30137"/>
                    <a:pt x="1676" y="21182"/>
                  </a:cubicBezTo>
                  <a:cubicBezTo>
                    <a:pt x="7413" y="1802"/>
                    <a:pt x="30010" y="-6803"/>
                    <a:pt x="45402" y="6210"/>
                  </a:cubicBezTo>
                  <a:cubicBezTo>
                    <a:pt x="68209" y="25589"/>
                    <a:pt x="81292" y="50565"/>
                    <a:pt x="81152" y="81418"/>
                  </a:cubicBezTo>
                  <a:cubicBezTo>
                    <a:pt x="81082" y="96949"/>
                    <a:pt x="81152" y="112480"/>
                    <a:pt x="81152" y="127942"/>
                  </a:cubicBezTo>
                  <a:cubicBezTo>
                    <a:pt x="81152" y="127942"/>
                    <a:pt x="81292" y="127942"/>
                    <a:pt x="81362" y="127942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5DA01724-FEFB-4040-9C43-FFFD4EDB4013}"/>
                </a:ext>
              </a:extLst>
            </p:cNvPr>
            <p:cNvSpPr/>
            <p:nvPr/>
          </p:nvSpPr>
          <p:spPr>
            <a:xfrm rot="5400000">
              <a:off x="3882447" y="5863648"/>
              <a:ext cx="196152" cy="100865"/>
            </a:xfrm>
            <a:custGeom>
              <a:avLst/>
              <a:gdLst>
                <a:gd name="connsiteX0" fmla="*/ 0 w 196152"/>
                <a:gd name="connsiteY0" fmla="*/ 92091 h 100865"/>
                <a:gd name="connsiteX1" fmla="*/ 53660 w 196152"/>
                <a:gd name="connsiteY1" fmla="*/ 61938 h 100865"/>
                <a:gd name="connsiteX2" fmla="*/ 118793 w 196152"/>
                <a:gd name="connsiteY2" fmla="*/ 19542 h 100865"/>
                <a:gd name="connsiteX3" fmla="*/ 171684 w 196152"/>
                <a:gd name="connsiteY3" fmla="*/ 23 h 100865"/>
                <a:gd name="connsiteX4" fmla="*/ 192742 w 196152"/>
                <a:gd name="connsiteY4" fmla="*/ 35213 h 100865"/>
                <a:gd name="connsiteX5" fmla="*/ 167346 w 196152"/>
                <a:gd name="connsiteY5" fmla="*/ 63547 h 100865"/>
                <a:gd name="connsiteX6" fmla="*/ 118164 w 196152"/>
                <a:gd name="connsiteY6" fmla="*/ 93001 h 100865"/>
                <a:gd name="connsiteX7" fmla="*/ 79755 w 196152"/>
                <a:gd name="connsiteY7" fmla="*/ 100137 h 100865"/>
                <a:gd name="connsiteX8" fmla="*/ 16930 w 196152"/>
                <a:gd name="connsiteY8" fmla="*/ 96639 h 100865"/>
                <a:gd name="connsiteX9" fmla="*/ 0 w 196152"/>
                <a:gd name="connsiteY9" fmla="*/ 92021 h 10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152" h="100865">
                  <a:moveTo>
                    <a:pt x="0" y="92091"/>
                  </a:moveTo>
                  <a:cubicBezTo>
                    <a:pt x="18330" y="81807"/>
                    <a:pt x="36030" y="71943"/>
                    <a:pt x="53660" y="61938"/>
                  </a:cubicBezTo>
                  <a:cubicBezTo>
                    <a:pt x="76187" y="49135"/>
                    <a:pt x="98995" y="37172"/>
                    <a:pt x="118793" y="19542"/>
                  </a:cubicBezTo>
                  <a:cubicBezTo>
                    <a:pt x="132925" y="6949"/>
                    <a:pt x="151605" y="-467"/>
                    <a:pt x="171684" y="23"/>
                  </a:cubicBezTo>
                  <a:cubicBezTo>
                    <a:pt x="192042" y="513"/>
                    <a:pt x="201837" y="17023"/>
                    <a:pt x="192742" y="35213"/>
                  </a:cubicBezTo>
                  <a:cubicBezTo>
                    <a:pt x="186865" y="46967"/>
                    <a:pt x="177281" y="55572"/>
                    <a:pt x="167346" y="63547"/>
                  </a:cubicBezTo>
                  <a:cubicBezTo>
                    <a:pt x="152305" y="75581"/>
                    <a:pt x="135794" y="85375"/>
                    <a:pt x="118164" y="93001"/>
                  </a:cubicBezTo>
                  <a:cubicBezTo>
                    <a:pt x="105991" y="98248"/>
                    <a:pt x="93608" y="102655"/>
                    <a:pt x="79755" y="100137"/>
                  </a:cubicBezTo>
                  <a:cubicBezTo>
                    <a:pt x="58977" y="96429"/>
                    <a:pt x="37919" y="97268"/>
                    <a:pt x="16930" y="96639"/>
                  </a:cubicBezTo>
                  <a:cubicBezTo>
                    <a:pt x="11683" y="96499"/>
                    <a:pt x="5877" y="97968"/>
                    <a:pt x="0" y="92021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A0B06DF0-CC13-4E8E-BA8E-542788084DDF}"/>
                </a:ext>
              </a:extLst>
            </p:cNvPr>
            <p:cNvSpPr/>
            <p:nvPr/>
          </p:nvSpPr>
          <p:spPr>
            <a:xfrm rot="5400000">
              <a:off x="4014706" y="5733531"/>
              <a:ext cx="75528" cy="185374"/>
            </a:xfrm>
            <a:custGeom>
              <a:avLst/>
              <a:gdLst>
                <a:gd name="connsiteX0" fmla="*/ 2923 w 75528"/>
                <a:gd name="connsiteY0" fmla="*/ 185375 h 185374"/>
                <a:gd name="connsiteX1" fmla="*/ 6771 w 75528"/>
                <a:gd name="connsiteY1" fmla="*/ 38177 h 185374"/>
                <a:gd name="connsiteX2" fmla="*/ 17685 w 75528"/>
                <a:gd name="connsiteY2" fmla="*/ 13132 h 185374"/>
                <a:gd name="connsiteX3" fmla="*/ 46089 w 75528"/>
                <a:gd name="connsiteY3" fmla="*/ 329 h 185374"/>
                <a:gd name="connsiteX4" fmla="*/ 71975 w 75528"/>
                <a:gd name="connsiteY4" fmla="*/ 21597 h 185374"/>
                <a:gd name="connsiteX5" fmla="*/ 67567 w 75528"/>
                <a:gd name="connsiteY5" fmla="*/ 81763 h 185374"/>
                <a:gd name="connsiteX6" fmla="*/ 9010 w 75528"/>
                <a:gd name="connsiteY6" fmla="*/ 180967 h 185374"/>
                <a:gd name="connsiteX7" fmla="*/ 2853 w 75528"/>
                <a:gd name="connsiteY7" fmla="*/ 185375 h 18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528" h="185374">
                  <a:moveTo>
                    <a:pt x="2923" y="185375"/>
                  </a:moveTo>
                  <a:cubicBezTo>
                    <a:pt x="1174" y="134374"/>
                    <a:pt x="-4353" y="86101"/>
                    <a:pt x="6771" y="38177"/>
                  </a:cubicBezTo>
                  <a:cubicBezTo>
                    <a:pt x="8870" y="29222"/>
                    <a:pt x="12298" y="20687"/>
                    <a:pt x="17685" y="13132"/>
                  </a:cubicBezTo>
                  <a:cubicBezTo>
                    <a:pt x="24611" y="3477"/>
                    <a:pt x="33986" y="-1350"/>
                    <a:pt x="46089" y="329"/>
                  </a:cubicBezTo>
                  <a:cubicBezTo>
                    <a:pt x="58962" y="2148"/>
                    <a:pt x="68546" y="8584"/>
                    <a:pt x="71975" y="21597"/>
                  </a:cubicBezTo>
                  <a:cubicBezTo>
                    <a:pt x="77431" y="42025"/>
                    <a:pt x="77082" y="62244"/>
                    <a:pt x="67567" y="81763"/>
                  </a:cubicBezTo>
                  <a:cubicBezTo>
                    <a:pt x="50706" y="116394"/>
                    <a:pt x="28599" y="147946"/>
                    <a:pt x="9010" y="180967"/>
                  </a:cubicBezTo>
                  <a:cubicBezTo>
                    <a:pt x="8380" y="182017"/>
                    <a:pt x="6981" y="182507"/>
                    <a:pt x="2853" y="185375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C7DAB59F-F493-4E7E-9972-9EC5145036FF}"/>
                </a:ext>
              </a:extLst>
            </p:cNvPr>
            <p:cNvSpPr/>
            <p:nvPr/>
          </p:nvSpPr>
          <p:spPr>
            <a:xfrm rot="5400000">
              <a:off x="3874707" y="5622185"/>
              <a:ext cx="192491" cy="69075"/>
            </a:xfrm>
            <a:custGeom>
              <a:avLst/>
              <a:gdLst>
                <a:gd name="connsiteX0" fmla="*/ 192492 w 192491"/>
                <a:gd name="connsiteY0" fmla="*/ 69076 h 69075"/>
                <a:gd name="connsiteX1" fmla="*/ 137573 w 192491"/>
                <a:gd name="connsiteY1" fmla="*/ 65787 h 69075"/>
                <a:gd name="connsiteX2" fmla="*/ 67752 w 192491"/>
                <a:gd name="connsiteY2" fmla="*/ 63479 h 69075"/>
                <a:gd name="connsiteX3" fmla="*/ 22347 w 192491"/>
                <a:gd name="connsiteY3" fmla="*/ 54244 h 69075"/>
                <a:gd name="connsiteX4" fmla="*/ 2199 w 192491"/>
                <a:gd name="connsiteY4" fmla="*/ 35005 h 69075"/>
                <a:gd name="connsiteX5" fmla="*/ 17310 w 192491"/>
                <a:gd name="connsiteY5" fmla="*/ 4152 h 69075"/>
                <a:gd name="connsiteX6" fmla="*/ 88250 w 192491"/>
                <a:gd name="connsiteY6" fmla="*/ 11988 h 69075"/>
                <a:gd name="connsiteX7" fmla="*/ 177800 w 192491"/>
                <a:gd name="connsiteY7" fmla="*/ 56343 h 69075"/>
                <a:gd name="connsiteX8" fmla="*/ 192492 w 192491"/>
                <a:gd name="connsiteY8" fmla="*/ 69076 h 6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491" h="69075">
                  <a:moveTo>
                    <a:pt x="192492" y="69076"/>
                  </a:moveTo>
                  <a:cubicBezTo>
                    <a:pt x="172623" y="67956"/>
                    <a:pt x="154993" y="67676"/>
                    <a:pt x="137573" y="65787"/>
                  </a:cubicBezTo>
                  <a:cubicBezTo>
                    <a:pt x="114346" y="63199"/>
                    <a:pt x="91049" y="63339"/>
                    <a:pt x="67752" y="63479"/>
                  </a:cubicBezTo>
                  <a:cubicBezTo>
                    <a:pt x="51871" y="63549"/>
                    <a:pt x="37039" y="59421"/>
                    <a:pt x="22347" y="54244"/>
                  </a:cubicBezTo>
                  <a:cubicBezTo>
                    <a:pt x="12973" y="50956"/>
                    <a:pt x="5767" y="44659"/>
                    <a:pt x="2199" y="35005"/>
                  </a:cubicBezTo>
                  <a:cubicBezTo>
                    <a:pt x="-3398" y="19893"/>
                    <a:pt x="1709" y="8000"/>
                    <a:pt x="17310" y="4152"/>
                  </a:cubicBezTo>
                  <a:cubicBezTo>
                    <a:pt x="41657" y="-1795"/>
                    <a:pt x="65163" y="-3054"/>
                    <a:pt x="88250" y="11988"/>
                  </a:cubicBezTo>
                  <a:cubicBezTo>
                    <a:pt x="116165" y="30247"/>
                    <a:pt x="149256" y="38853"/>
                    <a:pt x="177800" y="56343"/>
                  </a:cubicBezTo>
                  <a:cubicBezTo>
                    <a:pt x="182348" y="59141"/>
                    <a:pt x="188084" y="60330"/>
                    <a:pt x="192492" y="69076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CD2A8308-400C-4D06-91B8-6C90A974AB5B}"/>
                </a:ext>
              </a:extLst>
            </p:cNvPr>
            <p:cNvSpPr/>
            <p:nvPr/>
          </p:nvSpPr>
          <p:spPr>
            <a:xfrm rot="5400000">
              <a:off x="3962584" y="5623744"/>
              <a:ext cx="125655" cy="133636"/>
            </a:xfrm>
            <a:custGeom>
              <a:avLst/>
              <a:gdLst>
                <a:gd name="connsiteX0" fmla="*/ 125585 w 125655"/>
                <a:gd name="connsiteY0" fmla="*/ 133637 h 133636"/>
                <a:gd name="connsiteX1" fmla="*/ 81930 w 125655"/>
                <a:gd name="connsiteY1" fmla="*/ 113978 h 133636"/>
                <a:gd name="connsiteX2" fmla="*/ 30928 w 125655"/>
                <a:gd name="connsiteY2" fmla="*/ 90191 h 133636"/>
                <a:gd name="connsiteX3" fmla="*/ 5532 w 125655"/>
                <a:gd name="connsiteY3" fmla="*/ 12185 h 133636"/>
                <a:gd name="connsiteX4" fmla="*/ 40093 w 125655"/>
                <a:gd name="connsiteY4" fmla="*/ 4139 h 133636"/>
                <a:gd name="connsiteX5" fmla="*/ 71925 w 125655"/>
                <a:gd name="connsiteY5" fmla="*/ 39190 h 133636"/>
                <a:gd name="connsiteX6" fmla="*/ 113132 w 125655"/>
                <a:gd name="connsiteY6" fmla="*/ 106842 h 133636"/>
                <a:gd name="connsiteX7" fmla="*/ 125655 w 125655"/>
                <a:gd name="connsiteY7" fmla="*/ 133567 h 13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655" h="133636">
                  <a:moveTo>
                    <a:pt x="125585" y="133637"/>
                  </a:moveTo>
                  <a:cubicBezTo>
                    <a:pt x="109774" y="126501"/>
                    <a:pt x="95782" y="120344"/>
                    <a:pt x="81930" y="113978"/>
                  </a:cubicBezTo>
                  <a:cubicBezTo>
                    <a:pt x="64859" y="106142"/>
                    <a:pt x="47999" y="97957"/>
                    <a:pt x="30928" y="90191"/>
                  </a:cubicBezTo>
                  <a:cubicBezTo>
                    <a:pt x="5393" y="78578"/>
                    <a:pt x="-8390" y="36391"/>
                    <a:pt x="5532" y="12185"/>
                  </a:cubicBezTo>
                  <a:cubicBezTo>
                    <a:pt x="12668" y="-198"/>
                    <a:pt x="26451" y="-3626"/>
                    <a:pt x="40093" y="4139"/>
                  </a:cubicBezTo>
                  <a:cubicBezTo>
                    <a:pt x="54435" y="12325"/>
                    <a:pt x="66398" y="24358"/>
                    <a:pt x="71925" y="39190"/>
                  </a:cubicBezTo>
                  <a:cubicBezTo>
                    <a:pt x="81370" y="64725"/>
                    <a:pt x="97811" y="85294"/>
                    <a:pt x="113132" y="106842"/>
                  </a:cubicBezTo>
                  <a:cubicBezTo>
                    <a:pt x="118309" y="114118"/>
                    <a:pt x="123906" y="121324"/>
                    <a:pt x="125655" y="133567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FF105235-8AAF-4FF6-9C19-E3290BAE2C2D}"/>
                </a:ext>
              </a:extLst>
            </p:cNvPr>
            <p:cNvSpPr/>
            <p:nvPr/>
          </p:nvSpPr>
          <p:spPr>
            <a:xfrm rot="5400000">
              <a:off x="3804847" y="5613393"/>
              <a:ext cx="190147" cy="64797"/>
            </a:xfrm>
            <a:custGeom>
              <a:avLst/>
              <a:gdLst>
                <a:gd name="connsiteX0" fmla="*/ 190148 w 190147"/>
                <a:gd name="connsiteY0" fmla="*/ 7028 h 64797"/>
                <a:gd name="connsiteX1" fmla="*/ 66177 w 190147"/>
                <a:gd name="connsiteY1" fmla="*/ 60408 h 64797"/>
                <a:gd name="connsiteX2" fmla="*/ 18744 w 190147"/>
                <a:gd name="connsiteY2" fmla="*/ 62717 h 64797"/>
                <a:gd name="connsiteX3" fmla="*/ 9159 w 190147"/>
                <a:gd name="connsiteY3" fmla="*/ 29135 h 64797"/>
                <a:gd name="connsiteX4" fmla="*/ 75202 w 190147"/>
                <a:gd name="connsiteY4" fmla="*/ 172 h 64797"/>
                <a:gd name="connsiteX5" fmla="*/ 180493 w 190147"/>
                <a:gd name="connsiteY5" fmla="*/ 2480 h 64797"/>
                <a:gd name="connsiteX6" fmla="*/ 190078 w 190147"/>
                <a:gd name="connsiteY6" fmla="*/ 6888 h 6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47" h="64797">
                  <a:moveTo>
                    <a:pt x="190148" y="7028"/>
                  </a:moveTo>
                  <a:cubicBezTo>
                    <a:pt x="146702" y="22559"/>
                    <a:pt x="110182" y="50124"/>
                    <a:pt x="66177" y="60408"/>
                  </a:cubicBezTo>
                  <a:cubicBezTo>
                    <a:pt x="50786" y="64046"/>
                    <a:pt x="34835" y="66914"/>
                    <a:pt x="18744" y="62717"/>
                  </a:cubicBezTo>
                  <a:cubicBezTo>
                    <a:pt x="-1685" y="57470"/>
                    <a:pt x="-6232" y="43547"/>
                    <a:pt x="9159" y="29135"/>
                  </a:cubicBezTo>
                  <a:cubicBezTo>
                    <a:pt x="27559" y="11925"/>
                    <a:pt x="49107" y="102"/>
                    <a:pt x="75202" y="172"/>
                  </a:cubicBezTo>
                  <a:cubicBezTo>
                    <a:pt x="110322" y="381"/>
                    <a:pt x="145513" y="-1228"/>
                    <a:pt x="180493" y="2480"/>
                  </a:cubicBezTo>
                  <a:cubicBezTo>
                    <a:pt x="183082" y="2760"/>
                    <a:pt x="186020" y="2131"/>
                    <a:pt x="190078" y="6888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F5BA211B-735D-4E60-AA2F-A31924181F46}"/>
                </a:ext>
              </a:extLst>
            </p:cNvPr>
            <p:cNvSpPr/>
            <p:nvPr/>
          </p:nvSpPr>
          <p:spPr>
            <a:xfrm rot="5400000">
              <a:off x="3765884" y="5699747"/>
              <a:ext cx="56671" cy="196800"/>
            </a:xfrm>
            <a:custGeom>
              <a:avLst/>
              <a:gdLst>
                <a:gd name="connsiteX0" fmla="*/ 17229 w 56671"/>
                <a:gd name="connsiteY0" fmla="*/ 70 h 196800"/>
                <a:gd name="connsiteX1" fmla="*/ 22756 w 56671"/>
                <a:gd name="connsiteY1" fmla="*/ 11753 h 196800"/>
                <a:gd name="connsiteX2" fmla="*/ 52349 w 56671"/>
                <a:gd name="connsiteY2" fmla="*/ 110188 h 196800"/>
                <a:gd name="connsiteX3" fmla="*/ 48292 w 56671"/>
                <a:gd name="connsiteY3" fmla="*/ 182808 h 196800"/>
                <a:gd name="connsiteX4" fmla="*/ 31361 w 56671"/>
                <a:gd name="connsiteY4" fmla="*/ 196800 h 196800"/>
                <a:gd name="connsiteX5" fmla="*/ 15270 w 56671"/>
                <a:gd name="connsiteY5" fmla="*/ 182038 h 196800"/>
                <a:gd name="connsiteX6" fmla="*/ 2048 w 56671"/>
                <a:gd name="connsiteY6" fmla="*/ 84093 h 196800"/>
                <a:gd name="connsiteX7" fmla="*/ 13311 w 56671"/>
                <a:gd name="connsiteY7" fmla="*/ 8115 h 196800"/>
                <a:gd name="connsiteX8" fmla="*/ 17229 w 56671"/>
                <a:gd name="connsiteY8" fmla="*/ 0 h 19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71" h="196800">
                  <a:moveTo>
                    <a:pt x="17229" y="70"/>
                  </a:moveTo>
                  <a:cubicBezTo>
                    <a:pt x="21986" y="2519"/>
                    <a:pt x="21497" y="7766"/>
                    <a:pt x="22756" y="11753"/>
                  </a:cubicBezTo>
                  <a:cubicBezTo>
                    <a:pt x="32900" y="44495"/>
                    <a:pt x="43534" y="77097"/>
                    <a:pt x="52349" y="110188"/>
                  </a:cubicBezTo>
                  <a:cubicBezTo>
                    <a:pt x="58786" y="134465"/>
                    <a:pt x="58506" y="159161"/>
                    <a:pt x="48292" y="182808"/>
                  </a:cubicBezTo>
                  <a:cubicBezTo>
                    <a:pt x="45073" y="190223"/>
                    <a:pt x="40316" y="196870"/>
                    <a:pt x="31361" y="196800"/>
                  </a:cubicBezTo>
                  <a:cubicBezTo>
                    <a:pt x="22126" y="196800"/>
                    <a:pt x="17579" y="189454"/>
                    <a:pt x="15270" y="182038"/>
                  </a:cubicBezTo>
                  <a:cubicBezTo>
                    <a:pt x="5546" y="150206"/>
                    <a:pt x="-4389" y="118444"/>
                    <a:pt x="2048" y="84093"/>
                  </a:cubicBezTo>
                  <a:cubicBezTo>
                    <a:pt x="6735" y="58977"/>
                    <a:pt x="9533" y="33441"/>
                    <a:pt x="13311" y="8115"/>
                  </a:cubicBezTo>
                  <a:cubicBezTo>
                    <a:pt x="13731" y="5247"/>
                    <a:pt x="13031" y="1469"/>
                    <a:pt x="17229" y="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4F612750-BF2B-477C-82E1-86CBBE934297}"/>
                </a:ext>
              </a:extLst>
            </p:cNvPr>
            <p:cNvSpPr/>
            <p:nvPr/>
          </p:nvSpPr>
          <p:spPr>
            <a:xfrm rot="5400000">
              <a:off x="3793951" y="5896555"/>
              <a:ext cx="208071" cy="55503"/>
            </a:xfrm>
            <a:custGeom>
              <a:avLst/>
              <a:gdLst>
                <a:gd name="connsiteX0" fmla="*/ 0 w 208071"/>
                <a:gd name="connsiteY0" fmla="*/ 1706 h 55503"/>
                <a:gd name="connsiteX1" fmla="*/ 31482 w 208071"/>
                <a:gd name="connsiteY1" fmla="*/ 1846 h 55503"/>
                <a:gd name="connsiteX2" fmla="*/ 121592 w 208071"/>
                <a:gd name="connsiteY2" fmla="*/ 2126 h 55503"/>
                <a:gd name="connsiteX3" fmla="*/ 182178 w 208071"/>
                <a:gd name="connsiteY3" fmla="*/ 11711 h 55503"/>
                <a:gd name="connsiteX4" fmla="*/ 207784 w 208071"/>
                <a:gd name="connsiteY4" fmla="*/ 39625 h 55503"/>
                <a:gd name="connsiteX5" fmla="*/ 175042 w 208071"/>
                <a:gd name="connsiteY5" fmla="*/ 55436 h 55503"/>
                <a:gd name="connsiteX6" fmla="*/ 45335 w 208071"/>
                <a:gd name="connsiteY6" fmla="*/ 24374 h 55503"/>
                <a:gd name="connsiteX7" fmla="*/ 0 w 208071"/>
                <a:gd name="connsiteY7" fmla="*/ 1776 h 5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071" h="55503">
                  <a:moveTo>
                    <a:pt x="0" y="1706"/>
                  </a:moveTo>
                  <a:cubicBezTo>
                    <a:pt x="12803" y="-2002"/>
                    <a:pt x="22178" y="1426"/>
                    <a:pt x="31482" y="1846"/>
                  </a:cubicBezTo>
                  <a:cubicBezTo>
                    <a:pt x="61565" y="3385"/>
                    <a:pt x="91579" y="2406"/>
                    <a:pt x="121592" y="2126"/>
                  </a:cubicBezTo>
                  <a:cubicBezTo>
                    <a:pt x="142160" y="1916"/>
                    <a:pt x="162589" y="4784"/>
                    <a:pt x="182178" y="11711"/>
                  </a:cubicBezTo>
                  <a:cubicBezTo>
                    <a:pt x="200438" y="18217"/>
                    <a:pt x="209882" y="28921"/>
                    <a:pt x="207784" y="39625"/>
                  </a:cubicBezTo>
                  <a:cubicBezTo>
                    <a:pt x="205685" y="50329"/>
                    <a:pt x="195121" y="56206"/>
                    <a:pt x="175042" y="55436"/>
                  </a:cubicBezTo>
                  <a:cubicBezTo>
                    <a:pt x="129847" y="53687"/>
                    <a:pt x="86751" y="41934"/>
                    <a:pt x="45335" y="24374"/>
                  </a:cubicBezTo>
                  <a:cubicBezTo>
                    <a:pt x="30853" y="18217"/>
                    <a:pt x="15881" y="12480"/>
                    <a:pt x="0" y="1776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84084689-CBEC-4883-9D58-3EE02AC0E967}"/>
                </a:ext>
              </a:extLst>
            </p:cNvPr>
            <p:cNvSpPr/>
            <p:nvPr/>
          </p:nvSpPr>
          <p:spPr>
            <a:xfrm rot="5400000">
              <a:off x="3767859" y="5849394"/>
              <a:ext cx="157241" cy="112149"/>
            </a:xfrm>
            <a:custGeom>
              <a:avLst/>
              <a:gdLst>
                <a:gd name="connsiteX0" fmla="*/ 1889 w 157241"/>
                <a:gd name="connsiteY0" fmla="*/ 0 h 112149"/>
                <a:gd name="connsiteX1" fmla="*/ 56458 w 157241"/>
                <a:gd name="connsiteY1" fmla="*/ 20638 h 112149"/>
                <a:gd name="connsiteX2" fmla="*/ 144609 w 157241"/>
                <a:gd name="connsiteY2" fmla="*/ 70870 h 112149"/>
                <a:gd name="connsiteX3" fmla="*/ 154893 w 157241"/>
                <a:gd name="connsiteY3" fmla="*/ 98925 h 112149"/>
                <a:gd name="connsiteX4" fmla="*/ 122991 w 157241"/>
                <a:gd name="connsiteY4" fmla="*/ 110678 h 112149"/>
                <a:gd name="connsiteX5" fmla="*/ 82134 w 157241"/>
                <a:gd name="connsiteY5" fmla="*/ 87031 h 112149"/>
                <a:gd name="connsiteX6" fmla="*/ 9025 w 157241"/>
                <a:gd name="connsiteY6" fmla="*/ 13013 h 112149"/>
                <a:gd name="connsiteX7" fmla="*/ 0 w 157241"/>
                <a:gd name="connsiteY7" fmla="*/ 3218 h 112149"/>
                <a:gd name="connsiteX8" fmla="*/ 1959 w 157241"/>
                <a:gd name="connsiteY8" fmla="*/ 70 h 11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241" h="112149">
                  <a:moveTo>
                    <a:pt x="1889" y="0"/>
                  </a:moveTo>
                  <a:cubicBezTo>
                    <a:pt x="19939" y="7276"/>
                    <a:pt x="37359" y="16651"/>
                    <a:pt x="56458" y="20638"/>
                  </a:cubicBezTo>
                  <a:cubicBezTo>
                    <a:pt x="91439" y="27984"/>
                    <a:pt x="117114" y="51001"/>
                    <a:pt x="144609" y="70870"/>
                  </a:cubicBezTo>
                  <a:cubicBezTo>
                    <a:pt x="153424" y="77307"/>
                    <a:pt x="161330" y="86052"/>
                    <a:pt x="154893" y="98925"/>
                  </a:cubicBezTo>
                  <a:cubicBezTo>
                    <a:pt x="149296" y="110048"/>
                    <a:pt x="137333" y="114806"/>
                    <a:pt x="122991" y="110678"/>
                  </a:cubicBezTo>
                  <a:cubicBezTo>
                    <a:pt x="107530" y="106200"/>
                    <a:pt x="94097" y="98575"/>
                    <a:pt x="82134" y="87031"/>
                  </a:cubicBezTo>
                  <a:cubicBezTo>
                    <a:pt x="57158" y="62965"/>
                    <a:pt x="33161" y="37919"/>
                    <a:pt x="9025" y="13013"/>
                  </a:cubicBezTo>
                  <a:cubicBezTo>
                    <a:pt x="5947" y="9795"/>
                    <a:pt x="3008" y="6506"/>
                    <a:pt x="0" y="3218"/>
                  </a:cubicBezTo>
                  <a:cubicBezTo>
                    <a:pt x="630" y="2169"/>
                    <a:pt x="1259" y="1119"/>
                    <a:pt x="1959" y="70"/>
                  </a:cubicBezTo>
                  <a:close/>
                </a:path>
              </a:pathLst>
            </a:custGeom>
            <a:solidFill>
              <a:srgbClr val="FFC000"/>
            </a:solidFill>
            <a:ln w="6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B489559-9603-47F8-A391-E9727E880868}"/>
              </a:ext>
            </a:extLst>
          </p:cNvPr>
          <p:cNvGrpSpPr/>
          <p:nvPr/>
        </p:nvGrpSpPr>
        <p:grpSpPr>
          <a:xfrm>
            <a:off x="4284150" y="0"/>
            <a:ext cx="7013389" cy="6876000"/>
            <a:chOff x="4284150" y="0"/>
            <a:chExt cx="7013389" cy="6876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21E9540-ED76-432F-A628-F79FBF7368B6}"/>
                </a:ext>
              </a:extLst>
            </p:cNvPr>
            <p:cNvSpPr/>
            <p:nvPr/>
          </p:nvSpPr>
          <p:spPr>
            <a:xfrm rot="5400000">
              <a:off x="6433478" y="3420000"/>
              <a:ext cx="6876000" cy="36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5C3AE1C-8EB9-47B4-805C-13E3DFB82E3B}"/>
                </a:ext>
              </a:extLst>
            </p:cNvPr>
            <p:cNvSpPr/>
            <p:nvPr/>
          </p:nvSpPr>
          <p:spPr>
            <a:xfrm flipV="1">
              <a:off x="9644901" y="5487427"/>
              <a:ext cx="436064" cy="43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85A48A-0804-41D0-BB22-E4C93627C21D}"/>
                </a:ext>
              </a:extLst>
            </p:cNvPr>
            <p:cNvSpPr/>
            <p:nvPr/>
          </p:nvSpPr>
          <p:spPr>
            <a:xfrm flipV="1">
              <a:off x="9748212" y="1037821"/>
              <a:ext cx="229442" cy="22944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0624282-EC0C-4B15-A2FC-BF4955FAAED3}"/>
                </a:ext>
              </a:extLst>
            </p:cNvPr>
            <p:cNvSpPr/>
            <p:nvPr/>
          </p:nvSpPr>
          <p:spPr>
            <a:xfrm flipV="1">
              <a:off x="9748212" y="1929369"/>
              <a:ext cx="229442" cy="22944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5A86F16-F8D0-478C-85F1-86CC73D50BF1}"/>
                </a:ext>
              </a:extLst>
            </p:cNvPr>
            <p:cNvSpPr/>
            <p:nvPr/>
          </p:nvSpPr>
          <p:spPr>
            <a:xfrm flipV="1">
              <a:off x="9748212" y="2820915"/>
              <a:ext cx="229442" cy="22944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A1C4AF1-2D5C-45A3-BB2E-877A4E5A7381}"/>
                </a:ext>
              </a:extLst>
            </p:cNvPr>
            <p:cNvSpPr/>
            <p:nvPr/>
          </p:nvSpPr>
          <p:spPr>
            <a:xfrm flipV="1">
              <a:off x="9748212" y="4604007"/>
              <a:ext cx="229442" cy="22944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55B4A7-DC00-469D-A467-836AAE0B40A0}"/>
                </a:ext>
              </a:extLst>
            </p:cNvPr>
            <p:cNvSpPr/>
            <p:nvPr/>
          </p:nvSpPr>
          <p:spPr>
            <a:xfrm flipV="1">
              <a:off x="9748212" y="3712461"/>
              <a:ext cx="229442" cy="22944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직사각형 113">
              <a:extLst>
                <a:ext uri="{FF2B5EF4-FFF2-40B4-BE49-F238E27FC236}">
                  <a16:creationId xmlns:a16="http://schemas.microsoft.com/office/drawing/2014/main" id="{2761EB60-50CA-4990-8783-2A43EEF33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6136" y="1838893"/>
              <a:ext cx="10652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000" b="1" dirty="0">
                  <a:solidFill>
                    <a:schemeClr val="accent5"/>
                  </a:solidFill>
                  <a:cs typeface="Arial" charset="0"/>
                </a:rPr>
                <a:t>2015</a:t>
              </a:r>
              <a:endParaRPr lang="ko-KR" altLang="en-US" sz="2000" dirty="0">
                <a:solidFill>
                  <a:schemeClr val="accent5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DB4CBD-9480-4288-8C7B-B9172A8CCE58}"/>
                </a:ext>
              </a:extLst>
            </p:cNvPr>
            <p:cNvSpPr txBox="1"/>
            <p:nvPr/>
          </p:nvSpPr>
          <p:spPr>
            <a:xfrm>
              <a:off x="10216324" y="2730440"/>
              <a:ext cx="108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2016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822865-4C04-439A-B8E1-85D3F3AAD393}"/>
                </a:ext>
              </a:extLst>
            </p:cNvPr>
            <p:cNvSpPr txBox="1"/>
            <p:nvPr/>
          </p:nvSpPr>
          <p:spPr>
            <a:xfrm>
              <a:off x="10216324" y="3621987"/>
              <a:ext cx="108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2017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5853E4-B489-4045-9342-90D30DEF743B}"/>
                </a:ext>
              </a:extLst>
            </p:cNvPr>
            <p:cNvSpPr txBox="1"/>
            <p:nvPr/>
          </p:nvSpPr>
          <p:spPr>
            <a:xfrm>
              <a:off x="10216324" y="4513534"/>
              <a:ext cx="108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2018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BC6212-9FAA-4991-B0D2-BA1BA98CA9C1}"/>
                </a:ext>
              </a:extLst>
            </p:cNvPr>
            <p:cNvSpPr txBox="1"/>
            <p:nvPr/>
          </p:nvSpPr>
          <p:spPr>
            <a:xfrm>
              <a:off x="10216324" y="5500264"/>
              <a:ext cx="108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2019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B7726D-CDE5-4218-906E-D5535F7C32C0}"/>
                </a:ext>
              </a:extLst>
            </p:cNvPr>
            <p:cNvSpPr txBox="1"/>
            <p:nvPr/>
          </p:nvSpPr>
          <p:spPr>
            <a:xfrm>
              <a:off x="10216324" y="947348"/>
              <a:ext cx="108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6"/>
                  </a:solidFill>
                  <a:cs typeface="Arial" pitchFamily="34" charset="0"/>
                </a:rPr>
                <a:t>2014</a:t>
              </a:r>
              <a:endParaRPr lang="ko-KR" altLang="en-US" sz="20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0A600C-5884-4C81-9330-77DE2FF61D26}"/>
                </a:ext>
              </a:extLst>
            </p:cNvPr>
            <p:cNvGrpSpPr/>
            <p:nvPr/>
          </p:nvGrpSpPr>
          <p:grpSpPr>
            <a:xfrm>
              <a:off x="4284150" y="5349148"/>
              <a:ext cx="5157578" cy="712619"/>
              <a:chOff x="1062658" y="3986014"/>
              <a:chExt cx="1728192" cy="7126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8B6E4A-78B7-47C3-BE92-84D88F7336CA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02AF5FC-E21B-43F1-BB32-9A7488FB3DEF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7721108-1E68-43B2-A707-1F03BB5C9A7E}"/>
                </a:ext>
              </a:extLst>
            </p:cNvPr>
            <p:cNvGrpSpPr/>
            <p:nvPr/>
          </p:nvGrpSpPr>
          <p:grpSpPr>
            <a:xfrm>
              <a:off x="4284150" y="4362419"/>
              <a:ext cx="5157578" cy="712619"/>
              <a:chOff x="1062658" y="3986014"/>
              <a:chExt cx="1728192" cy="71261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A9B0AD-F599-4CC1-B34F-2A760A57794C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2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6D0CF2-9794-4524-A020-E1B416254B95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59C5FE4-6B4C-419C-A87C-9B832A9D141F}"/>
                </a:ext>
              </a:extLst>
            </p:cNvPr>
            <p:cNvGrpSpPr/>
            <p:nvPr/>
          </p:nvGrpSpPr>
          <p:grpSpPr>
            <a:xfrm>
              <a:off x="4284150" y="3470873"/>
              <a:ext cx="5157578" cy="712619"/>
              <a:chOff x="1062658" y="3986014"/>
              <a:chExt cx="1728192" cy="71261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C3E3AA-6D77-4C95-AC3C-EA9D778CFFDC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3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3"/>
                  </a:solidFill>
                  <a:cs typeface="Calibri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A415D3-EDE6-46A1-855A-52762ABC8A2B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8475B8-457F-495D-8678-55504AA103DB}"/>
                </a:ext>
              </a:extLst>
            </p:cNvPr>
            <p:cNvGrpSpPr/>
            <p:nvPr/>
          </p:nvGrpSpPr>
          <p:grpSpPr>
            <a:xfrm>
              <a:off x="4284150" y="2579327"/>
              <a:ext cx="5157578" cy="712619"/>
              <a:chOff x="1062658" y="3986014"/>
              <a:chExt cx="1728192" cy="71261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3A9339-B4FF-4A44-BF15-B5E65EA79E33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4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4"/>
                  </a:solidFill>
                  <a:cs typeface="Calibri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63F129D-AB07-4C7E-B4E2-82D1E5D38F7B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BEC3FBE-C5FE-4059-9361-73F6C1DC0B79}"/>
                </a:ext>
              </a:extLst>
            </p:cNvPr>
            <p:cNvGrpSpPr/>
            <p:nvPr/>
          </p:nvGrpSpPr>
          <p:grpSpPr>
            <a:xfrm>
              <a:off x="4284150" y="1687781"/>
              <a:ext cx="5157578" cy="712619"/>
              <a:chOff x="1062658" y="3986014"/>
              <a:chExt cx="1728192" cy="71261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881864-8015-4CD3-A8AE-F89E53C22889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5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5"/>
                  </a:solidFill>
                  <a:cs typeface="Calibri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21684F-BCF3-4B6F-AAD1-1AD52B54FEB0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accent5"/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6721352-66D1-45DE-AF38-F158316A9631}"/>
                </a:ext>
              </a:extLst>
            </p:cNvPr>
            <p:cNvGrpSpPr/>
            <p:nvPr/>
          </p:nvGrpSpPr>
          <p:grpSpPr>
            <a:xfrm>
              <a:off x="4284150" y="796233"/>
              <a:ext cx="5157578" cy="712619"/>
              <a:chOff x="1062658" y="3986014"/>
              <a:chExt cx="1728192" cy="71261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A4004E-11A0-4583-90D5-B2C386FD59E1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6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6"/>
                  </a:solidFill>
                  <a:cs typeface="Calibri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58AB812-90EC-4188-9B92-A88E07642788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5" name="Title 3">
            <a:extLst>
              <a:ext uri="{FF2B5EF4-FFF2-40B4-BE49-F238E27FC236}">
                <a16:creationId xmlns:a16="http://schemas.microsoft.com/office/drawing/2014/main" id="{CECE02BE-6612-4FC2-8171-F782C05A9DDC}"/>
              </a:ext>
            </a:extLst>
          </p:cNvPr>
          <p:cNvSpPr txBox="1">
            <a:spLocks/>
          </p:cNvSpPr>
          <p:nvPr/>
        </p:nvSpPr>
        <p:spPr>
          <a:xfrm>
            <a:off x="604900" y="609700"/>
            <a:ext cx="3125920" cy="1790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b="1" dirty="0">
                <a:solidFill>
                  <a:schemeClr val="bg1"/>
                </a:solidFill>
              </a:rPr>
              <a:t>Timeline Style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456DB28-E9B3-4C54-9698-FDAD2829B467}"/>
              </a:ext>
            </a:extLst>
          </p:cNvPr>
          <p:cNvGrpSpPr/>
          <p:nvPr/>
        </p:nvGrpSpPr>
        <p:grpSpPr>
          <a:xfrm>
            <a:off x="714435" y="2552044"/>
            <a:ext cx="3047427" cy="3253295"/>
            <a:chOff x="653473" y="4416753"/>
            <a:chExt cx="4431062" cy="325329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2BB3321-44F6-497B-9480-2C4646E7D244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8" name="직사각형 1">
              <a:extLst>
                <a:ext uri="{FF2B5EF4-FFF2-40B4-BE49-F238E27FC236}">
                  <a16:creationId xmlns:a16="http://schemas.microsoft.com/office/drawing/2014/main" id="{18B5489E-1F8A-4478-A0DB-7D6549BFDAAC}"/>
                </a:ext>
              </a:extLst>
            </p:cNvPr>
            <p:cNvSpPr/>
            <p:nvPr/>
          </p:nvSpPr>
          <p:spPr>
            <a:xfrm>
              <a:off x="653473" y="4807726"/>
              <a:ext cx="443106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2014 ~ 2015  Text here</a:t>
              </a:r>
            </a:p>
            <a:p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endParaRPr lang="en-US" altLang="ko-KR" sz="1200" dirty="0"/>
            </a:p>
            <a:p>
              <a:r>
                <a:rPr lang="en-US" altLang="ko-KR" sz="1200" dirty="0"/>
                <a:t>2016 ~ 2017 Text here</a:t>
              </a:r>
            </a:p>
            <a:p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endParaRPr lang="en-US" altLang="ko-KR" sz="1200" dirty="0"/>
            </a:p>
            <a:p>
              <a:r>
                <a:rPr lang="en-US" altLang="ko-KR" sz="1200" dirty="0"/>
                <a:t>2018~ 2019 Text here</a:t>
              </a:r>
            </a:p>
            <a:p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endParaRPr lang="en-US" altLang="ko-KR" sz="1200" dirty="0"/>
            </a:p>
            <a:p>
              <a:r>
                <a:rPr lang="en-US" altLang="ko-KR" sz="1200" dirty="0"/>
                <a:t>2020~ 2021 Text here</a:t>
              </a:r>
            </a:p>
            <a:p>
              <a:r>
                <a:rPr lang="en-US" altLang="ko-KR" sz="1200" dirty="0"/>
                <a:t>Example Text : 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0DDC4595-A86A-4249-A3FA-036DF7308A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45A50-3D4B-4F08-A70F-CF61FEA02899}"/>
              </a:ext>
            </a:extLst>
          </p:cNvPr>
          <p:cNvSpPr txBox="1"/>
          <p:nvPr/>
        </p:nvSpPr>
        <p:spPr>
          <a:xfrm>
            <a:off x="410587" y="389107"/>
            <a:ext cx="3088126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latin typeface="+mj-lt"/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rgbClr val="FFC000"/>
                </a:solidFill>
                <a:latin typeface="+mj-lt"/>
                <a:cs typeface="Arial" pitchFamily="34" charset="0"/>
              </a:rPr>
              <a:t>Clean Text </a:t>
            </a:r>
            <a:r>
              <a:rPr lang="en-GB" altLang="ko-KR" sz="3200" dirty="0">
                <a:latin typeface="+mj-lt"/>
                <a:cs typeface="Arial" pitchFamily="34" charset="0"/>
              </a:rPr>
              <a:t>Slide for your Presentation</a:t>
            </a:r>
            <a:endParaRPr lang="ko-KR" altLang="en-US" sz="3200" dirty="0"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AC10E-A918-4577-A4B5-EDA20C4E8F3E}"/>
              </a:ext>
            </a:extLst>
          </p:cNvPr>
          <p:cNvSpPr txBox="1"/>
          <p:nvPr/>
        </p:nvSpPr>
        <p:spPr>
          <a:xfrm>
            <a:off x="8162925" y="4079854"/>
            <a:ext cx="3414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934EB7-F020-40EB-A46F-9C1B101D387A}"/>
              </a:ext>
            </a:extLst>
          </p:cNvPr>
          <p:cNvCxnSpPr>
            <a:cxnSpLocks/>
          </p:cNvCxnSpPr>
          <p:nvPr/>
        </p:nvCxnSpPr>
        <p:spPr>
          <a:xfrm flipH="1">
            <a:off x="1212849" y="0"/>
            <a:ext cx="3183305" cy="685800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037D2C-23D9-47A5-BD6B-52E244CF52FE}"/>
              </a:ext>
            </a:extLst>
          </p:cNvPr>
          <p:cNvCxnSpPr>
            <a:cxnSpLocks/>
          </p:cNvCxnSpPr>
          <p:nvPr/>
        </p:nvCxnSpPr>
        <p:spPr>
          <a:xfrm flipH="1">
            <a:off x="6686758" y="30925"/>
            <a:ext cx="3183305" cy="6858000"/>
          </a:xfrm>
          <a:prstGeom prst="line">
            <a:avLst/>
          </a:prstGeom>
          <a:ln w="1905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6365A7-F5B2-442F-AA58-C3D6ECBC5DB7}"/>
              </a:ext>
            </a:extLst>
          </p:cNvPr>
          <p:cNvSpPr txBox="1"/>
          <p:nvPr/>
        </p:nvSpPr>
        <p:spPr>
          <a:xfrm>
            <a:off x="8516076" y="3398362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A11230-CCB6-4826-A7BB-41A008BA5325}"/>
              </a:ext>
            </a:extLst>
          </p:cNvPr>
          <p:cNvSpPr txBox="1"/>
          <p:nvPr/>
        </p:nvSpPr>
        <p:spPr>
          <a:xfrm>
            <a:off x="8516076" y="2637540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8526168-1A34-7D74-1AD1-237A7A1E461F}"/>
              </a:ext>
            </a:extLst>
          </p:cNvPr>
          <p:cNvGrpSpPr/>
          <p:nvPr/>
        </p:nvGrpSpPr>
        <p:grpSpPr>
          <a:xfrm>
            <a:off x="10101932" y="1165726"/>
            <a:ext cx="1240449" cy="1350120"/>
            <a:chOff x="10101932" y="1165726"/>
            <a:chExt cx="1240449" cy="1350120"/>
          </a:xfrm>
        </p:grpSpPr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908A91DC-A968-421B-8881-C4BBDB448D14}"/>
                </a:ext>
              </a:extLst>
            </p:cNvPr>
            <p:cNvSpPr/>
            <p:nvPr/>
          </p:nvSpPr>
          <p:spPr>
            <a:xfrm>
              <a:off x="10101932" y="1165726"/>
              <a:ext cx="1240449" cy="1225811"/>
            </a:xfrm>
            <a:custGeom>
              <a:avLst/>
              <a:gdLst>
                <a:gd name="connsiteX0" fmla="*/ 689658 w 1240449"/>
                <a:gd name="connsiteY0" fmla="*/ 1224366 h 1225811"/>
                <a:gd name="connsiteX1" fmla="*/ 385576 w 1240449"/>
                <a:gd name="connsiteY1" fmla="*/ 1225488 h 1225811"/>
                <a:gd name="connsiteX2" fmla="*/ 288276 w 1240449"/>
                <a:gd name="connsiteY2" fmla="*/ 1146302 h 1225811"/>
                <a:gd name="connsiteX3" fmla="*/ 184885 w 1240449"/>
                <a:gd name="connsiteY3" fmla="*/ 974624 h 1225811"/>
                <a:gd name="connsiteX4" fmla="*/ 170459 w 1240449"/>
                <a:gd name="connsiteY4" fmla="*/ 956350 h 1225811"/>
                <a:gd name="connsiteX5" fmla="*/ 49756 w 1240449"/>
                <a:gd name="connsiteY5" fmla="*/ 844143 h 1225811"/>
                <a:gd name="connsiteX6" fmla="*/ 33886 w 1240449"/>
                <a:gd name="connsiteY6" fmla="*/ 707571 h 1225811"/>
                <a:gd name="connsiteX7" fmla="*/ 56488 w 1240449"/>
                <a:gd name="connsiteY7" fmla="*/ 604821 h 1225811"/>
                <a:gd name="connsiteX8" fmla="*/ 128301 w 1240449"/>
                <a:gd name="connsiteY8" fmla="*/ 483316 h 1225811"/>
                <a:gd name="connsiteX9" fmla="*/ 179435 w 1240449"/>
                <a:gd name="connsiteY9" fmla="*/ 429617 h 1225811"/>
                <a:gd name="connsiteX10" fmla="*/ 723962 w 1240449"/>
                <a:gd name="connsiteY10" fmla="*/ 1145 h 1225811"/>
                <a:gd name="connsiteX11" fmla="*/ 1239955 w 1240449"/>
                <a:gd name="connsiteY11" fmla="*/ 500308 h 1225811"/>
                <a:gd name="connsiteX12" fmla="*/ 1214628 w 1240449"/>
                <a:gd name="connsiteY12" fmla="*/ 681923 h 1225811"/>
                <a:gd name="connsiteX13" fmla="*/ 1101620 w 1240449"/>
                <a:gd name="connsiteY13" fmla="*/ 1148385 h 1225811"/>
                <a:gd name="connsiteX14" fmla="*/ 1002076 w 1240449"/>
                <a:gd name="connsiteY14" fmla="*/ 1225648 h 1225811"/>
                <a:gd name="connsiteX15" fmla="*/ 689979 w 1240449"/>
                <a:gd name="connsiteY15" fmla="*/ 1224366 h 1225811"/>
                <a:gd name="connsiteX16" fmla="*/ 271125 w 1240449"/>
                <a:gd name="connsiteY16" fmla="*/ 432182 h 1225811"/>
                <a:gd name="connsiteX17" fmla="*/ 414430 w 1240449"/>
                <a:gd name="connsiteY17" fmla="*/ 485080 h 1225811"/>
                <a:gd name="connsiteX18" fmla="*/ 614479 w 1240449"/>
                <a:gd name="connsiteY18" fmla="*/ 579815 h 1225811"/>
                <a:gd name="connsiteX19" fmla="*/ 948537 w 1240449"/>
                <a:gd name="connsiteY19" fmla="*/ 524833 h 1225811"/>
                <a:gd name="connsiteX20" fmla="*/ 1035898 w 1240449"/>
                <a:gd name="connsiteY20" fmla="*/ 575647 h 1225811"/>
                <a:gd name="connsiteX21" fmla="*/ 1049844 w 1240449"/>
                <a:gd name="connsiteY21" fmla="*/ 637521 h 1225811"/>
                <a:gd name="connsiteX22" fmla="*/ 1091681 w 1240449"/>
                <a:gd name="connsiteY22" fmla="*/ 686251 h 1225811"/>
                <a:gd name="connsiteX23" fmla="*/ 1135763 w 1240449"/>
                <a:gd name="connsiteY23" fmla="*/ 642330 h 1225811"/>
                <a:gd name="connsiteX24" fmla="*/ 1148907 w 1240449"/>
                <a:gd name="connsiteY24" fmla="*/ 459753 h 1225811"/>
                <a:gd name="connsiteX25" fmla="*/ 718191 w 1240449"/>
                <a:gd name="connsiteY25" fmla="*/ 87385 h 1225811"/>
                <a:gd name="connsiteX26" fmla="*/ 271285 w 1240449"/>
                <a:gd name="connsiteY26" fmla="*/ 432342 h 1225811"/>
                <a:gd name="connsiteX27" fmla="*/ 727969 w 1240449"/>
                <a:gd name="connsiteY27" fmla="*/ 805031 h 1225811"/>
                <a:gd name="connsiteX28" fmla="*/ 656156 w 1240449"/>
                <a:gd name="connsiteY28" fmla="*/ 740912 h 1225811"/>
                <a:gd name="connsiteX29" fmla="*/ 635318 w 1240449"/>
                <a:gd name="connsiteY29" fmla="*/ 664451 h 1225811"/>
                <a:gd name="connsiteX30" fmla="*/ 584664 w 1240449"/>
                <a:gd name="connsiteY30" fmla="*/ 725845 h 1225811"/>
                <a:gd name="connsiteX31" fmla="*/ 579535 w 1240449"/>
                <a:gd name="connsiteY31" fmla="*/ 740912 h 1225811"/>
                <a:gd name="connsiteX32" fmla="*/ 506279 w 1240449"/>
                <a:gd name="connsiteY32" fmla="*/ 766239 h 1225811"/>
                <a:gd name="connsiteX33" fmla="*/ 418758 w 1240449"/>
                <a:gd name="connsiteY33" fmla="*/ 741233 h 1225811"/>
                <a:gd name="connsiteX34" fmla="*/ 452420 w 1240449"/>
                <a:gd name="connsiteY34" fmla="*/ 822183 h 1225811"/>
                <a:gd name="connsiteX35" fmla="*/ 463641 w 1240449"/>
                <a:gd name="connsiteY35" fmla="*/ 833564 h 1225811"/>
                <a:gd name="connsiteX36" fmla="*/ 449535 w 1240449"/>
                <a:gd name="connsiteY36" fmla="*/ 892553 h 1225811"/>
                <a:gd name="connsiteX37" fmla="*/ 398240 w 1240449"/>
                <a:gd name="connsiteY37" fmla="*/ 914674 h 1225811"/>
                <a:gd name="connsiteX38" fmla="*/ 369066 w 1240449"/>
                <a:gd name="connsiteY38" fmla="*/ 956511 h 1225811"/>
                <a:gd name="connsiteX39" fmla="*/ 416353 w 1240449"/>
                <a:gd name="connsiteY39" fmla="*/ 975586 h 1225811"/>
                <a:gd name="connsiteX40" fmla="*/ 517180 w 1240449"/>
                <a:gd name="connsiteY40" fmla="*/ 1075932 h 1225811"/>
                <a:gd name="connsiteX41" fmla="*/ 517660 w 1240449"/>
                <a:gd name="connsiteY41" fmla="*/ 1083946 h 1225811"/>
                <a:gd name="connsiteX42" fmla="*/ 540262 w 1240449"/>
                <a:gd name="connsiteY42" fmla="*/ 1119211 h 1225811"/>
                <a:gd name="connsiteX43" fmla="*/ 568955 w 1240449"/>
                <a:gd name="connsiteY43" fmla="*/ 1095327 h 1225811"/>
                <a:gd name="connsiteX44" fmla="*/ 588511 w 1240449"/>
                <a:gd name="connsiteY44" fmla="*/ 1051887 h 1225811"/>
                <a:gd name="connsiteX45" fmla="*/ 671705 w 1240449"/>
                <a:gd name="connsiteY45" fmla="*/ 1021270 h 1225811"/>
                <a:gd name="connsiteX46" fmla="*/ 754578 w 1240449"/>
                <a:gd name="connsiteY46" fmla="*/ 1043552 h 1225811"/>
                <a:gd name="connsiteX47" fmla="*/ 727007 w 1240449"/>
                <a:gd name="connsiteY47" fmla="*/ 969655 h 1225811"/>
                <a:gd name="connsiteX48" fmla="*/ 751693 w 1240449"/>
                <a:gd name="connsiteY48" fmla="*/ 877164 h 1225811"/>
                <a:gd name="connsiteX49" fmla="*/ 804751 w 1240449"/>
                <a:gd name="connsiteY49" fmla="*/ 826190 h 1225811"/>
                <a:gd name="connsiteX50" fmla="*/ 727488 w 1240449"/>
                <a:gd name="connsiteY50" fmla="*/ 805191 h 1225811"/>
                <a:gd name="connsiteX51" fmla="*/ 346464 w 1240449"/>
                <a:gd name="connsiteY51" fmla="*/ 818175 h 1225811"/>
                <a:gd name="connsiteX52" fmla="*/ 277216 w 1240449"/>
                <a:gd name="connsiteY52" fmla="*/ 752935 h 1225811"/>
                <a:gd name="connsiteX53" fmla="*/ 246599 w 1240449"/>
                <a:gd name="connsiteY53" fmla="*/ 700357 h 1225811"/>
                <a:gd name="connsiteX54" fmla="*/ 297894 w 1240449"/>
                <a:gd name="connsiteY54" fmla="*/ 678076 h 1225811"/>
                <a:gd name="connsiteX55" fmla="*/ 340052 w 1240449"/>
                <a:gd name="connsiteY55" fmla="*/ 645216 h 1225811"/>
                <a:gd name="connsiteX56" fmla="*/ 347105 w 1240449"/>
                <a:gd name="connsiteY56" fmla="*/ 591035 h 1225811"/>
                <a:gd name="connsiteX57" fmla="*/ 336205 w 1240449"/>
                <a:gd name="connsiteY57" fmla="*/ 519062 h 1225811"/>
                <a:gd name="connsiteX58" fmla="*/ 286193 w 1240449"/>
                <a:gd name="connsiteY58" fmla="*/ 567793 h 1225811"/>
                <a:gd name="connsiteX59" fmla="*/ 198511 w 1240449"/>
                <a:gd name="connsiteY59" fmla="*/ 586387 h 1225811"/>
                <a:gd name="connsiteX60" fmla="*/ 136316 w 1240449"/>
                <a:gd name="connsiteY60" fmla="*/ 565548 h 1225811"/>
                <a:gd name="connsiteX61" fmla="*/ 155712 w 1240449"/>
                <a:gd name="connsiteY61" fmla="*/ 632873 h 1225811"/>
                <a:gd name="connsiteX62" fmla="*/ 133751 w 1240449"/>
                <a:gd name="connsiteY62" fmla="*/ 716868 h 1225811"/>
                <a:gd name="connsiteX63" fmla="*/ 83418 w 1240449"/>
                <a:gd name="connsiteY63" fmla="*/ 759186 h 1225811"/>
                <a:gd name="connsiteX64" fmla="*/ 150582 w 1240449"/>
                <a:gd name="connsiteY64" fmla="*/ 777781 h 1225811"/>
                <a:gd name="connsiteX65" fmla="*/ 207647 w 1240449"/>
                <a:gd name="connsiteY65" fmla="*/ 841418 h 1225811"/>
                <a:gd name="connsiteX66" fmla="*/ 224158 w 1240449"/>
                <a:gd name="connsiteY66" fmla="*/ 909223 h 1225811"/>
                <a:gd name="connsiteX67" fmla="*/ 268881 w 1240449"/>
                <a:gd name="connsiteY67" fmla="*/ 860333 h 1225811"/>
                <a:gd name="connsiteX68" fmla="*/ 346624 w 1240449"/>
                <a:gd name="connsiteY68" fmla="*/ 818175 h 1225811"/>
                <a:gd name="connsiteX69" fmla="*/ 1001434 w 1240449"/>
                <a:gd name="connsiteY69" fmla="*/ 757583 h 1225811"/>
                <a:gd name="connsiteX70" fmla="*/ 959116 w 1240449"/>
                <a:gd name="connsiteY70" fmla="*/ 695549 h 1225811"/>
                <a:gd name="connsiteX71" fmla="*/ 964887 w 1240449"/>
                <a:gd name="connsiteY71" fmla="*/ 672466 h 1225811"/>
                <a:gd name="connsiteX72" fmla="*/ 953346 w 1240449"/>
                <a:gd name="connsiteY72" fmla="*/ 609309 h 1225811"/>
                <a:gd name="connsiteX73" fmla="*/ 902211 w 1240449"/>
                <a:gd name="connsiteY73" fmla="*/ 649864 h 1225811"/>
                <a:gd name="connsiteX74" fmla="*/ 887464 w 1240449"/>
                <a:gd name="connsiteY74" fmla="*/ 677916 h 1225811"/>
                <a:gd name="connsiteX75" fmla="*/ 824788 w 1240449"/>
                <a:gd name="connsiteY75" fmla="*/ 688175 h 1225811"/>
                <a:gd name="connsiteX76" fmla="*/ 785676 w 1240449"/>
                <a:gd name="connsiteY76" fmla="*/ 648742 h 1225811"/>
                <a:gd name="connsiteX77" fmla="*/ 743197 w 1240449"/>
                <a:gd name="connsiteY77" fmla="*/ 638483 h 1225811"/>
                <a:gd name="connsiteX78" fmla="*/ 740152 w 1240449"/>
                <a:gd name="connsiteY78" fmla="*/ 689297 h 1225811"/>
                <a:gd name="connsiteX79" fmla="*/ 801224 w 1240449"/>
                <a:gd name="connsiteY79" fmla="*/ 731615 h 1225811"/>
                <a:gd name="connsiteX80" fmla="*/ 874800 w 1240449"/>
                <a:gd name="connsiteY80" fmla="*/ 772491 h 1225811"/>
                <a:gd name="connsiteX81" fmla="*/ 1043913 w 1240449"/>
                <a:gd name="connsiteY81" fmla="*/ 820419 h 1225811"/>
                <a:gd name="connsiteX82" fmla="*/ 1088956 w 1240449"/>
                <a:gd name="connsiteY82" fmla="*/ 783231 h 1225811"/>
                <a:gd name="connsiteX83" fmla="*/ 1038623 w 1240449"/>
                <a:gd name="connsiteY83" fmla="*/ 757583 h 1225811"/>
                <a:gd name="connsiteX84" fmla="*/ 1001434 w 1240449"/>
                <a:gd name="connsiteY84" fmla="*/ 757263 h 122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240449" h="1225811">
                  <a:moveTo>
                    <a:pt x="689658" y="1224366"/>
                  </a:moveTo>
                  <a:cubicBezTo>
                    <a:pt x="588351" y="1224366"/>
                    <a:pt x="486723" y="1221160"/>
                    <a:pt x="385576" y="1225488"/>
                  </a:cubicBezTo>
                  <a:cubicBezTo>
                    <a:pt x="324984" y="1228053"/>
                    <a:pt x="298856" y="1202405"/>
                    <a:pt x="288276" y="1146302"/>
                  </a:cubicBezTo>
                  <a:cubicBezTo>
                    <a:pt x="275132" y="1077214"/>
                    <a:pt x="270484" y="1001233"/>
                    <a:pt x="184885" y="974624"/>
                  </a:cubicBezTo>
                  <a:cubicBezTo>
                    <a:pt x="178634" y="972701"/>
                    <a:pt x="171741" y="963243"/>
                    <a:pt x="170459" y="956350"/>
                  </a:cubicBezTo>
                  <a:cubicBezTo>
                    <a:pt x="158116" y="888225"/>
                    <a:pt x="115958" y="861295"/>
                    <a:pt x="49756" y="844143"/>
                  </a:cubicBezTo>
                  <a:cubicBezTo>
                    <a:pt x="-9554" y="828755"/>
                    <a:pt x="-17088" y="756782"/>
                    <a:pt x="33886" y="707571"/>
                  </a:cubicBezTo>
                  <a:cubicBezTo>
                    <a:pt x="68350" y="674389"/>
                    <a:pt x="74281" y="649864"/>
                    <a:pt x="56488" y="604821"/>
                  </a:cubicBezTo>
                  <a:cubicBezTo>
                    <a:pt x="30841" y="539901"/>
                    <a:pt x="58572" y="493736"/>
                    <a:pt x="128301" y="483316"/>
                  </a:cubicBezTo>
                  <a:cubicBezTo>
                    <a:pt x="166612" y="477546"/>
                    <a:pt x="173184" y="463279"/>
                    <a:pt x="179435" y="429617"/>
                  </a:cubicBezTo>
                  <a:cubicBezTo>
                    <a:pt x="226082" y="182120"/>
                    <a:pt x="480632" y="-16968"/>
                    <a:pt x="723962" y="1145"/>
                  </a:cubicBezTo>
                  <a:cubicBezTo>
                    <a:pt x="1004801" y="22144"/>
                    <a:pt x="1225208" y="234857"/>
                    <a:pt x="1239955" y="500308"/>
                  </a:cubicBezTo>
                  <a:cubicBezTo>
                    <a:pt x="1243322" y="562182"/>
                    <a:pt x="1228895" y="622293"/>
                    <a:pt x="1214628" y="681923"/>
                  </a:cubicBezTo>
                  <a:cubicBezTo>
                    <a:pt x="1177279" y="837411"/>
                    <a:pt x="1137847" y="992577"/>
                    <a:pt x="1101620" y="1148385"/>
                  </a:cubicBezTo>
                  <a:cubicBezTo>
                    <a:pt x="1088796" y="1204008"/>
                    <a:pt x="1061706" y="1228053"/>
                    <a:pt x="1002076" y="1225648"/>
                  </a:cubicBezTo>
                  <a:cubicBezTo>
                    <a:pt x="898204" y="1221480"/>
                    <a:pt x="794011" y="1224526"/>
                    <a:pt x="689979" y="1224366"/>
                  </a:cubicBezTo>
                  <a:close/>
                  <a:moveTo>
                    <a:pt x="271125" y="432182"/>
                  </a:moveTo>
                  <a:cubicBezTo>
                    <a:pt x="341495" y="405733"/>
                    <a:pt x="387981" y="420641"/>
                    <a:pt x="414430" y="485080"/>
                  </a:cubicBezTo>
                  <a:cubicBezTo>
                    <a:pt x="441680" y="551763"/>
                    <a:pt x="548277" y="611553"/>
                    <a:pt x="614479" y="579815"/>
                  </a:cubicBezTo>
                  <a:cubicBezTo>
                    <a:pt x="721718" y="528199"/>
                    <a:pt x="845626" y="609309"/>
                    <a:pt x="948537" y="524833"/>
                  </a:cubicBezTo>
                  <a:cubicBezTo>
                    <a:pt x="973863" y="503995"/>
                    <a:pt x="1019548" y="537176"/>
                    <a:pt x="1035898" y="575647"/>
                  </a:cubicBezTo>
                  <a:cubicBezTo>
                    <a:pt x="1044073" y="594883"/>
                    <a:pt x="1048081" y="616523"/>
                    <a:pt x="1049844" y="637521"/>
                  </a:cubicBezTo>
                  <a:cubicBezTo>
                    <a:pt x="1052088" y="665253"/>
                    <a:pt x="1062027" y="682404"/>
                    <a:pt x="1091681" y="686251"/>
                  </a:cubicBezTo>
                  <a:cubicBezTo>
                    <a:pt x="1126466" y="690740"/>
                    <a:pt x="1132557" y="666214"/>
                    <a:pt x="1135763" y="642330"/>
                  </a:cubicBezTo>
                  <a:cubicBezTo>
                    <a:pt x="1143617" y="581899"/>
                    <a:pt x="1159166" y="522268"/>
                    <a:pt x="1148907" y="459753"/>
                  </a:cubicBezTo>
                  <a:cubicBezTo>
                    <a:pt x="1115245" y="253452"/>
                    <a:pt x="937316" y="98606"/>
                    <a:pt x="718191" y="87385"/>
                  </a:cubicBezTo>
                  <a:cubicBezTo>
                    <a:pt x="515897" y="76966"/>
                    <a:pt x="330755" y="216263"/>
                    <a:pt x="271285" y="432342"/>
                  </a:cubicBezTo>
                  <a:close/>
                  <a:moveTo>
                    <a:pt x="727969" y="805031"/>
                  </a:moveTo>
                  <a:cubicBezTo>
                    <a:pt x="662728" y="832442"/>
                    <a:pt x="643974" y="807756"/>
                    <a:pt x="656156" y="740912"/>
                  </a:cubicBezTo>
                  <a:cubicBezTo>
                    <a:pt x="660965" y="714464"/>
                    <a:pt x="669942" y="671664"/>
                    <a:pt x="635318" y="664451"/>
                  </a:cubicBezTo>
                  <a:cubicBezTo>
                    <a:pt x="601014" y="657238"/>
                    <a:pt x="596366" y="700197"/>
                    <a:pt x="584664" y="725845"/>
                  </a:cubicBezTo>
                  <a:cubicBezTo>
                    <a:pt x="582420" y="730653"/>
                    <a:pt x="580497" y="735783"/>
                    <a:pt x="579535" y="740912"/>
                  </a:cubicBezTo>
                  <a:cubicBezTo>
                    <a:pt x="569115" y="790123"/>
                    <a:pt x="550521" y="805352"/>
                    <a:pt x="506279" y="766239"/>
                  </a:cubicBezTo>
                  <a:cubicBezTo>
                    <a:pt x="482876" y="745401"/>
                    <a:pt x="449214" y="705968"/>
                    <a:pt x="418758" y="741233"/>
                  </a:cubicBezTo>
                  <a:cubicBezTo>
                    <a:pt x="395194" y="768644"/>
                    <a:pt x="433665" y="797497"/>
                    <a:pt x="452420" y="822183"/>
                  </a:cubicBezTo>
                  <a:cubicBezTo>
                    <a:pt x="455626" y="826350"/>
                    <a:pt x="459633" y="830037"/>
                    <a:pt x="463641" y="833564"/>
                  </a:cubicBezTo>
                  <a:cubicBezTo>
                    <a:pt x="497143" y="862417"/>
                    <a:pt x="491051" y="880691"/>
                    <a:pt x="449535" y="892553"/>
                  </a:cubicBezTo>
                  <a:cubicBezTo>
                    <a:pt x="431742" y="897522"/>
                    <a:pt x="414590" y="905857"/>
                    <a:pt x="398240" y="914674"/>
                  </a:cubicBezTo>
                  <a:cubicBezTo>
                    <a:pt x="381890" y="923490"/>
                    <a:pt x="362333" y="934230"/>
                    <a:pt x="369066" y="956511"/>
                  </a:cubicBezTo>
                  <a:cubicBezTo>
                    <a:pt x="375638" y="978792"/>
                    <a:pt x="399843" y="980876"/>
                    <a:pt x="416353" y="975586"/>
                  </a:cubicBezTo>
                  <a:cubicBezTo>
                    <a:pt x="516378" y="943847"/>
                    <a:pt x="534972" y="990974"/>
                    <a:pt x="517180" y="1075932"/>
                  </a:cubicBezTo>
                  <a:cubicBezTo>
                    <a:pt x="516699" y="1078496"/>
                    <a:pt x="517180" y="1081221"/>
                    <a:pt x="517660" y="1083946"/>
                  </a:cubicBezTo>
                  <a:cubicBezTo>
                    <a:pt x="520385" y="1099174"/>
                    <a:pt x="519424" y="1119853"/>
                    <a:pt x="540262" y="1119211"/>
                  </a:cubicBezTo>
                  <a:cubicBezTo>
                    <a:pt x="550201" y="1118891"/>
                    <a:pt x="562062" y="1105586"/>
                    <a:pt x="568955" y="1095327"/>
                  </a:cubicBezTo>
                  <a:cubicBezTo>
                    <a:pt x="577772" y="1082343"/>
                    <a:pt x="586267" y="1067115"/>
                    <a:pt x="588511" y="1051887"/>
                  </a:cubicBezTo>
                  <a:cubicBezTo>
                    <a:pt x="597969" y="989532"/>
                    <a:pt x="618487" y="969495"/>
                    <a:pt x="671705" y="1021270"/>
                  </a:cubicBezTo>
                  <a:cubicBezTo>
                    <a:pt x="693185" y="1042269"/>
                    <a:pt x="727328" y="1072084"/>
                    <a:pt x="754578" y="1043552"/>
                  </a:cubicBezTo>
                  <a:cubicBezTo>
                    <a:pt x="778943" y="1018225"/>
                    <a:pt x="746724" y="987448"/>
                    <a:pt x="727007" y="969655"/>
                  </a:cubicBezTo>
                  <a:cubicBezTo>
                    <a:pt x="671064" y="919002"/>
                    <a:pt x="687574" y="894797"/>
                    <a:pt x="751693" y="877164"/>
                  </a:cubicBezTo>
                  <a:cubicBezTo>
                    <a:pt x="776539" y="870271"/>
                    <a:pt x="811323" y="854242"/>
                    <a:pt x="804751" y="826190"/>
                  </a:cubicBezTo>
                  <a:cubicBezTo>
                    <a:pt x="795774" y="786917"/>
                    <a:pt x="755861" y="810802"/>
                    <a:pt x="727488" y="805191"/>
                  </a:cubicBezTo>
                  <a:close/>
                  <a:moveTo>
                    <a:pt x="346464" y="818175"/>
                  </a:moveTo>
                  <a:cubicBezTo>
                    <a:pt x="340693" y="769605"/>
                    <a:pt x="321458" y="751813"/>
                    <a:pt x="277216" y="752935"/>
                  </a:cubicBezTo>
                  <a:cubicBezTo>
                    <a:pt x="250126" y="753736"/>
                    <a:pt x="236180" y="728089"/>
                    <a:pt x="246599" y="700357"/>
                  </a:cubicBezTo>
                  <a:cubicBezTo>
                    <a:pt x="255095" y="677756"/>
                    <a:pt x="276254" y="664451"/>
                    <a:pt x="297894" y="678076"/>
                  </a:cubicBezTo>
                  <a:cubicBezTo>
                    <a:pt x="347907" y="709494"/>
                    <a:pt x="360410" y="703724"/>
                    <a:pt x="340052" y="645216"/>
                  </a:cubicBezTo>
                  <a:cubicBezTo>
                    <a:pt x="334762" y="629827"/>
                    <a:pt x="344861" y="609309"/>
                    <a:pt x="347105" y="591035"/>
                  </a:cubicBezTo>
                  <a:cubicBezTo>
                    <a:pt x="350311" y="565548"/>
                    <a:pt x="365379" y="530283"/>
                    <a:pt x="336205" y="519062"/>
                  </a:cubicBezTo>
                  <a:cubicBezTo>
                    <a:pt x="302863" y="506239"/>
                    <a:pt x="292765" y="545030"/>
                    <a:pt x="286193" y="567793"/>
                  </a:cubicBezTo>
                  <a:cubicBezTo>
                    <a:pt x="267278" y="633354"/>
                    <a:pt x="238745" y="624217"/>
                    <a:pt x="198511" y="586387"/>
                  </a:cubicBezTo>
                  <a:cubicBezTo>
                    <a:pt x="182160" y="571159"/>
                    <a:pt x="156513" y="546794"/>
                    <a:pt x="136316" y="565548"/>
                  </a:cubicBezTo>
                  <a:cubicBezTo>
                    <a:pt x="109706" y="590234"/>
                    <a:pt x="139361" y="615881"/>
                    <a:pt x="155712" y="632873"/>
                  </a:cubicBezTo>
                  <a:cubicBezTo>
                    <a:pt x="196747" y="675832"/>
                    <a:pt x="198671" y="701800"/>
                    <a:pt x="133751" y="716868"/>
                  </a:cubicBezTo>
                  <a:cubicBezTo>
                    <a:pt x="112271" y="721837"/>
                    <a:pt x="77968" y="731615"/>
                    <a:pt x="83418" y="759186"/>
                  </a:cubicBezTo>
                  <a:cubicBezTo>
                    <a:pt x="90471" y="795413"/>
                    <a:pt x="128621" y="783711"/>
                    <a:pt x="150582" y="777781"/>
                  </a:cubicBezTo>
                  <a:cubicBezTo>
                    <a:pt x="217265" y="759827"/>
                    <a:pt x="225120" y="784353"/>
                    <a:pt x="207647" y="841418"/>
                  </a:cubicBezTo>
                  <a:cubicBezTo>
                    <a:pt x="200755" y="864180"/>
                    <a:pt x="189213" y="901048"/>
                    <a:pt x="224158" y="909223"/>
                  </a:cubicBezTo>
                  <a:cubicBezTo>
                    <a:pt x="250447" y="915315"/>
                    <a:pt x="259263" y="881492"/>
                    <a:pt x="268881" y="860333"/>
                  </a:cubicBezTo>
                  <a:cubicBezTo>
                    <a:pt x="284269" y="826831"/>
                    <a:pt x="284750" y="773453"/>
                    <a:pt x="346624" y="818175"/>
                  </a:cubicBezTo>
                  <a:close/>
                  <a:moveTo>
                    <a:pt x="1001434" y="757583"/>
                  </a:moveTo>
                  <a:cubicBezTo>
                    <a:pt x="947735" y="770247"/>
                    <a:pt x="931866" y="749889"/>
                    <a:pt x="959116" y="695549"/>
                  </a:cubicBezTo>
                  <a:cubicBezTo>
                    <a:pt x="962643" y="688656"/>
                    <a:pt x="963605" y="680320"/>
                    <a:pt x="964887" y="672466"/>
                  </a:cubicBezTo>
                  <a:cubicBezTo>
                    <a:pt x="968413" y="649704"/>
                    <a:pt x="982519" y="619568"/>
                    <a:pt x="953346" y="609309"/>
                  </a:cubicBezTo>
                  <a:cubicBezTo>
                    <a:pt x="925935" y="599691"/>
                    <a:pt x="915195" y="630789"/>
                    <a:pt x="902211" y="649864"/>
                  </a:cubicBezTo>
                  <a:cubicBezTo>
                    <a:pt x="896280" y="658520"/>
                    <a:pt x="891792" y="668298"/>
                    <a:pt x="887464" y="677916"/>
                  </a:cubicBezTo>
                  <a:cubicBezTo>
                    <a:pt x="871595" y="712380"/>
                    <a:pt x="852840" y="724242"/>
                    <a:pt x="824788" y="688175"/>
                  </a:cubicBezTo>
                  <a:cubicBezTo>
                    <a:pt x="813407" y="673748"/>
                    <a:pt x="799621" y="660925"/>
                    <a:pt x="785676" y="648742"/>
                  </a:cubicBezTo>
                  <a:cubicBezTo>
                    <a:pt x="773654" y="638163"/>
                    <a:pt x="758265" y="626942"/>
                    <a:pt x="743197" y="638483"/>
                  </a:cubicBezTo>
                  <a:cubicBezTo>
                    <a:pt x="725084" y="652269"/>
                    <a:pt x="733579" y="671504"/>
                    <a:pt x="740152" y="689297"/>
                  </a:cubicBezTo>
                  <a:cubicBezTo>
                    <a:pt x="750891" y="717830"/>
                    <a:pt x="772051" y="729211"/>
                    <a:pt x="801224" y="731615"/>
                  </a:cubicBezTo>
                  <a:cubicBezTo>
                    <a:pt x="831520" y="734180"/>
                    <a:pt x="863099" y="745080"/>
                    <a:pt x="874800" y="772491"/>
                  </a:cubicBezTo>
                  <a:cubicBezTo>
                    <a:pt x="912470" y="860493"/>
                    <a:pt x="981558" y="829396"/>
                    <a:pt x="1043913" y="820419"/>
                  </a:cubicBezTo>
                  <a:cubicBezTo>
                    <a:pt x="1063149" y="817694"/>
                    <a:pt x="1090559" y="808878"/>
                    <a:pt x="1088956" y="783231"/>
                  </a:cubicBezTo>
                  <a:cubicBezTo>
                    <a:pt x="1087193" y="754377"/>
                    <a:pt x="1058500" y="760308"/>
                    <a:pt x="1038623" y="757583"/>
                  </a:cubicBezTo>
                  <a:cubicBezTo>
                    <a:pt x="1028204" y="756141"/>
                    <a:pt x="1017464" y="757263"/>
                    <a:pt x="1001434" y="75726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92ABC05B-C77A-4BB0-A193-DF2594F54115}"/>
                </a:ext>
              </a:extLst>
            </p:cNvPr>
            <p:cNvSpPr/>
            <p:nvPr/>
          </p:nvSpPr>
          <p:spPr>
            <a:xfrm>
              <a:off x="10385596" y="2426279"/>
              <a:ext cx="826134" cy="89567"/>
            </a:xfrm>
            <a:custGeom>
              <a:avLst/>
              <a:gdLst>
                <a:gd name="connsiteX0" fmla="*/ 410803 w 826134"/>
                <a:gd name="connsiteY0" fmla="*/ 89325 h 89567"/>
                <a:gd name="connsiteX1" fmla="*/ 74982 w 826134"/>
                <a:gd name="connsiteY1" fmla="*/ 89165 h 89567"/>
                <a:gd name="connsiteX2" fmla="*/ 124 w 826134"/>
                <a:gd name="connsiteY2" fmla="*/ 39954 h 89567"/>
                <a:gd name="connsiteX3" fmla="*/ 75142 w 826134"/>
                <a:gd name="connsiteY3" fmla="*/ 361 h 89567"/>
                <a:gd name="connsiteX4" fmla="*/ 754799 w 826134"/>
                <a:gd name="connsiteY4" fmla="*/ 361 h 89567"/>
                <a:gd name="connsiteX5" fmla="*/ 826130 w 826134"/>
                <a:gd name="connsiteY5" fmla="*/ 43320 h 89567"/>
                <a:gd name="connsiteX6" fmla="*/ 754638 w 826134"/>
                <a:gd name="connsiteY6" fmla="*/ 89005 h 89567"/>
                <a:gd name="connsiteX7" fmla="*/ 410803 w 826134"/>
                <a:gd name="connsiteY7" fmla="*/ 89325 h 8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6134" h="89567">
                  <a:moveTo>
                    <a:pt x="410803" y="89325"/>
                  </a:moveTo>
                  <a:cubicBezTo>
                    <a:pt x="298916" y="89325"/>
                    <a:pt x="186869" y="89966"/>
                    <a:pt x="74982" y="89165"/>
                  </a:cubicBezTo>
                  <a:cubicBezTo>
                    <a:pt x="40198" y="88844"/>
                    <a:pt x="-2601" y="88684"/>
                    <a:pt x="124" y="39954"/>
                  </a:cubicBezTo>
                  <a:cubicBezTo>
                    <a:pt x="2528" y="-3486"/>
                    <a:pt x="43724" y="521"/>
                    <a:pt x="75142" y="361"/>
                  </a:cubicBezTo>
                  <a:cubicBezTo>
                    <a:pt x="301641" y="-120"/>
                    <a:pt x="528300" y="-120"/>
                    <a:pt x="754799" y="361"/>
                  </a:cubicBezTo>
                  <a:cubicBezTo>
                    <a:pt x="786697" y="361"/>
                    <a:pt x="826611" y="-1563"/>
                    <a:pt x="826130" y="43320"/>
                  </a:cubicBezTo>
                  <a:cubicBezTo>
                    <a:pt x="825649" y="85478"/>
                    <a:pt x="787499" y="88684"/>
                    <a:pt x="754638" y="89005"/>
                  </a:cubicBezTo>
                  <a:cubicBezTo>
                    <a:pt x="640026" y="89646"/>
                    <a:pt x="525415" y="89325"/>
                    <a:pt x="410803" y="8932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upo 228">
            <a:extLst>
              <a:ext uri="{FF2B5EF4-FFF2-40B4-BE49-F238E27FC236}">
                <a16:creationId xmlns:a16="http://schemas.microsoft.com/office/drawing/2014/main" id="{6366F1B8-9952-4342-B0AE-8389CA932598}"/>
              </a:ext>
            </a:extLst>
          </p:cNvPr>
          <p:cNvGrpSpPr/>
          <p:nvPr/>
        </p:nvGrpSpPr>
        <p:grpSpPr>
          <a:xfrm>
            <a:off x="112410" y="248526"/>
            <a:ext cx="11981112" cy="971923"/>
            <a:chOff x="112410" y="68417"/>
            <a:chExt cx="11981112" cy="971923"/>
          </a:xfrm>
        </p:grpSpPr>
        <p:sp>
          <p:nvSpPr>
            <p:cNvPr id="230" name="Rectángulo 229">
              <a:extLst>
                <a:ext uri="{FF2B5EF4-FFF2-40B4-BE49-F238E27FC236}">
                  <a16:creationId xmlns:a16="http://schemas.microsoft.com/office/drawing/2014/main" id="{D8D28A94-5D2D-4E56-BEFB-597E7501E8E6}"/>
                </a:ext>
              </a:extLst>
            </p:cNvPr>
            <p:cNvSpPr/>
            <p:nvPr/>
          </p:nvSpPr>
          <p:spPr>
            <a:xfrm>
              <a:off x="794922" y="746859"/>
              <a:ext cx="10779198" cy="13687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231" name="Grupo 230">
              <a:extLst>
                <a:ext uri="{FF2B5EF4-FFF2-40B4-BE49-F238E27FC236}">
                  <a16:creationId xmlns:a16="http://schemas.microsoft.com/office/drawing/2014/main" id="{43A415EB-1399-409E-B44C-F207306F127D}"/>
                </a:ext>
              </a:extLst>
            </p:cNvPr>
            <p:cNvGrpSpPr/>
            <p:nvPr/>
          </p:nvGrpSpPr>
          <p:grpSpPr>
            <a:xfrm>
              <a:off x="11149485" y="68417"/>
              <a:ext cx="944037" cy="944213"/>
              <a:chOff x="4949645" y="699269"/>
              <a:chExt cx="1822167" cy="1822506"/>
            </a:xfrm>
          </p:grpSpPr>
          <p:sp>
            <p:nvSpPr>
              <p:cNvPr id="241" name="Forma libre: forma 240">
                <a:extLst>
                  <a:ext uri="{FF2B5EF4-FFF2-40B4-BE49-F238E27FC236}">
                    <a16:creationId xmlns:a16="http://schemas.microsoft.com/office/drawing/2014/main" id="{955AE0EE-6421-4AF5-A241-DC2CD0C530FB}"/>
                  </a:ext>
                </a:extLst>
              </p:cNvPr>
              <p:cNvSpPr/>
              <p:nvPr/>
            </p:nvSpPr>
            <p:spPr>
              <a:xfrm>
                <a:off x="6041733" y="1363435"/>
                <a:ext cx="730079" cy="489764"/>
              </a:xfrm>
              <a:custGeom>
                <a:avLst/>
                <a:gdLst>
                  <a:gd name="connsiteX0" fmla="*/ 322406 w 730079"/>
                  <a:gd name="connsiteY0" fmla="*/ 186 h 489764"/>
                  <a:gd name="connsiteX1" fmla="*/ 719409 w 730079"/>
                  <a:gd name="connsiteY1" fmla="*/ 217513 h 489764"/>
                  <a:gd name="connsiteX2" fmla="*/ 719782 w 730079"/>
                  <a:gd name="connsiteY2" fmla="*/ 273615 h 489764"/>
                  <a:gd name="connsiteX3" fmla="*/ 18037 w 730079"/>
                  <a:gd name="connsiteY3" fmla="*/ 394021 h 489764"/>
                  <a:gd name="connsiteX4" fmla="*/ 7040 w 730079"/>
                  <a:gd name="connsiteY4" fmla="*/ 345560 h 489764"/>
                  <a:gd name="connsiteX5" fmla="*/ 7413 w 730079"/>
                  <a:gd name="connsiteY5" fmla="*/ 146686 h 489764"/>
                  <a:gd name="connsiteX6" fmla="*/ 20460 w 730079"/>
                  <a:gd name="connsiteY6" fmla="*/ 95989 h 489764"/>
                  <a:gd name="connsiteX7" fmla="*/ 322592 w 730079"/>
                  <a:gd name="connsiteY7" fmla="*/ 0 h 48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0079" h="489764">
                    <a:moveTo>
                      <a:pt x="322406" y="186"/>
                    </a:moveTo>
                    <a:cubicBezTo>
                      <a:pt x="483444" y="8015"/>
                      <a:pt x="619878" y="77909"/>
                      <a:pt x="719409" y="217513"/>
                    </a:cubicBezTo>
                    <a:cubicBezTo>
                      <a:pt x="733574" y="237456"/>
                      <a:pt x="733574" y="252926"/>
                      <a:pt x="719782" y="273615"/>
                    </a:cubicBezTo>
                    <a:cubicBezTo>
                      <a:pt x="567691" y="503616"/>
                      <a:pt x="237787" y="560277"/>
                      <a:pt x="18037" y="394021"/>
                    </a:cubicBezTo>
                    <a:cubicBezTo>
                      <a:pt x="-1347" y="379482"/>
                      <a:pt x="-5261" y="368299"/>
                      <a:pt x="7040" y="345560"/>
                    </a:cubicBezTo>
                    <a:cubicBezTo>
                      <a:pt x="42081" y="280139"/>
                      <a:pt x="43386" y="212108"/>
                      <a:pt x="7413" y="146686"/>
                    </a:cubicBezTo>
                    <a:cubicBezTo>
                      <a:pt x="-6193" y="121897"/>
                      <a:pt x="144" y="110341"/>
                      <a:pt x="20460" y="95989"/>
                    </a:cubicBezTo>
                    <a:cubicBezTo>
                      <a:pt x="108434" y="33736"/>
                      <a:pt x="205915" y="2050"/>
                      <a:pt x="32259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42" name="Forma libre: forma 241">
                <a:extLst>
                  <a:ext uri="{FF2B5EF4-FFF2-40B4-BE49-F238E27FC236}">
                    <a16:creationId xmlns:a16="http://schemas.microsoft.com/office/drawing/2014/main" id="{FD3F25B0-3435-42C2-8370-AEF0AE91CA1C}"/>
                  </a:ext>
                </a:extLst>
              </p:cNvPr>
              <p:cNvSpPr/>
              <p:nvPr/>
            </p:nvSpPr>
            <p:spPr>
              <a:xfrm>
                <a:off x="4949645" y="1362898"/>
                <a:ext cx="730880" cy="490014"/>
              </a:xfrm>
              <a:custGeom>
                <a:avLst/>
                <a:gdLst>
                  <a:gd name="connsiteX0" fmla="*/ 410804 w 730880"/>
                  <a:gd name="connsiteY0" fmla="*/ 537 h 490014"/>
                  <a:gd name="connsiteX1" fmla="*/ 716105 w 730880"/>
                  <a:gd name="connsiteY1" fmla="*/ 101186 h 490014"/>
                  <a:gd name="connsiteX2" fmla="*/ 724865 w 730880"/>
                  <a:gd name="connsiteY2" fmla="*/ 142191 h 490014"/>
                  <a:gd name="connsiteX3" fmla="*/ 725051 w 730880"/>
                  <a:gd name="connsiteY3" fmla="*/ 350384 h 490014"/>
                  <a:gd name="connsiteX4" fmla="*/ 715546 w 730880"/>
                  <a:gd name="connsiteY4" fmla="*/ 391389 h 490014"/>
                  <a:gd name="connsiteX5" fmla="*/ 8583 w 730880"/>
                  <a:gd name="connsiteY5" fmla="*/ 271357 h 490014"/>
                  <a:gd name="connsiteX6" fmla="*/ 12683 w 730880"/>
                  <a:gd name="connsiteY6" fmla="*/ 214882 h 490014"/>
                  <a:gd name="connsiteX7" fmla="*/ 345196 w 730880"/>
                  <a:gd name="connsiteY7" fmla="*/ 7434 h 490014"/>
                  <a:gd name="connsiteX8" fmla="*/ 410804 w 730880"/>
                  <a:gd name="connsiteY8" fmla="*/ 351 h 49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880" h="490014">
                    <a:moveTo>
                      <a:pt x="410804" y="537"/>
                    </a:moveTo>
                    <a:cubicBezTo>
                      <a:pt x="529532" y="3706"/>
                      <a:pt x="627944" y="36883"/>
                      <a:pt x="716105" y="101186"/>
                    </a:cubicBezTo>
                    <a:cubicBezTo>
                      <a:pt x="732880" y="113488"/>
                      <a:pt x="734744" y="123925"/>
                      <a:pt x="724865" y="142191"/>
                    </a:cubicBezTo>
                    <a:cubicBezTo>
                      <a:pt x="687774" y="211154"/>
                      <a:pt x="687588" y="281608"/>
                      <a:pt x="725051" y="350384"/>
                    </a:cubicBezTo>
                    <a:cubicBezTo>
                      <a:pt x="735490" y="369582"/>
                      <a:pt x="730830" y="379088"/>
                      <a:pt x="715546" y="391389"/>
                    </a:cubicBezTo>
                    <a:cubicBezTo>
                      <a:pt x="500270" y="562306"/>
                      <a:pt x="158437" y="503967"/>
                      <a:pt x="8583" y="271357"/>
                    </a:cubicBezTo>
                    <a:cubicBezTo>
                      <a:pt x="-5769" y="248990"/>
                      <a:pt x="-550" y="233147"/>
                      <a:pt x="12683" y="214882"/>
                    </a:cubicBezTo>
                    <a:cubicBezTo>
                      <a:pt x="95252" y="100254"/>
                      <a:pt x="205780" y="30359"/>
                      <a:pt x="345196" y="7434"/>
                    </a:cubicBezTo>
                    <a:cubicBezTo>
                      <a:pt x="370172" y="3333"/>
                      <a:pt x="395148" y="-1326"/>
                      <a:pt x="410804" y="351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43" name="Forma libre: forma 242">
                <a:extLst>
                  <a:ext uri="{FF2B5EF4-FFF2-40B4-BE49-F238E27FC236}">
                    <a16:creationId xmlns:a16="http://schemas.microsoft.com/office/drawing/2014/main" id="{E1B9F67B-52FF-4D69-836B-70DB31121486}"/>
                  </a:ext>
                </a:extLst>
              </p:cNvPr>
              <p:cNvSpPr/>
              <p:nvPr/>
            </p:nvSpPr>
            <p:spPr>
              <a:xfrm>
                <a:off x="5616545" y="699269"/>
                <a:ext cx="488142" cy="732558"/>
              </a:xfrm>
              <a:custGeom>
                <a:avLst/>
                <a:gdLst>
                  <a:gd name="connsiteX0" fmla="*/ 380226 w 488142"/>
                  <a:gd name="connsiteY0" fmla="*/ 731825 h 732558"/>
                  <a:gd name="connsiteX1" fmla="*/ 346118 w 488142"/>
                  <a:gd name="connsiteY1" fmla="*/ 722506 h 732558"/>
                  <a:gd name="connsiteX2" fmla="*/ 144262 w 488142"/>
                  <a:gd name="connsiteY2" fmla="*/ 722133 h 732558"/>
                  <a:gd name="connsiteX3" fmla="*/ 95428 w 488142"/>
                  <a:gd name="connsiteY3" fmla="*/ 710577 h 732558"/>
                  <a:gd name="connsiteX4" fmla="*/ 211360 w 488142"/>
                  <a:gd name="connsiteY4" fmla="*/ 12560 h 732558"/>
                  <a:gd name="connsiteX5" fmla="*/ 275664 w 488142"/>
                  <a:gd name="connsiteY5" fmla="*/ 12187 h 732558"/>
                  <a:gd name="connsiteX6" fmla="*/ 400729 w 488142"/>
                  <a:gd name="connsiteY6" fmla="*/ 698834 h 732558"/>
                  <a:gd name="connsiteX7" fmla="*/ 380040 w 488142"/>
                  <a:gd name="connsiteY7" fmla="*/ 732198 h 732558"/>
                  <a:gd name="connsiteX8" fmla="*/ 380040 w 488142"/>
                  <a:gd name="connsiteY8" fmla="*/ 731825 h 73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142" h="732558">
                    <a:moveTo>
                      <a:pt x="380226" y="731825"/>
                    </a:moveTo>
                    <a:cubicBezTo>
                      <a:pt x="367180" y="734807"/>
                      <a:pt x="356742" y="728097"/>
                      <a:pt x="346118" y="722506"/>
                    </a:cubicBezTo>
                    <a:cubicBezTo>
                      <a:pt x="278833" y="687651"/>
                      <a:pt x="210988" y="686347"/>
                      <a:pt x="144262" y="722133"/>
                    </a:cubicBezTo>
                    <a:cubicBezTo>
                      <a:pt x="121895" y="734248"/>
                      <a:pt x="109780" y="730147"/>
                      <a:pt x="95428" y="710577"/>
                    </a:cubicBezTo>
                    <a:cubicBezTo>
                      <a:pt x="-68405" y="486727"/>
                      <a:pt x="-15844" y="171175"/>
                      <a:pt x="211360" y="12560"/>
                    </a:cubicBezTo>
                    <a:cubicBezTo>
                      <a:pt x="234845" y="-3842"/>
                      <a:pt x="251807" y="-4401"/>
                      <a:pt x="275664" y="12187"/>
                    </a:cubicBezTo>
                    <a:cubicBezTo>
                      <a:pt x="499327" y="167447"/>
                      <a:pt x="555430" y="472375"/>
                      <a:pt x="400729" y="698834"/>
                    </a:cubicBezTo>
                    <a:cubicBezTo>
                      <a:pt x="393274" y="709645"/>
                      <a:pt x="386937" y="721014"/>
                      <a:pt x="380040" y="732198"/>
                    </a:cubicBezTo>
                    <a:lnTo>
                      <a:pt x="380040" y="731825"/>
                    </a:ln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44" name="Forma libre: forma 243">
                <a:extLst>
                  <a:ext uri="{FF2B5EF4-FFF2-40B4-BE49-F238E27FC236}">
                    <a16:creationId xmlns:a16="http://schemas.microsoft.com/office/drawing/2014/main" id="{0A7F9811-3920-4711-BBFC-EF377C9BDB3D}"/>
                  </a:ext>
                </a:extLst>
              </p:cNvPr>
              <p:cNvSpPr/>
              <p:nvPr/>
            </p:nvSpPr>
            <p:spPr>
              <a:xfrm>
                <a:off x="5617058" y="1790513"/>
                <a:ext cx="488285" cy="731262"/>
              </a:xfrm>
              <a:custGeom>
                <a:avLst/>
                <a:gdLst>
                  <a:gd name="connsiteX0" fmla="*/ 45 w 488285"/>
                  <a:gd name="connsiteY0" fmla="*/ 308775 h 731262"/>
                  <a:gd name="connsiteX1" fmla="*/ 95102 w 488285"/>
                  <a:gd name="connsiteY1" fmla="*/ 18758 h 731262"/>
                  <a:gd name="connsiteX2" fmla="*/ 143935 w 488285"/>
                  <a:gd name="connsiteY2" fmla="*/ 7016 h 731262"/>
                  <a:gd name="connsiteX3" fmla="*/ 346351 w 488285"/>
                  <a:gd name="connsiteY3" fmla="*/ 5898 h 731262"/>
                  <a:gd name="connsiteX4" fmla="*/ 390338 w 488285"/>
                  <a:gd name="connsiteY4" fmla="*/ 16149 h 731262"/>
                  <a:gd name="connsiteX5" fmla="*/ 264714 w 488285"/>
                  <a:gd name="connsiteY5" fmla="*/ 724044 h 731262"/>
                  <a:gd name="connsiteX6" fmla="*/ 217372 w 488285"/>
                  <a:gd name="connsiteY6" fmla="*/ 720503 h 731262"/>
                  <a:gd name="connsiteX7" fmla="*/ 232 w 488285"/>
                  <a:gd name="connsiteY7" fmla="*/ 308962 h 73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285" h="731262">
                    <a:moveTo>
                      <a:pt x="45" y="308775"/>
                    </a:moveTo>
                    <a:cubicBezTo>
                      <a:pt x="-1446" y="200858"/>
                      <a:pt x="33968" y="105801"/>
                      <a:pt x="95102" y="18758"/>
                    </a:cubicBezTo>
                    <a:cubicBezTo>
                      <a:pt x="108895" y="-999"/>
                      <a:pt x="121196" y="-4913"/>
                      <a:pt x="143935" y="7016"/>
                    </a:cubicBezTo>
                    <a:cubicBezTo>
                      <a:pt x="210848" y="42057"/>
                      <a:pt x="279625" y="40938"/>
                      <a:pt x="346351" y="5898"/>
                    </a:cubicBezTo>
                    <a:cubicBezTo>
                      <a:pt x="366481" y="-4726"/>
                      <a:pt x="377664" y="-812"/>
                      <a:pt x="390338" y="16149"/>
                    </a:cubicBezTo>
                    <a:cubicBezTo>
                      <a:pt x="567778" y="256774"/>
                      <a:pt x="491173" y="576426"/>
                      <a:pt x="264714" y="724044"/>
                    </a:cubicBezTo>
                    <a:cubicBezTo>
                      <a:pt x="246075" y="736159"/>
                      <a:pt x="232842" y="731686"/>
                      <a:pt x="217372" y="720503"/>
                    </a:cubicBezTo>
                    <a:cubicBezTo>
                      <a:pt x="75905" y="619481"/>
                      <a:pt x="2842" y="482860"/>
                      <a:pt x="232" y="30896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45" name="Forma libre: forma 244">
                <a:extLst>
                  <a:ext uri="{FF2B5EF4-FFF2-40B4-BE49-F238E27FC236}">
                    <a16:creationId xmlns:a16="http://schemas.microsoft.com/office/drawing/2014/main" id="{519E8459-3329-4068-B140-A5BCC5883935}"/>
                  </a:ext>
                </a:extLst>
              </p:cNvPr>
              <p:cNvSpPr/>
              <p:nvPr/>
            </p:nvSpPr>
            <p:spPr>
              <a:xfrm>
                <a:off x="5996399" y="944076"/>
                <a:ext cx="529367" cy="524942"/>
              </a:xfrm>
              <a:custGeom>
                <a:avLst/>
                <a:gdLst>
                  <a:gd name="connsiteX0" fmla="*/ 187 w 529367"/>
                  <a:gd name="connsiteY0" fmla="*/ 487204 h 524942"/>
                  <a:gd name="connsiteX1" fmla="*/ 111086 w 529367"/>
                  <a:gd name="connsiteY1" fmla="*/ 242106 h 524942"/>
                  <a:gd name="connsiteX2" fmla="*/ 112018 w 529367"/>
                  <a:gd name="connsiteY2" fmla="*/ 114245 h 524942"/>
                  <a:gd name="connsiteX3" fmla="*/ 132894 w 529367"/>
                  <a:gd name="connsiteY3" fmla="*/ 70630 h 524942"/>
                  <a:gd name="connsiteX4" fmla="*/ 488332 w 529367"/>
                  <a:gd name="connsiteY4" fmla="*/ 10241 h 524942"/>
                  <a:gd name="connsiteX5" fmla="*/ 518527 w 529367"/>
                  <a:gd name="connsiteY5" fmla="*/ 39877 h 524942"/>
                  <a:gd name="connsiteX6" fmla="*/ 454969 w 529367"/>
                  <a:gd name="connsiteY6" fmla="*/ 401280 h 524942"/>
                  <a:gd name="connsiteX7" fmla="*/ 422165 w 529367"/>
                  <a:gd name="connsiteY7" fmla="*/ 417122 h 524942"/>
                  <a:gd name="connsiteX8" fmla="*/ 49579 w 529367"/>
                  <a:gd name="connsiteY8" fmla="*/ 517957 h 524942"/>
                  <a:gd name="connsiteX9" fmla="*/ 187 w 529367"/>
                  <a:gd name="connsiteY9" fmla="*/ 487017 h 524942"/>
                  <a:gd name="connsiteX10" fmla="*/ 0 w 529367"/>
                  <a:gd name="connsiteY10" fmla="*/ 487390 h 52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9367" h="524942">
                    <a:moveTo>
                      <a:pt x="187" y="487204"/>
                    </a:moveTo>
                    <a:cubicBezTo>
                      <a:pt x="66167" y="418614"/>
                      <a:pt x="96175" y="333808"/>
                      <a:pt x="111086" y="242106"/>
                    </a:cubicBezTo>
                    <a:cubicBezTo>
                      <a:pt x="117983" y="199610"/>
                      <a:pt x="120592" y="156927"/>
                      <a:pt x="112018" y="114245"/>
                    </a:cubicBezTo>
                    <a:cubicBezTo>
                      <a:pt x="108104" y="94674"/>
                      <a:pt x="115187" y="81068"/>
                      <a:pt x="132894" y="70630"/>
                    </a:cubicBezTo>
                    <a:cubicBezTo>
                      <a:pt x="243794" y="5209"/>
                      <a:pt x="362335" y="-14362"/>
                      <a:pt x="488332" y="10241"/>
                    </a:cubicBezTo>
                    <a:cubicBezTo>
                      <a:pt x="505293" y="13596"/>
                      <a:pt x="514799" y="21984"/>
                      <a:pt x="518527" y="39877"/>
                    </a:cubicBezTo>
                    <a:cubicBezTo>
                      <a:pt x="545366" y="168856"/>
                      <a:pt x="521695" y="288702"/>
                      <a:pt x="454969" y="401280"/>
                    </a:cubicBezTo>
                    <a:cubicBezTo>
                      <a:pt x="447327" y="414140"/>
                      <a:pt x="437449" y="418614"/>
                      <a:pt x="422165" y="417122"/>
                    </a:cubicBezTo>
                    <a:cubicBezTo>
                      <a:pt x="285171" y="403330"/>
                      <a:pt x="160106" y="433338"/>
                      <a:pt x="49579" y="517957"/>
                    </a:cubicBezTo>
                    <a:cubicBezTo>
                      <a:pt x="29076" y="533614"/>
                      <a:pt x="13606" y="522803"/>
                      <a:pt x="187" y="487017"/>
                    </a:cubicBezTo>
                    <a:cubicBezTo>
                      <a:pt x="187" y="487017"/>
                      <a:pt x="0" y="487390"/>
                      <a:pt x="0" y="48739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46" name="Forma libre: forma 245">
                <a:extLst>
                  <a:ext uri="{FF2B5EF4-FFF2-40B4-BE49-F238E27FC236}">
                    <a16:creationId xmlns:a16="http://schemas.microsoft.com/office/drawing/2014/main" id="{44732325-1A2D-4A2B-8D9E-2D4900AA253D}"/>
                  </a:ext>
                </a:extLst>
              </p:cNvPr>
              <p:cNvSpPr/>
              <p:nvPr/>
            </p:nvSpPr>
            <p:spPr>
              <a:xfrm>
                <a:off x="5194903" y="944280"/>
                <a:ext cx="525260" cy="523935"/>
              </a:xfrm>
              <a:custGeom>
                <a:avLst/>
                <a:gdLst>
                  <a:gd name="connsiteX0" fmla="*/ 222 w 525260"/>
                  <a:gd name="connsiteY0" fmla="*/ 128765 h 523935"/>
                  <a:gd name="connsiteX1" fmla="*/ 9914 w 525260"/>
                  <a:gd name="connsiteY1" fmla="*/ 44332 h 523935"/>
                  <a:gd name="connsiteX2" fmla="*/ 43650 w 525260"/>
                  <a:gd name="connsiteY2" fmla="*/ 9664 h 523935"/>
                  <a:gd name="connsiteX3" fmla="*/ 393683 w 525260"/>
                  <a:gd name="connsiteY3" fmla="*/ 68562 h 523935"/>
                  <a:gd name="connsiteX4" fmla="*/ 418659 w 525260"/>
                  <a:gd name="connsiteY4" fmla="*/ 109940 h 523935"/>
                  <a:gd name="connsiteX5" fmla="*/ 512970 w 525260"/>
                  <a:gd name="connsiteY5" fmla="*/ 470970 h 523935"/>
                  <a:gd name="connsiteX6" fmla="*/ 513716 w 525260"/>
                  <a:gd name="connsiteY6" fmla="*/ 515517 h 523935"/>
                  <a:gd name="connsiteX7" fmla="*/ 479234 w 525260"/>
                  <a:gd name="connsiteY7" fmla="*/ 517194 h 523935"/>
                  <a:gd name="connsiteX8" fmla="*/ 109444 w 525260"/>
                  <a:gd name="connsiteY8" fmla="*/ 416732 h 523935"/>
                  <a:gd name="connsiteX9" fmla="*/ 70489 w 525260"/>
                  <a:gd name="connsiteY9" fmla="*/ 394179 h 523935"/>
                  <a:gd name="connsiteX10" fmla="*/ 408 w 525260"/>
                  <a:gd name="connsiteY10" fmla="*/ 128579 h 52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260" h="523935">
                    <a:moveTo>
                      <a:pt x="222" y="128765"/>
                    </a:moveTo>
                    <a:cubicBezTo>
                      <a:pt x="-1269" y="107144"/>
                      <a:pt x="5068" y="75831"/>
                      <a:pt x="9914" y="44332"/>
                    </a:cubicBezTo>
                    <a:cubicBezTo>
                      <a:pt x="12896" y="24762"/>
                      <a:pt x="23147" y="13578"/>
                      <a:pt x="43650" y="9664"/>
                    </a:cubicBezTo>
                    <a:cubicBezTo>
                      <a:pt x="167596" y="-13820"/>
                      <a:pt x="284274" y="5377"/>
                      <a:pt x="393683" y="68562"/>
                    </a:cubicBezTo>
                    <a:cubicBezTo>
                      <a:pt x="409712" y="77882"/>
                      <a:pt x="421641" y="87760"/>
                      <a:pt x="418659" y="109940"/>
                    </a:cubicBezTo>
                    <a:cubicBezTo>
                      <a:pt x="400766" y="243020"/>
                      <a:pt x="434875" y="362866"/>
                      <a:pt x="512970" y="470970"/>
                    </a:cubicBezTo>
                    <a:cubicBezTo>
                      <a:pt x="523967" y="486254"/>
                      <a:pt x="533659" y="498928"/>
                      <a:pt x="513716" y="515517"/>
                    </a:cubicBezTo>
                    <a:cubicBezTo>
                      <a:pt x="501042" y="525954"/>
                      <a:pt x="491909" y="526886"/>
                      <a:pt x="479234" y="517194"/>
                    </a:cubicBezTo>
                    <a:cubicBezTo>
                      <a:pt x="369826" y="433320"/>
                      <a:pt x="245506" y="402753"/>
                      <a:pt x="109444" y="416732"/>
                    </a:cubicBezTo>
                    <a:cubicBezTo>
                      <a:pt x="89128" y="418782"/>
                      <a:pt x="79436" y="409836"/>
                      <a:pt x="70489" y="394179"/>
                    </a:cubicBezTo>
                    <a:cubicBezTo>
                      <a:pt x="24638" y="315338"/>
                      <a:pt x="1154" y="230532"/>
                      <a:pt x="408" y="128579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47" name="Forma libre: forma 246">
                <a:extLst>
                  <a:ext uri="{FF2B5EF4-FFF2-40B4-BE49-F238E27FC236}">
                    <a16:creationId xmlns:a16="http://schemas.microsoft.com/office/drawing/2014/main" id="{25F7CCAE-F19D-4BFB-A825-8A69D3A4DCDC}"/>
                  </a:ext>
                </a:extLst>
              </p:cNvPr>
              <p:cNvSpPr/>
              <p:nvPr/>
            </p:nvSpPr>
            <p:spPr>
              <a:xfrm>
                <a:off x="6001108" y="1750275"/>
                <a:ext cx="524724" cy="522709"/>
              </a:xfrm>
              <a:custGeom>
                <a:avLst/>
                <a:gdLst>
                  <a:gd name="connsiteX0" fmla="*/ 375146 w 524724"/>
                  <a:gd name="connsiteY0" fmla="*/ 522352 h 522709"/>
                  <a:gd name="connsiteX1" fmla="*/ 134708 w 524724"/>
                  <a:gd name="connsiteY1" fmla="*/ 457676 h 522709"/>
                  <a:gd name="connsiteX2" fmla="*/ 107495 w 524724"/>
                  <a:gd name="connsiteY2" fmla="*/ 404370 h 522709"/>
                  <a:gd name="connsiteX3" fmla="*/ 14861 w 524724"/>
                  <a:gd name="connsiteY3" fmla="*/ 55828 h 522709"/>
                  <a:gd name="connsiteX4" fmla="*/ 9083 w 524724"/>
                  <a:gd name="connsiteY4" fmla="*/ 10722 h 522709"/>
                  <a:gd name="connsiteX5" fmla="*/ 56798 w 524724"/>
                  <a:gd name="connsiteY5" fmla="*/ 14636 h 522709"/>
                  <a:gd name="connsiteX6" fmla="*/ 409254 w 524724"/>
                  <a:gd name="connsiteY6" fmla="*/ 107270 h 522709"/>
                  <a:gd name="connsiteX7" fmla="*/ 456410 w 524724"/>
                  <a:gd name="connsiteY7" fmla="*/ 132060 h 522709"/>
                  <a:gd name="connsiteX8" fmla="*/ 517731 w 524724"/>
                  <a:gd name="connsiteY8" fmla="*/ 469419 h 522709"/>
                  <a:gd name="connsiteX9" fmla="*/ 469457 w 524724"/>
                  <a:gd name="connsiteY9" fmla="*/ 516947 h 522709"/>
                  <a:gd name="connsiteX10" fmla="*/ 375146 w 524724"/>
                  <a:gd name="connsiteY10" fmla="*/ 522352 h 52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724" h="522709">
                    <a:moveTo>
                      <a:pt x="375146" y="522352"/>
                    </a:moveTo>
                    <a:cubicBezTo>
                      <a:pt x="294254" y="526080"/>
                      <a:pt x="212430" y="500359"/>
                      <a:pt x="134708" y="457676"/>
                    </a:cubicBezTo>
                    <a:cubicBezTo>
                      <a:pt x="112341" y="445375"/>
                      <a:pt x="104327" y="430091"/>
                      <a:pt x="107495" y="404370"/>
                    </a:cubicBezTo>
                    <a:cubicBezTo>
                      <a:pt x="122965" y="276136"/>
                      <a:pt x="88856" y="160577"/>
                      <a:pt x="14861" y="55828"/>
                    </a:cubicBezTo>
                    <a:cubicBezTo>
                      <a:pt x="4982" y="42035"/>
                      <a:pt x="-9742" y="30479"/>
                      <a:pt x="9083" y="10722"/>
                    </a:cubicBezTo>
                    <a:cubicBezTo>
                      <a:pt x="28654" y="-9780"/>
                      <a:pt x="41515" y="3453"/>
                      <a:pt x="56798" y="14636"/>
                    </a:cubicBezTo>
                    <a:cubicBezTo>
                      <a:pt x="162106" y="91614"/>
                      <a:pt x="280648" y="120131"/>
                      <a:pt x="409254" y="107270"/>
                    </a:cubicBezTo>
                    <a:cubicBezTo>
                      <a:pt x="433485" y="104847"/>
                      <a:pt x="445600" y="112862"/>
                      <a:pt x="456410" y="132060"/>
                    </a:cubicBezTo>
                    <a:cubicBezTo>
                      <a:pt x="516054" y="237554"/>
                      <a:pt x="537116" y="349572"/>
                      <a:pt x="517731" y="469419"/>
                    </a:cubicBezTo>
                    <a:cubicBezTo>
                      <a:pt x="513072" y="498681"/>
                      <a:pt x="500025" y="513033"/>
                      <a:pt x="469457" y="516947"/>
                    </a:cubicBezTo>
                    <a:cubicBezTo>
                      <a:pt x="440940" y="520489"/>
                      <a:pt x="412423" y="521607"/>
                      <a:pt x="375146" y="52235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48" name="Forma libre: forma 247">
                <a:extLst>
                  <a:ext uri="{FF2B5EF4-FFF2-40B4-BE49-F238E27FC236}">
                    <a16:creationId xmlns:a16="http://schemas.microsoft.com/office/drawing/2014/main" id="{A2D6EDCE-921D-42C4-8F72-E05D8375AF4C}"/>
                  </a:ext>
                </a:extLst>
              </p:cNvPr>
              <p:cNvSpPr/>
              <p:nvPr/>
            </p:nvSpPr>
            <p:spPr>
              <a:xfrm>
                <a:off x="5195469" y="1750190"/>
                <a:ext cx="524831" cy="522896"/>
              </a:xfrm>
              <a:custGeom>
                <a:avLst/>
                <a:gdLst>
                  <a:gd name="connsiteX0" fmla="*/ 164049 w 524831"/>
                  <a:gd name="connsiteY0" fmla="*/ 110337 h 522896"/>
                  <a:gd name="connsiteX1" fmla="*/ 469722 w 524831"/>
                  <a:gd name="connsiteY1" fmla="*/ 12857 h 522896"/>
                  <a:gd name="connsiteX2" fmla="*/ 515014 w 524831"/>
                  <a:gd name="connsiteY2" fmla="*/ 9875 h 522896"/>
                  <a:gd name="connsiteX3" fmla="*/ 510727 w 524831"/>
                  <a:gd name="connsiteY3" fmla="*/ 54794 h 522896"/>
                  <a:gd name="connsiteX4" fmla="*/ 417720 w 524831"/>
                  <a:gd name="connsiteY4" fmla="*/ 413028 h 522896"/>
                  <a:gd name="connsiteX5" fmla="*/ 399641 w 524831"/>
                  <a:gd name="connsiteY5" fmla="*/ 451238 h 522896"/>
                  <a:gd name="connsiteX6" fmla="*/ 40474 w 524831"/>
                  <a:gd name="connsiteY6" fmla="*/ 513677 h 522896"/>
                  <a:gd name="connsiteX7" fmla="*/ 10466 w 524831"/>
                  <a:gd name="connsiteY7" fmla="*/ 483296 h 522896"/>
                  <a:gd name="connsiteX8" fmla="*/ 74770 w 524831"/>
                  <a:gd name="connsiteY8" fmla="*/ 121520 h 522896"/>
                  <a:gd name="connsiteX9" fmla="*/ 104778 w 524831"/>
                  <a:gd name="connsiteY9" fmla="*/ 106609 h 522896"/>
                  <a:gd name="connsiteX10" fmla="*/ 164049 w 524831"/>
                  <a:gd name="connsiteY10" fmla="*/ 109778 h 522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831" h="522896">
                    <a:moveTo>
                      <a:pt x="164049" y="110337"/>
                    </a:moveTo>
                    <a:cubicBezTo>
                      <a:pt x="277371" y="113319"/>
                      <a:pt x="378579" y="78838"/>
                      <a:pt x="469722" y="12857"/>
                    </a:cubicBezTo>
                    <a:cubicBezTo>
                      <a:pt x="484633" y="2047"/>
                      <a:pt x="496562" y="-8205"/>
                      <a:pt x="515014" y="9875"/>
                    </a:cubicBezTo>
                    <a:cubicBezTo>
                      <a:pt x="534398" y="28886"/>
                      <a:pt x="520792" y="40815"/>
                      <a:pt x="510727" y="54794"/>
                    </a:cubicBezTo>
                    <a:cubicBezTo>
                      <a:pt x="433750" y="162339"/>
                      <a:pt x="400759" y="281253"/>
                      <a:pt x="417720" y="413028"/>
                    </a:cubicBezTo>
                    <a:cubicBezTo>
                      <a:pt x="419957" y="430735"/>
                      <a:pt x="414738" y="441918"/>
                      <a:pt x="399641" y="451238"/>
                    </a:cubicBezTo>
                    <a:cubicBezTo>
                      <a:pt x="288181" y="519641"/>
                      <a:pt x="167776" y="535670"/>
                      <a:pt x="40474" y="513677"/>
                    </a:cubicBezTo>
                    <a:cubicBezTo>
                      <a:pt x="23327" y="510695"/>
                      <a:pt x="14007" y="500816"/>
                      <a:pt x="10466" y="483296"/>
                    </a:cubicBezTo>
                    <a:cubicBezTo>
                      <a:pt x="-15814" y="354130"/>
                      <a:pt x="8043" y="234097"/>
                      <a:pt x="74770" y="121520"/>
                    </a:cubicBezTo>
                    <a:cubicBezTo>
                      <a:pt x="81666" y="109778"/>
                      <a:pt x="90612" y="104932"/>
                      <a:pt x="104778" y="106609"/>
                    </a:cubicBezTo>
                    <a:cubicBezTo>
                      <a:pt x="124348" y="108846"/>
                      <a:pt x="144291" y="108846"/>
                      <a:pt x="164049" y="10977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232" name="Grupo 231">
              <a:extLst>
                <a:ext uri="{FF2B5EF4-FFF2-40B4-BE49-F238E27FC236}">
                  <a16:creationId xmlns:a16="http://schemas.microsoft.com/office/drawing/2014/main" id="{1D22B637-1B54-4DE9-981B-8CBB2A16BF37}"/>
                </a:ext>
              </a:extLst>
            </p:cNvPr>
            <p:cNvGrpSpPr/>
            <p:nvPr/>
          </p:nvGrpSpPr>
          <p:grpSpPr>
            <a:xfrm>
              <a:off x="112410" y="96127"/>
              <a:ext cx="944037" cy="944213"/>
              <a:chOff x="4949645" y="699269"/>
              <a:chExt cx="1822167" cy="1822506"/>
            </a:xfrm>
          </p:grpSpPr>
          <p:sp>
            <p:nvSpPr>
              <p:cNvPr id="233" name="Forma libre: forma 232">
                <a:extLst>
                  <a:ext uri="{FF2B5EF4-FFF2-40B4-BE49-F238E27FC236}">
                    <a16:creationId xmlns:a16="http://schemas.microsoft.com/office/drawing/2014/main" id="{D5677333-0105-45D5-B88D-D21E2EE4284D}"/>
                  </a:ext>
                </a:extLst>
              </p:cNvPr>
              <p:cNvSpPr/>
              <p:nvPr/>
            </p:nvSpPr>
            <p:spPr>
              <a:xfrm>
                <a:off x="6041733" y="1363435"/>
                <a:ext cx="730079" cy="489764"/>
              </a:xfrm>
              <a:custGeom>
                <a:avLst/>
                <a:gdLst>
                  <a:gd name="connsiteX0" fmla="*/ 322406 w 730079"/>
                  <a:gd name="connsiteY0" fmla="*/ 186 h 489764"/>
                  <a:gd name="connsiteX1" fmla="*/ 719409 w 730079"/>
                  <a:gd name="connsiteY1" fmla="*/ 217513 h 489764"/>
                  <a:gd name="connsiteX2" fmla="*/ 719782 w 730079"/>
                  <a:gd name="connsiteY2" fmla="*/ 273615 h 489764"/>
                  <a:gd name="connsiteX3" fmla="*/ 18037 w 730079"/>
                  <a:gd name="connsiteY3" fmla="*/ 394021 h 489764"/>
                  <a:gd name="connsiteX4" fmla="*/ 7040 w 730079"/>
                  <a:gd name="connsiteY4" fmla="*/ 345560 h 489764"/>
                  <a:gd name="connsiteX5" fmla="*/ 7413 w 730079"/>
                  <a:gd name="connsiteY5" fmla="*/ 146686 h 489764"/>
                  <a:gd name="connsiteX6" fmla="*/ 20460 w 730079"/>
                  <a:gd name="connsiteY6" fmla="*/ 95989 h 489764"/>
                  <a:gd name="connsiteX7" fmla="*/ 322592 w 730079"/>
                  <a:gd name="connsiteY7" fmla="*/ 0 h 48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0079" h="489764">
                    <a:moveTo>
                      <a:pt x="322406" y="186"/>
                    </a:moveTo>
                    <a:cubicBezTo>
                      <a:pt x="483444" y="8015"/>
                      <a:pt x="619878" y="77909"/>
                      <a:pt x="719409" y="217513"/>
                    </a:cubicBezTo>
                    <a:cubicBezTo>
                      <a:pt x="733574" y="237456"/>
                      <a:pt x="733574" y="252926"/>
                      <a:pt x="719782" y="273615"/>
                    </a:cubicBezTo>
                    <a:cubicBezTo>
                      <a:pt x="567691" y="503616"/>
                      <a:pt x="237787" y="560277"/>
                      <a:pt x="18037" y="394021"/>
                    </a:cubicBezTo>
                    <a:cubicBezTo>
                      <a:pt x="-1347" y="379482"/>
                      <a:pt x="-5261" y="368299"/>
                      <a:pt x="7040" y="345560"/>
                    </a:cubicBezTo>
                    <a:cubicBezTo>
                      <a:pt x="42081" y="280139"/>
                      <a:pt x="43386" y="212108"/>
                      <a:pt x="7413" y="146686"/>
                    </a:cubicBezTo>
                    <a:cubicBezTo>
                      <a:pt x="-6193" y="121897"/>
                      <a:pt x="144" y="110341"/>
                      <a:pt x="20460" y="95989"/>
                    </a:cubicBezTo>
                    <a:cubicBezTo>
                      <a:pt x="108434" y="33736"/>
                      <a:pt x="205915" y="2050"/>
                      <a:pt x="32259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34" name="Forma libre: forma 233">
                <a:extLst>
                  <a:ext uri="{FF2B5EF4-FFF2-40B4-BE49-F238E27FC236}">
                    <a16:creationId xmlns:a16="http://schemas.microsoft.com/office/drawing/2014/main" id="{3C7E8AA8-69F7-4290-878F-B3BFF75DFB6D}"/>
                  </a:ext>
                </a:extLst>
              </p:cNvPr>
              <p:cNvSpPr/>
              <p:nvPr/>
            </p:nvSpPr>
            <p:spPr>
              <a:xfrm>
                <a:off x="4949645" y="1362898"/>
                <a:ext cx="730880" cy="490014"/>
              </a:xfrm>
              <a:custGeom>
                <a:avLst/>
                <a:gdLst>
                  <a:gd name="connsiteX0" fmla="*/ 410804 w 730880"/>
                  <a:gd name="connsiteY0" fmla="*/ 537 h 490014"/>
                  <a:gd name="connsiteX1" fmla="*/ 716105 w 730880"/>
                  <a:gd name="connsiteY1" fmla="*/ 101186 h 490014"/>
                  <a:gd name="connsiteX2" fmla="*/ 724865 w 730880"/>
                  <a:gd name="connsiteY2" fmla="*/ 142191 h 490014"/>
                  <a:gd name="connsiteX3" fmla="*/ 725051 w 730880"/>
                  <a:gd name="connsiteY3" fmla="*/ 350384 h 490014"/>
                  <a:gd name="connsiteX4" fmla="*/ 715546 w 730880"/>
                  <a:gd name="connsiteY4" fmla="*/ 391389 h 490014"/>
                  <a:gd name="connsiteX5" fmla="*/ 8583 w 730880"/>
                  <a:gd name="connsiteY5" fmla="*/ 271357 h 490014"/>
                  <a:gd name="connsiteX6" fmla="*/ 12683 w 730880"/>
                  <a:gd name="connsiteY6" fmla="*/ 214882 h 490014"/>
                  <a:gd name="connsiteX7" fmla="*/ 345196 w 730880"/>
                  <a:gd name="connsiteY7" fmla="*/ 7434 h 490014"/>
                  <a:gd name="connsiteX8" fmla="*/ 410804 w 730880"/>
                  <a:gd name="connsiteY8" fmla="*/ 351 h 49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880" h="490014">
                    <a:moveTo>
                      <a:pt x="410804" y="537"/>
                    </a:moveTo>
                    <a:cubicBezTo>
                      <a:pt x="529532" y="3706"/>
                      <a:pt x="627944" y="36883"/>
                      <a:pt x="716105" y="101186"/>
                    </a:cubicBezTo>
                    <a:cubicBezTo>
                      <a:pt x="732880" y="113488"/>
                      <a:pt x="734744" y="123925"/>
                      <a:pt x="724865" y="142191"/>
                    </a:cubicBezTo>
                    <a:cubicBezTo>
                      <a:pt x="687774" y="211154"/>
                      <a:pt x="687588" y="281608"/>
                      <a:pt x="725051" y="350384"/>
                    </a:cubicBezTo>
                    <a:cubicBezTo>
                      <a:pt x="735490" y="369582"/>
                      <a:pt x="730830" y="379088"/>
                      <a:pt x="715546" y="391389"/>
                    </a:cubicBezTo>
                    <a:cubicBezTo>
                      <a:pt x="500270" y="562306"/>
                      <a:pt x="158437" y="503967"/>
                      <a:pt x="8583" y="271357"/>
                    </a:cubicBezTo>
                    <a:cubicBezTo>
                      <a:pt x="-5769" y="248990"/>
                      <a:pt x="-550" y="233147"/>
                      <a:pt x="12683" y="214882"/>
                    </a:cubicBezTo>
                    <a:cubicBezTo>
                      <a:pt x="95252" y="100254"/>
                      <a:pt x="205780" y="30359"/>
                      <a:pt x="345196" y="7434"/>
                    </a:cubicBezTo>
                    <a:cubicBezTo>
                      <a:pt x="370172" y="3333"/>
                      <a:pt x="395148" y="-1326"/>
                      <a:pt x="410804" y="351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35" name="Forma libre: forma 234">
                <a:extLst>
                  <a:ext uri="{FF2B5EF4-FFF2-40B4-BE49-F238E27FC236}">
                    <a16:creationId xmlns:a16="http://schemas.microsoft.com/office/drawing/2014/main" id="{5A25F8AE-7084-403B-964B-1CB28902BCCD}"/>
                  </a:ext>
                </a:extLst>
              </p:cNvPr>
              <p:cNvSpPr/>
              <p:nvPr/>
            </p:nvSpPr>
            <p:spPr>
              <a:xfrm>
                <a:off x="5616545" y="699269"/>
                <a:ext cx="488142" cy="732558"/>
              </a:xfrm>
              <a:custGeom>
                <a:avLst/>
                <a:gdLst>
                  <a:gd name="connsiteX0" fmla="*/ 380226 w 488142"/>
                  <a:gd name="connsiteY0" fmla="*/ 731825 h 732558"/>
                  <a:gd name="connsiteX1" fmla="*/ 346118 w 488142"/>
                  <a:gd name="connsiteY1" fmla="*/ 722506 h 732558"/>
                  <a:gd name="connsiteX2" fmla="*/ 144262 w 488142"/>
                  <a:gd name="connsiteY2" fmla="*/ 722133 h 732558"/>
                  <a:gd name="connsiteX3" fmla="*/ 95428 w 488142"/>
                  <a:gd name="connsiteY3" fmla="*/ 710577 h 732558"/>
                  <a:gd name="connsiteX4" fmla="*/ 211360 w 488142"/>
                  <a:gd name="connsiteY4" fmla="*/ 12560 h 732558"/>
                  <a:gd name="connsiteX5" fmla="*/ 275664 w 488142"/>
                  <a:gd name="connsiteY5" fmla="*/ 12187 h 732558"/>
                  <a:gd name="connsiteX6" fmla="*/ 400729 w 488142"/>
                  <a:gd name="connsiteY6" fmla="*/ 698834 h 732558"/>
                  <a:gd name="connsiteX7" fmla="*/ 380040 w 488142"/>
                  <a:gd name="connsiteY7" fmla="*/ 732198 h 732558"/>
                  <a:gd name="connsiteX8" fmla="*/ 380040 w 488142"/>
                  <a:gd name="connsiteY8" fmla="*/ 731825 h 73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142" h="732558">
                    <a:moveTo>
                      <a:pt x="380226" y="731825"/>
                    </a:moveTo>
                    <a:cubicBezTo>
                      <a:pt x="367180" y="734807"/>
                      <a:pt x="356742" y="728097"/>
                      <a:pt x="346118" y="722506"/>
                    </a:cubicBezTo>
                    <a:cubicBezTo>
                      <a:pt x="278833" y="687651"/>
                      <a:pt x="210988" y="686347"/>
                      <a:pt x="144262" y="722133"/>
                    </a:cubicBezTo>
                    <a:cubicBezTo>
                      <a:pt x="121895" y="734248"/>
                      <a:pt x="109780" y="730147"/>
                      <a:pt x="95428" y="710577"/>
                    </a:cubicBezTo>
                    <a:cubicBezTo>
                      <a:pt x="-68405" y="486727"/>
                      <a:pt x="-15844" y="171175"/>
                      <a:pt x="211360" y="12560"/>
                    </a:cubicBezTo>
                    <a:cubicBezTo>
                      <a:pt x="234845" y="-3842"/>
                      <a:pt x="251807" y="-4401"/>
                      <a:pt x="275664" y="12187"/>
                    </a:cubicBezTo>
                    <a:cubicBezTo>
                      <a:pt x="499327" y="167447"/>
                      <a:pt x="555430" y="472375"/>
                      <a:pt x="400729" y="698834"/>
                    </a:cubicBezTo>
                    <a:cubicBezTo>
                      <a:pt x="393274" y="709645"/>
                      <a:pt x="386937" y="721014"/>
                      <a:pt x="380040" y="732198"/>
                    </a:cubicBezTo>
                    <a:lnTo>
                      <a:pt x="380040" y="731825"/>
                    </a:ln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36" name="Forma libre: forma 235">
                <a:extLst>
                  <a:ext uri="{FF2B5EF4-FFF2-40B4-BE49-F238E27FC236}">
                    <a16:creationId xmlns:a16="http://schemas.microsoft.com/office/drawing/2014/main" id="{C9E87D5E-6094-46BF-A24F-BD21BBBA0EFB}"/>
                  </a:ext>
                </a:extLst>
              </p:cNvPr>
              <p:cNvSpPr/>
              <p:nvPr/>
            </p:nvSpPr>
            <p:spPr>
              <a:xfrm>
                <a:off x="5617058" y="1790513"/>
                <a:ext cx="488285" cy="731262"/>
              </a:xfrm>
              <a:custGeom>
                <a:avLst/>
                <a:gdLst>
                  <a:gd name="connsiteX0" fmla="*/ 45 w 488285"/>
                  <a:gd name="connsiteY0" fmla="*/ 308775 h 731262"/>
                  <a:gd name="connsiteX1" fmla="*/ 95102 w 488285"/>
                  <a:gd name="connsiteY1" fmla="*/ 18758 h 731262"/>
                  <a:gd name="connsiteX2" fmla="*/ 143935 w 488285"/>
                  <a:gd name="connsiteY2" fmla="*/ 7016 h 731262"/>
                  <a:gd name="connsiteX3" fmla="*/ 346351 w 488285"/>
                  <a:gd name="connsiteY3" fmla="*/ 5898 h 731262"/>
                  <a:gd name="connsiteX4" fmla="*/ 390338 w 488285"/>
                  <a:gd name="connsiteY4" fmla="*/ 16149 h 731262"/>
                  <a:gd name="connsiteX5" fmla="*/ 264714 w 488285"/>
                  <a:gd name="connsiteY5" fmla="*/ 724044 h 731262"/>
                  <a:gd name="connsiteX6" fmla="*/ 217372 w 488285"/>
                  <a:gd name="connsiteY6" fmla="*/ 720503 h 731262"/>
                  <a:gd name="connsiteX7" fmla="*/ 232 w 488285"/>
                  <a:gd name="connsiteY7" fmla="*/ 308962 h 73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285" h="731262">
                    <a:moveTo>
                      <a:pt x="45" y="308775"/>
                    </a:moveTo>
                    <a:cubicBezTo>
                      <a:pt x="-1446" y="200858"/>
                      <a:pt x="33968" y="105801"/>
                      <a:pt x="95102" y="18758"/>
                    </a:cubicBezTo>
                    <a:cubicBezTo>
                      <a:pt x="108895" y="-999"/>
                      <a:pt x="121196" y="-4913"/>
                      <a:pt x="143935" y="7016"/>
                    </a:cubicBezTo>
                    <a:cubicBezTo>
                      <a:pt x="210848" y="42057"/>
                      <a:pt x="279625" y="40938"/>
                      <a:pt x="346351" y="5898"/>
                    </a:cubicBezTo>
                    <a:cubicBezTo>
                      <a:pt x="366481" y="-4726"/>
                      <a:pt x="377664" y="-812"/>
                      <a:pt x="390338" y="16149"/>
                    </a:cubicBezTo>
                    <a:cubicBezTo>
                      <a:pt x="567778" y="256774"/>
                      <a:pt x="491173" y="576426"/>
                      <a:pt x="264714" y="724044"/>
                    </a:cubicBezTo>
                    <a:cubicBezTo>
                      <a:pt x="246075" y="736159"/>
                      <a:pt x="232842" y="731686"/>
                      <a:pt x="217372" y="720503"/>
                    </a:cubicBezTo>
                    <a:cubicBezTo>
                      <a:pt x="75905" y="619481"/>
                      <a:pt x="2842" y="482860"/>
                      <a:pt x="232" y="30896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37" name="Forma libre: forma 236">
                <a:extLst>
                  <a:ext uri="{FF2B5EF4-FFF2-40B4-BE49-F238E27FC236}">
                    <a16:creationId xmlns:a16="http://schemas.microsoft.com/office/drawing/2014/main" id="{7313DBBD-1ABD-43FD-BCE5-0DA28AA66CF7}"/>
                  </a:ext>
                </a:extLst>
              </p:cNvPr>
              <p:cNvSpPr/>
              <p:nvPr/>
            </p:nvSpPr>
            <p:spPr>
              <a:xfrm>
                <a:off x="5996399" y="944076"/>
                <a:ext cx="529367" cy="524942"/>
              </a:xfrm>
              <a:custGeom>
                <a:avLst/>
                <a:gdLst>
                  <a:gd name="connsiteX0" fmla="*/ 187 w 529367"/>
                  <a:gd name="connsiteY0" fmla="*/ 487204 h 524942"/>
                  <a:gd name="connsiteX1" fmla="*/ 111086 w 529367"/>
                  <a:gd name="connsiteY1" fmla="*/ 242106 h 524942"/>
                  <a:gd name="connsiteX2" fmla="*/ 112018 w 529367"/>
                  <a:gd name="connsiteY2" fmla="*/ 114245 h 524942"/>
                  <a:gd name="connsiteX3" fmla="*/ 132894 w 529367"/>
                  <a:gd name="connsiteY3" fmla="*/ 70630 h 524942"/>
                  <a:gd name="connsiteX4" fmla="*/ 488332 w 529367"/>
                  <a:gd name="connsiteY4" fmla="*/ 10241 h 524942"/>
                  <a:gd name="connsiteX5" fmla="*/ 518527 w 529367"/>
                  <a:gd name="connsiteY5" fmla="*/ 39877 h 524942"/>
                  <a:gd name="connsiteX6" fmla="*/ 454969 w 529367"/>
                  <a:gd name="connsiteY6" fmla="*/ 401280 h 524942"/>
                  <a:gd name="connsiteX7" fmla="*/ 422165 w 529367"/>
                  <a:gd name="connsiteY7" fmla="*/ 417122 h 524942"/>
                  <a:gd name="connsiteX8" fmla="*/ 49579 w 529367"/>
                  <a:gd name="connsiteY8" fmla="*/ 517957 h 524942"/>
                  <a:gd name="connsiteX9" fmla="*/ 187 w 529367"/>
                  <a:gd name="connsiteY9" fmla="*/ 487017 h 524942"/>
                  <a:gd name="connsiteX10" fmla="*/ 0 w 529367"/>
                  <a:gd name="connsiteY10" fmla="*/ 487390 h 52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9367" h="524942">
                    <a:moveTo>
                      <a:pt x="187" y="487204"/>
                    </a:moveTo>
                    <a:cubicBezTo>
                      <a:pt x="66167" y="418614"/>
                      <a:pt x="96175" y="333808"/>
                      <a:pt x="111086" y="242106"/>
                    </a:cubicBezTo>
                    <a:cubicBezTo>
                      <a:pt x="117983" y="199610"/>
                      <a:pt x="120592" y="156927"/>
                      <a:pt x="112018" y="114245"/>
                    </a:cubicBezTo>
                    <a:cubicBezTo>
                      <a:pt x="108104" y="94674"/>
                      <a:pt x="115187" y="81068"/>
                      <a:pt x="132894" y="70630"/>
                    </a:cubicBezTo>
                    <a:cubicBezTo>
                      <a:pt x="243794" y="5209"/>
                      <a:pt x="362335" y="-14362"/>
                      <a:pt x="488332" y="10241"/>
                    </a:cubicBezTo>
                    <a:cubicBezTo>
                      <a:pt x="505293" y="13596"/>
                      <a:pt x="514799" y="21984"/>
                      <a:pt x="518527" y="39877"/>
                    </a:cubicBezTo>
                    <a:cubicBezTo>
                      <a:pt x="545366" y="168856"/>
                      <a:pt x="521695" y="288702"/>
                      <a:pt x="454969" y="401280"/>
                    </a:cubicBezTo>
                    <a:cubicBezTo>
                      <a:pt x="447327" y="414140"/>
                      <a:pt x="437449" y="418614"/>
                      <a:pt x="422165" y="417122"/>
                    </a:cubicBezTo>
                    <a:cubicBezTo>
                      <a:pt x="285171" y="403330"/>
                      <a:pt x="160106" y="433338"/>
                      <a:pt x="49579" y="517957"/>
                    </a:cubicBezTo>
                    <a:cubicBezTo>
                      <a:pt x="29076" y="533614"/>
                      <a:pt x="13606" y="522803"/>
                      <a:pt x="187" y="487017"/>
                    </a:cubicBezTo>
                    <a:cubicBezTo>
                      <a:pt x="187" y="487017"/>
                      <a:pt x="0" y="487390"/>
                      <a:pt x="0" y="48739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38" name="Forma libre: forma 237">
                <a:extLst>
                  <a:ext uri="{FF2B5EF4-FFF2-40B4-BE49-F238E27FC236}">
                    <a16:creationId xmlns:a16="http://schemas.microsoft.com/office/drawing/2014/main" id="{1B32A9E1-A915-44A7-90E6-304E93346A6D}"/>
                  </a:ext>
                </a:extLst>
              </p:cNvPr>
              <p:cNvSpPr/>
              <p:nvPr/>
            </p:nvSpPr>
            <p:spPr>
              <a:xfrm>
                <a:off x="5194903" y="944280"/>
                <a:ext cx="525260" cy="523935"/>
              </a:xfrm>
              <a:custGeom>
                <a:avLst/>
                <a:gdLst>
                  <a:gd name="connsiteX0" fmla="*/ 222 w 525260"/>
                  <a:gd name="connsiteY0" fmla="*/ 128765 h 523935"/>
                  <a:gd name="connsiteX1" fmla="*/ 9914 w 525260"/>
                  <a:gd name="connsiteY1" fmla="*/ 44332 h 523935"/>
                  <a:gd name="connsiteX2" fmla="*/ 43650 w 525260"/>
                  <a:gd name="connsiteY2" fmla="*/ 9664 h 523935"/>
                  <a:gd name="connsiteX3" fmla="*/ 393683 w 525260"/>
                  <a:gd name="connsiteY3" fmla="*/ 68562 h 523935"/>
                  <a:gd name="connsiteX4" fmla="*/ 418659 w 525260"/>
                  <a:gd name="connsiteY4" fmla="*/ 109940 h 523935"/>
                  <a:gd name="connsiteX5" fmla="*/ 512970 w 525260"/>
                  <a:gd name="connsiteY5" fmla="*/ 470970 h 523935"/>
                  <a:gd name="connsiteX6" fmla="*/ 513716 w 525260"/>
                  <a:gd name="connsiteY6" fmla="*/ 515517 h 523935"/>
                  <a:gd name="connsiteX7" fmla="*/ 479234 w 525260"/>
                  <a:gd name="connsiteY7" fmla="*/ 517194 h 523935"/>
                  <a:gd name="connsiteX8" fmla="*/ 109444 w 525260"/>
                  <a:gd name="connsiteY8" fmla="*/ 416732 h 523935"/>
                  <a:gd name="connsiteX9" fmla="*/ 70489 w 525260"/>
                  <a:gd name="connsiteY9" fmla="*/ 394179 h 523935"/>
                  <a:gd name="connsiteX10" fmla="*/ 408 w 525260"/>
                  <a:gd name="connsiteY10" fmla="*/ 128579 h 52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260" h="523935">
                    <a:moveTo>
                      <a:pt x="222" y="128765"/>
                    </a:moveTo>
                    <a:cubicBezTo>
                      <a:pt x="-1269" y="107144"/>
                      <a:pt x="5068" y="75831"/>
                      <a:pt x="9914" y="44332"/>
                    </a:cubicBezTo>
                    <a:cubicBezTo>
                      <a:pt x="12896" y="24762"/>
                      <a:pt x="23147" y="13578"/>
                      <a:pt x="43650" y="9664"/>
                    </a:cubicBezTo>
                    <a:cubicBezTo>
                      <a:pt x="167596" y="-13820"/>
                      <a:pt x="284274" y="5377"/>
                      <a:pt x="393683" y="68562"/>
                    </a:cubicBezTo>
                    <a:cubicBezTo>
                      <a:pt x="409712" y="77882"/>
                      <a:pt x="421641" y="87760"/>
                      <a:pt x="418659" y="109940"/>
                    </a:cubicBezTo>
                    <a:cubicBezTo>
                      <a:pt x="400766" y="243020"/>
                      <a:pt x="434875" y="362866"/>
                      <a:pt x="512970" y="470970"/>
                    </a:cubicBezTo>
                    <a:cubicBezTo>
                      <a:pt x="523967" y="486254"/>
                      <a:pt x="533659" y="498928"/>
                      <a:pt x="513716" y="515517"/>
                    </a:cubicBezTo>
                    <a:cubicBezTo>
                      <a:pt x="501042" y="525954"/>
                      <a:pt x="491909" y="526886"/>
                      <a:pt x="479234" y="517194"/>
                    </a:cubicBezTo>
                    <a:cubicBezTo>
                      <a:pt x="369826" y="433320"/>
                      <a:pt x="245506" y="402753"/>
                      <a:pt x="109444" y="416732"/>
                    </a:cubicBezTo>
                    <a:cubicBezTo>
                      <a:pt x="89128" y="418782"/>
                      <a:pt x="79436" y="409836"/>
                      <a:pt x="70489" y="394179"/>
                    </a:cubicBezTo>
                    <a:cubicBezTo>
                      <a:pt x="24638" y="315338"/>
                      <a:pt x="1154" y="230532"/>
                      <a:pt x="408" y="128579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39" name="Forma libre: forma 238">
                <a:extLst>
                  <a:ext uri="{FF2B5EF4-FFF2-40B4-BE49-F238E27FC236}">
                    <a16:creationId xmlns:a16="http://schemas.microsoft.com/office/drawing/2014/main" id="{8CC079F8-C294-446B-8EC7-631FAA04CAF0}"/>
                  </a:ext>
                </a:extLst>
              </p:cNvPr>
              <p:cNvSpPr/>
              <p:nvPr/>
            </p:nvSpPr>
            <p:spPr>
              <a:xfrm>
                <a:off x="6001108" y="1750275"/>
                <a:ext cx="524724" cy="522709"/>
              </a:xfrm>
              <a:custGeom>
                <a:avLst/>
                <a:gdLst>
                  <a:gd name="connsiteX0" fmla="*/ 375146 w 524724"/>
                  <a:gd name="connsiteY0" fmla="*/ 522352 h 522709"/>
                  <a:gd name="connsiteX1" fmla="*/ 134708 w 524724"/>
                  <a:gd name="connsiteY1" fmla="*/ 457676 h 522709"/>
                  <a:gd name="connsiteX2" fmla="*/ 107495 w 524724"/>
                  <a:gd name="connsiteY2" fmla="*/ 404370 h 522709"/>
                  <a:gd name="connsiteX3" fmla="*/ 14861 w 524724"/>
                  <a:gd name="connsiteY3" fmla="*/ 55828 h 522709"/>
                  <a:gd name="connsiteX4" fmla="*/ 9083 w 524724"/>
                  <a:gd name="connsiteY4" fmla="*/ 10722 h 522709"/>
                  <a:gd name="connsiteX5" fmla="*/ 56798 w 524724"/>
                  <a:gd name="connsiteY5" fmla="*/ 14636 h 522709"/>
                  <a:gd name="connsiteX6" fmla="*/ 409254 w 524724"/>
                  <a:gd name="connsiteY6" fmla="*/ 107270 h 522709"/>
                  <a:gd name="connsiteX7" fmla="*/ 456410 w 524724"/>
                  <a:gd name="connsiteY7" fmla="*/ 132060 h 522709"/>
                  <a:gd name="connsiteX8" fmla="*/ 517731 w 524724"/>
                  <a:gd name="connsiteY8" fmla="*/ 469419 h 522709"/>
                  <a:gd name="connsiteX9" fmla="*/ 469457 w 524724"/>
                  <a:gd name="connsiteY9" fmla="*/ 516947 h 522709"/>
                  <a:gd name="connsiteX10" fmla="*/ 375146 w 524724"/>
                  <a:gd name="connsiteY10" fmla="*/ 522352 h 52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724" h="522709">
                    <a:moveTo>
                      <a:pt x="375146" y="522352"/>
                    </a:moveTo>
                    <a:cubicBezTo>
                      <a:pt x="294254" y="526080"/>
                      <a:pt x="212430" y="500359"/>
                      <a:pt x="134708" y="457676"/>
                    </a:cubicBezTo>
                    <a:cubicBezTo>
                      <a:pt x="112341" y="445375"/>
                      <a:pt x="104327" y="430091"/>
                      <a:pt x="107495" y="404370"/>
                    </a:cubicBezTo>
                    <a:cubicBezTo>
                      <a:pt x="122965" y="276136"/>
                      <a:pt x="88856" y="160577"/>
                      <a:pt x="14861" y="55828"/>
                    </a:cubicBezTo>
                    <a:cubicBezTo>
                      <a:pt x="4982" y="42035"/>
                      <a:pt x="-9742" y="30479"/>
                      <a:pt x="9083" y="10722"/>
                    </a:cubicBezTo>
                    <a:cubicBezTo>
                      <a:pt x="28654" y="-9780"/>
                      <a:pt x="41515" y="3453"/>
                      <a:pt x="56798" y="14636"/>
                    </a:cubicBezTo>
                    <a:cubicBezTo>
                      <a:pt x="162106" y="91614"/>
                      <a:pt x="280648" y="120131"/>
                      <a:pt x="409254" y="107270"/>
                    </a:cubicBezTo>
                    <a:cubicBezTo>
                      <a:pt x="433485" y="104847"/>
                      <a:pt x="445600" y="112862"/>
                      <a:pt x="456410" y="132060"/>
                    </a:cubicBezTo>
                    <a:cubicBezTo>
                      <a:pt x="516054" y="237554"/>
                      <a:pt x="537116" y="349572"/>
                      <a:pt x="517731" y="469419"/>
                    </a:cubicBezTo>
                    <a:cubicBezTo>
                      <a:pt x="513072" y="498681"/>
                      <a:pt x="500025" y="513033"/>
                      <a:pt x="469457" y="516947"/>
                    </a:cubicBezTo>
                    <a:cubicBezTo>
                      <a:pt x="440940" y="520489"/>
                      <a:pt x="412423" y="521607"/>
                      <a:pt x="375146" y="52235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40" name="Forma libre: forma 239">
                <a:extLst>
                  <a:ext uri="{FF2B5EF4-FFF2-40B4-BE49-F238E27FC236}">
                    <a16:creationId xmlns:a16="http://schemas.microsoft.com/office/drawing/2014/main" id="{AEE45F1D-FB57-4CF3-9C48-9355BEC602F7}"/>
                  </a:ext>
                </a:extLst>
              </p:cNvPr>
              <p:cNvSpPr/>
              <p:nvPr/>
            </p:nvSpPr>
            <p:spPr>
              <a:xfrm>
                <a:off x="5195469" y="1750190"/>
                <a:ext cx="524831" cy="522896"/>
              </a:xfrm>
              <a:custGeom>
                <a:avLst/>
                <a:gdLst>
                  <a:gd name="connsiteX0" fmla="*/ 164049 w 524831"/>
                  <a:gd name="connsiteY0" fmla="*/ 110337 h 522896"/>
                  <a:gd name="connsiteX1" fmla="*/ 469722 w 524831"/>
                  <a:gd name="connsiteY1" fmla="*/ 12857 h 522896"/>
                  <a:gd name="connsiteX2" fmla="*/ 515014 w 524831"/>
                  <a:gd name="connsiteY2" fmla="*/ 9875 h 522896"/>
                  <a:gd name="connsiteX3" fmla="*/ 510727 w 524831"/>
                  <a:gd name="connsiteY3" fmla="*/ 54794 h 522896"/>
                  <a:gd name="connsiteX4" fmla="*/ 417720 w 524831"/>
                  <a:gd name="connsiteY4" fmla="*/ 413028 h 522896"/>
                  <a:gd name="connsiteX5" fmla="*/ 399641 w 524831"/>
                  <a:gd name="connsiteY5" fmla="*/ 451238 h 522896"/>
                  <a:gd name="connsiteX6" fmla="*/ 40474 w 524831"/>
                  <a:gd name="connsiteY6" fmla="*/ 513677 h 522896"/>
                  <a:gd name="connsiteX7" fmla="*/ 10466 w 524831"/>
                  <a:gd name="connsiteY7" fmla="*/ 483296 h 522896"/>
                  <a:gd name="connsiteX8" fmla="*/ 74770 w 524831"/>
                  <a:gd name="connsiteY8" fmla="*/ 121520 h 522896"/>
                  <a:gd name="connsiteX9" fmla="*/ 104778 w 524831"/>
                  <a:gd name="connsiteY9" fmla="*/ 106609 h 522896"/>
                  <a:gd name="connsiteX10" fmla="*/ 164049 w 524831"/>
                  <a:gd name="connsiteY10" fmla="*/ 109778 h 522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831" h="522896">
                    <a:moveTo>
                      <a:pt x="164049" y="110337"/>
                    </a:moveTo>
                    <a:cubicBezTo>
                      <a:pt x="277371" y="113319"/>
                      <a:pt x="378579" y="78838"/>
                      <a:pt x="469722" y="12857"/>
                    </a:cubicBezTo>
                    <a:cubicBezTo>
                      <a:pt x="484633" y="2047"/>
                      <a:pt x="496562" y="-8205"/>
                      <a:pt x="515014" y="9875"/>
                    </a:cubicBezTo>
                    <a:cubicBezTo>
                      <a:pt x="534398" y="28886"/>
                      <a:pt x="520792" y="40815"/>
                      <a:pt x="510727" y="54794"/>
                    </a:cubicBezTo>
                    <a:cubicBezTo>
                      <a:pt x="433750" y="162339"/>
                      <a:pt x="400759" y="281253"/>
                      <a:pt x="417720" y="413028"/>
                    </a:cubicBezTo>
                    <a:cubicBezTo>
                      <a:pt x="419957" y="430735"/>
                      <a:pt x="414738" y="441918"/>
                      <a:pt x="399641" y="451238"/>
                    </a:cubicBezTo>
                    <a:cubicBezTo>
                      <a:pt x="288181" y="519641"/>
                      <a:pt x="167776" y="535670"/>
                      <a:pt x="40474" y="513677"/>
                    </a:cubicBezTo>
                    <a:cubicBezTo>
                      <a:pt x="23327" y="510695"/>
                      <a:pt x="14007" y="500816"/>
                      <a:pt x="10466" y="483296"/>
                    </a:cubicBezTo>
                    <a:cubicBezTo>
                      <a:pt x="-15814" y="354130"/>
                      <a:pt x="8043" y="234097"/>
                      <a:pt x="74770" y="121520"/>
                    </a:cubicBezTo>
                    <a:cubicBezTo>
                      <a:pt x="81666" y="109778"/>
                      <a:pt x="90612" y="104932"/>
                      <a:pt x="104778" y="106609"/>
                    </a:cubicBezTo>
                    <a:cubicBezTo>
                      <a:pt x="124348" y="108846"/>
                      <a:pt x="144291" y="108846"/>
                      <a:pt x="164049" y="10977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8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227" name="Grupo 226">
            <a:extLst>
              <a:ext uri="{FF2B5EF4-FFF2-40B4-BE49-F238E27FC236}">
                <a16:creationId xmlns:a16="http://schemas.microsoft.com/office/drawing/2014/main" id="{10860A3C-6665-462F-BA89-979C1AC66FF2}"/>
              </a:ext>
            </a:extLst>
          </p:cNvPr>
          <p:cNvGrpSpPr/>
          <p:nvPr/>
        </p:nvGrpSpPr>
        <p:grpSpPr>
          <a:xfrm>
            <a:off x="10642468" y="-30076"/>
            <a:ext cx="1557465" cy="6888076"/>
            <a:chOff x="-411648" y="-1885064"/>
            <a:chExt cx="705712" cy="240707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F970E0AB-3395-47D6-904E-85AA537F4DC3}"/>
                </a:ext>
              </a:extLst>
            </p:cNvPr>
            <p:cNvSpPr/>
            <p:nvPr/>
          </p:nvSpPr>
          <p:spPr>
            <a:xfrm>
              <a:off x="222860" y="465572"/>
              <a:ext cx="48418" cy="56437"/>
            </a:xfrm>
            <a:custGeom>
              <a:avLst/>
              <a:gdLst>
                <a:gd name="connsiteX0" fmla="*/ 46022 w 48418"/>
                <a:gd name="connsiteY0" fmla="*/ 56437 h 56437"/>
                <a:gd name="connsiteX1" fmla="*/ 0 w 48418"/>
                <a:gd name="connsiteY1" fmla="*/ 0 h 56437"/>
                <a:gd name="connsiteX2" fmla="*/ 9155 w 48418"/>
                <a:gd name="connsiteY2" fmla="*/ 8879 h 56437"/>
                <a:gd name="connsiteX3" fmla="*/ 46452 w 48418"/>
                <a:gd name="connsiteY3" fmla="*/ 52843 h 56437"/>
                <a:gd name="connsiteX4" fmla="*/ 48419 w 48418"/>
                <a:gd name="connsiteY4" fmla="*/ 56437 h 56437"/>
                <a:gd name="connsiteX5" fmla="*/ 45992 w 48418"/>
                <a:gd name="connsiteY5" fmla="*/ 56437 h 5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18" h="56437">
                  <a:moveTo>
                    <a:pt x="46022" y="56437"/>
                  </a:moveTo>
                  <a:cubicBezTo>
                    <a:pt x="29248" y="38803"/>
                    <a:pt x="14562" y="19478"/>
                    <a:pt x="0" y="0"/>
                  </a:cubicBezTo>
                  <a:cubicBezTo>
                    <a:pt x="4086" y="1966"/>
                    <a:pt x="6390" y="5653"/>
                    <a:pt x="9155" y="8879"/>
                  </a:cubicBezTo>
                  <a:cubicBezTo>
                    <a:pt x="21690" y="23441"/>
                    <a:pt x="32996" y="39048"/>
                    <a:pt x="46452" y="52843"/>
                  </a:cubicBezTo>
                  <a:cubicBezTo>
                    <a:pt x="47436" y="53857"/>
                    <a:pt x="48388" y="54901"/>
                    <a:pt x="48419" y="56437"/>
                  </a:cubicBezTo>
                  <a:lnTo>
                    <a:pt x="45992" y="56437"/>
                  </a:ln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EBDF5899-CD74-46CC-B969-3A4B578D1F2C}"/>
                </a:ext>
              </a:extLst>
            </p:cNvPr>
            <p:cNvSpPr/>
            <p:nvPr/>
          </p:nvSpPr>
          <p:spPr>
            <a:xfrm>
              <a:off x="-351188" y="-882410"/>
              <a:ext cx="581197" cy="524073"/>
            </a:xfrm>
            <a:custGeom>
              <a:avLst/>
              <a:gdLst>
                <a:gd name="connsiteX0" fmla="*/ 491252 w 581197"/>
                <a:gd name="connsiteY0" fmla="*/ 151493 h 524073"/>
                <a:gd name="connsiteX1" fmla="*/ 486337 w 581197"/>
                <a:gd name="connsiteY1" fmla="*/ 210081 h 524073"/>
                <a:gd name="connsiteX2" fmla="*/ 486644 w 581197"/>
                <a:gd name="connsiteY2" fmla="*/ 278101 h 524073"/>
                <a:gd name="connsiteX3" fmla="*/ 510731 w 581197"/>
                <a:gd name="connsiteY3" fmla="*/ 400745 h 524073"/>
                <a:gd name="connsiteX4" fmla="*/ 571807 w 581197"/>
                <a:gd name="connsiteY4" fmla="*/ 511500 h 524073"/>
                <a:gd name="connsiteX5" fmla="*/ 579119 w 581197"/>
                <a:gd name="connsiteY5" fmla="*/ 519518 h 524073"/>
                <a:gd name="connsiteX6" fmla="*/ 581054 w 581197"/>
                <a:gd name="connsiteY6" fmla="*/ 522929 h 524073"/>
                <a:gd name="connsiteX7" fmla="*/ 577306 w 581197"/>
                <a:gd name="connsiteY7" fmla="*/ 523912 h 524073"/>
                <a:gd name="connsiteX8" fmla="*/ 558074 w 581197"/>
                <a:gd name="connsiteY8" fmla="*/ 522836 h 524073"/>
                <a:gd name="connsiteX9" fmla="*/ 373923 w 581197"/>
                <a:gd name="connsiteY9" fmla="*/ 501392 h 524073"/>
                <a:gd name="connsiteX10" fmla="*/ 171124 w 581197"/>
                <a:gd name="connsiteY10" fmla="*/ 420653 h 524073"/>
                <a:gd name="connsiteX11" fmla="*/ 12165 w 581197"/>
                <a:gd name="connsiteY11" fmla="*/ 233430 h 524073"/>
                <a:gd name="connsiteX12" fmla="*/ 337 w 581197"/>
                <a:gd name="connsiteY12" fmla="*/ 188114 h 524073"/>
                <a:gd name="connsiteX13" fmla="*/ 6604 w 581197"/>
                <a:gd name="connsiteY13" fmla="*/ 151739 h 524073"/>
                <a:gd name="connsiteX14" fmla="*/ 55914 w 581197"/>
                <a:gd name="connsiteY14" fmla="*/ 129680 h 524073"/>
                <a:gd name="connsiteX15" fmla="*/ 117421 w 581197"/>
                <a:gd name="connsiteY15" fmla="*/ 159051 h 524073"/>
                <a:gd name="connsiteX16" fmla="*/ 163996 w 581197"/>
                <a:gd name="connsiteY16" fmla="*/ 197300 h 524073"/>
                <a:gd name="connsiteX17" fmla="*/ 168451 w 581197"/>
                <a:gd name="connsiteY17" fmla="*/ 199328 h 524073"/>
                <a:gd name="connsiteX18" fmla="*/ 168082 w 581197"/>
                <a:gd name="connsiteY18" fmla="*/ 194320 h 524073"/>
                <a:gd name="connsiteX19" fmla="*/ 153059 w 581197"/>
                <a:gd name="connsiteY19" fmla="*/ 96039 h 524073"/>
                <a:gd name="connsiteX20" fmla="*/ 178282 w 581197"/>
                <a:gd name="connsiteY20" fmla="*/ 26544 h 524073"/>
                <a:gd name="connsiteX21" fmla="*/ 301234 w 581197"/>
                <a:gd name="connsiteY21" fmla="*/ 33703 h 524073"/>
                <a:gd name="connsiteX22" fmla="*/ 339237 w 581197"/>
                <a:gd name="connsiteY22" fmla="*/ 127929 h 524073"/>
                <a:gd name="connsiteX23" fmla="*/ 341818 w 581197"/>
                <a:gd name="connsiteY23" fmla="*/ 143997 h 524073"/>
                <a:gd name="connsiteX24" fmla="*/ 343723 w 581197"/>
                <a:gd name="connsiteY24" fmla="*/ 147346 h 524073"/>
                <a:gd name="connsiteX25" fmla="*/ 346273 w 581197"/>
                <a:gd name="connsiteY25" fmla="*/ 144488 h 524073"/>
                <a:gd name="connsiteX26" fmla="*/ 358900 w 581197"/>
                <a:gd name="connsiteY26" fmla="*/ 117145 h 524073"/>
                <a:gd name="connsiteX27" fmla="*/ 428455 w 581197"/>
                <a:gd name="connsiteY27" fmla="*/ 70631 h 524073"/>
                <a:gd name="connsiteX28" fmla="*/ 480684 w 581197"/>
                <a:gd name="connsiteY28" fmla="*/ 98497 h 524073"/>
                <a:gd name="connsiteX29" fmla="*/ 491252 w 581197"/>
                <a:gd name="connsiteY29" fmla="*/ 151493 h 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1197" h="524073">
                  <a:moveTo>
                    <a:pt x="491252" y="151493"/>
                  </a:moveTo>
                  <a:cubicBezTo>
                    <a:pt x="490730" y="171371"/>
                    <a:pt x="488119" y="190695"/>
                    <a:pt x="486337" y="210081"/>
                  </a:cubicBezTo>
                  <a:cubicBezTo>
                    <a:pt x="484248" y="232785"/>
                    <a:pt x="485016" y="255458"/>
                    <a:pt x="486644" y="278101"/>
                  </a:cubicBezTo>
                  <a:cubicBezTo>
                    <a:pt x="489624" y="319945"/>
                    <a:pt x="497059" y="360990"/>
                    <a:pt x="510731" y="400745"/>
                  </a:cubicBezTo>
                  <a:cubicBezTo>
                    <a:pt x="524648" y="441176"/>
                    <a:pt x="543819" y="478780"/>
                    <a:pt x="571807" y="511500"/>
                  </a:cubicBezTo>
                  <a:cubicBezTo>
                    <a:pt x="574172" y="514234"/>
                    <a:pt x="576692" y="516815"/>
                    <a:pt x="579119" y="519518"/>
                  </a:cubicBezTo>
                  <a:cubicBezTo>
                    <a:pt x="580010" y="520502"/>
                    <a:pt x="581700" y="521300"/>
                    <a:pt x="581054" y="522929"/>
                  </a:cubicBezTo>
                  <a:cubicBezTo>
                    <a:pt x="580378" y="524588"/>
                    <a:pt x="578597" y="523973"/>
                    <a:pt x="577306" y="523912"/>
                  </a:cubicBezTo>
                  <a:cubicBezTo>
                    <a:pt x="570885" y="523605"/>
                    <a:pt x="564464" y="523205"/>
                    <a:pt x="558074" y="522836"/>
                  </a:cubicBezTo>
                  <a:cubicBezTo>
                    <a:pt x="496291" y="519058"/>
                    <a:pt x="434631" y="514265"/>
                    <a:pt x="373923" y="501392"/>
                  </a:cubicBezTo>
                  <a:cubicBezTo>
                    <a:pt x="301725" y="486062"/>
                    <a:pt x="233582" y="460408"/>
                    <a:pt x="171124" y="420653"/>
                  </a:cubicBezTo>
                  <a:cubicBezTo>
                    <a:pt x="98833" y="374692"/>
                    <a:pt x="44946" y="313001"/>
                    <a:pt x="12165" y="233430"/>
                  </a:cubicBezTo>
                  <a:cubicBezTo>
                    <a:pt x="6174" y="218898"/>
                    <a:pt x="1781" y="203875"/>
                    <a:pt x="337" y="188114"/>
                  </a:cubicBezTo>
                  <a:cubicBezTo>
                    <a:pt x="-830" y="175426"/>
                    <a:pt x="982" y="163198"/>
                    <a:pt x="6604" y="151739"/>
                  </a:cubicBezTo>
                  <a:cubicBezTo>
                    <a:pt x="15729" y="133213"/>
                    <a:pt x="33149" y="125502"/>
                    <a:pt x="55914" y="129680"/>
                  </a:cubicBezTo>
                  <a:cubicBezTo>
                    <a:pt x="79048" y="133920"/>
                    <a:pt x="98680" y="145594"/>
                    <a:pt x="117421" y="159051"/>
                  </a:cubicBezTo>
                  <a:cubicBezTo>
                    <a:pt x="133765" y="170787"/>
                    <a:pt x="148665" y="184305"/>
                    <a:pt x="163996" y="197300"/>
                  </a:cubicBezTo>
                  <a:cubicBezTo>
                    <a:pt x="165256" y="198376"/>
                    <a:pt x="166577" y="200711"/>
                    <a:pt x="168451" y="199328"/>
                  </a:cubicBezTo>
                  <a:cubicBezTo>
                    <a:pt x="170171" y="198038"/>
                    <a:pt x="168666" y="195949"/>
                    <a:pt x="168082" y="194320"/>
                  </a:cubicBezTo>
                  <a:cubicBezTo>
                    <a:pt x="156960" y="162492"/>
                    <a:pt x="151154" y="129803"/>
                    <a:pt x="153059" y="96039"/>
                  </a:cubicBezTo>
                  <a:cubicBezTo>
                    <a:pt x="154533" y="70447"/>
                    <a:pt x="160739" y="46299"/>
                    <a:pt x="178282" y="26544"/>
                  </a:cubicBezTo>
                  <a:cubicBezTo>
                    <a:pt x="212200" y="-11644"/>
                    <a:pt x="270234" y="-8080"/>
                    <a:pt x="301234" y="33703"/>
                  </a:cubicBezTo>
                  <a:cubicBezTo>
                    <a:pt x="322125" y="61845"/>
                    <a:pt x="332509" y="94134"/>
                    <a:pt x="339237" y="127929"/>
                  </a:cubicBezTo>
                  <a:cubicBezTo>
                    <a:pt x="340282" y="133244"/>
                    <a:pt x="340958" y="138620"/>
                    <a:pt x="341818" y="143997"/>
                  </a:cubicBezTo>
                  <a:cubicBezTo>
                    <a:pt x="342033" y="145349"/>
                    <a:pt x="341941" y="147130"/>
                    <a:pt x="343723" y="147346"/>
                  </a:cubicBezTo>
                  <a:cubicBezTo>
                    <a:pt x="345535" y="147561"/>
                    <a:pt x="345812" y="145717"/>
                    <a:pt x="346273" y="144488"/>
                  </a:cubicBezTo>
                  <a:cubicBezTo>
                    <a:pt x="349898" y="135118"/>
                    <a:pt x="353861" y="125901"/>
                    <a:pt x="358900" y="117145"/>
                  </a:cubicBezTo>
                  <a:cubicBezTo>
                    <a:pt x="374384" y="90109"/>
                    <a:pt x="396565" y="73058"/>
                    <a:pt x="428455" y="70631"/>
                  </a:cubicBezTo>
                  <a:cubicBezTo>
                    <a:pt x="451559" y="68849"/>
                    <a:pt x="470699" y="77790"/>
                    <a:pt x="480684" y="98497"/>
                  </a:cubicBezTo>
                  <a:cubicBezTo>
                    <a:pt x="488825" y="115425"/>
                    <a:pt x="490914" y="133428"/>
                    <a:pt x="491252" y="151493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7BA2C8BF-892F-4080-A3C1-3B2F4174CED5}"/>
                </a:ext>
              </a:extLst>
            </p:cNvPr>
            <p:cNvSpPr/>
            <p:nvPr/>
          </p:nvSpPr>
          <p:spPr>
            <a:xfrm>
              <a:off x="-411648" y="-1359523"/>
              <a:ext cx="434010" cy="435636"/>
            </a:xfrm>
            <a:custGeom>
              <a:avLst/>
              <a:gdLst>
                <a:gd name="connsiteX0" fmla="*/ 427470 w 434010"/>
                <a:gd name="connsiteY0" fmla="*/ 123282 h 435636"/>
                <a:gd name="connsiteX1" fmla="*/ 393368 w 434010"/>
                <a:gd name="connsiteY1" fmla="*/ 175295 h 435636"/>
                <a:gd name="connsiteX2" fmla="*/ 392969 w 434010"/>
                <a:gd name="connsiteY2" fmla="*/ 183867 h 435636"/>
                <a:gd name="connsiteX3" fmla="*/ 433799 w 434010"/>
                <a:gd name="connsiteY3" fmla="*/ 250412 h 435636"/>
                <a:gd name="connsiteX4" fmla="*/ 365503 w 434010"/>
                <a:gd name="connsiteY4" fmla="*/ 313117 h 435636"/>
                <a:gd name="connsiteX5" fmla="*/ 344182 w 434010"/>
                <a:gd name="connsiteY5" fmla="*/ 306665 h 435636"/>
                <a:gd name="connsiteX6" fmla="*/ 338990 w 434010"/>
                <a:gd name="connsiteY6" fmla="*/ 311304 h 435636"/>
                <a:gd name="connsiteX7" fmla="*/ 328698 w 434010"/>
                <a:gd name="connsiteY7" fmla="*/ 389093 h 435636"/>
                <a:gd name="connsiteX8" fmla="*/ 310203 w 434010"/>
                <a:gd name="connsiteY8" fmla="*/ 411091 h 435636"/>
                <a:gd name="connsiteX9" fmla="*/ 257483 w 434010"/>
                <a:gd name="connsiteY9" fmla="*/ 408541 h 435636"/>
                <a:gd name="connsiteX10" fmla="*/ 239141 w 434010"/>
                <a:gd name="connsiteY10" fmla="*/ 381167 h 435636"/>
                <a:gd name="connsiteX11" fmla="*/ 234687 w 434010"/>
                <a:gd name="connsiteY11" fmla="*/ 374930 h 435636"/>
                <a:gd name="connsiteX12" fmla="*/ 232044 w 434010"/>
                <a:gd name="connsiteY12" fmla="*/ 381689 h 435636"/>
                <a:gd name="connsiteX13" fmla="*/ 208787 w 434010"/>
                <a:gd name="connsiteY13" fmla="*/ 422212 h 435636"/>
                <a:gd name="connsiteX14" fmla="*/ 142703 w 434010"/>
                <a:gd name="connsiteY14" fmla="*/ 428142 h 435636"/>
                <a:gd name="connsiteX15" fmla="*/ 116128 w 434010"/>
                <a:gd name="connsiteY15" fmla="*/ 369892 h 435636"/>
                <a:gd name="connsiteX16" fmla="*/ 115913 w 434010"/>
                <a:gd name="connsiteY16" fmla="*/ 362027 h 435636"/>
                <a:gd name="connsiteX17" fmla="*/ 108755 w 434010"/>
                <a:gd name="connsiteY17" fmla="*/ 365283 h 435636"/>
                <a:gd name="connsiteX18" fmla="*/ 37079 w 434010"/>
                <a:gd name="connsiteY18" fmla="*/ 360552 h 435636"/>
                <a:gd name="connsiteX19" fmla="*/ 28262 w 434010"/>
                <a:gd name="connsiteY19" fmla="*/ 286296 h 435636"/>
                <a:gd name="connsiteX20" fmla="*/ 52226 w 434010"/>
                <a:gd name="connsiteY20" fmla="*/ 261165 h 435636"/>
                <a:gd name="connsiteX21" fmla="*/ 51488 w 434010"/>
                <a:gd name="connsiteY21" fmla="*/ 253453 h 435636"/>
                <a:gd name="connsiteX22" fmla="*/ 8599 w 434010"/>
                <a:gd name="connsiteY22" fmla="*/ 217692 h 435636"/>
                <a:gd name="connsiteX23" fmla="*/ 796 w 434010"/>
                <a:gd name="connsiteY23" fmla="*/ 180211 h 435636"/>
                <a:gd name="connsiteX24" fmla="*/ 50536 w 434010"/>
                <a:gd name="connsiteY24" fmla="*/ 144819 h 435636"/>
                <a:gd name="connsiteX25" fmla="*/ 75206 w 434010"/>
                <a:gd name="connsiteY25" fmla="*/ 152468 h 435636"/>
                <a:gd name="connsiteX26" fmla="*/ 79599 w 434010"/>
                <a:gd name="connsiteY26" fmla="*/ 153144 h 435636"/>
                <a:gd name="connsiteX27" fmla="*/ 77910 w 434010"/>
                <a:gd name="connsiteY27" fmla="*/ 148628 h 435636"/>
                <a:gd name="connsiteX28" fmla="*/ 59015 w 434010"/>
                <a:gd name="connsiteY28" fmla="*/ 99103 h 435636"/>
                <a:gd name="connsiteX29" fmla="*/ 94223 w 434010"/>
                <a:gd name="connsiteY29" fmla="*/ 44049 h 435636"/>
                <a:gd name="connsiteX30" fmla="*/ 157112 w 434010"/>
                <a:gd name="connsiteY30" fmla="*/ 48565 h 435636"/>
                <a:gd name="connsiteX31" fmla="*/ 165254 w 434010"/>
                <a:gd name="connsiteY31" fmla="*/ 54771 h 435636"/>
                <a:gd name="connsiteX32" fmla="*/ 171552 w 434010"/>
                <a:gd name="connsiteY32" fmla="*/ 52620 h 435636"/>
                <a:gd name="connsiteX33" fmla="*/ 195976 w 434010"/>
                <a:gd name="connsiteY33" fmla="*/ 14770 h 435636"/>
                <a:gd name="connsiteX34" fmla="*/ 257882 w 434010"/>
                <a:gd name="connsiteY34" fmla="*/ 3403 h 435636"/>
                <a:gd name="connsiteX35" fmla="*/ 317330 w 434010"/>
                <a:gd name="connsiteY35" fmla="*/ 55692 h 435636"/>
                <a:gd name="connsiteX36" fmla="*/ 321508 w 434010"/>
                <a:gd name="connsiteY36" fmla="*/ 78058 h 435636"/>
                <a:gd name="connsiteX37" fmla="*/ 322829 w 434010"/>
                <a:gd name="connsiteY37" fmla="*/ 82974 h 435636"/>
                <a:gd name="connsiteX38" fmla="*/ 327530 w 434010"/>
                <a:gd name="connsiteY38" fmla="*/ 81008 h 435636"/>
                <a:gd name="connsiteX39" fmla="*/ 377792 w 434010"/>
                <a:gd name="connsiteY39" fmla="*/ 69640 h 435636"/>
                <a:gd name="connsiteX40" fmla="*/ 424429 w 434010"/>
                <a:gd name="connsiteY40" fmla="*/ 105862 h 435636"/>
                <a:gd name="connsiteX41" fmla="*/ 427440 w 434010"/>
                <a:gd name="connsiteY41" fmla="*/ 123313 h 435636"/>
                <a:gd name="connsiteX42" fmla="*/ 209340 w 434010"/>
                <a:gd name="connsiteY42" fmla="*/ 288600 h 435636"/>
                <a:gd name="connsiteX43" fmla="*/ 211768 w 434010"/>
                <a:gd name="connsiteY43" fmla="*/ 294130 h 435636"/>
                <a:gd name="connsiteX44" fmla="*/ 217113 w 434010"/>
                <a:gd name="connsiteY44" fmla="*/ 311335 h 435636"/>
                <a:gd name="connsiteX45" fmla="*/ 235209 w 434010"/>
                <a:gd name="connsiteY45" fmla="*/ 311734 h 435636"/>
                <a:gd name="connsiteX46" fmla="*/ 238865 w 434010"/>
                <a:gd name="connsiteY46" fmla="*/ 301596 h 435636"/>
                <a:gd name="connsiteX47" fmla="*/ 240677 w 434010"/>
                <a:gd name="connsiteY47" fmla="*/ 282302 h 435636"/>
                <a:gd name="connsiteX48" fmla="*/ 247037 w 434010"/>
                <a:gd name="connsiteY48" fmla="*/ 290904 h 435636"/>
                <a:gd name="connsiteX49" fmla="*/ 263597 w 434010"/>
                <a:gd name="connsiteY49" fmla="*/ 307371 h 435636"/>
                <a:gd name="connsiteX50" fmla="*/ 281262 w 434010"/>
                <a:gd name="connsiteY50" fmla="*/ 307064 h 435636"/>
                <a:gd name="connsiteX51" fmla="*/ 286178 w 434010"/>
                <a:gd name="connsiteY51" fmla="*/ 291949 h 435636"/>
                <a:gd name="connsiteX52" fmla="*/ 281477 w 434010"/>
                <a:gd name="connsiteY52" fmla="*/ 277694 h 435636"/>
                <a:gd name="connsiteX53" fmla="*/ 280033 w 434010"/>
                <a:gd name="connsiteY53" fmla="*/ 271549 h 435636"/>
                <a:gd name="connsiteX54" fmla="*/ 294811 w 434010"/>
                <a:gd name="connsiteY54" fmla="*/ 275789 h 435636"/>
                <a:gd name="connsiteX55" fmla="*/ 308513 w 434010"/>
                <a:gd name="connsiteY55" fmla="*/ 267985 h 435636"/>
                <a:gd name="connsiteX56" fmla="*/ 304335 w 434010"/>
                <a:gd name="connsiteY56" fmla="*/ 253453 h 435636"/>
                <a:gd name="connsiteX57" fmla="*/ 290817 w 434010"/>
                <a:gd name="connsiteY57" fmla="*/ 243376 h 435636"/>
                <a:gd name="connsiteX58" fmla="*/ 283873 w 434010"/>
                <a:gd name="connsiteY58" fmla="*/ 237816 h 435636"/>
                <a:gd name="connsiteX59" fmla="*/ 292537 w 434010"/>
                <a:gd name="connsiteY59" fmla="*/ 238737 h 435636"/>
                <a:gd name="connsiteX60" fmla="*/ 317084 w 434010"/>
                <a:gd name="connsiteY60" fmla="*/ 240611 h 435636"/>
                <a:gd name="connsiteX61" fmla="*/ 328820 w 434010"/>
                <a:gd name="connsiteY61" fmla="*/ 231180 h 435636"/>
                <a:gd name="connsiteX62" fmla="*/ 321631 w 434010"/>
                <a:gd name="connsiteY62" fmla="*/ 218491 h 435636"/>
                <a:gd name="connsiteX63" fmla="*/ 308697 w 434010"/>
                <a:gd name="connsiteY63" fmla="*/ 213698 h 435636"/>
                <a:gd name="connsiteX64" fmla="*/ 289127 w 434010"/>
                <a:gd name="connsiteY64" fmla="*/ 210565 h 435636"/>
                <a:gd name="connsiteX65" fmla="*/ 300740 w 434010"/>
                <a:gd name="connsiteY65" fmla="*/ 202884 h 435636"/>
                <a:gd name="connsiteX66" fmla="*/ 320495 w 434010"/>
                <a:gd name="connsiteY66" fmla="*/ 183068 h 435636"/>
                <a:gd name="connsiteX67" fmla="*/ 309158 w 434010"/>
                <a:gd name="connsiteY67" fmla="*/ 164082 h 435636"/>
                <a:gd name="connsiteX68" fmla="*/ 296193 w 434010"/>
                <a:gd name="connsiteY68" fmla="*/ 166171 h 435636"/>
                <a:gd name="connsiteX69" fmla="*/ 287222 w 434010"/>
                <a:gd name="connsiteY69" fmla="*/ 169581 h 435636"/>
                <a:gd name="connsiteX70" fmla="*/ 290171 w 434010"/>
                <a:gd name="connsiteY70" fmla="*/ 161747 h 435636"/>
                <a:gd name="connsiteX71" fmla="*/ 294626 w 434010"/>
                <a:gd name="connsiteY71" fmla="*/ 146846 h 435636"/>
                <a:gd name="connsiteX72" fmla="*/ 284979 w 434010"/>
                <a:gd name="connsiteY72" fmla="*/ 128413 h 435636"/>
                <a:gd name="connsiteX73" fmla="*/ 265163 w 434010"/>
                <a:gd name="connsiteY73" fmla="*/ 132560 h 435636"/>
                <a:gd name="connsiteX74" fmla="*/ 257360 w 434010"/>
                <a:gd name="connsiteY74" fmla="*/ 140302 h 435636"/>
                <a:gd name="connsiteX75" fmla="*/ 255516 w 434010"/>
                <a:gd name="connsiteY75" fmla="*/ 126999 h 435636"/>
                <a:gd name="connsiteX76" fmla="*/ 240217 w 434010"/>
                <a:gd name="connsiteY76" fmla="*/ 114311 h 435636"/>
                <a:gd name="connsiteX77" fmla="*/ 221292 w 434010"/>
                <a:gd name="connsiteY77" fmla="*/ 129611 h 435636"/>
                <a:gd name="connsiteX78" fmla="*/ 217636 w 434010"/>
                <a:gd name="connsiteY78" fmla="*/ 137844 h 435636"/>
                <a:gd name="connsiteX79" fmla="*/ 214256 w 434010"/>
                <a:gd name="connsiteY79" fmla="*/ 130993 h 435636"/>
                <a:gd name="connsiteX80" fmla="*/ 205347 w 434010"/>
                <a:gd name="connsiteY80" fmla="*/ 118182 h 435636"/>
                <a:gd name="connsiteX81" fmla="*/ 188173 w 434010"/>
                <a:gd name="connsiteY81" fmla="*/ 114219 h 435636"/>
                <a:gd name="connsiteX82" fmla="*/ 177881 w 434010"/>
                <a:gd name="connsiteY82" fmla="*/ 129089 h 435636"/>
                <a:gd name="connsiteX83" fmla="*/ 178649 w 434010"/>
                <a:gd name="connsiteY83" fmla="*/ 139288 h 435636"/>
                <a:gd name="connsiteX84" fmla="*/ 179294 w 434010"/>
                <a:gd name="connsiteY84" fmla="*/ 147522 h 435636"/>
                <a:gd name="connsiteX85" fmla="*/ 171920 w 434010"/>
                <a:gd name="connsiteY85" fmla="*/ 141132 h 435636"/>
                <a:gd name="connsiteX86" fmla="*/ 147557 w 434010"/>
                <a:gd name="connsiteY86" fmla="*/ 149888 h 435636"/>
                <a:gd name="connsiteX87" fmla="*/ 150722 w 434010"/>
                <a:gd name="connsiteY87" fmla="*/ 170810 h 435636"/>
                <a:gd name="connsiteX88" fmla="*/ 147189 w 434010"/>
                <a:gd name="connsiteY88" fmla="*/ 175971 h 435636"/>
                <a:gd name="connsiteX89" fmla="*/ 129185 w 434010"/>
                <a:gd name="connsiteY89" fmla="*/ 176463 h 435636"/>
                <a:gd name="connsiteX90" fmla="*/ 120706 w 434010"/>
                <a:gd name="connsiteY90" fmla="*/ 198921 h 435636"/>
                <a:gd name="connsiteX91" fmla="*/ 131029 w 434010"/>
                <a:gd name="connsiteY91" fmla="*/ 205926 h 435636"/>
                <a:gd name="connsiteX92" fmla="*/ 136682 w 434010"/>
                <a:gd name="connsiteY92" fmla="*/ 208721 h 435636"/>
                <a:gd name="connsiteX93" fmla="*/ 131029 w 434010"/>
                <a:gd name="connsiteY93" fmla="*/ 212070 h 435636"/>
                <a:gd name="connsiteX94" fmla="*/ 116098 w 434010"/>
                <a:gd name="connsiteY94" fmla="*/ 223069 h 435636"/>
                <a:gd name="connsiteX95" fmla="*/ 121413 w 434010"/>
                <a:gd name="connsiteY95" fmla="*/ 240519 h 435636"/>
                <a:gd name="connsiteX96" fmla="*/ 136897 w 434010"/>
                <a:gd name="connsiteY96" fmla="*/ 241410 h 435636"/>
                <a:gd name="connsiteX97" fmla="*/ 143041 w 434010"/>
                <a:gd name="connsiteY97" fmla="*/ 240980 h 435636"/>
                <a:gd name="connsiteX98" fmla="*/ 130722 w 434010"/>
                <a:gd name="connsiteY98" fmla="*/ 255327 h 435636"/>
                <a:gd name="connsiteX99" fmla="*/ 135791 w 434010"/>
                <a:gd name="connsiteY99" fmla="*/ 283316 h 435636"/>
                <a:gd name="connsiteX100" fmla="*/ 162458 w 434010"/>
                <a:gd name="connsiteY100" fmla="*/ 280305 h 435636"/>
                <a:gd name="connsiteX101" fmla="*/ 169463 w 434010"/>
                <a:gd name="connsiteY101" fmla="*/ 276096 h 435636"/>
                <a:gd name="connsiteX102" fmla="*/ 169585 w 434010"/>
                <a:gd name="connsiteY102" fmla="*/ 280243 h 435636"/>
                <a:gd name="connsiteX103" fmla="*/ 170292 w 434010"/>
                <a:gd name="connsiteY103" fmla="*/ 303500 h 435636"/>
                <a:gd name="connsiteX104" fmla="*/ 186483 w 434010"/>
                <a:gd name="connsiteY104" fmla="*/ 316926 h 435636"/>
                <a:gd name="connsiteX105" fmla="*/ 203257 w 434010"/>
                <a:gd name="connsiteY105" fmla="*/ 306757 h 435636"/>
                <a:gd name="connsiteX106" fmla="*/ 209433 w 434010"/>
                <a:gd name="connsiteY106" fmla="*/ 288569 h 43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34010" h="435636">
                  <a:moveTo>
                    <a:pt x="427470" y="123282"/>
                  </a:moveTo>
                  <a:cubicBezTo>
                    <a:pt x="428423" y="149304"/>
                    <a:pt x="414628" y="164788"/>
                    <a:pt x="393368" y="175295"/>
                  </a:cubicBezTo>
                  <a:cubicBezTo>
                    <a:pt x="386179" y="178859"/>
                    <a:pt x="386241" y="178951"/>
                    <a:pt x="392969" y="183867"/>
                  </a:cubicBezTo>
                  <a:cubicBezTo>
                    <a:pt x="415704" y="200426"/>
                    <a:pt x="431649" y="221410"/>
                    <a:pt x="433799" y="250412"/>
                  </a:cubicBezTo>
                  <a:cubicBezTo>
                    <a:pt x="436687" y="288877"/>
                    <a:pt x="409805" y="321381"/>
                    <a:pt x="365503" y="313117"/>
                  </a:cubicBezTo>
                  <a:cubicBezTo>
                    <a:pt x="358160" y="311734"/>
                    <a:pt x="351156" y="309276"/>
                    <a:pt x="344182" y="306665"/>
                  </a:cubicBezTo>
                  <a:cubicBezTo>
                    <a:pt x="338498" y="304545"/>
                    <a:pt x="337791" y="305252"/>
                    <a:pt x="338990" y="311304"/>
                  </a:cubicBezTo>
                  <a:cubicBezTo>
                    <a:pt x="344335" y="338401"/>
                    <a:pt x="341970" y="364485"/>
                    <a:pt x="328698" y="389093"/>
                  </a:cubicBezTo>
                  <a:cubicBezTo>
                    <a:pt x="324058" y="397696"/>
                    <a:pt x="317945" y="405069"/>
                    <a:pt x="310203" y="411091"/>
                  </a:cubicBezTo>
                  <a:cubicBezTo>
                    <a:pt x="292414" y="424916"/>
                    <a:pt x="273796" y="424056"/>
                    <a:pt x="257483" y="408541"/>
                  </a:cubicBezTo>
                  <a:cubicBezTo>
                    <a:pt x="249341" y="400799"/>
                    <a:pt x="243903" y="391183"/>
                    <a:pt x="239141" y="381167"/>
                  </a:cubicBezTo>
                  <a:cubicBezTo>
                    <a:pt x="238005" y="378801"/>
                    <a:pt x="238035" y="374531"/>
                    <a:pt x="234687" y="374930"/>
                  </a:cubicBezTo>
                  <a:cubicBezTo>
                    <a:pt x="232137" y="375238"/>
                    <a:pt x="232597" y="379232"/>
                    <a:pt x="232044" y="381689"/>
                  </a:cubicBezTo>
                  <a:cubicBezTo>
                    <a:pt x="228542" y="397634"/>
                    <a:pt x="221629" y="411705"/>
                    <a:pt x="208787" y="422212"/>
                  </a:cubicBezTo>
                  <a:cubicBezTo>
                    <a:pt x="189862" y="437697"/>
                    <a:pt x="163441" y="439939"/>
                    <a:pt x="142703" y="428142"/>
                  </a:cubicBezTo>
                  <a:cubicBezTo>
                    <a:pt x="122734" y="416805"/>
                    <a:pt x="112687" y="394716"/>
                    <a:pt x="116128" y="369892"/>
                  </a:cubicBezTo>
                  <a:cubicBezTo>
                    <a:pt x="116497" y="367219"/>
                    <a:pt x="118494" y="363655"/>
                    <a:pt x="115913" y="362027"/>
                  </a:cubicBezTo>
                  <a:cubicBezTo>
                    <a:pt x="113302" y="360399"/>
                    <a:pt x="110998" y="363870"/>
                    <a:pt x="108755" y="365283"/>
                  </a:cubicBezTo>
                  <a:cubicBezTo>
                    <a:pt x="84361" y="380798"/>
                    <a:pt x="55912" y="378955"/>
                    <a:pt x="37079" y="360552"/>
                  </a:cubicBezTo>
                  <a:cubicBezTo>
                    <a:pt x="17140" y="341043"/>
                    <a:pt x="13515" y="310690"/>
                    <a:pt x="28262" y="286296"/>
                  </a:cubicBezTo>
                  <a:cubicBezTo>
                    <a:pt x="34406" y="276157"/>
                    <a:pt x="42609" y="268016"/>
                    <a:pt x="52226" y="261165"/>
                  </a:cubicBezTo>
                  <a:cubicBezTo>
                    <a:pt x="57786" y="257202"/>
                    <a:pt x="57663" y="256311"/>
                    <a:pt x="51488" y="253453"/>
                  </a:cubicBezTo>
                  <a:cubicBezTo>
                    <a:pt x="34038" y="245312"/>
                    <a:pt x="18830" y="234405"/>
                    <a:pt x="8599" y="217692"/>
                  </a:cubicBezTo>
                  <a:cubicBezTo>
                    <a:pt x="1533" y="206202"/>
                    <a:pt x="-1600" y="193760"/>
                    <a:pt x="796" y="180211"/>
                  </a:cubicBezTo>
                  <a:cubicBezTo>
                    <a:pt x="5128" y="155786"/>
                    <a:pt x="25866" y="141040"/>
                    <a:pt x="50536" y="144819"/>
                  </a:cubicBezTo>
                  <a:cubicBezTo>
                    <a:pt x="59169" y="146140"/>
                    <a:pt x="67249" y="149058"/>
                    <a:pt x="75206" y="152468"/>
                  </a:cubicBezTo>
                  <a:cubicBezTo>
                    <a:pt x="76588" y="153052"/>
                    <a:pt x="78309" y="154680"/>
                    <a:pt x="79599" y="153144"/>
                  </a:cubicBezTo>
                  <a:cubicBezTo>
                    <a:pt x="81166" y="151270"/>
                    <a:pt x="78985" y="149888"/>
                    <a:pt x="77910" y="148628"/>
                  </a:cubicBezTo>
                  <a:cubicBezTo>
                    <a:pt x="65958" y="134281"/>
                    <a:pt x="58309" y="118182"/>
                    <a:pt x="59015" y="99103"/>
                  </a:cubicBezTo>
                  <a:cubicBezTo>
                    <a:pt x="59937" y="73942"/>
                    <a:pt x="72287" y="55385"/>
                    <a:pt x="94223" y="44049"/>
                  </a:cubicBezTo>
                  <a:cubicBezTo>
                    <a:pt x="115637" y="32958"/>
                    <a:pt x="136989" y="35446"/>
                    <a:pt x="157112" y="48565"/>
                  </a:cubicBezTo>
                  <a:cubicBezTo>
                    <a:pt x="159969" y="50439"/>
                    <a:pt x="162673" y="52528"/>
                    <a:pt x="165254" y="54771"/>
                  </a:cubicBezTo>
                  <a:cubicBezTo>
                    <a:pt x="168787" y="57874"/>
                    <a:pt x="170323" y="57321"/>
                    <a:pt x="171552" y="52620"/>
                  </a:cubicBezTo>
                  <a:cubicBezTo>
                    <a:pt x="175546" y="37413"/>
                    <a:pt x="183718" y="24663"/>
                    <a:pt x="195976" y="14770"/>
                  </a:cubicBezTo>
                  <a:cubicBezTo>
                    <a:pt x="214502" y="-161"/>
                    <a:pt x="235485" y="-3418"/>
                    <a:pt x="257882" y="3403"/>
                  </a:cubicBezTo>
                  <a:cubicBezTo>
                    <a:pt x="285440" y="11790"/>
                    <a:pt x="306086" y="28534"/>
                    <a:pt x="317330" y="55692"/>
                  </a:cubicBezTo>
                  <a:cubicBezTo>
                    <a:pt x="320280" y="62820"/>
                    <a:pt x="321601" y="70316"/>
                    <a:pt x="321508" y="78058"/>
                  </a:cubicBezTo>
                  <a:cubicBezTo>
                    <a:pt x="321508" y="79779"/>
                    <a:pt x="320863" y="82022"/>
                    <a:pt x="322829" y="82974"/>
                  </a:cubicBezTo>
                  <a:cubicBezTo>
                    <a:pt x="324796" y="83926"/>
                    <a:pt x="326086" y="81929"/>
                    <a:pt x="327530" y="81008"/>
                  </a:cubicBezTo>
                  <a:cubicBezTo>
                    <a:pt x="342891" y="71023"/>
                    <a:pt x="359481" y="65094"/>
                    <a:pt x="377792" y="69640"/>
                  </a:cubicBezTo>
                  <a:cubicBezTo>
                    <a:pt x="398407" y="74771"/>
                    <a:pt x="414229" y="86876"/>
                    <a:pt x="424429" y="105862"/>
                  </a:cubicBezTo>
                  <a:cubicBezTo>
                    <a:pt x="427470" y="111546"/>
                    <a:pt x="427962" y="117721"/>
                    <a:pt x="427440" y="123313"/>
                  </a:cubicBezTo>
                  <a:close/>
                  <a:moveTo>
                    <a:pt x="209340" y="288600"/>
                  </a:moveTo>
                  <a:cubicBezTo>
                    <a:pt x="211829" y="290044"/>
                    <a:pt x="211368" y="292287"/>
                    <a:pt x="211768" y="294130"/>
                  </a:cubicBezTo>
                  <a:cubicBezTo>
                    <a:pt x="213027" y="300029"/>
                    <a:pt x="214103" y="305989"/>
                    <a:pt x="217113" y="311335"/>
                  </a:cubicBezTo>
                  <a:cubicBezTo>
                    <a:pt x="221814" y="319691"/>
                    <a:pt x="229986" y="319814"/>
                    <a:pt x="235209" y="311734"/>
                  </a:cubicBezTo>
                  <a:cubicBezTo>
                    <a:pt x="237206" y="308631"/>
                    <a:pt x="237913" y="305098"/>
                    <a:pt x="238865" y="301596"/>
                  </a:cubicBezTo>
                  <a:cubicBezTo>
                    <a:pt x="240401" y="295789"/>
                    <a:pt x="239418" y="289737"/>
                    <a:pt x="240677" y="282302"/>
                  </a:cubicBezTo>
                  <a:cubicBezTo>
                    <a:pt x="243320" y="285896"/>
                    <a:pt x="245163" y="288416"/>
                    <a:pt x="247037" y="290904"/>
                  </a:cubicBezTo>
                  <a:cubicBezTo>
                    <a:pt x="251799" y="297172"/>
                    <a:pt x="256592" y="303408"/>
                    <a:pt x="263597" y="307371"/>
                  </a:cubicBezTo>
                  <a:cubicBezTo>
                    <a:pt x="269464" y="310690"/>
                    <a:pt x="275578" y="311027"/>
                    <a:pt x="281262" y="307064"/>
                  </a:cubicBezTo>
                  <a:cubicBezTo>
                    <a:pt x="286546" y="303378"/>
                    <a:pt x="287069" y="297817"/>
                    <a:pt x="286178" y="291949"/>
                  </a:cubicBezTo>
                  <a:cubicBezTo>
                    <a:pt x="285409" y="286941"/>
                    <a:pt x="283566" y="282271"/>
                    <a:pt x="281477" y="277694"/>
                  </a:cubicBezTo>
                  <a:cubicBezTo>
                    <a:pt x="280678" y="275973"/>
                    <a:pt x="279081" y="274406"/>
                    <a:pt x="280033" y="271549"/>
                  </a:cubicBezTo>
                  <a:cubicBezTo>
                    <a:pt x="285010" y="272778"/>
                    <a:pt x="289526" y="275666"/>
                    <a:pt x="294811" y="275789"/>
                  </a:cubicBezTo>
                  <a:cubicBezTo>
                    <a:pt x="301324" y="275942"/>
                    <a:pt x="306393" y="273147"/>
                    <a:pt x="308513" y="267985"/>
                  </a:cubicBezTo>
                  <a:cubicBezTo>
                    <a:pt x="310971" y="262025"/>
                    <a:pt x="308605" y="257417"/>
                    <a:pt x="304335" y="253453"/>
                  </a:cubicBezTo>
                  <a:cubicBezTo>
                    <a:pt x="300218" y="249613"/>
                    <a:pt x="295671" y="246295"/>
                    <a:pt x="290817" y="243376"/>
                  </a:cubicBezTo>
                  <a:cubicBezTo>
                    <a:pt x="288390" y="241932"/>
                    <a:pt x="285502" y="240826"/>
                    <a:pt x="283873" y="237816"/>
                  </a:cubicBezTo>
                  <a:cubicBezTo>
                    <a:pt x="287222" y="236894"/>
                    <a:pt x="289895" y="238215"/>
                    <a:pt x="292537" y="238737"/>
                  </a:cubicBezTo>
                  <a:cubicBezTo>
                    <a:pt x="300648" y="240396"/>
                    <a:pt x="308820" y="241472"/>
                    <a:pt x="317084" y="240611"/>
                  </a:cubicBezTo>
                  <a:cubicBezTo>
                    <a:pt x="322891" y="239997"/>
                    <a:pt x="327684" y="237478"/>
                    <a:pt x="328820" y="231180"/>
                  </a:cubicBezTo>
                  <a:cubicBezTo>
                    <a:pt x="329865" y="225189"/>
                    <a:pt x="326485" y="221318"/>
                    <a:pt x="321631" y="218491"/>
                  </a:cubicBezTo>
                  <a:cubicBezTo>
                    <a:pt x="317607" y="216126"/>
                    <a:pt x="313275" y="214528"/>
                    <a:pt x="308697" y="213698"/>
                  </a:cubicBezTo>
                  <a:cubicBezTo>
                    <a:pt x="302491" y="212592"/>
                    <a:pt x="296224" y="211701"/>
                    <a:pt x="289127" y="210565"/>
                  </a:cubicBezTo>
                  <a:cubicBezTo>
                    <a:pt x="292937" y="206755"/>
                    <a:pt x="297207" y="205342"/>
                    <a:pt x="300740" y="202884"/>
                  </a:cubicBezTo>
                  <a:cubicBezTo>
                    <a:pt x="308574" y="197508"/>
                    <a:pt x="316316" y="191978"/>
                    <a:pt x="320495" y="183068"/>
                  </a:cubicBezTo>
                  <a:cubicBezTo>
                    <a:pt x="324857" y="173759"/>
                    <a:pt x="319358" y="164788"/>
                    <a:pt x="309158" y="164082"/>
                  </a:cubicBezTo>
                  <a:cubicBezTo>
                    <a:pt x="304673" y="163774"/>
                    <a:pt x="300371" y="164542"/>
                    <a:pt x="296193" y="166171"/>
                  </a:cubicBezTo>
                  <a:cubicBezTo>
                    <a:pt x="293305" y="167307"/>
                    <a:pt x="290417" y="168383"/>
                    <a:pt x="287222" y="169581"/>
                  </a:cubicBezTo>
                  <a:cubicBezTo>
                    <a:pt x="287130" y="166017"/>
                    <a:pt x="289065" y="164020"/>
                    <a:pt x="290171" y="161747"/>
                  </a:cubicBezTo>
                  <a:cubicBezTo>
                    <a:pt x="292476" y="157015"/>
                    <a:pt x="294165" y="152161"/>
                    <a:pt x="294626" y="146846"/>
                  </a:cubicBezTo>
                  <a:cubicBezTo>
                    <a:pt x="295364" y="138551"/>
                    <a:pt x="292445" y="132284"/>
                    <a:pt x="284979" y="128413"/>
                  </a:cubicBezTo>
                  <a:cubicBezTo>
                    <a:pt x="278558" y="125095"/>
                    <a:pt x="271799" y="126508"/>
                    <a:pt x="265163" y="132560"/>
                  </a:cubicBezTo>
                  <a:cubicBezTo>
                    <a:pt x="262583" y="134926"/>
                    <a:pt x="260217" y="137476"/>
                    <a:pt x="257360" y="140302"/>
                  </a:cubicBezTo>
                  <a:cubicBezTo>
                    <a:pt x="256684" y="135295"/>
                    <a:pt x="256346" y="131086"/>
                    <a:pt x="255516" y="126999"/>
                  </a:cubicBezTo>
                  <a:cubicBezTo>
                    <a:pt x="253888" y="119012"/>
                    <a:pt x="248389" y="114588"/>
                    <a:pt x="240217" y="114311"/>
                  </a:cubicBezTo>
                  <a:cubicBezTo>
                    <a:pt x="230723" y="114004"/>
                    <a:pt x="224886" y="118827"/>
                    <a:pt x="221292" y="129611"/>
                  </a:cubicBezTo>
                  <a:cubicBezTo>
                    <a:pt x="220431" y="132222"/>
                    <a:pt x="220739" y="135510"/>
                    <a:pt x="217636" y="137844"/>
                  </a:cubicBezTo>
                  <a:cubicBezTo>
                    <a:pt x="216345" y="135233"/>
                    <a:pt x="215270" y="133144"/>
                    <a:pt x="214256" y="130993"/>
                  </a:cubicBezTo>
                  <a:cubicBezTo>
                    <a:pt x="211983" y="126231"/>
                    <a:pt x="209095" y="121900"/>
                    <a:pt x="205347" y="118182"/>
                  </a:cubicBezTo>
                  <a:cubicBezTo>
                    <a:pt x="200462" y="113359"/>
                    <a:pt x="194594" y="111853"/>
                    <a:pt x="188173" y="114219"/>
                  </a:cubicBezTo>
                  <a:cubicBezTo>
                    <a:pt x="181414" y="116707"/>
                    <a:pt x="178157" y="121961"/>
                    <a:pt x="177881" y="129089"/>
                  </a:cubicBezTo>
                  <a:cubicBezTo>
                    <a:pt x="177727" y="132499"/>
                    <a:pt x="178034" y="135878"/>
                    <a:pt x="178649" y="139288"/>
                  </a:cubicBezTo>
                  <a:cubicBezTo>
                    <a:pt x="179110" y="141746"/>
                    <a:pt x="180431" y="144173"/>
                    <a:pt x="179294" y="147522"/>
                  </a:cubicBezTo>
                  <a:cubicBezTo>
                    <a:pt x="176652" y="145218"/>
                    <a:pt x="174409" y="143006"/>
                    <a:pt x="171920" y="141132"/>
                  </a:cubicBezTo>
                  <a:cubicBezTo>
                    <a:pt x="161567" y="133267"/>
                    <a:pt x="150599" y="137384"/>
                    <a:pt x="147557" y="149888"/>
                  </a:cubicBezTo>
                  <a:cubicBezTo>
                    <a:pt x="145745" y="157415"/>
                    <a:pt x="147189" y="164297"/>
                    <a:pt x="150722" y="170810"/>
                  </a:cubicBezTo>
                  <a:cubicBezTo>
                    <a:pt x="153241" y="175418"/>
                    <a:pt x="151705" y="176371"/>
                    <a:pt x="147189" y="175971"/>
                  </a:cubicBezTo>
                  <a:cubicBezTo>
                    <a:pt x="141167" y="175449"/>
                    <a:pt x="135146" y="175234"/>
                    <a:pt x="129185" y="176463"/>
                  </a:cubicBezTo>
                  <a:cubicBezTo>
                    <a:pt x="117634" y="178828"/>
                    <a:pt x="113640" y="189458"/>
                    <a:pt x="120706" y="198921"/>
                  </a:cubicBezTo>
                  <a:cubicBezTo>
                    <a:pt x="123317" y="202454"/>
                    <a:pt x="126973" y="204420"/>
                    <a:pt x="131029" y="205926"/>
                  </a:cubicBezTo>
                  <a:cubicBezTo>
                    <a:pt x="132933" y="206632"/>
                    <a:pt x="135514" y="206264"/>
                    <a:pt x="136682" y="208721"/>
                  </a:cubicBezTo>
                  <a:cubicBezTo>
                    <a:pt x="135268" y="210780"/>
                    <a:pt x="132903" y="211026"/>
                    <a:pt x="131029" y="212070"/>
                  </a:cubicBezTo>
                  <a:cubicBezTo>
                    <a:pt x="125529" y="215050"/>
                    <a:pt x="120061" y="218061"/>
                    <a:pt x="116098" y="223069"/>
                  </a:cubicBezTo>
                  <a:cubicBezTo>
                    <a:pt x="110352" y="230319"/>
                    <a:pt x="112657" y="237723"/>
                    <a:pt x="121413" y="240519"/>
                  </a:cubicBezTo>
                  <a:cubicBezTo>
                    <a:pt x="126482" y="242148"/>
                    <a:pt x="131643" y="242240"/>
                    <a:pt x="136897" y="241410"/>
                  </a:cubicBezTo>
                  <a:cubicBezTo>
                    <a:pt x="139232" y="241042"/>
                    <a:pt x="141843" y="239905"/>
                    <a:pt x="143041" y="240980"/>
                  </a:cubicBezTo>
                  <a:cubicBezTo>
                    <a:pt x="138802" y="245896"/>
                    <a:pt x="134654" y="250535"/>
                    <a:pt x="130722" y="255327"/>
                  </a:cubicBezTo>
                  <a:cubicBezTo>
                    <a:pt x="122457" y="265374"/>
                    <a:pt x="124485" y="276956"/>
                    <a:pt x="135791" y="283316"/>
                  </a:cubicBezTo>
                  <a:cubicBezTo>
                    <a:pt x="145253" y="288631"/>
                    <a:pt x="154009" y="285528"/>
                    <a:pt x="162458" y="280305"/>
                  </a:cubicBezTo>
                  <a:cubicBezTo>
                    <a:pt x="164762" y="278861"/>
                    <a:pt x="166452" y="276342"/>
                    <a:pt x="169463" y="276096"/>
                  </a:cubicBezTo>
                  <a:cubicBezTo>
                    <a:pt x="170661" y="277540"/>
                    <a:pt x="169739" y="278922"/>
                    <a:pt x="169585" y="280243"/>
                  </a:cubicBezTo>
                  <a:cubicBezTo>
                    <a:pt x="168817" y="288047"/>
                    <a:pt x="167681" y="295820"/>
                    <a:pt x="170292" y="303500"/>
                  </a:cubicBezTo>
                  <a:cubicBezTo>
                    <a:pt x="172873" y="311089"/>
                    <a:pt x="179048" y="316158"/>
                    <a:pt x="186483" y="316926"/>
                  </a:cubicBezTo>
                  <a:cubicBezTo>
                    <a:pt x="194747" y="317817"/>
                    <a:pt x="199601" y="313485"/>
                    <a:pt x="203257" y="306757"/>
                  </a:cubicBezTo>
                  <a:cubicBezTo>
                    <a:pt x="206330" y="301073"/>
                    <a:pt x="207497" y="294775"/>
                    <a:pt x="209433" y="288569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4D871F54-4CC5-4E09-8D20-5A9C7C4E64BE}"/>
                </a:ext>
              </a:extLst>
            </p:cNvPr>
            <p:cNvSpPr/>
            <p:nvPr/>
          </p:nvSpPr>
          <p:spPr>
            <a:xfrm>
              <a:off x="-12459" y="-1774749"/>
              <a:ext cx="305647" cy="443894"/>
            </a:xfrm>
            <a:custGeom>
              <a:avLst/>
              <a:gdLst>
                <a:gd name="connsiteX0" fmla="*/ 305645 w 305647"/>
                <a:gd name="connsiteY0" fmla="*/ 220560 h 443894"/>
                <a:gd name="connsiteX1" fmla="*/ 305645 w 305647"/>
                <a:gd name="connsiteY1" fmla="*/ 433406 h 443894"/>
                <a:gd name="connsiteX2" fmla="*/ 297472 w 305647"/>
                <a:gd name="connsiteY2" fmla="*/ 442715 h 443894"/>
                <a:gd name="connsiteX3" fmla="*/ 160296 w 305647"/>
                <a:gd name="connsiteY3" fmla="*/ 403882 h 443894"/>
                <a:gd name="connsiteX4" fmla="*/ 113567 w 305647"/>
                <a:gd name="connsiteY4" fmla="*/ 360317 h 443894"/>
                <a:gd name="connsiteX5" fmla="*/ 40570 w 305647"/>
                <a:gd name="connsiteY5" fmla="*/ 294633 h 443894"/>
                <a:gd name="connsiteX6" fmla="*/ 4717 w 305647"/>
                <a:gd name="connsiteY6" fmla="*/ 272512 h 443894"/>
                <a:gd name="connsiteX7" fmla="*/ 4318 w 305647"/>
                <a:gd name="connsiteY7" fmla="*/ 264924 h 443894"/>
                <a:gd name="connsiteX8" fmla="*/ 56700 w 305647"/>
                <a:gd name="connsiteY8" fmla="*/ 244585 h 443894"/>
                <a:gd name="connsiteX9" fmla="*/ 145918 w 305647"/>
                <a:gd name="connsiteY9" fmla="*/ 251129 h 443894"/>
                <a:gd name="connsiteX10" fmla="*/ 154152 w 305647"/>
                <a:gd name="connsiteY10" fmla="*/ 251775 h 443894"/>
                <a:gd name="connsiteX11" fmla="*/ 149943 w 305647"/>
                <a:gd name="connsiteY11" fmla="*/ 245261 h 443894"/>
                <a:gd name="connsiteX12" fmla="*/ 87115 w 305647"/>
                <a:gd name="connsiteY12" fmla="*/ 141972 h 443894"/>
                <a:gd name="connsiteX13" fmla="*/ 55932 w 305647"/>
                <a:gd name="connsiteY13" fmla="*/ 56625 h 443894"/>
                <a:gd name="connsiteX14" fmla="*/ 62844 w 305647"/>
                <a:gd name="connsiteY14" fmla="*/ 49006 h 443894"/>
                <a:gd name="connsiteX15" fmla="*/ 165243 w 305647"/>
                <a:gd name="connsiteY15" fmla="*/ 82033 h 443894"/>
                <a:gd name="connsiteX16" fmla="*/ 265828 w 305647"/>
                <a:gd name="connsiteY16" fmla="*/ 141081 h 443894"/>
                <a:gd name="connsiteX17" fmla="*/ 272618 w 305647"/>
                <a:gd name="connsiteY17" fmla="*/ 147041 h 443894"/>
                <a:gd name="connsiteX18" fmla="*/ 276151 w 305647"/>
                <a:gd name="connsiteY18" fmla="*/ 148731 h 443894"/>
                <a:gd name="connsiteX19" fmla="*/ 276427 w 305647"/>
                <a:gd name="connsiteY19" fmla="*/ 144522 h 443894"/>
                <a:gd name="connsiteX20" fmla="*/ 268962 w 305647"/>
                <a:gd name="connsiteY20" fmla="*/ 115397 h 443894"/>
                <a:gd name="connsiteX21" fmla="*/ 283340 w 305647"/>
                <a:gd name="connsiteY21" fmla="*/ 33429 h 443894"/>
                <a:gd name="connsiteX22" fmla="*/ 301098 w 305647"/>
                <a:gd name="connsiteY22" fmla="*/ 2676 h 443894"/>
                <a:gd name="connsiteX23" fmla="*/ 304078 w 305647"/>
                <a:gd name="connsiteY23" fmla="*/ 34 h 443894"/>
                <a:gd name="connsiteX24" fmla="*/ 305583 w 305647"/>
                <a:gd name="connsiteY24" fmla="*/ 4089 h 443894"/>
                <a:gd name="connsiteX25" fmla="*/ 305614 w 305647"/>
                <a:gd name="connsiteY25" fmla="*/ 13122 h 443894"/>
                <a:gd name="connsiteX26" fmla="*/ 305614 w 305647"/>
                <a:gd name="connsiteY26" fmla="*/ 220560 h 44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05647" h="443894">
                  <a:moveTo>
                    <a:pt x="305645" y="220560"/>
                  </a:moveTo>
                  <a:cubicBezTo>
                    <a:pt x="305645" y="291499"/>
                    <a:pt x="305645" y="362468"/>
                    <a:pt x="305645" y="433406"/>
                  </a:cubicBezTo>
                  <a:cubicBezTo>
                    <a:pt x="305645" y="441578"/>
                    <a:pt x="305430" y="441916"/>
                    <a:pt x="297472" y="442715"/>
                  </a:cubicBezTo>
                  <a:cubicBezTo>
                    <a:pt x="246627" y="447907"/>
                    <a:pt x="200481" y="436141"/>
                    <a:pt x="160296" y="403882"/>
                  </a:cubicBezTo>
                  <a:cubicBezTo>
                    <a:pt x="143675" y="390518"/>
                    <a:pt x="128775" y="375218"/>
                    <a:pt x="113567" y="360317"/>
                  </a:cubicBezTo>
                  <a:cubicBezTo>
                    <a:pt x="90157" y="337398"/>
                    <a:pt x="66654" y="314571"/>
                    <a:pt x="40570" y="294633"/>
                  </a:cubicBezTo>
                  <a:cubicBezTo>
                    <a:pt x="29357" y="286061"/>
                    <a:pt x="17529" y="278503"/>
                    <a:pt x="4717" y="272512"/>
                  </a:cubicBezTo>
                  <a:cubicBezTo>
                    <a:pt x="-1489" y="269624"/>
                    <a:pt x="-1519" y="269071"/>
                    <a:pt x="4318" y="264924"/>
                  </a:cubicBezTo>
                  <a:cubicBezTo>
                    <a:pt x="20048" y="253741"/>
                    <a:pt x="37959" y="248180"/>
                    <a:pt x="56700" y="244585"/>
                  </a:cubicBezTo>
                  <a:cubicBezTo>
                    <a:pt x="87054" y="238779"/>
                    <a:pt x="116640" y="242435"/>
                    <a:pt x="145918" y="251129"/>
                  </a:cubicBezTo>
                  <a:cubicBezTo>
                    <a:pt x="148560" y="251928"/>
                    <a:pt x="152339" y="254601"/>
                    <a:pt x="154152" y="251775"/>
                  </a:cubicBezTo>
                  <a:cubicBezTo>
                    <a:pt x="155688" y="249347"/>
                    <a:pt x="151602" y="247320"/>
                    <a:pt x="149943" y="245261"/>
                  </a:cubicBezTo>
                  <a:cubicBezTo>
                    <a:pt x="124412" y="213617"/>
                    <a:pt x="104443" y="178593"/>
                    <a:pt x="87115" y="141972"/>
                  </a:cubicBezTo>
                  <a:cubicBezTo>
                    <a:pt x="74120" y="114476"/>
                    <a:pt x="63428" y="86119"/>
                    <a:pt x="55932" y="56625"/>
                  </a:cubicBezTo>
                  <a:cubicBezTo>
                    <a:pt x="53720" y="47900"/>
                    <a:pt x="53996" y="47531"/>
                    <a:pt x="62844" y="49006"/>
                  </a:cubicBezTo>
                  <a:cubicBezTo>
                    <a:pt x="98605" y="54935"/>
                    <a:pt x="132339" y="67286"/>
                    <a:pt x="165243" y="82033"/>
                  </a:cubicBezTo>
                  <a:cubicBezTo>
                    <a:pt x="200911" y="98008"/>
                    <a:pt x="235290" y="116319"/>
                    <a:pt x="265828" y="141081"/>
                  </a:cubicBezTo>
                  <a:cubicBezTo>
                    <a:pt x="268163" y="142986"/>
                    <a:pt x="270344" y="145075"/>
                    <a:pt x="272618" y="147041"/>
                  </a:cubicBezTo>
                  <a:cubicBezTo>
                    <a:pt x="273662" y="147932"/>
                    <a:pt x="274645" y="149499"/>
                    <a:pt x="276151" y="148731"/>
                  </a:cubicBezTo>
                  <a:cubicBezTo>
                    <a:pt x="278209" y="147687"/>
                    <a:pt x="276919" y="145905"/>
                    <a:pt x="276427" y="144522"/>
                  </a:cubicBezTo>
                  <a:cubicBezTo>
                    <a:pt x="273048" y="135029"/>
                    <a:pt x="270314" y="125413"/>
                    <a:pt x="268962" y="115397"/>
                  </a:cubicBezTo>
                  <a:cubicBezTo>
                    <a:pt x="265152" y="86549"/>
                    <a:pt x="271450" y="59482"/>
                    <a:pt x="283340" y="33429"/>
                  </a:cubicBezTo>
                  <a:cubicBezTo>
                    <a:pt x="288286" y="22615"/>
                    <a:pt x="294154" y="12323"/>
                    <a:pt x="301098" y="2676"/>
                  </a:cubicBezTo>
                  <a:cubicBezTo>
                    <a:pt x="301896" y="1570"/>
                    <a:pt x="302572" y="-273"/>
                    <a:pt x="304078" y="34"/>
                  </a:cubicBezTo>
                  <a:cubicBezTo>
                    <a:pt x="306198" y="433"/>
                    <a:pt x="305522" y="2584"/>
                    <a:pt x="305583" y="4089"/>
                  </a:cubicBezTo>
                  <a:cubicBezTo>
                    <a:pt x="305706" y="7100"/>
                    <a:pt x="305614" y="10111"/>
                    <a:pt x="305614" y="13122"/>
                  </a:cubicBezTo>
                  <a:cubicBezTo>
                    <a:pt x="305614" y="82278"/>
                    <a:pt x="305614" y="151404"/>
                    <a:pt x="305614" y="22056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08E9361F-24BE-4387-9C18-4DB132A5172C}"/>
                </a:ext>
              </a:extLst>
            </p:cNvPr>
            <p:cNvSpPr/>
            <p:nvPr/>
          </p:nvSpPr>
          <p:spPr>
            <a:xfrm>
              <a:off x="-129357" y="146241"/>
              <a:ext cx="273204" cy="271913"/>
            </a:xfrm>
            <a:custGeom>
              <a:avLst/>
              <a:gdLst>
                <a:gd name="connsiteX0" fmla="*/ 155134 w 273204"/>
                <a:gd name="connsiteY0" fmla="*/ 31 h 271913"/>
                <a:gd name="connsiteX1" fmla="*/ 200757 w 273204"/>
                <a:gd name="connsiteY1" fmla="*/ 51614 h 271913"/>
                <a:gd name="connsiteX2" fmla="*/ 233200 w 273204"/>
                <a:gd name="connsiteY2" fmla="*/ 76684 h 271913"/>
                <a:gd name="connsiteX3" fmla="*/ 273016 w 273204"/>
                <a:gd name="connsiteY3" fmla="*/ 157330 h 271913"/>
                <a:gd name="connsiteX4" fmla="*/ 270097 w 273204"/>
                <a:gd name="connsiteY4" fmla="*/ 209651 h 271913"/>
                <a:gd name="connsiteX5" fmla="*/ 272524 w 273204"/>
                <a:gd name="connsiteY5" fmla="*/ 240650 h 271913"/>
                <a:gd name="connsiteX6" fmla="*/ 270620 w 273204"/>
                <a:gd name="connsiteY6" fmla="*/ 244644 h 271913"/>
                <a:gd name="connsiteX7" fmla="*/ 224843 w 273204"/>
                <a:gd name="connsiteY7" fmla="*/ 256226 h 271913"/>
                <a:gd name="connsiteX8" fmla="*/ 182968 w 273204"/>
                <a:gd name="connsiteY8" fmla="*/ 269560 h 271913"/>
                <a:gd name="connsiteX9" fmla="*/ 104165 w 273204"/>
                <a:gd name="connsiteY9" fmla="*/ 255827 h 271913"/>
                <a:gd name="connsiteX10" fmla="*/ 49694 w 273204"/>
                <a:gd name="connsiteY10" fmla="*/ 219082 h 271913"/>
                <a:gd name="connsiteX11" fmla="*/ 3180 w 273204"/>
                <a:gd name="connsiteY11" fmla="*/ 195211 h 271913"/>
                <a:gd name="connsiteX12" fmla="*/ 2258 w 273204"/>
                <a:gd name="connsiteY12" fmla="*/ 189497 h 271913"/>
                <a:gd name="connsiteX13" fmla="*/ 25976 w 273204"/>
                <a:gd name="connsiteY13" fmla="*/ 175456 h 271913"/>
                <a:gd name="connsiteX14" fmla="*/ 78020 w 273204"/>
                <a:gd name="connsiteY14" fmla="*/ 168790 h 271913"/>
                <a:gd name="connsiteX15" fmla="*/ 87882 w 273204"/>
                <a:gd name="connsiteY15" fmla="*/ 167807 h 271913"/>
                <a:gd name="connsiteX16" fmla="*/ 81461 w 273204"/>
                <a:gd name="connsiteY16" fmla="*/ 160710 h 271913"/>
                <a:gd name="connsiteX17" fmla="*/ 11352 w 273204"/>
                <a:gd name="connsiteY17" fmla="*/ 62705 h 271913"/>
                <a:gd name="connsiteX18" fmla="*/ 15561 w 273204"/>
                <a:gd name="connsiteY18" fmla="*/ 56898 h 271913"/>
                <a:gd name="connsiteX19" fmla="*/ 80263 w 273204"/>
                <a:gd name="connsiteY19" fmla="*/ 67067 h 271913"/>
                <a:gd name="connsiteX20" fmla="*/ 147146 w 273204"/>
                <a:gd name="connsiteY20" fmla="*/ 93950 h 271913"/>
                <a:gd name="connsiteX21" fmla="*/ 150894 w 273204"/>
                <a:gd name="connsiteY21" fmla="*/ 94779 h 271913"/>
                <a:gd name="connsiteX22" fmla="*/ 150187 w 273204"/>
                <a:gd name="connsiteY22" fmla="*/ 90478 h 271913"/>
                <a:gd name="connsiteX23" fmla="*/ 153106 w 273204"/>
                <a:gd name="connsiteY23" fmla="*/ 2120 h 271913"/>
                <a:gd name="connsiteX24" fmla="*/ 155041 w 273204"/>
                <a:gd name="connsiteY24" fmla="*/ 0 h 27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3204" h="271913">
                  <a:moveTo>
                    <a:pt x="155134" y="31"/>
                  </a:moveTo>
                  <a:cubicBezTo>
                    <a:pt x="164043" y="23349"/>
                    <a:pt x="182692" y="37266"/>
                    <a:pt x="200757" y="51614"/>
                  </a:cubicBezTo>
                  <a:cubicBezTo>
                    <a:pt x="211448" y="60124"/>
                    <a:pt x="222600" y="68081"/>
                    <a:pt x="233200" y="76684"/>
                  </a:cubicBezTo>
                  <a:cubicBezTo>
                    <a:pt x="258761" y="97421"/>
                    <a:pt x="271449" y="124672"/>
                    <a:pt x="273016" y="157330"/>
                  </a:cubicBezTo>
                  <a:cubicBezTo>
                    <a:pt x="273876" y="174873"/>
                    <a:pt x="271603" y="192231"/>
                    <a:pt x="270097" y="209651"/>
                  </a:cubicBezTo>
                  <a:cubicBezTo>
                    <a:pt x="269206" y="220188"/>
                    <a:pt x="269421" y="230511"/>
                    <a:pt x="272524" y="240650"/>
                  </a:cubicBezTo>
                  <a:cubicBezTo>
                    <a:pt x="273139" y="242647"/>
                    <a:pt x="274245" y="244828"/>
                    <a:pt x="270620" y="244644"/>
                  </a:cubicBezTo>
                  <a:cubicBezTo>
                    <a:pt x="254152" y="243814"/>
                    <a:pt x="239621" y="250573"/>
                    <a:pt x="224843" y="256226"/>
                  </a:cubicBezTo>
                  <a:cubicBezTo>
                    <a:pt x="211141" y="261480"/>
                    <a:pt x="197439" y="266641"/>
                    <a:pt x="182968" y="269560"/>
                  </a:cubicBezTo>
                  <a:cubicBezTo>
                    <a:pt x="154888" y="275274"/>
                    <a:pt x="128651" y="270543"/>
                    <a:pt x="104165" y="255827"/>
                  </a:cubicBezTo>
                  <a:cubicBezTo>
                    <a:pt x="85363" y="244521"/>
                    <a:pt x="68158" y="230880"/>
                    <a:pt x="49694" y="219082"/>
                  </a:cubicBezTo>
                  <a:cubicBezTo>
                    <a:pt x="34947" y="209651"/>
                    <a:pt x="20139" y="200342"/>
                    <a:pt x="3180" y="195211"/>
                  </a:cubicBezTo>
                  <a:cubicBezTo>
                    <a:pt x="-1428" y="193829"/>
                    <a:pt x="-384" y="191954"/>
                    <a:pt x="2258" y="189497"/>
                  </a:cubicBezTo>
                  <a:cubicBezTo>
                    <a:pt x="9171" y="183106"/>
                    <a:pt x="17343" y="178836"/>
                    <a:pt x="25976" y="175456"/>
                  </a:cubicBezTo>
                  <a:cubicBezTo>
                    <a:pt x="42751" y="168882"/>
                    <a:pt x="60017" y="166332"/>
                    <a:pt x="78020" y="168790"/>
                  </a:cubicBezTo>
                  <a:cubicBezTo>
                    <a:pt x="81369" y="169251"/>
                    <a:pt x="86438" y="171309"/>
                    <a:pt x="87882" y="167807"/>
                  </a:cubicBezTo>
                  <a:cubicBezTo>
                    <a:pt x="88988" y="165134"/>
                    <a:pt x="83857" y="163045"/>
                    <a:pt x="81461" y="160710"/>
                  </a:cubicBezTo>
                  <a:cubicBezTo>
                    <a:pt x="52152" y="132291"/>
                    <a:pt x="28588" y="99787"/>
                    <a:pt x="11352" y="62705"/>
                  </a:cubicBezTo>
                  <a:cubicBezTo>
                    <a:pt x="8987" y="57574"/>
                    <a:pt x="11199" y="56898"/>
                    <a:pt x="15561" y="56898"/>
                  </a:cubicBezTo>
                  <a:cubicBezTo>
                    <a:pt x="37651" y="56960"/>
                    <a:pt x="59126" y="61292"/>
                    <a:pt x="80263" y="67067"/>
                  </a:cubicBezTo>
                  <a:cubicBezTo>
                    <a:pt x="103581" y="73427"/>
                    <a:pt x="126408" y="81108"/>
                    <a:pt x="147146" y="93950"/>
                  </a:cubicBezTo>
                  <a:cubicBezTo>
                    <a:pt x="148282" y="94656"/>
                    <a:pt x="149604" y="96008"/>
                    <a:pt x="150894" y="94779"/>
                  </a:cubicBezTo>
                  <a:cubicBezTo>
                    <a:pt x="152491" y="93274"/>
                    <a:pt x="150894" y="91768"/>
                    <a:pt x="150187" y="90478"/>
                  </a:cubicBezTo>
                  <a:cubicBezTo>
                    <a:pt x="133874" y="60462"/>
                    <a:pt x="139127" y="31153"/>
                    <a:pt x="153106" y="2120"/>
                  </a:cubicBezTo>
                  <a:cubicBezTo>
                    <a:pt x="153352" y="1598"/>
                    <a:pt x="153905" y="1260"/>
                    <a:pt x="155041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448B2D31-4182-4AF8-92EB-A8911C7A54B6}"/>
                </a:ext>
              </a:extLst>
            </p:cNvPr>
            <p:cNvSpPr/>
            <p:nvPr/>
          </p:nvSpPr>
          <p:spPr>
            <a:xfrm>
              <a:off x="166808" y="-890040"/>
              <a:ext cx="126437" cy="272320"/>
            </a:xfrm>
            <a:custGeom>
              <a:avLst/>
              <a:gdLst>
                <a:gd name="connsiteX0" fmla="*/ 126407 w 126437"/>
                <a:gd name="connsiteY0" fmla="*/ 153348 h 272320"/>
                <a:gd name="connsiteX1" fmla="*/ 126407 w 126437"/>
                <a:gd name="connsiteY1" fmla="*/ 265454 h 272320"/>
                <a:gd name="connsiteX2" fmla="*/ 118911 w 126437"/>
                <a:gd name="connsiteY2" fmla="*/ 269817 h 272320"/>
                <a:gd name="connsiteX3" fmla="*/ 2288 w 126437"/>
                <a:gd name="connsiteY3" fmla="*/ 106956 h 272320"/>
                <a:gd name="connsiteX4" fmla="*/ 9446 w 126437"/>
                <a:gd name="connsiteY4" fmla="*/ 34175 h 272320"/>
                <a:gd name="connsiteX5" fmla="*/ 44255 w 126437"/>
                <a:gd name="connsiteY5" fmla="*/ 1640 h 272320"/>
                <a:gd name="connsiteX6" fmla="*/ 80907 w 126437"/>
                <a:gd name="connsiteY6" fmla="*/ 4650 h 272320"/>
                <a:gd name="connsiteX7" fmla="*/ 123273 w 126437"/>
                <a:gd name="connsiteY7" fmla="*/ 30765 h 272320"/>
                <a:gd name="connsiteX8" fmla="*/ 126438 w 126437"/>
                <a:gd name="connsiteY8" fmla="*/ 40012 h 272320"/>
                <a:gd name="connsiteX9" fmla="*/ 126438 w 126437"/>
                <a:gd name="connsiteY9" fmla="*/ 153317 h 2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37" h="272320">
                  <a:moveTo>
                    <a:pt x="126407" y="153348"/>
                  </a:moveTo>
                  <a:cubicBezTo>
                    <a:pt x="126407" y="190706"/>
                    <a:pt x="126407" y="228095"/>
                    <a:pt x="126407" y="265454"/>
                  </a:cubicBezTo>
                  <a:cubicBezTo>
                    <a:pt x="126407" y="273534"/>
                    <a:pt x="126130" y="273780"/>
                    <a:pt x="118911" y="269817"/>
                  </a:cubicBezTo>
                  <a:cubicBezTo>
                    <a:pt x="53871" y="234301"/>
                    <a:pt x="14669" y="180015"/>
                    <a:pt x="2288" y="106956"/>
                  </a:cubicBezTo>
                  <a:cubicBezTo>
                    <a:pt x="-1890" y="82317"/>
                    <a:pt x="-815" y="57616"/>
                    <a:pt x="9446" y="34175"/>
                  </a:cubicBezTo>
                  <a:cubicBezTo>
                    <a:pt x="16359" y="18383"/>
                    <a:pt x="26897" y="6125"/>
                    <a:pt x="44255" y="1640"/>
                  </a:cubicBezTo>
                  <a:cubicBezTo>
                    <a:pt x="56698" y="-1586"/>
                    <a:pt x="68987" y="226"/>
                    <a:pt x="80907" y="4650"/>
                  </a:cubicBezTo>
                  <a:cubicBezTo>
                    <a:pt x="96760" y="10549"/>
                    <a:pt x="110339" y="20135"/>
                    <a:pt x="123273" y="30765"/>
                  </a:cubicBezTo>
                  <a:cubicBezTo>
                    <a:pt x="126376" y="33315"/>
                    <a:pt x="126438" y="36540"/>
                    <a:pt x="126438" y="40012"/>
                  </a:cubicBezTo>
                  <a:cubicBezTo>
                    <a:pt x="126438" y="77770"/>
                    <a:pt x="126438" y="115559"/>
                    <a:pt x="126438" y="153317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E31B600A-092B-4BBF-83F8-7DE555A5BCA6}"/>
                </a:ext>
              </a:extLst>
            </p:cNvPr>
            <p:cNvSpPr/>
            <p:nvPr/>
          </p:nvSpPr>
          <p:spPr>
            <a:xfrm>
              <a:off x="5756" y="-326578"/>
              <a:ext cx="287523" cy="102136"/>
            </a:xfrm>
            <a:custGeom>
              <a:avLst/>
              <a:gdLst>
                <a:gd name="connsiteX0" fmla="*/ 287428 w 287523"/>
                <a:gd name="connsiteY0" fmla="*/ 49218 h 102136"/>
                <a:gd name="connsiteX1" fmla="*/ 287490 w 287523"/>
                <a:gd name="connsiteY1" fmla="*/ 76346 h 102136"/>
                <a:gd name="connsiteX2" fmla="*/ 281990 w 287523"/>
                <a:gd name="connsiteY2" fmla="*/ 84333 h 102136"/>
                <a:gd name="connsiteX3" fmla="*/ 199531 w 287523"/>
                <a:gd name="connsiteY3" fmla="*/ 100985 h 102136"/>
                <a:gd name="connsiteX4" fmla="*/ 5948 w 287523"/>
                <a:gd name="connsiteY4" fmla="*/ 75178 h 102136"/>
                <a:gd name="connsiteX5" fmla="*/ 3951 w 287523"/>
                <a:gd name="connsiteY5" fmla="*/ 67190 h 102136"/>
                <a:gd name="connsiteX6" fmla="*/ 97932 w 287523"/>
                <a:gd name="connsiteY6" fmla="*/ 14901 h 102136"/>
                <a:gd name="connsiteX7" fmla="*/ 211544 w 287523"/>
                <a:gd name="connsiteY7" fmla="*/ 400 h 102136"/>
                <a:gd name="connsiteX8" fmla="*/ 282175 w 287523"/>
                <a:gd name="connsiteY8" fmla="*/ 14532 h 102136"/>
                <a:gd name="connsiteX9" fmla="*/ 287520 w 287523"/>
                <a:gd name="connsiteY9" fmla="*/ 22059 h 102136"/>
                <a:gd name="connsiteX10" fmla="*/ 287459 w 287523"/>
                <a:gd name="connsiteY10" fmla="*/ 49187 h 102136"/>
                <a:gd name="connsiteX11" fmla="*/ 287459 w 287523"/>
                <a:gd name="connsiteY11" fmla="*/ 49187 h 10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523" h="102136">
                  <a:moveTo>
                    <a:pt x="287428" y="49218"/>
                  </a:moveTo>
                  <a:cubicBezTo>
                    <a:pt x="287428" y="58250"/>
                    <a:pt x="287275" y="67313"/>
                    <a:pt x="287490" y="76346"/>
                  </a:cubicBezTo>
                  <a:cubicBezTo>
                    <a:pt x="287582" y="80585"/>
                    <a:pt x="286138" y="82890"/>
                    <a:pt x="281990" y="84333"/>
                  </a:cubicBezTo>
                  <a:cubicBezTo>
                    <a:pt x="255262" y="93673"/>
                    <a:pt x="227704" y="98865"/>
                    <a:pt x="199531" y="100985"/>
                  </a:cubicBezTo>
                  <a:cubicBezTo>
                    <a:pt x="133201" y="105993"/>
                    <a:pt x="69083" y="94165"/>
                    <a:pt x="5948" y="75178"/>
                  </a:cubicBezTo>
                  <a:cubicBezTo>
                    <a:pt x="-1579" y="72905"/>
                    <a:pt x="-1640" y="72505"/>
                    <a:pt x="3951" y="67190"/>
                  </a:cubicBezTo>
                  <a:cubicBezTo>
                    <a:pt x="30741" y="41598"/>
                    <a:pt x="63061" y="25899"/>
                    <a:pt x="97932" y="14901"/>
                  </a:cubicBezTo>
                  <a:cubicBezTo>
                    <a:pt x="134922" y="3226"/>
                    <a:pt x="172833" y="-1475"/>
                    <a:pt x="211544" y="400"/>
                  </a:cubicBezTo>
                  <a:cubicBezTo>
                    <a:pt x="235753" y="1567"/>
                    <a:pt x="259379" y="6114"/>
                    <a:pt x="282175" y="14532"/>
                  </a:cubicBezTo>
                  <a:cubicBezTo>
                    <a:pt x="285923" y="15914"/>
                    <a:pt x="287613" y="17973"/>
                    <a:pt x="287520" y="22059"/>
                  </a:cubicBezTo>
                  <a:cubicBezTo>
                    <a:pt x="287305" y="31091"/>
                    <a:pt x="287459" y="40154"/>
                    <a:pt x="287459" y="49187"/>
                  </a:cubicBezTo>
                  <a:lnTo>
                    <a:pt x="287459" y="49187"/>
                  </a:ln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id="{A6CC2613-0550-4916-8E95-8DCB9EF1E91C}"/>
                </a:ext>
              </a:extLst>
            </p:cNvPr>
            <p:cNvSpPr/>
            <p:nvPr/>
          </p:nvSpPr>
          <p:spPr>
            <a:xfrm>
              <a:off x="-143956" y="-169371"/>
              <a:ext cx="276615" cy="206641"/>
            </a:xfrm>
            <a:custGeom>
              <a:avLst/>
              <a:gdLst>
                <a:gd name="connsiteX0" fmla="*/ 275664 w 276615"/>
                <a:gd name="connsiteY0" fmla="*/ 206641 h 206641"/>
                <a:gd name="connsiteX1" fmla="*/ 228412 w 276615"/>
                <a:gd name="connsiteY1" fmla="*/ 187286 h 206641"/>
                <a:gd name="connsiteX2" fmla="*/ 55537 w 276615"/>
                <a:gd name="connsiteY2" fmla="*/ 113091 h 206641"/>
                <a:gd name="connsiteX3" fmla="*/ 45552 w 276615"/>
                <a:gd name="connsiteY3" fmla="*/ 106547 h 206641"/>
                <a:gd name="connsiteX4" fmla="*/ 8470 w 276615"/>
                <a:gd name="connsiteY4" fmla="*/ 63136 h 206641"/>
                <a:gd name="connsiteX5" fmla="*/ 21 w 276615"/>
                <a:gd name="connsiteY5" fmla="*/ 37636 h 206641"/>
                <a:gd name="connsiteX6" fmla="*/ 35290 w 276615"/>
                <a:gd name="connsiteY6" fmla="*/ 32 h 206641"/>
                <a:gd name="connsiteX7" fmla="*/ 94861 w 276615"/>
                <a:gd name="connsiteY7" fmla="*/ 17237 h 206641"/>
                <a:gd name="connsiteX8" fmla="*/ 119593 w 276615"/>
                <a:gd name="connsiteY8" fmla="*/ 37053 h 206641"/>
                <a:gd name="connsiteX9" fmla="*/ 184141 w 276615"/>
                <a:gd name="connsiteY9" fmla="*/ 101263 h 206641"/>
                <a:gd name="connsiteX10" fmla="*/ 256462 w 276615"/>
                <a:gd name="connsiteY10" fmla="*/ 183784 h 206641"/>
                <a:gd name="connsiteX11" fmla="*/ 276616 w 276615"/>
                <a:gd name="connsiteY11" fmla="*/ 205136 h 206641"/>
                <a:gd name="connsiteX12" fmla="*/ 275633 w 276615"/>
                <a:gd name="connsiteY12" fmla="*/ 206610 h 20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615" h="206641">
                  <a:moveTo>
                    <a:pt x="275664" y="206641"/>
                  </a:moveTo>
                  <a:cubicBezTo>
                    <a:pt x="259903" y="200189"/>
                    <a:pt x="244050" y="193983"/>
                    <a:pt x="228412" y="187286"/>
                  </a:cubicBezTo>
                  <a:cubicBezTo>
                    <a:pt x="170777" y="162616"/>
                    <a:pt x="113203" y="137792"/>
                    <a:pt x="55537" y="113091"/>
                  </a:cubicBezTo>
                  <a:cubicBezTo>
                    <a:pt x="51758" y="111463"/>
                    <a:pt x="48501" y="109404"/>
                    <a:pt x="45552" y="106547"/>
                  </a:cubicBezTo>
                  <a:cubicBezTo>
                    <a:pt x="31788" y="93244"/>
                    <a:pt x="18147" y="79880"/>
                    <a:pt x="8470" y="63136"/>
                  </a:cubicBezTo>
                  <a:cubicBezTo>
                    <a:pt x="3923" y="55271"/>
                    <a:pt x="297" y="46976"/>
                    <a:pt x="21" y="37636"/>
                  </a:cubicBezTo>
                  <a:cubicBezTo>
                    <a:pt x="-624" y="16131"/>
                    <a:pt x="13723" y="646"/>
                    <a:pt x="35290" y="32"/>
                  </a:cubicBezTo>
                  <a:cubicBezTo>
                    <a:pt x="56919" y="-582"/>
                    <a:pt x="76059" y="7743"/>
                    <a:pt x="94861" y="17237"/>
                  </a:cubicBezTo>
                  <a:cubicBezTo>
                    <a:pt x="104539" y="22122"/>
                    <a:pt x="112066" y="29403"/>
                    <a:pt x="119593" y="37053"/>
                  </a:cubicBezTo>
                  <a:cubicBezTo>
                    <a:pt x="140853" y="58712"/>
                    <a:pt x="162943" y="79542"/>
                    <a:pt x="184141" y="101263"/>
                  </a:cubicBezTo>
                  <a:cubicBezTo>
                    <a:pt x="209733" y="127438"/>
                    <a:pt x="231915" y="156655"/>
                    <a:pt x="256462" y="183784"/>
                  </a:cubicBezTo>
                  <a:cubicBezTo>
                    <a:pt x="263037" y="191034"/>
                    <a:pt x="269888" y="198008"/>
                    <a:pt x="276616" y="205136"/>
                  </a:cubicBezTo>
                  <a:cubicBezTo>
                    <a:pt x="276278" y="205627"/>
                    <a:pt x="275971" y="206119"/>
                    <a:pt x="275633" y="20661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ACA7B94F-DCAE-4A5E-9058-92676A20E188}"/>
                </a:ext>
              </a:extLst>
            </p:cNvPr>
            <p:cNvSpPr/>
            <p:nvPr/>
          </p:nvSpPr>
          <p:spPr>
            <a:xfrm>
              <a:off x="-222069" y="-74053"/>
              <a:ext cx="341549" cy="113964"/>
            </a:xfrm>
            <a:custGeom>
              <a:avLst/>
              <a:gdLst>
                <a:gd name="connsiteX0" fmla="*/ 341549 w 341549"/>
                <a:gd name="connsiteY0" fmla="*/ 113964 h 113964"/>
                <a:gd name="connsiteX1" fmla="*/ 311165 w 341549"/>
                <a:gd name="connsiteY1" fmla="*/ 112306 h 113964"/>
                <a:gd name="connsiteX2" fmla="*/ 228736 w 341549"/>
                <a:gd name="connsiteY2" fmla="*/ 107789 h 113964"/>
                <a:gd name="connsiteX3" fmla="*/ 88150 w 341549"/>
                <a:gd name="connsiteY3" fmla="*/ 97682 h 113964"/>
                <a:gd name="connsiteX4" fmla="*/ 19178 w 341549"/>
                <a:gd name="connsiteY4" fmla="*/ 67758 h 113964"/>
                <a:gd name="connsiteX5" fmla="*/ 5752 w 341549"/>
                <a:gd name="connsiteY5" fmla="*/ 53195 h 113964"/>
                <a:gd name="connsiteX6" fmla="*/ 17549 w 341549"/>
                <a:gd name="connsiteY6" fmla="*/ 6927 h 113964"/>
                <a:gd name="connsiteX7" fmla="*/ 55645 w 341549"/>
                <a:gd name="connsiteY7" fmla="*/ 322 h 113964"/>
                <a:gd name="connsiteX8" fmla="*/ 123573 w 341549"/>
                <a:gd name="connsiteY8" fmla="*/ 17926 h 113964"/>
                <a:gd name="connsiteX9" fmla="*/ 164065 w 341549"/>
                <a:gd name="connsiteY9" fmla="*/ 39247 h 113964"/>
                <a:gd name="connsiteX10" fmla="*/ 321426 w 341549"/>
                <a:gd name="connsiteY10" fmla="*/ 104901 h 113964"/>
                <a:gd name="connsiteX11" fmla="*/ 340044 w 341549"/>
                <a:gd name="connsiteY11" fmla="*/ 111875 h 113964"/>
                <a:gd name="connsiteX12" fmla="*/ 341488 w 341549"/>
                <a:gd name="connsiteY12" fmla="*/ 113934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549" h="113964">
                  <a:moveTo>
                    <a:pt x="341549" y="113964"/>
                  </a:moveTo>
                  <a:cubicBezTo>
                    <a:pt x="330735" y="113381"/>
                    <a:pt x="320965" y="112859"/>
                    <a:pt x="311165" y="112306"/>
                  </a:cubicBezTo>
                  <a:cubicBezTo>
                    <a:pt x="283699" y="110800"/>
                    <a:pt x="256233" y="109295"/>
                    <a:pt x="228736" y="107789"/>
                  </a:cubicBezTo>
                  <a:cubicBezTo>
                    <a:pt x="181823" y="105239"/>
                    <a:pt x="134971" y="101860"/>
                    <a:pt x="88150" y="97682"/>
                  </a:cubicBezTo>
                  <a:cubicBezTo>
                    <a:pt x="61206" y="95285"/>
                    <a:pt x="39700" y="83303"/>
                    <a:pt x="19178" y="67758"/>
                  </a:cubicBezTo>
                  <a:cubicBezTo>
                    <a:pt x="13863" y="63733"/>
                    <a:pt x="9408" y="58848"/>
                    <a:pt x="5752" y="53195"/>
                  </a:cubicBezTo>
                  <a:cubicBezTo>
                    <a:pt x="-5124" y="36329"/>
                    <a:pt x="-239" y="16543"/>
                    <a:pt x="17549" y="6927"/>
                  </a:cubicBezTo>
                  <a:cubicBezTo>
                    <a:pt x="29439" y="475"/>
                    <a:pt x="42496" y="-692"/>
                    <a:pt x="55645" y="322"/>
                  </a:cubicBezTo>
                  <a:cubicBezTo>
                    <a:pt x="79271" y="2196"/>
                    <a:pt x="102159" y="7849"/>
                    <a:pt x="123573" y="17926"/>
                  </a:cubicBezTo>
                  <a:cubicBezTo>
                    <a:pt x="137337" y="24408"/>
                    <a:pt x="150394" y="32457"/>
                    <a:pt x="164065" y="39247"/>
                  </a:cubicBezTo>
                  <a:cubicBezTo>
                    <a:pt x="215065" y="64624"/>
                    <a:pt x="268030" y="85270"/>
                    <a:pt x="321426" y="104901"/>
                  </a:cubicBezTo>
                  <a:cubicBezTo>
                    <a:pt x="327632" y="107175"/>
                    <a:pt x="333838" y="109540"/>
                    <a:pt x="340044" y="111875"/>
                  </a:cubicBezTo>
                  <a:cubicBezTo>
                    <a:pt x="340320" y="111998"/>
                    <a:pt x="340474" y="112459"/>
                    <a:pt x="341488" y="113934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49C0185D-2F5E-4AF2-AC61-062FA29F0740}"/>
                </a:ext>
              </a:extLst>
            </p:cNvPr>
            <p:cNvSpPr/>
            <p:nvPr/>
          </p:nvSpPr>
          <p:spPr>
            <a:xfrm>
              <a:off x="-48678" y="-226454"/>
              <a:ext cx="188540" cy="257149"/>
            </a:xfrm>
            <a:custGeom>
              <a:avLst/>
              <a:gdLst>
                <a:gd name="connsiteX0" fmla="*/ 187698 w 188540"/>
                <a:gd name="connsiteY0" fmla="*/ 257149 h 257149"/>
                <a:gd name="connsiteX1" fmla="*/ 177621 w 188540"/>
                <a:gd name="connsiteY1" fmla="*/ 243908 h 257149"/>
                <a:gd name="connsiteX2" fmla="*/ 120170 w 188540"/>
                <a:gd name="connsiteY2" fmla="*/ 180527 h 257149"/>
                <a:gd name="connsiteX3" fmla="*/ 41674 w 188540"/>
                <a:gd name="connsiteY3" fmla="*/ 100434 h 257149"/>
                <a:gd name="connsiteX4" fmla="*/ 22134 w 188540"/>
                <a:gd name="connsiteY4" fmla="*/ 82491 h 257149"/>
                <a:gd name="connsiteX5" fmla="*/ 413 w 188540"/>
                <a:gd name="connsiteY5" fmla="*/ 23842 h 257149"/>
                <a:gd name="connsiteX6" fmla="*/ 39984 w 188540"/>
                <a:gd name="connsiteY6" fmla="*/ 1046 h 257149"/>
                <a:gd name="connsiteX7" fmla="*/ 79708 w 188540"/>
                <a:gd name="connsiteY7" fmla="*/ 29096 h 257149"/>
                <a:gd name="connsiteX8" fmla="*/ 149663 w 188540"/>
                <a:gd name="connsiteY8" fmla="*/ 142677 h 257149"/>
                <a:gd name="connsiteX9" fmla="*/ 187299 w 188540"/>
                <a:gd name="connsiteY9" fmla="*/ 248670 h 257149"/>
                <a:gd name="connsiteX10" fmla="*/ 188527 w 188540"/>
                <a:gd name="connsiteY10" fmla="*/ 254568 h 257149"/>
                <a:gd name="connsiteX11" fmla="*/ 187698 w 188540"/>
                <a:gd name="connsiteY11" fmla="*/ 257149 h 2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540" h="257149">
                  <a:moveTo>
                    <a:pt x="187698" y="257149"/>
                  </a:moveTo>
                  <a:cubicBezTo>
                    <a:pt x="184073" y="252357"/>
                    <a:pt x="180877" y="248117"/>
                    <a:pt x="177621" y="243908"/>
                  </a:cubicBezTo>
                  <a:cubicBezTo>
                    <a:pt x="160170" y="221235"/>
                    <a:pt x="140201" y="200866"/>
                    <a:pt x="120170" y="180527"/>
                  </a:cubicBezTo>
                  <a:cubicBezTo>
                    <a:pt x="93933" y="153891"/>
                    <a:pt x="67849" y="127131"/>
                    <a:pt x="41674" y="100434"/>
                  </a:cubicBezTo>
                  <a:cubicBezTo>
                    <a:pt x="35468" y="94135"/>
                    <a:pt x="28524" y="88575"/>
                    <a:pt x="22134" y="82491"/>
                  </a:cubicBezTo>
                  <a:cubicBezTo>
                    <a:pt x="5452" y="66577"/>
                    <a:pt x="-1891" y="46546"/>
                    <a:pt x="413" y="23842"/>
                  </a:cubicBezTo>
                  <a:cubicBezTo>
                    <a:pt x="2103" y="7098"/>
                    <a:pt x="21520" y="-3470"/>
                    <a:pt x="39984" y="1046"/>
                  </a:cubicBezTo>
                  <a:cubicBezTo>
                    <a:pt x="56820" y="5163"/>
                    <a:pt x="68740" y="16592"/>
                    <a:pt x="79708" y="29096"/>
                  </a:cubicBezTo>
                  <a:cubicBezTo>
                    <a:pt x="109478" y="62983"/>
                    <a:pt x="130370" y="102338"/>
                    <a:pt x="149663" y="142677"/>
                  </a:cubicBezTo>
                  <a:cubicBezTo>
                    <a:pt x="165916" y="176687"/>
                    <a:pt x="179249" y="211741"/>
                    <a:pt x="187299" y="248670"/>
                  </a:cubicBezTo>
                  <a:cubicBezTo>
                    <a:pt x="187729" y="250636"/>
                    <a:pt x="188189" y="252572"/>
                    <a:pt x="188527" y="254568"/>
                  </a:cubicBezTo>
                  <a:cubicBezTo>
                    <a:pt x="188620" y="255060"/>
                    <a:pt x="188220" y="255613"/>
                    <a:pt x="187698" y="257149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1146946E-40DB-4CE8-9D9B-6662CACB2687}"/>
                </a:ext>
              </a:extLst>
            </p:cNvPr>
            <p:cNvSpPr/>
            <p:nvPr/>
          </p:nvSpPr>
          <p:spPr>
            <a:xfrm>
              <a:off x="-218533" y="25213"/>
              <a:ext cx="347322" cy="72530"/>
            </a:xfrm>
            <a:custGeom>
              <a:avLst/>
              <a:gdLst>
                <a:gd name="connsiteX0" fmla="*/ 347322 w 347322"/>
                <a:gd name="connsiteY0" fmla="*/ 22163 h 72530"/>
                <a:gd name="connsiteX1" fmla="*/ 311316 w 347322"/>
                <a:gd name="connsiteY1" fmla="*/ 30274 h 72530"/>
                <a:gd name="connsiteX2" fmla="*/ 109161 w 347322"/>
                <a:gd name="connsiteY2" fmla="*/ 66403 h 72530"/>
                <a:gd name="connsiteX3" fmla="*/ 65720 w 347322"/>
                <a:gd name="connsiteY3" fmla="*/ 72394 h 72530"/>
                <a:gd name="connsiteX4" fmla="*/ 20619 w 347322"/>
                <a:gd name="connsiteY4" fmla="*/ 62932 h 72530"/>
                <a:gd name="connsiteX5" fmla="*/ 4 w 347322"/>
                <a:gd name="connsiteY5" fmla="*/ 37125 h 72530"/>
                <a:gd name="connsiteX6" fmla="*/ 20127 w 347322"/>
                <a:gd name="connsiteY6" fmla="*/ 8307 h 72530"/>
                <a:gd name="connsiteX7" fmla="*/ 72171 w 347322"/>
                <a:gd name="connsiteY7" fmla="*/ 2500 h 72530"/>
                <a:gd name="connsiteX8" fmla="*/ 131159 w 347322"/>
                <a:gd name="connsiteY8" fmla="*/ 10243 h 72530"/>
                <a:gd name="connsiteX9" fmla="*/ 270086 w 347322"/>
                <a:gd name="connsiteY9" fmla="*/ 17370 h 72530"/>
                <a:gd name="connsiteX10" fmla="*/ 338106 w 347322"/>
                <a:gd name="connsiteY10" fmla="*/ 20105 h 72530"/>
                <a:gd name="connsiteX11" fmla="*/ 347322 w 347322"/>
                <a:gd name="connsiteY11" fmla="*/ 22132 h 7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7322" h="72530">
                  <a:moveTo>
                    <a:pt x="347322" y="22163"/>
                  </a:moveTo>
                  <a:cubicBezTo>
                    <a:pt x="334296" y="25112"/>
                    <a:pt x="322806" y="27816"/>
                    <a:pt x="311316" y="30274"/>
                  </a:cubicBezTo>
                  <a:cubicBezTo>
                    <a:pt x="244371" y="44713"/>
                    <a:pt x="176690" y="55159"/>
                    <a:pt x="109161" y="66403"/>
                  </a:cubicBezTo>
                  <a:cubicBezTo>
                    <a:pt x="94752" y="68800"/>
                    <a:pt x="80559" y="73377"/>
                    <a:pt x="65720" y="72394"/>
                  </a:cubicBezTo>
                  <a:cubicBezTo>
                    <a:pt x="50266" y="71380"/>
                    <a:pt x="34813" y="69844"/>
                    <a:pt x="20619" y="62932"/>
                  </a:cubicBezTo>
                  <a:cubicBezTo>
                    <a:pt x="9712" y="57617"/>
                    <a:pt x="219" y="50581"/>
                    <a:pt x="4" y="37125"/>
                  </a:cubicBezTo>
                  <a:cubicBezTo>
                    <a:pt x="-211" y="23054"/>
                    <a:pt x="7777" y="13591"/>
                    <a:pt x="20127" y="8307"/>
                  </a:cubicBezTo>
                  <a:cubicBezTo>
                    <a:pt x="36748" y="1241"/>
                    <a:pt x="53738" y="-2968"/>
                    <a:pt x="72171" y="2500"/>
                  </a:cubicBezTo>
                  <a:cubicBezTo>
                    <a:pt x="91312" y="8215"/>
                    <a:pt x="111343" y="9137"/>
                    <a:pt x="131159" y="10243"/>
                  </a:cubicBezTo>
                  <a:cubicBezTo>
                    <a:pt x="177458" y="12854"/>
                    <a:pt x="223787" y="15128"/>
                    <a:pt x="270086" y="17370"/>
                  </a:cubicBezTo>
                  <a:cubicBezTo>
                    <a:pt x="292759" y="18476"/>
                    <a:pt x="315432" y="19152"/>
                    <a:pt x="338106" y="20105"/>
                  </a:cubicBezTo>
                  <a:cubicBezTo>
                    <a:pt x="340594" y="20197"/>
                    <a:pt x="343267" y="19521"/>
                    <a:pt x="347322" y="22132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4D7438E1-9382-483B-A2D7-D25B5649DB85}"/>
                </a:ext>
              </a:extLst>
            </p:cNvPr>
            <p:cNvSpPr/>
            <p:nvPr/>
          </p:nvSpPr>
          <p:spPr>
            <a:xfrm>
              <a:off x="117862" y="-223531"/>
              <a:ext cx="175450" cy="112503"/>
            </a:xfrm>
            <a:custGeom>
              <a:avLst/>
              <a:gdLst>
                <a:gd name="connsiteX0" fmla="*/ 175353 w 175450"/>
                <a:gd name="connsiteY0" fmla="*/ 56588 h 112503"/>
                <a:gd name="connsiteX1" fmla="*/ 175445 w 175450"/>
                <a:gd name="connsiteY1" fmla="*/ 104823 h 112503"/>
                <a:gd name="connsiteX2" fmla="*/ 167795 w 175450"/>
                <a:gd name="connsiteY2" fmla="*/ 112503 h 112503"/>
                <a:gd name="connsiteX3" fmla="*/ 54398 w 175450"/>
                <a:gd name="connsiteY3" fmla="*/ 87649 h 112503"/>
                <a:gd name="connsiteX4" fmla="*/ 4105 w 175450"/>
                <a:gd name="connsiteY4" fmla="*/ 60398 h 112503"/>
                <a:gd name="connsiteX5" fmla="*/ 3982 w 175450"/>
                <a:gd name="connsiteY5" fmla="*/ 53332 h 112503"/>
                <a:gd name="connsiteX6" fmla="*/ 142848 w 175450"/>
                <a:gd name="connsiteY6" fmla="*/ 2609 h 112503"/>
                <a:gd name="connsiteX7" fmla="*/ 168625 w 175450"/>
                <a:gd name="connsiteY7" fmla="*/ 89 h 112503"/>
                <a:gd name="connsiteX8" fmla="*/ 175384 w 175450"/>
                <a:gd name="connsiteY8" fmla="*/ 6541 h 112503"/>
                <a:gd name="connsiteX9" fmla="*/ 175322 w 175450"/>
                <a:gd name="connsiteY9" fmla="*/ 56588 h 11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450" h="112503">
                  <a:moveTo>
                    <a:pt x="175353" y="56588"/>
                  </a:moveTo>
                  <a:cubicBezTo>
                    <a:pt x="175353" y="72656"/>
                    <a:pt x="175169" y="88755"/>
                    <a:pt x="175445" y="104823"/>
                  </a:cubicBezTo>
                  <a:cubicBezTo>
                    <a:pt x="175568" y="110598"/>
                    <a:pt x="173540" y="112534"/>
                    <a:pt x="167795" y="112503"/>
                  </a:cubicBezTo>
                  <a:cubicBezTo>
                    <a:pt x="128194" y="112319"/>
                    <a:pt x="90528" y="103563"/>
                    <a:pt x="54398" y="87649"/>
                  </a:cubicBezTo>
                  <a:cubicBezTo>
                    <a:pt x="36886" y="79937"/>
                    <a:pt x="20173" y="70751"/>
                    <a:pt x="4105" y="60398"/>
                  </a:cubicBezTo>
                  <a:cubicBezTo>
                    <a:pt x="-1363" y="56865"/>
                    <a:pt x="-1333" y="56588"/>
                    <a:pt x="3982" y="53332"/>
                  </a:cubicBezTo>
                  <a:cubicBezTo>
                    <a:pt x="46933" y="27279"/>
                    <a:pt x="92955" y="9613"/>
                    <a:pt x="142848" y="2609"/>
                  </a:cubicBezTo>
                  <a:cubicBezTo>
                    <a:pt x="151389" y="1411"/>
                    <a:pt x="160053" y="1011"/>
                    <a:pt x="168625" y="89"/>
                  </a:cubicBezTo>
                  <a:cubicBezTo>
                    <a:pt x="173632" y="-464"/>
                    <a:pt x="175445" y="1533"/>
                    <a:pt x="175384" y="6541"/>
                  </a:cubicBezTo>
                  <a:cubicBezTo>
                    <a:pt x="175199" y="23224"/>
                    <a:pt x="175322" y="39906"/>
                    <a:pt x="175322" y="56588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4A5CCA8A-CC52-48D2-A512-815DCBB9DD62}"/>
                </a:ext>
              </a:extLst>
            </p:cNvPr>
            <p:cNvSpPr/>
            <p:nvPr/>
          </p:nvSpPr>
          <p:spPr>
            <a:xfrm>
              <a:off x="-367203" y="-1752146"/>
              <a:ext cx="182538" cy="166511"/>
            </a:xfrm>
            <a:custGeom>
              <a:avLst/>
              <a:gdLst>
                <a:gd name="connsiteX0" fmla="*/ 315 w 182538"/>
                <a:gd name="connsiteY0" fmla="*/ 135 h 166511"/>
                <a:gd name="connsiteX1" fmla="*/ 1513 w 182538"/>
                <a:gd name="connsiteY1" fmla="*/ 74 h 166511"/>
                <a:gd name="connsiteX2" fmla="*/ 54325 w 182538"/>
                <a:gd name="connsiteY2" fmla="*/ 24560 h 166511"/>
                <a:gd name="connsiteX3" fmla="*/ 162407 w 182538"/>
                <a:gd name="connsiteY3" fmla="*/ 109170 h 166511"/>
                <a:gd name="connsiteX4" fmla="*/ 173713 w 182538"/>
                <a:gd name="connsiteY4" fmla="*/ 124807 h 166511"/>
                <a:gd name="connsiteX5" fmla="*/ 167353 w 182538"/>
                <a:gd name="connsiteY5" fmla="*/ 122350 h 166511"/>
                <a:gd name="connsiteX6" fmla="*/ 88151 w 182538"/>
                <a:gd name="connsiteY6" fmla="*/ 81642 h 166511"/>
                <a:gd name="connsiteX7" fmla="*/ 78319 w 182538"/>
                <a:gd name="connsiteY7" fmla="*/ 83885 h 166511"/>
                <a:gd name="connsiteX8" fmla="*/ 82989 w 182538"/>
                <a:gd name="connsiteY8" fmla="*/ 92917 h 166511"/>
                <a:gd name="connsiteX9" fmla="*/ 165418 w 182538"/>
                <a:gd name="connsiteY9" fmla="*/ 148433 h 166511"/>
                <a:gd name="connsiteX10" fmla="*/ 180287 w 182538"/>
                <a:gd name="connsiteY10" fmla="*/ 160722 h 166511"/>
                <a:gd name="connsiteX11" fmla="*/ 182438 w 182538"/>
                <a:gd name="connsiteY11" fmla="*/ 163979 h 166511"/>
                <a:gd name="connsiteX12" fmla="*/ 179335 w 182538"/>
                <a:gd name="connsiteY12" fmla="*/ 165423 h 166511"/>
                <a:gd name="connsiteX13" fmla="*/ 60900 w 182538"/>
                <a:gd name="connsiteY13" fmla="*/ 124009 h 166511"/>
                <a:gd name="connsiteX14" fmla="*/ 12051 w 182538"/>
                <a:gd name="connsiteY14" fmla="*/ 35927 h 166511"/>
                <a:gd name="connsiteX15" fmla="*/ 1636 w 182538"/>
                <a:gd name="connsiteY15" fmla="*/ 6986 h 166511"/>
                <a:gd name="connsiteX16" fmla="*/ 315 w 182538"/>
                <a:gd name="connsiteY16" fmla="*/ 135 h 16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2538" h="166511">
                  <a:moveTo>
                    <a:pt x="315" y="135"/>
                  </a:moveTo>
                  <a:cubicBezTo>
                    <a:pt x="776" y="105"/>
                    <a:pt x="1298" y="-110"/>
                    <a:pt x="1513" y="74"/>
                  </a:cubicBezTo>
                  <a:cubicBezTo>
                    <a:pt x="17243" y="12301"/>
                    <a:pt x="36168" y="17463"/>
                    <a:pt x="54325" y="24560"/>
                  </a:cubicBezTo>
                  <a:cubicBezTo>
                    <a:pt x="98781" y="41918"/>
                    <a:pt x="134818" y="70183"/>
                    <a:pt x="162407" y="109170"/>
                  </a:cubicBezTo>
                  <a:cubicBezTo>
                    <a:pt x="165971" y="114208"/>
                    <a:pt x="169658" y="119185"/>
                    <a:pt x="173713" y="124807"/>
                  </a:cubicBezTo>
                  <a:cubicBezTo>
                    <a:pt x="170487" y="125268"/>
                    <a:pt x="168982" y="123425"/>
                    <a:pt x="167353" y="122350"/>
                  </a:cubicBezTo>
                  <a:cubicBezTo>
                    <a:pt x="142345" y="106036"/>
                    <a:pt x="116139" y="92149"/>
                    <a:pt x="88151" y="81642"/>
                  </a:cubicBezTo>
                  <a:cubicBezTo>
                    <a:pt x="84280" y="80198"/>
                    <a:pt x="80378" y="79277"/>
                    <a:pt x="78319" y="83885"/>
                  </a:cubicBezTo>
                  <a:cubicBezTo>
                    <a:pt x="76353" y="88340"/>
                    <a:pt x="79302" y="90828"/>
                    <a:pt x="82989" y="92917"/>
                  </a:cubicBezTo>
                  <a:cubicBezTo>
                    <a:pt x="111899" y="109262"/>
                    <a:pt x="139457" y="127665"/>
                    <a:pt x="165418" y="148433"/>
                  </a:cubicBezTo>
                  <a:cubicBezTo>
                    <a:pt x="170426" y="152458"/>
                    <a:pt x="175341" y="156605"/>
                    <a:pt x="180287" y="160722"/>
                  </a:cubicBezTo>
                  <a:cubicBezTo>
                    <a:pt x="181332" y="161582"/>
                    <a:pt x="182960" y="162350"/>
                    <a:pt x="182438" y="163979"/>
                  </a:cubicBezTo>
                  <a:cubicBezTo>
                    <a:pt x="182039" y="165208"/>
                    <a:pt x="180503" y="165300"/>
                    <a:pt x="179335" y="165423"/>
                  </a:cubicBezTo>
                  <a:cubicBezTo>
                    <a:pt x="133374" y="170185"/>
                    <a:pt x="92728" y="159862"/>
                    <a:pt x="60900" y="124009"/>
                  </a:cubicBezTo>
                  <a:cubicBezTo>
                    <a:pt x="38073" y="98263"/>
                    <a:pt x="24340" y="67510"/>
                    <a:pt x="12051" y="35927"/>
                  </a:cubicBezTo>
                  <a:cubicBezTo>
                    <a:pt x="8333" y="26372"/>
                    <a:pt x="5015" y="16695"/>
                    <a:pt x="1636" y="6986"/>
                  </a:cubicBezTo>
                  <a:cubicBezTo>
                    <a:pt x="899" y="4805"/>
                    <a:pt x="-668" y="2655"/>
                    <a:pt x="315" y="135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EB5923DC-930B-40F4-8EF0-5851EB281585}"/>
                </a:ext>
              </a:extLst>
            </p:cNvPr>
            <p:cNvSpPr/>
            <p:nvPr/>
          </p:nvSpPr>
          <p:spPr>
            <a:xfrm>
              <a:off x="-157540" y="52139"/>
              <a:ext cx="290630" cy="88088"/>
            </a:xfrm>
            <a:custGeom>
              <a:avLst/>
              <a:gdLst>
                <a:gd name="connsiteX0" fmla="*/ 290631 w 290630"/>
                <a:gd name="connsiteY0" fmla="*/ 153 h 88088"/>
                <a:gd name="connsiteX1" fmla="*/ 250138 w 290630"/>
                <a:gd name="connsiteY1" fmla="*/ 25991 h 88088"/>
                <a:gd name="connsiteX2" fmla="*/ 130812 w 290630"/>
                <a:gd name="connsiteY2" fmla="*/ 77390 h 88088"/>
                <a:gd name="connsiteX3" fmla="*/ 30226 w 290630"/>
                <a:gd name="connsiteY3" fmla="*/ 85316 h 88088"/>
                <a:gd name="connsiteX4" fmla="*/ 4573 w 290630"/>
                <a:gd name="connsiteY4" fmla="*/ 74071 h 88088"/>
                <a:gd name="connsiteX5" fmla="*/ 3867 w 290630"/>
                <a:gd name="connsiteY5" fmla="*/ 58004 h 88088"/>
                <a:gd name="connsiteX6" fmla="*/ 27769 w 290630"/>
                <a:gd name="connsiteY6" fmla="*/ 48910 h 88088"/>
                <a:gd name="connsiteX7" fmla="*/ 282458 w 290630"/>
                <a:gd name="connsiteY7" fmla="*/ 1444 h 88088"/>
                <a:gd name="connsiteX8" fmla="*/ 290631 w 290630"/>
                <a:gd name="connsiteY8" fmla="*/ 153 h 8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630" h="88088">
                  <a:moveTo>
                    <a:pt x="290631" y="153"/>
                  </a:moveTo>
                  <a:cubicBezTo>
                    <a:pt x="277266" y="10445"/>
                    <a:pt x="263902" y="18556"/>
                    <a:pt x="250138" y="25991"/>
                  </a:cubicBezTo>
                  <a:cubicBezTo>
                    <a:pt x="211889" y="46636"/>
                    <a:pt x="172625" y="65039"/>
                    <a:pt x="130812" y="77390"/>
                  </a:cubicBezTo>
                  <a:cubicBezTo>
                    <a:pt x="97877" y="87098"/>
                    <a:pt x="64421" y="91307"/>
                    <a:pt x="30226" y="85316"/>
                  </a:cubicBezTo>
                  <a:cubicBezTo>
                    <a:pt x="20795" y="83657"/>
                    <a:pt x="11947" y="80400"/>
                    <a:pt x="4573" y="74071"/>
                  </a:cubicBezTo>
                  <a:cubicBezTo>
                    <a:pt x="-1448" y="68910"/>
                    <a:pt x="-1356" y="64025"/>
                    <a:pt x="3867" y="58004"/>
                  </a:cubicBezTo>
                  <a:cubicBezTo>
                    <a:pt x="10288" y="50630"/>
                    <a:pt x="18767" y="49401"/>
                    <a:pt x="27769" y="48910"/>
                  </a:cubicBezTo>
                  <a:cubicBezTo>
                    <a:pt x="114713" y="44086"/>
                    <a:pt x="199108" y="25530"/>
                    <a:pt x="282458" y="1444"/>
                  </a:cubicBezTo>
                  <a:cubicBezTo>
                    <a:pt x="284701" y="798"/>
                    <a:pt x="286883" y="-431"/>
                    <a:pt x="290631" y="153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3F9ED059-F3FA-4B11-8ACC-D663F50D90B9}"/>
                </a:ext>
              </a:extLst>
            </p:cNvPr>
            <p:cNvSpPr/>
            <p:nvPr/>
          </p:nvSpPr>
          <p:spPr>
            <a:xfrm>
              <a:off x="-140266" y="-1885064"/>
              <a:ext cx="244907" cy="47838"/>
            </a:xfrm>
            <a:custGeom>
              <a:avLst/>
              <a:gdLst>
                <a:gd name="connsiteX0" fmla="*/ 244846 w 244907"/>
                <a:gd name="connsiteY0" fmla="*/ 516 h 47838"/>
                <a:gd name="connsiteX1" fmla="*/ 241190 w 244907"/>
                <a:gd name="connsiteY1" fmla="*/ 4417 h 47838"/>
                <a:gd name="connsiteX2" fmla="*/ 118146 w 244907"/>
                <a:gd name="connsiteY2" fmla="*/ 43865 h 47838"/>
                <a:gd name="connsiteX3" fmla="*/ 28560 w 244907"/>
                <a:gd name="connsiteY3" fmla="*/ 41930 h 47838"/>
                <a:gd name="connsiteX4" fmla="*/ 5610 w 244907"/>
                <a:gd name="connsiteY4" fmla="*/ 30347 h 47838"/>
                <a:gd name="connsiteX5" fmla="*/ 6409 w 244907"/>
                <a:gd name="connsiteY5" fmla="*/ 11053 h 47838"/>
                <a:gd name="connsiteX6" fmla="*/ 24228 w 244907"/>
                <a:gd name="connsiteY6" fmla="*/ 5185 h 47838"/>
                <a:gd name="connsiteX7" fmla="*/ 139714 w 244907"/>
                <a:gd name="connsiteY7" fmla="*/ 976 h 47838"/>
                <a:gd name="connsiteX8" fmla="*/ 224661 w 244907"/>
                <a:gd name="connsiteY8" fmla="*/ 516 h 47838"/>
                <a:gd name="connsiteX9" fmla="*/ 244908 w 244907"/>
                <a:gd name="connsiteY9" fmla="*/ 516 h 4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907" h="47838">
                  <a:moveTo>
                    <a:pt x="244846" y="516"/>
                  </a:moveTo>
                  <a:cubicBezTo>
                    <a:pt x="244385" y="3619"/>
                    <a:pt x="242542" y="3834"/>
                    <a:pt x="241190" y="4417"/>
                  </a:cubicBezTo>
                  <a:cubicBezTo>
                    <a:pt x="201312" y="21161"/>
                    <a:pt x="160943" y="36369"/>
                    <a:pt x="118146" y="43865"/>
                  </a:cubicBezTo>
                  <a:cubicBezTo>
                    <a:pt x="88192" y="49088"/>
                    <a:pt x="58238" y="49856"/>
                    <a:pt x="28560" y="41930"/>
                  </a:cubicBezTo>
                  <a:cubicBezTo>
                    <a:pt x="20111" y="39687"/>
                    <a:pt x="12277" y="36092"/>
                    <a:pt x="5610" y="30347"/>
                  </a:cubicBezTo>
                  <a:cubicBezTo>
                    <a:pt x="-2132" y="23680"/>
                    <a:pt x="-1856" y="17198"/>
                    <a:pt x="6409" y="11053"/>
                  </a:cubicBezTo>
                  <a:cubicBezTo>
                    <a:pt x="11693" y="7121"/>
                    <a:pt x="17284" y="5001"/>
                    <a:pt x="24228" y="5185"/>
                  </a:cubicBezTo>
                  <a:cubicBezTo>
                    <a:pt x="62815" y="6169"/>
                    <a:pt x="101218" y="3619"/>
                    <a:pt x="139714" y="976"/>
                  </a:cubicBezTo>
                  <a:cubicBezTo>
                    <a:pt x="167917" y="-928"/>
                    <a:pt x="196335" y="546"/>
                    <a:pt x="224661" y="516"/>
                  </a:cubicBezTo>
                  <a:cubicBezTo>
                    <a:pt x="231359" y="516"/>
                    <a:pt x="238056" y="516"/>
                    <a:pt x="244908" y="516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01CAB95-0EAC-4121-987C-2274EF4FE3C5}"/>
                </a:ext>
              </a:extLst>
            </p:cNvPr>
            <p:cNvSpPr/>
            <p:nvPr/>
          </p:nvSpPr>
          <p:spPr>
            <a:xfrm>
              <a:off x="-286015" y="-1668465"/>
              <a:ext cx="327398" cy="348228"/>
            </a:xfrm>
            <a:custGeom>
              <a:avLst/>
              <a:gdLst>
                <a:gd name="connsiteX0" fmla="*/ 202389 w 327398"/>
                <a:gd name="connsiteY0" fmla="*/ 149423 h 348228"/>
                <a:gd name="connsiteX1" fmla="*/ 327399 w 327398"/>
                <a:gd name="connsiteY1" fmla="*/ 348229 h 348228"/>
                <a:gd name="connsiteX2" fmla="*/ 245247 w 327398"/>
                <a:gd name="connsiteY2" fmla="*/ 237167 h 348228"/>
                <a:gd name="connsiteX3" fmla="*/ 246414 w 327398"/>
                <a:gd name="connsiteY3" fmla="*/ 235938 h 348228"/>
                <a:gd name="connsiteX4" fmla="*/ 254894 w 327398"/>
                <a:gd name="connsiteY4" fmla="*/ 242021 h 348228"/>
                <a:gd name="connsiteX5" fmla="*/ 259195 w 327398"/>
                <a:gd name="connsiteY5" fmla="*/ 243281 h 348228"/>
                <a:gd name="connsiteX6" fmla="*/ 259287 w 327398"/>
                <a:gd name="connsiteY6" fmla="*/ 238365 h 348228"/>
                <a:gd name="connsiteX7" fmla="*/ 237412 w 327398"/>
                <a:gd name="connsiteY7" fmla="*/ 210745 h 348228"/>
                <a:gd name="connsiteX8" fmla="*/ 230623 w 327398"/>
                <a:gd name="connsiteY8" fmla="*/ 205768 h 348228"/>
                <a:gd name="connsiteX9" fmla="*/ 191943 w 327398"/>
                <a:gd name="connsiteY9" fmla="*/ 167918 h 348228"/>
                <a:gd name="connsiteX10" fmla="*/ 39068 w 327398"/>
                <a:gd name="connsiteY10" fmla="*/ 28161 h 348228"/>
                <a:gd name="connsiteX11" fmla="*/ 5642 w 327398"/>
                <a:gd name="connsiteY11" fmla="*/ 7731 h 348228"/>
                <a:gd name="connsiteX12" fmla="*/ 3030 w 327398"/>
                <a:gd name="connsiteY12" fmla="*/ 6256 h 348228"/>
                <a:gd name="connsiteX13" fmla="*/ 327 w 327398"/>
                <a:gd name="connsiteY13" fmla="*/ 1648 h 348228"/>
                <a:gd name="connsiteX14" fmla="*/ 5580 w 327398"/>
                <a:gd name="connsiteY14" fmla="*/ 818 h 348228"/>
                <a:gd name="connsiteX15" fmla="*/ 33323 w 327398"/>
                <a:gd name="connsiteY15" fmla="*/ 12554 h 348228"/>
                <a:gd name="connsiteX16" fmla="*/ 148501 w 327398"/>
                <a:gd name="connsiteY16" fmla="*/ 91911 h 348228"/>
                <a:gd name="connsiteX17" fmla="*/ 181405 w 327398"/>
                <a:gd name="connsiteY17" fmla="*/ 124630 h 348228"/>
                <a:gd name="connsiteX18" fmla="*/ 186198 w 327398"/>
                <a:gd name="connsiteY18" fmla="*/ 134123 h 348228"/>
                <a:gd name="connsiteX19" fmla="*/ 199624 w 327398"/>
                <a:gd name="connsiteY19" fmla="*/ 166812 h 348228"/>
                <a:gd name="connsiteX20" fmla="*/ 205154 w 327398"/>
                <a:gd name="connsiteY20" fmla="*/ 169946 h 348228"/>
                <a:gd name="connsiteX21" fmla="*/ 205645 w 327398"/>
                <a:gd name="connsiteY21" fmla="*/ 163955 h 348228"/>
                <a:gd name="connsiteX22" fmla="*/ 202450 w 327398"/>
                <a:gd name="connsiteY22" fmla="*/ 149454 h 34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7398" h="348228">
                  <a:moveTo>
                    <a:pt x="202389" y="149423"/>
                  </a:moveTo>
                  <a:cubicBezTo>
                    <a:pt x="254033" y="209455"/>
                    <a:pt x="294556" y="276369"/>
                    <a:pt x="327399" y="348229"/>
                  </a:cubicBezTo>
                  <a:cubicBezTo>
                    <a:pt x="298642" y="312191"/>
                    <a:pt x="272559" y="274218"/>
                    <a:pt x="245247" y="237167"/>
                  </a:cubicBezTo>
                  <a:cubicBezTo>
                    <a:pt x="245646" y="236767"/>
                    <a:pt x="246015" y="236337"/>
                    <a:pt x="246414" y="235938"/>
                  </a:cubicBezTo>
                  <a:cubicBezTo>
                    <a:pt x="249240" y="237966"/>
                    <a:pt x="252036" y="240024"/>
                    <a:pt x="254894" y="242021"/>
                  </a:cubicBezTo>
                  <a:cubicBezTo>
                    <a:pt x="256184" y="242912"/>
                    <a:pt x="257597" y="244417"/>
                    <a:pt x="259195" y="243281"/>
                  </a:cubicBezTo>
                  <a:cubicBezTo>
                    <a:pt x="261130" y="241929"/>
                    <a:pt x="259963" y="239993"/>
                    <a:pt x="259287" y="238365"/>
                  </a:cubicBezTo>
                  <a:cubicBezTo>
                    <a:pt x="254525" y="227151"/>
                    <a:pt x="246598" y="218457"/>
                    <a:pt x="237412" y="210745"/>
                  </a:cubicBezTo>
                  <a:cubicBezTo>
                    <a:pt x="235262" y="208933"/>
                    <a:pt x="233142" y="206844"/>
                    <a:pt x="230623" y="205768"/>
                  </a:cubicBezTo>
                  <a:cubicBezTo>
                    <a:pt x="212896" y="198057"/>
                    <a:pt x="203464" y="181897"/>
                    <a:pt x="191943" y="167918"/>
                  </a:cubicBezTo>
                  <a:cubicBezTo>
                    <a:pt x="147580" y="114092"/>
                    <a:pt x="97809" y="66227"/>
                    <a:pt x="39068" y="28161"/>
                  </a:cubicBezTo>
                  <a:cubicBezTo>
                    <a:pt x="28100" y="21064"/>
                    <a:pt x="16794" y="14520"/>
                    <a:pt x="5642" y="7731"/>
                  </a:cubicBezTo>
                  <a:cubicBezTo>
                    <a:pt x="4781" y="7209"/>
                    <a:pt x="3860" y="6809"/>
                    <a:pt x="3030" y="6256"/>
                  </a:cubicBezTo>
                  <a:cubicBezTo>
                    <a:pt x="1371" y="5181"/>
                    <a:pt x="-841" y="4136"/>
                    <a:pt x="327" y="1648"/>
                  </a:cubicBezTo>
                  <a:cubicBezTo>
                    <a:pt x="1494" y="-872"/>
                    <a:pt x="3737" y="50"/>
                    <a:pt x="5580" y="818"/>
                  </a:cubicBezTo>
                  <a:cubicBezTo>
                    <a:pt x="14858" y="4659"/>
                    <a:pt x="24259" y="8253"/>
                    <a:pt x="33323" y="12554"/>
                  </a:cubicBezTo>
                  <a:cubicBezTo>
                    <a:pt x="76027" y="32739"/>
                    <a:pt x="113939" y="59928"/>
                    <a:pt x="148501" y="91911"/>
                  </a:cubicBezTo>
                  <a:cubicBezTo>
                    <a:pt x="159869" y="102418"/>
                    <a:pt x="171082" y="113048"/>
                    <a:pt x="181405" y="124630"/>
                  </a:cubicBezTo>
                  <a:cubicBezTo>
                    <a:pt x="183924" y="127457"/>
                    <a:pt x="185430" y="130467"/>
                    <a:pt x="186198" y="134123"/>
                  </a:cubicBezTo>
                  <a:cubicBezTo>
                    <a:pt x="188686" y="145829"/>
                    <a:pt x="192865" y="156858"/>
                    <a:pt x="199624" y="166812"/>
                  </a:cubicBezTo>
                  <a:cubicBezTo>
                    <a:pt x="200883" y="168655"/>
                    <a:pt x="202081" y="171666"/>
                    <a:pt x="205154" y="169946"/>
                  </a:cubicBezTo>
                  <a:cubicBezTo>
                    <a:pt x="207734" y="168502"/>
                    <a:pt x="206260" y="165983"/>
                    <a:pt x="205645" y="163955"/>
                  </a:cubicBezTo>
                  <a:cubicBezTo>
                    <a:pt x="204232" y="159254"/>
                    <a:pt x="202204" y="154707"/>
                    <a:pt x="202450" y="149454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BBD45941-FB43-4174-B5AB-5ECFB9319159}"/>
                </a:ext>
              </a:extLst>
            </p:cNvPr>
            <p:cNvSpPr/>
            <p:nvPr/>
          </p:nvSpPr>
          <p:spPr>
            <a:xfrm>
              <a:off x="103011" y="102167"/>
              <a:ext cx="190411" cy="65541"/>
            </a:xfrm>
            <a:custGeom>
              <a:avLst/>
              <a:gdLst>
                <a:gd name="connsiteX0" fmla="*/ 43780 w 190411"/>
                <a:gd name="connsiteY0" fmla="*/ 65488 h 65541"/>
                <a:gd name="connsiteX1" fmla="*/ 5131 w 190411"/>
                <a:gd name="connsiteY1" fmla="*/ 61985 h 65541"/>
                <a:gd name="connsiteX2" fmla="*/ 62 w 190411"/>
                <a:gd name="connsiteY2" fmla="*/ 59589 h 65541"/>
                <a:gd name="connsiteX3" fmla="*/ 3626 w 190411"/>
                <a:gd name="connsiteY3" fmla="*/ 55165 h 65541"/>
                <a:gd name="connsiteX4" fmla="*/ 44948 w 190411"/>
                <a:gd name="connsiteY4" fmla="*/ 33198 h 65541"/>
                <a:gd name="connsiteX5" fmla="*/ 171709 w 190411"/>
                <a:gd name="connsiteY5" fmla="*/ 2199 h 65541"/>
                <a:gd name="connsiteX6" fmla="*/ 184797 w 190411"/>
                <a:gd name="connsiteY6" fmla="*/ 141 h 65541"/>
                <a:gd name="connsiteX7" fmla="*/ 190234 w 190411"/>
                <a:gd name="connsiteY7" fmla="*/ 4565 h 65541"/>
                <a:gd name="connsiteX8" fmla="*/ 181263 w 190411"/>
                <a:gd name="connsiteY8" fmla="*/ 22568 h 65541"/>
                <a:gd name="connsiteX9" fmla="*/ 66238 w 190411"/>
                <a:gd name="connsiteY9" fmla="*/ 63644 h 65541"/>
                <a:gd name="connsiteX10" fmla="*/ 43780 w 190411"/>
                <a:gd name="connsiteY10" fmla="*/ 65518 h 6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411" h="65541">
                  <a:moveTo>
                    <a:pt x="43780" y="65488"/>
                  </a:moveTo>
                  <a:cubicBezTo>
                    <a:pt x="28542" y="65365"/>
                    <a:pt x="16775" y="64259"/>
                    <a:pt x="5131" y="61985"/>
                  </a:cubicBezTo>
                  <a:cubicBezTo>
                    <a:pt x="3226" y="61617"/>
                    <a:pt x="553" y="61832"/>
                    <a:pt x="62" y="59589"/>
                  </a:cubicBezTo>
                  <a:cubicBezTo>
                    <a:pt x="-430" y="57346"/>
                    <a:pt x="2120" y="56363"/>
                    <a:pt x="3626" y="55165"/>
                  </a:cubicBezTo>
                  <a:cubicBezTo>
                    <a:pt x="16007" y="45211"/>
                    <a:pt x="30262" y="38790"/>
                    <a:pt x="44948" y="33198"/>
                  </a:cubicBezTo>
                  <a:cubicBezTo>
                    <a:pt x="85901" y="17622"/>
                    <a:pt x="128666" y="9296"/>
                    <a:pt x="171709" y="2199"/>
                  </a:cubicBezTo>
                  <a:cubicBezTo>
                    <a:pt x="176071" y="1493"/>
                    <a:pt x="180434" y="878"/>
                    <a:pt x="184797" y="141"/>
                  </a:cubicBezTo>
                  <a:cubicBezTo>
                    <a:pt x="188360" y="-474"/>
                    <a:pt x="189866" y="909"/>
                    <a:pt x="190234" y="4565"/>
                  </a:cubicBezTo>
                  <a:cubicBezTo>
                    <a:pt x="191033" y="12553"/>
                    <a:pt x="189313" y="18083"/>
                    <a:pt x="181263" y="22568"/>
                  </a:cubicBezTo>
                  <a:cubicBezTo>
                    <a:pt x="145134" y="42691"/>
                    <a:pt x="107560" y="58268"/>
                    <a:pt x="66238" y="63644"/>
                  </a:cubicBezTo>
                  <a:cubicBezTo>
                    <a:pt x="57697" y="64750"/>
                    <a:pt x="49095" y="65703"/>
                    <a:pt x="43780" y="65518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B8C3D8D9-5B5D-4E6B-89A2-F3F9E427E2E1}"/>
                </a:ext>
              </a:extLst>
            </p:cNvPr>
            <p:cNvSpPr/>
            <p:nvPr/>
          </p:nvSpPr>
          <p:spPr>
            <a:xfrm>
              <a:off x="258758" y="-589562"/>
              <a:ext cx="34646" cy="227058"/>
            </a:xfrm>
            <a:custGeom>
              <a:avLst/>
              <a:gdLst>
                <a:gd name="connsiteX0" fmla="*/ 11169 w 34646"/>
                <a:gd name="connsiteY0" fmla="*/ 31 h 227058"/>
                <a:gd name="connsiteX1" fmla="*/ 33136 w 34646"/>
                <a:gd name="connsiteY1" fmla="*/ 30477 h 227058"/>
                <a:gd name="connsiteX2" fmla="*/ 34457 w 34646"/>
                <a:gd name="connsiteY2" fmla="*/ 37451 h 227058"/>
                <a:gd name="connsiteX3" fmla="*/ 34457 w 34646"/>
                <a:gd name="connsiteY3" fmla="*/ 221970 h 227058"/>
                <a:gd name="connsiteX4" fmla="*/ 33474 w 34646"/>
                <a:gd name="connsiteY4" fmla="*/ 226917 h 227058"/>
                <a:gd name="connsiteX5" fmla="*/ 29664 w 34646"/>
                <a:gd name="connsiteY5" fmla="*/ 223169 h 227058"/>
                <a:gd name="connsiteX6" fmla="*/ 78 w 34646"/>
                <a:gd name="connsiteY6" fmla="*/ 113858 h 227058"/>
                <a:gd name="connsiteX7" fmla="*/ 8066 w 34646"/>
                <a:gd name="connsiteY7" fmla="*/ 14870 h 227058"/>
                <a:gd name="connsiteX8" fmla="*/ 9879 w 34646"/>
                <a:gd name="connsiteY8" fmla="*/ 2366 h 227058"/>
                <a:gd name="connsiteX9" fmla="*/ 11200 w 34646"/>
                <a:gd name="connsiteY9" fmla="*/ 0 h 22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46" h="227058">
                  <a:moveTo>
                    <a:pt x="11169" y="31"/>
                  </a:moveTo>
                  <a:cubicBezTo>
                    <a:pt x="18819" y="10630"/>
                    <a:pt x="26008" y="20553"/>
                    <a:pt x="33136" y="30477"/>
                  </a:cubicBezTo>
                  <a:cubicBezTo>
                    <a:pt x="34641" y="32566"/>
                    <a:pt x="34457" y="35054"/>
                    <a:pt x="34457" y="37451"/>
                  </a:cubicBezTo>
                  <a:cubicBezTo>
                    <a:pt x="34457" y="98957"/>
                    <a:pt x="34457" y="160464"/>
                    <a:pt x="34457" y="221970"/>
                  </a:cubicBezTo>
                  <a:cubicBezTo>
                    <a:pt x="34457" y="223691"/>
                    <a:pt x="35286" y="226302"/>
                    <a:pt x="33474" y="226917"/>
                  </a:cubicBezTo>
                  <a:cubicBezTo>
                    <a:pt x="30954" y="227746"/>
                    <a:pt x="30586" y="224735"/>
                    <a:pt x="29664" y="223169"/>
                  </a:cubicBezTo>
                  <a:cubicBezTo>
                    <a:pt x="10032" y="189404"/>
                    <a:pt x="908" y="152814"/>
                    <a:pt x="78" y="113858"/>
                  </a:cubicBezTo>
                  <a:cubicBezTo>
                    <a:pt x="-659" y="80555"/>
                    <a:pt x="3949" y="47743"/>
                    <a:pt x="8066" y="14870"/>
                  </a:cubicBezTo>
                  <a:cubicBezTo>
                    <a:pt x="8588" y="10691"/>
                    <a:pt x="9234" y="6513"/>
                    <a:pt x="9879" y="2366"/>
                  </a:cubicBezTo>
                  <a:cubicBezTo>
                    <a:pt x="9971" y="1843"/>
                    <a:pt x="10401" y="1383"/>
                    <a:pt x="11200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F19489F6-2AF7-4372-BA73-8B24E70D20C2}"/>
                </a:ext>
              </a:extLst>
            </p:cNvPr>
            <p:cNvSpPr/>
            <p:nvPr/>
          </p:nvSpPr>
          <p:spPr>
            <a:xfrm>
              <a:off x="224489" y="-1150273"/>
              <a:ext cx="69575" cy="147397"/>
            </a:xfrm>
            <a:custGeom>
              <a:avLst/>
              <a:gdLst>
                <a:gd name="connsiteX0" fmla="*/ 68726 w 69575"/>
                <a:gd name="connsiteY0" fmla="*/ 106078 h 147397"/>
                <a:gd name="connsiteX1" fmla="*/ 68726 w 69575"/>
                <a:gd name="connsiteY1" fmla="*/ 142853 h 147397"/>
                <a:gd name="connsiteX2" fmla="*/ 67681 w 69575"/>
                <a:gd name="connsiteY2" fmla="*/ 147216 h 147397"/>
                <a:gd name="connsiteX3" fmla="*/ 64179 w 69575"/>
                <a:gd name="connsiteY3" fmla="*/ 144635 h 147397"/>
                <a:gd name="connsiteX4" fmla="*/ 8141 w 69575"/>
                <a:gd name="connsiteY4" fmla="*/ 62575 h 147397"/>
                <a:gd name="connsiteX5" fmla="*/ 2857 w 69575"/>
                <a:gd name="connsiteY5" fmla="*/ 14095 h 147397"/>
                <a:gd name="connsiteX6" fmla="*/ 31552 w 69575"/>
                <a:gd name="connsiteY6" fmla="*/ 2881 h 147397"/>
                <a:gd name="connsiteX7" fmla="*/ 60246 w 69575"/>
                <a:gd name="connsiteY7" fmla="*/ 40179 h 147397"/>
                <a:gd name="connsiteX8" fmla="*/ 68726 w 69575"/>
                <a:gd name="connsiteY8" fmla="*/ 106078 h 14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75" h="147397">
                  <a:moveTo>
                    <a:pt x="68726" y="106078"/>
                  </a:moveTo>
                  <a:cubicBezTo>
                    <a:pt x="68726" y="121563"/>
                    <a:pt x="68726" y="132193"/>
                    <a:pt x="68726" y="142853"/>
                  </a:cubicBezTo>
                  <a:cubicBezTo>
                    <a:pt x="68726" y="144359"/>
                    <a:pt x="69432" y="146479"/>
                    <a:pt x="67681" y="147216"/>
                  </a:cubicBezTo>
                  <a:cubicBezTo>
                    <a:pt x="65746" y="148045"/>
                    <a:pt x="65008" y="145833"/>
                    <a:pt x="64179" y="144635"/>
                  </a:cubicBezTo>
                  <a:cubicBezTo>
                    <a:pt x="45315" y="117415"/>
                    <a:pt x="25315" y="90840"/>
                    <a:pt x="8141" y="62575"/>
                  </a:cubicBezTo>
                  <a:cubicBezTo>
                    <a:pt x="-431" y="48443"/>
                    <a:pt x="-2305" y="30839"/>
                    <a:pt x="2857" y="14095"/>
                  </a:cubicBezTo>
                  <a:cubicBezTo>
                    <a:pt x="6789" y="1376"/>
                    <a:pt x="20092" y="-3693"/>
                    <a:pt x="31552" y="2881"/>
                  </a:cubicBezTo>
                  <a:cubicBezTo>
                    <a:pt x="46175" y="11238"/>
                    <a:pt x="55730" y="24387"/>
                    <a:pt x="60246" y="40179"/>
                  </a:cubicBezTo>
                  <a:cubicBezTo>
                    <a:pt x="66852" y="63159"/>
                    <a:pt x="71583" y="86662"/>
                    <a:pt x="68726" y="106078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E12ABD04-3C66-42C7-8985-3655A180EDA4}"/>
                </a:ext>
              </a:extLst>
            </p:cNvPr>
            <p:cNvSpPr/>
            <p:nvPr/>
          </p:nvSpPr>
          <p:spPr>
            <a:xfrm>
              <a:off x="159139" y="-1126163"/>
              <a:ext cx="133988" cy="139657"/>
            </a:xfrm>
            <a:custGeom>
              <a:avLst/>
              <a:gdLst>
                <a:gd name="connsiteX0" fmla="*/ 22215 w 133988"/>
                <a:gd name="connsiteY0" fmla="*/ 31 h 139657"/>
                <a:gd name="connsiteX1" fmla="*/ 44243 w 133988"/>
                <a:gd name="connsiteY1" fmla="*/ 11675 h 139657"/>
                <a:gd name="connsiteX2" fmla="*/ 71832 w 133988"/>
                <a:gd name="connsiteY2" fmla="*/ 44763 h 139657"/>
                <a:gd name="connsiteX3" fmla="*/ 129867 w 133988"/>
                <a:gd name="connsiteY3" fmla="*/ 130449 h 139657"/>
                <a:gd name="connsiteX4" fmla="*/ 132908 w 133988"/>
                <a:gd name="connsiteY4" fmla="*/ 139051 h 139657"/>
                <a:gd name="connsiteX5" fmla="*/ 125443 w 133988"/>
                <a:gd name="connsiteY5" fmla="*/ 135579 h 139657"/>
                <a:gd name="connsiteX6" fmla="*/ 21600 w 133988"/>
                <a:gd name="connsiteY6" fmla="*/ 60309 h 139657"/>
                <a:gd name="connsiteX7" fmla="*/ 125 w 133988"/>
                <a:gd name="connsiteY7" fmla="*/ 18526 h 139657"/>
                <a:gd name="connsiteX8" fmla="*/ 22246 w 133988"/>
                <a:gd name="connsiteY8" fmla="*/ 1 h 13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988" h="139657">
                  <a:moveTo>
                    <a:pt x="22215" y="31"/>
                  </a:moveTo>
                  <a:cubicBezTo>
                    <a:pt x="28698" y="185"/>
                    <a:pt x="36870" y="5408"/>
                    <a:pt x="44243" y="11675"/>
                  </a:cubicBezTo>
                  <a:cubicBezTo>
                    <a:pt x="55303" y="21076"/>
                    <a:pt x="64766" y="31829"/>
                    <a:pt x="71832" y="44763"/>
                  </a:cubicBezTo>
                  <a:cubicBezTo>
                    <a:pt x="88453" y="75148"/>
                    <a:pt x="109006" y="102921"/>
                    <a:pt x="129867" y="130449"/>
                  </a:cubicBezTo>
                  <a:cubicBezTo>
                    <a:pt x="131802" y="132999"/>
                    <a:pt x="135950" y="136009"/>
                    <a:pt x="132908" y="139051"/>
                  </a:cubicBezTo>
                  <a:cubicBezTo>
                    <a:pt x="130788" y="141171"/>
                    <a:pt x="127747" y="137177"/>
                    <a:pt x="125443" y="135579"/>
                  </a:cubicBezTo>
                  <a:cubicBezTo>
                    <a:pt x="90480" y="110971"/>
                    <a:pt x="54658" y="87499"/>
                    <a:pt x="21600" y="60309"/>
                  </a:cubicBezTo>
                  <a:cubicBezTo>
                    <a:pt x="8666" y="49679"/>
                    <a:pt x="2153" y="34871"/>
                    <a:pt x="125" y="18526"/>
                  </a:cubicBezTo>
                  <a:cubicBezTo>
                    <a:pt x="-1165" y="8081"/>
                    <a:pt x="7591" y="-91"/>
                    <a:pt x="22246" y="1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D6D8F4F8-AD79-4A80-AB85-82B139F74220}"/>
                </a:ext>
              </a:extLst>
            </p:cNvPr>
            <p:cNvSpPr/>
            <p:nvPr/>
          </p:nvSpPr>
          <p:spPr>
            <a:xfrm>
              <a:off x="116240" y="-1845193"/>
              <a:ext cx="177016" cy="53027"/>
            </a:xfrm>
            <a:custGeom>
              <a:avLst/>
              <a:gdLst>
                <a:gd name="connsiteX0" fmla="*/ 49937 w 177016"/>
                <a:gd name="connsiteY0" fmla="*/ 52997 h 53027"/>
                <a:gd name="connsiteX1" fmla="*/ 4837 w 177016"/>
                <a:gd name="connsiteY1" fmla="*/ 46515 h 53027"/>
                <a:gd name="connsiteX2" fmla="*/ 13 w 177016"/>
                <a:gd name="connsiteY2" fmla="*/ 43688 h 53027"/>
                <a:gd name="connsiteX3" fmla="*/ 3854 w 177016"/>
                <a:gd name="connsiteY3" fmla="*/ 39449 h 53027"/>
                <a:gd name="connsiteX4" fmla="*/ 63056 w 177016"/>
                <a:gd name="connsiteY4" fmla="*/ 16314 h 53027"/>
                <a:gd name="connsiteX5" fmla="*/ 170708 w 177016"/>
                <a:gd name="connsiteY5" fmla="*/ 62 h 53027"/>
                <a:gd name="connsiteX6" fmla="*/ 177006 w 177016"/>
                <a:gd name="connsiteY6" fmla="*/ 5900 h 53027"/>
                <a:gd name="connsiteX7" fmla="*/ 160754 w 177016"/>
                <a:gd name="connsiteY7" fmla="*/ 30293 h 53027"/>
                <a:gd name="connsiteX8" fmla="*/ 49937 w 177016"/>
                <a:gd name="connsiteY8" fmla="*/ 53028 h 5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016" h="53027">
                  <a:moveTo>
                    <a:pt x="49937" y="52997"/>
                  </a:moveTo>
                  <a:cubicBezTo>
                    <a:pt x="38662" y="53243"/>
                    <a:pt x="21581" y="51154"/>
                    <a:pt x="4837" y="46515"/>
                  </a:cubicBezTo>
                  <a:cubicBezTo>
                    <a:pt x="3024" y="46023"/>
                    <a:pt x="259" y="46054"/>
                    <a:pt x="13" y="43688"/>
                  </a:cubicBezTo>
                  <a:cubicBezTo>
                    <a:pt x="-202" y="41538"/>
                    <a:pt x="2225" y="40524"/>
                    <a:pt x="3854" y="39449"/>
                  </a:cubicBezTo>
                  <a:cubicBezTo>
                    <a:pt x="21980" y="27682"/>
                    <a:pt x="42349" y="21322"/>
                    <a:pt x="63056" y="16314"/>
                  </a:cubicBezTo>
                  <a:cubicBezTo>
                    <a:pt x="98448" y="7743"/>
                    <a:pt x="134455" y="2950"/>
                    <a:pt x="170708" y="62"/>
                  </a:cubicBezTo>
                  <a:cubicBezTo>
                    <a:pt x="175623" y="-337"/>
                    <a:pt x="177160" y="1138"/>
                    <a:pt x="177006" y="5900"/>
                  </a:cubicBezTo>
                  <a:cubicBezTo>
                    <a:pt x="176299" y="27037"/>
                    <a:pt x="180846" y="21967"/>
                    <a:pt x="160754" y="30293"/>
                  </a:cubicBezTo>
                  <a:cubicBezTo>
                    <a:pt x="127266" y="44149"/>
                    <a:pt x="92580" y="52936"/>
                    <a:pt x="49937" y="53028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8C40CBB2-B67A-4077-B1E3-512A37957E3F}"/>
                </a:ext>
              </a:extLst>
            </p:cNvPr>
            <p:cNvSpPr/>
            <p:nvPr/>
          </p:nvSpPr>
          <p:spPr>
            <a:xfrm>
              <a:off x="184086" y="207930"/>
              <a:ext cx="109337" cy="81760"/>
            </a:xfrm>
            <a:custGeom>
              <a:avLst/>
              <a:gdLst>
                <a:gd name="connsiteX0" fmla="*/ 109129 w 109337"/>
                <a:gd name="connsiteY0" fmla="*/ 44058 h 81760"/>
                <a:gd name="connsiteX1" fmla="*/ 109129 w 109337"/>
                <a:gd name="connsiteY1" fmla="*/ 76593 h 81760"/>
                <a:gd name="connsiteX2" fmla="*/ 103261 w 109337"/>
                <a:gd name="connsiteY2" fmla="*/ 80249 h 81760"/>
                <a:gd name="connsiteX3" fmla="*/ 21293 w 109337"/>
                <a:gd name="connsiteY3" fmla="*/ 23259 h 81760"/>
                <a:gd name="connsiteX4" fmla="*/ 2214 w 109337"/>
                <a:gd name="connsiteY4" fmla="*/ 5747 h 81760"/>
                <a:gd name="connsiteX5" fmla="*/ 64 w 109337"/>
                <a:gd name="connsiteY5" fmla="*/ 2368 h 81760"/>
                <a:gd name="connsiteX6" fmla="*/ 4088 w 109337"/>
                <a:gd name="connsiteY6" fmla="*/ 524 h 81760"/>
                <a:gd name="connsiteX7" fmla="*/ 66732 w 109337"/>
                <a:gd name="connsiteY7" fmla="*/ 801 h 81760"/>
                <a:gd name="connsiteX8" fmla="*/ 101510 w 109337"/>
                <a:gd name="connsiteY8" fmla="*/ 3996 h 81760"/>
                <a:gd name="connsiteX9" fmla="*/ 109313 w 109337"/>
                <a:gd name="connsiteY9" fmla="*/ 12690 h 81760"/>
                <a:gd name="connsiteX10" fmla="*/ 109190 w 109337"/>
                <a:gd name="connsiteY10" fmla="*/ 44028 h 8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337" h="81760">
                  <a:moveTo>
                    <a:pt x="109129" y="44058"/>
                  </a:moveTo>
                  <a:cubicBezTo>
                    <a:pt x="109129" y="54903"/>
                    <a:pt x="109190" y="65748"/>
                    <a:pt x="109129" y="76593"/>
                  </a:cubicBezTo>
                  <a:cubicBezTo>
                    <a:pt x="109098" y="82308"/>
                    <a:pt x="108176" y="82891"/>
                    <a:pt x="103261" y="80249"/>
                  </a:cubicBezTo>
                  <a:cubicBezTo>
                    <a:pt x="73767" y="64366"/>
                    <a:pt x="46547" y="45226"/>
                    <a:pt x="21293" y="23259"/>
                  </a:cubicBezTo>
                  <a:cubicBezTo>
                    <a:pt x="14780" y="17606"/>
                    <a:pt x="8543" y="11615"/>
                    <a:pt x="2214" y="5747"/>
                  </a:cubicBezTo>
                  <a:cubicBezTo>
                    <a:pt x="1231" y="4826"/>
                    <a:pt x="-336" y="3904"/>
                    <a:pt x="64" y="2368"/>
                  </a:cubicBezTo>
                  <a:cubicBezTo>
                    <a:pt x="555" y="432"/>
                    <a:pt x="2583" y="555"/>
                    <a:pt x="4088" y="524"/>
                  </a:cubicBezTo>
                  <a:cubicBezTo>
                    <a:pt x="24980" y="94"/>
                    <a:pt x="45871" y="-520"/>
                    <a:pt x="66732" y="801"/>
                  </a:cubicBezTo>
                  <a:cubicBezTo>
                    <a:pt x="78345" y="1538"/>
                    <a:pt x="89896" y="3044"/>
                    <a:pt x="101510" y="3996"/>
                  </a:cubicBezTo>
                  <a:cubicBezTo>
                    <a:pt x="107070" y="4457"/>
                    <a:pt x="109620" y="6607"/>
                    <a:pt x="109313" y="12690"/>
                  </a:cubicBezTo>
                  <a:cubicBezTo>
                    <a:pt x="108821" y="23105"/>
                    <a:pt x="109190" y="33582"/>
                    <a:pt x="109190" y="44028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DEEBDF7E-AE46-4967-A369-2B5800D4B47A}"/>
                </a:ext>
              </a:extLst>
            </p:cNvPr>
            <p:cNvSpPr/>
            <p:nvPr/>
          </p:nvSpPr>
          <p:spPr>
            <a:xfrm>
              <a:off x="-271788" y="-1456336"/>
              <a:ext cx="110512" cy="99882"/>
            </a:xfrm>
            <a:custGeom>
              <a:avLst/>
              <a:gdLst>
                <a:gd name="connsiteX0" fmla="*/ 84780 w 110512"/>
                <a:gd name="connsiteY0" fmla="*/ 3010 h 99882"/>
                <a:gd name="connsiteX1" fmla="*/ 72583 w 110512"/>
                <a:gd name="connsiteY1" fmla="*/ 12595 h 99882"/>
                <a:gd name="connsiteX2" fmla="*/ 43366 w 110512"/>
                <a:gd name="connsiteY2" fmla="*/ 41259 h 99882"/>
                <a:gd name="connsiteX3" fmla="*/ 41553 w 110512"/>
                <a:gd name="connsiteY3" fmla="*/ 43656 h 99882"/>
                <a:gd name="connsiteX4" fmla="*/ 41400 w 110512"/>
                <a:gd name="connsiteY4" fmla="*/ 49032 h 99882"/>
                <a:gd name="connsiteX5" fmla="*/ 46254 w 110512"/>
                <a:gd name="connsiteY5" fmla="*/ 48080 h 99882"/>
                <a:gd name="connsiteX6" fmla="*/ 70832 w 110512"/>
                <a:gd name="connsiteY6" fmla="*/ 27680 h 99882"/>
                <a:gd name="connsiteX7" fmla="*/ 103398 w 110512"/>
                <a:gd name="connsiteY7" fmla="*/ 2856 h 99882"/>
                <a:gd name="connsiteX8" fmla="*/ 109573 w 110512"/>
                <a:gd name="connsiteY8" fmla="*/ 583 h 99882"/>
                <a:gd name="connsiteX9" fmla="*/ 109727 w 110512"/>
                <a:gd name="connsiteY9" fmla="*/ 6881 h 99882"/>
                <a:gd name="connsiteX10" fmla="*/ 81554 w 110512"/>
                <a:gd name="connsiteY10" fmla="*/ 54224 h 99882"/>
                <a:gd name="connsiteX11" fmla="*/ 4379 w 110512"/>
                <a:gd name="connsiteY11" fmla="*/ 98956 h 99882"/>
                <a:gd name="connsiteX12" fmla="*/ 508 w 110512"/>
                <a:gd name="connsiteY12" fmla="*/ 99294 h 99882"/>
                <a:gd name="connsiteX13" fmla="*/ 815 w 110512"/>
                <a:gd name="connsiteY13" fmla="*/ 95331 h 99882"/>
                <a:gd name="connsiteX14" fmla="*/ 4840 w 110512"/>
                <a:gd name="connsiteY14" fmla="*/ 77112 h 99882"/>
                <a:gd name="connsiteX15" fmla="*/ 63827 w 110512"/>
                <a:gd name="connsiteY15" fmla="*/ 5406 h 99882"/>
                <a:gd name="connsiteX16" fmla="*/ 72460 w 110512"/>
                <a:gd name="connsiteY16" fmla="*/ 2887 h 99882"/>
                <a:gd name="connsiteX17" fmla="*/ 84288 w 110512"/>
                <a:gd name="connsiteY17" fmla="*/ 1689 h 99882"/>
                <a:gd name="connsiteX18" fmla="*/ 84749 w 110512"/>
                <a:gd name="connsiteY18" fmla="*/ 3040 h 9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0512" h="99882">
                  <a:moveTo>
                    <a:pt x="84780" y="3010"/>
                  </a:moveTo>
                  <a:cubicBezTo>
                    <a:pt x="80725" y="6205"/>
                    <a:pt x="76669" y="9431"/>
                    <a:pt x="72583" y="12595"/>
                  </a:cubicBezTo>
                  <a:cubicBezTo>
                    <a:pt x="61707" y="20982"/>
                    <a:pt x="52306" y="30875"/>
                    <a:pt x="43366" y="41259"/>
                  </a:cubicBezTo>
                  <a:cubicBezTo>
                    <a:pt x="42721" y="42027"/>
                    <a:pt x="42076" y="42795"/>
                    <a:pt x="41553" y="43656"/>
                  </a:cubicBezTo>
                  <a:cubicBezTo>
                    <a:pt x="40447" y="45407"/>
                    <a:pt x="39403" y="47373"/>
                    <a:pt x="41400" y="49032"/>
                  </a:cubicBezTo>
                  <a:cubicBezTo>
                    <a:pt x="43182" y="50537"/>
                    <a:pt x="44872" y="49216"/>
                    <a:pt x="46254" y="48080"/>
                  </a:cubicBezTo>
                  <a:cubicBezTo>
                    <a:pt x="54488" y="41321"/>
                    <a:pt x="62660" y="34500"/>
                    <a:pt x="70832" y="27680"/>
                  </a:cubicBezTo>
                  <a:cubicBezTo>
                    <a:pt x="81308" y="18924"/>
                    <a:pt x="91877" y="10229"/>
                    <a:pt x="103398" y="2856"/>
                  </a:cubicBezTo>
                  <a:cubicBezTo>
                    <a:pt x="105272" y="1658"/>
                    <a:pt x="107207" y="-1230"/>
                    <a:pt x="109573" y="583"/>
                  </a:cubicBezTo>
                  <a:cubicBezTo>
                    <a:pt x="111355" y="1934"/>
                    <a:pt x="110126" y="4730"/>
                    <a:pt x="109727" y="6881"/>
                  </a:cubicBezTo>
                  <a:cubicBezTo>
                    <a:pt x="106194" y="26144"/>
                    <a:pt x="95533" y="41290"/>
                    <a:pt x="81554" y="54224"/>
                  </a:cubicBezTo>
                  <a:cubicBezTo>
                    <a:pt x="59250" y="74900"/>
                    <a:pt x="32675" y="88510"/>
                    <a:pt x="4379" y="98956"/>
                  </a:cubicBezTo>
                  <a:cubicBezTo>
                    <a:pt x="3150" y="99417"/>
                    <a:pt x="1706" y="100584"/>
                    <a:pt x="508" y="99294"/>
                  </a:cubicBezTo>
                  <a:cubicBezTo>
                    <a:pt x="-659" y="98065"/>
                    <a:pt x="508" y="96652"/>
                    <a:pt x="815" y="95331"/>
                  </a:cubicBezTo>
                  <a:cubicBezTo>
                    <a:pt x="2136" y="89248"/>
                    <a:pt x="3365" y="83165"/>
                    <a:pt x="4840" y="77112"/>
                  </a:cubicBezTo>
                  <a:cubicBezTo>
                    <a:pt x="12889" y="43656"/>
                    <a:pt x="33043" y="20122"/>
                    <a:pt x="63827" y="5406"/>
                  </a:cubicBezTo>
                  <a:cubicBezTo>
                    <a:pt x="66500" y="4116"/>
                    <a:pt x="69511" y="3378"/>
                    <a:pt x="72460" y="2887"/>
                  </a:cubicBezTo>
                  <a:cubicBezTo>
                    <a:pt x="76362" y="2242"/>
                    <a:pt x="80356" y="2057"/>
                    <a:pt x="84288" y="1689"/>
                  </a:cubicBezTo>
                  <a:cubicBezTo>
                    <a:pt x="84442" y="2149"/>
                    <a:pt x="84596" y="2579"/>
                    <a:pt x="84749" y="304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7AC67C3-A4B8-487F-9A22-D657FBD0CD72}"/>
                </a:ext>
              </a:extLst>
            </p:cNvPr>
            <p:cNvSpPr/>
            <p:nvPr/>
          </p:nvSpPr>
          <p:spPr>
            <a:xfrm>
              <a:off x="-79056" y="-1803779"/>
              <a:ext cx="110893" cy="100787"/>
            </a:xfrm>
            <a:custGeom>
              <a:avLst/>
              <a:gdLst>
                <a:gd name="connsiteX0" fmla="*/ 438 w 110893"/>
                <a:gd name="connsiteY0" fmla="*/ 90632 h 100787"/>
                <a:gd name="connsiteX1" fmla="*/ 653 w 110893"/>
                <a:gd name="connsiteY1" fmla="*/ 87836 h 100787"/>
                <a:gd name="connsiteX2" fmla="*/ 47289 w 110893"/>
                <a:gd name="connsiteY2" fmla="*/ 22458 h 100787"/>
                <a:gd name="connsiteX3" fmla="*/ 104863 w 110893"/>
                <a:gd name="connsiteY3" fmla="*/ 0 h 100787"/>
                <a:gd name="connsiteX4" fmla="*/ 108919 w 110893"/>
                <a:gd name="connsiteY4" fmla="*/ 6790 h 100787"/>
                <a:gd name="connsiteX5" fmla="*/ 58473 w 110893"/>
                <a:gd name="connsiteY5" fmla="*/ 80739 h 100787"/>
                <a:gd name="connsiteX6" fmla="*/ 36905 w 110893"/>
                <a:gd name="connsiteY6" fmla="*/ 96960 h 100787"/>
                <a:gd name="connsiteX7" fmla="*/ 17028 w 110893"/>
                <a:gd name="connsiteY7" fmla="*/ 100647 h 100787"/>
                <a:gd name="connsiteX8" fmla="*/ 14109 w 110893"/>
                <a:gd name="connsiteY8" fmla="*/ 94410 h 100787"/>
                <a:gd name="connsiteX9" fmla="*/ 54786 w 110893"/>
                <a:gd name="connsiteY9" fmla="*/ 50231 h 100787"/>
                <a:gd name="connsiteX10" fmla="*/ 56660 w 110893"/>
                <a:gd name="connsiteY10" fmla="*/ 48695 h 100787"/>
                <a:gd name="connsiteX11" fmla="*/ 58749 w 110893"/>
                <a:gd name="connsiteY11" fmla="*/ 43780 h 100787"/>
                <a:gd name="connsiteX12" fmla="*/ 53280 w 110893"/>
                <a:gd name="connsiteY12" fmla="*/ 43534 h 100787"/>
                <a:gd name="connsiteX13" fmla="*/ 27381 w 110893"/>
                <a:gd name="connsiteY13" fmla="*/ 60954 h 100787"/>
                <a:gd name="connsiteX14" fmla="*/ 4217 w 110893"/>
                <a:gd name="connsiteY14" fmla="*/ 87037 h 100787"/>
                <a:gd name="connsiteX15" fmla="*/ 499 w 110893"/>
                <a:gd name="connsiteY15" fmla="*/ 90662 h 10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893" h="100787">
                  <a:moveTo>
                    <a:pt x="438" y="90632"/>
                  </a:moveTo>
                  <a:cubicBezTo>
                    <a:pt x="-453" y="89587"/>
                    <a:pt x="223" y="88635"/>
                    <a:pt x="653" y="87836"/>
                  </a:cubicBezTo>
                  <a:cubicBezTo>
                    <a:pt x="13249" y="63934"/>
                    <a:pt x="26798" y="40738"/>
                    <a:pt x="47289" y="22458"/>
                  </a:cubicBezTo>
                  <a:cubicBezTo>
                    <a:pt x="63695" y="7834"/>
                    <a:pt x="82774" y="0"/>
                    <a:pt x="104863" y="0"/>
                  </a:cubicBezTo>
                  <a:cubicBezTo>
                    <a:pt x="111684" y="0"/>
                    <a:pt x="112237" y="952"/>
                    <a:pt x="108919" y="6790"/>
                  </a:cubicBezTo>
                  <a:cubicBezTo>
                    <a:pt x="94049" y="32750"/>
                    <a:pt x="79702" y="59079"/>
                    <a:pt x="58473" y="80739"/>
                  </a:cubicBezTo>
                  <a:cubicBezTo>
                    <a:pt x="52082" y="87221"/>
                    <a:pt x="45078" y="92813"/>
                    <a:pt x="36905" y="96960"/>
                  </a:cubicBezTo>
                  <a:cubicBezTo>
                    <a:pt x="30607" y="100155"/>
                    <a:pt x="24002" y="101200"/>
                    <a:pt x="17028" y="100647"/>
                  </a:cubicBezTo>
                  <a:cubicBezTo>
                    <a:pt x="11590" y="100217"/>
                    <a:pt x="10975" y="99080"/>
                    <a:pt x="14109" y="94410"/>
                  </a:cubicBezTo>
                  <a:cubicBezTo>
                    <a:pt x="25384" y="77574"/>
                    <a:pt x="39179" y="63073"/>
                    <a:pt x="54786" y="50231"/>
                  </a:cubicBezTo>
                  <a:cubicBezTo>
                    <a:pt x="55400" y="49709"/>
                    <a:pt x="56045" y="49218"/>
                    <a:pt x="56660" y="48695"/>
                  </a:cubicBezTo>
                  <a:cubicBezTo>
                    <a:pt x="58165" y="47405"/>
                    <a:pt x="60285" y="46053"/>
                    <a:pt x="58749" y="43780"/>
                  </a:cubicBezTo>
                  <a:cubicBezTo>
                    <a:pt x="57336" y="41690"/>
                    <a:pt x="55093" y="42674"/>
                    <a:pt x="53280" y="43534"/>
                  </a:cubicBezTo>
                  <a:cubicBezTo>
                    <a:pt x="43695" y="47927"/>
                    <a:pt x="35123" y="53826"/>
                    <a:pt x="27381" y="60954"/>
                  </a:cubicBezTo>
                  <a:cubicBezTo>
                    <a:pt x="18779" y="68849"/>
                    <a:pt x="10853" y="77359"/>
                    <a:pt x="4217" y="87037"/>
                  </a:cubicBezTo>
                  <a:cubicBezTo>
                    <a:pt x="3264" y="88450"/>
                    <a:pt x="2557" y="90294"/>
                    <a:pt x="499" y="90662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BEAF2900-806B-477A-9074-A4E6BF065811}"/>
                </a:ext>
              </a:extLst>
            </p:cNvPr>
            <p:cNvSpPr/>
            <p:nvPr/>
          </p:nvSpPr>
          <p:spPr>
            <a:xfrm>
              <a:off x="130697" y="-1075378"/>
              <a:ext cx="161994" cy="99928"/>
            </a:xfrm>
            <a:custGeom>
              <a:avLst/>
              <a:gdLst>
                <a:gd name="connsiteX0" fmla="*/ 19075 w 161994"/>
                <a:gd name="connsiteY0" fmla="*/ 31 h 99928"/>
                <a:gd name="connsiteX1" fmla="*/ 45803 w 161994"/>
                <a:gd name="connsiteY1" fmla="*/ 12259 h 99928"/>
                <a:gd name="connsiteX2" fmla="*/ 95267 w 161994"/>
                <a:gd name="connsiteY2" fmla="*/ 50539 h 99928"/>
                <a:gd name="connsiteX3" fmla="*/ 156804 w 161994"/>
                <a:gd name="connsiteY3" fmla="*/ 92905 h 99928"/>
                <a:gd name="connsiteX4" fmla="*/ 158279 w 161994"/>
                <a:gd name="connsiteY4" fmla="*/ 93919 h 99928"/>
                <a:gd name="connsiteX5" fmla="*/ 161658 w 161994"/>
                <a:gd name="connsiteY5" fmla="*/ 98773 h 99928"/>
                <a:gd name="connsiteX6" fmla="*/ 155729 w 161994"/>
                <a:gd name="connsiteY6" fmla="*/ 98405 h 99928"/>
                <a:gd name="connsiteX7" fmla="*/ 28261 w 161994"/>
                <a:gd name="connsiteY7" fmla="*/ 47344 h 99928"/>
                <a:gd name="connsiteX8" fmla="*/ 2515 w 161994"/>
                <a:gd name="connsiteY8" fmla="*/ 23657 h 99928"/>
                <a:gd name="connsiteX9" fmla="*/ 19075 w 161994"/>
                <a:gd name="connsiteY9" fmla="*/ 0 h 9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94" h="99928">
                  <a:moveTo>
                    <a:pt x="19075" y="31"/>
                  </a:moveTo>
                  <a:cubicBezTo>
                    <a:pt x="27892" y="1321"/>
                    <a:pt x="38000" y="3963"/>
                    <a:pt x="45803" y="12259"/>
                  </a:cubicBezTo>
                  <a:cubicBezTo>
                    <a:pt x="60274" y="27589"/>
                    <a:pt x="78277" y="38465"/>
                    <a:pt x="95267" y="50539"/>
                  </a:cubicBezTo>
                  <a:cubicBezTo>
                    <a:pt x="115574" y="64948"/>
                    <a:pt x="136281" y="78804"/>
                    <a:pt x="156804" y="92905"/>
                  </a:cubicBezTo>
                  <a:cubicBezTo>
                    <a:pt x="157295" y="93243"/>
                    <a:pt x="157848" y="93520"/>
                    <a:pt x="158279" y="93919"/>
                  </a:cubicBezTo>
                  <a:cubicBezTo>
                    <a:pt x="159815" y="95302"/>
                    <a:pt x="163041" y="96285"/>
                    <a:pt x="161658" y="98773"/>
                  </a:cubicBezTo>
                  <a:cubicBezTo>
                    <a:pt x="160275" y="101231"/>
                    <a:pt x="157664" y="99111"/>
                    <a:pt x="155729" y="98405"/>
                  </a:cubicBezTo>
                  <a:cubicBezTo>
                    <a:pt x="112594" y="83043"/>
                    <a:pt x="70596" y="64763"/>
                    <a:pt x="28261" y="47344"/>
                  </a:cubicBezTo>
                  <a:cubicBezTo>
                    <a:pt x="17324" y="42827"/>
                    <a:pt x="8322" y="34410"/>
                    <a:pt x="2515" y="23657"/>
                  </a:cubicBezTo>
                  <a:cubicBezTo>
                    <a:pt x="-4213" y="11245"/>
                    <a:pt x="2976" y="-61"/>
                    <a:pt x="19075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A2DCE21B-D30A-4FE7-B464-09BD0ABB73FB}"/>
                </a:ext>
              </a:extLst>
            </p:cNvPr>
            <p:cNvSpPr/>
            <p:nvPr/>
          </p:nvSpPr>
          <p:spPr>
            <a:xfrm>
              <a:off x="69339" y="-1034000"/>
              <a:ext cx="38319" cy="143264"/>
            </a:xfrm>
            <a:custGeom>
              <a:avLst/>
              <a:gdLst>
                <a:gd name="connsiteX0" fmla="*/ 16376 w 38319"/>
                <a:gd name="connsiteY0" fmla="*/ 143265 h 143264"/>
                <a:gd name="connsiteX1" fmla="*/ 11829 w 38319"/>
                <a:gd name="connsiteY1" fmla="*/ 115584 h 143264"/>
                <a:gd name="connsiteX2" fmla="*/ 769 w 38319"/>
                <a:gd name="connsiteY2" fmla="*/ 63816 h 143264"/>
                <a:gd name="connsiteX3" fmla="*/ 11860 w 38319"/>
                <a:gd name="connsiteY3" fmla="*/ 4952 h 143264"/>
                <a:gd name="connsiteX4" fmla="*/ 22951 w 38319"/>
                <a:gd name="connsiteY4" fmla="*/ 4522 h 143264"/>
                <a:gd name="connsiteX5" fmla="*/ 38036 w 38319"/>
                <a:gd name="connsiteY5" fmla="*/ 49653 h 143264"/>
                <a:gd name="connsiteX6" fmla="*/ 18773 w 38319"/>
                <a:gd name="connsiteY6" fmla="*/ 140623 h 143264"/>
                <a:gd name="connsiteX7" fmla="*/ 16407 w 38319"/>
                <a:gd name="connsiteY7" fmla="*/ 143265 h 14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19" h="143264">
                  <a:moveTo>
                    <a:pt x="16376" y="143265"/>
                  </a:moveTo>
                  <a:cubicBezTo>
                    <a:pt x="14717" y="133218"/>
                    <a:pt x="13151" y="124432"/>
                    <a:pt x="11829" y="115584"/>
                  </a:cubicBezTo>
                  <a:cubicBezTo>
                    <a:pt x="9157" y="98103"/>
                    <a:pt x="3074" y="81389"/>
                    <a:pt x="769" y="63816"/>
                  </a:cubicBezTo>
                  <a:cubicBezTo>
                    <a:pt x="-1996" y="42956"/>
                    <a:pt x="2920" y="23539"/>
                    <a:pt x="11860" y="4952"/>
                  </a:cubicBezTo>
                  <a:cubicBezTo>
                    <a:pt x="14994" y="-1561"/>
                    <a:pt x="18742" y="-1592"/>
                    <a:pt x="22951" y="4522"/>
                  </a:cubicBezTo>
                  <a:cubicBezTo>
                    <a:pt x="32260" y="18101"/>
                    <a:pt x="37053" y="33370"/>
                    <a:pt x="38036" y="49653"/>
                  </a:cubicBezTo>
                  <a:cubicBezTo>
                    <a:pt x="39971" y="81697"/>
                    <a:pt x="31830" y="111682"/>
                    <a:pt x="18773" y="140623"/>
                  </a:cubicBezTo>
                  <a:cubicBezTo>
                    <a:pt x="18527" y="141145"/>
                    <a:pt x="18005" y="141513"/>
                    <a:pt x="16407" y="143265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305E8DF5-2581-4360-A8D1-F30AE9CCA1A9}"/>
                </a:ext>
              </a:extLst>
            </p:cNvPr>
            <p:cNvSpPr/>
            <p:nvPr/>
          </p:nvSpPr>
          <p:spPr>
            <a:xfrm>
              <a:off x="-307625" y="-1516754"/>
              <a:ext cx="129062" cy="43888"/>
            </a:xfrm>
            <a:custGeom>
              <a:avLst/>
              <a:gdLst>
                <a:gd name="connsiteX0" fmla="*/ 118159 w 129062"/>
                <a:gd name="connsiteY0" fmla="*/ 33104 h 43888"/>
                <a:gd name="connsiteX1" fmla="*/ 6145 w 129062"/>
                <a:gd name="connsiteY1" fmla="*/ 20877 h 43888"/>
                <a:gd name="connsiteX2" fmla="*/ 154 w 129062"/>
                <a:gd name="connsiteY2" fmla="*/ 13503 h 43888"/>
                <a:gd name="connsiteX3" fmla="*/ 8849 w 129062"/>
                <a:gd name="connsiteY3" fmla="*/ 10923 h 43888"/>
                <a:gd name="connsiteX4" fmla="*/ 68758 w 129062"/>
                <a:gd name="connsiteY4" fmla="*/ 508 h 43888"/>
                <a:gd name="connsiteX5" fmla="*/ 123966 w 129062"/>
                <a:gd name="connsiteY5" fmla="*/ 12950 h 43888"/>
                <a:gd name="connsiteX6" fmla="*/ 128974 w 129062"/>
                <a:gd name="connsiteY6" fmla="*/ 18296 h 43888"/>
                <a:gd name="connsiteX7" fmla="*/ 122030 w 129062"/>
                <a:gd name="connsiteY7" fmla="*/ 19586 h 43888"/>
                <a:gd name="connsiteX8" fmla="*/ 74503 w 129062"/>
                <a:gd name="connsiteY8" fmla="*/ 20539 h 43888"/>
                <a:gd name="connsiteX9" fmla="*/ 68143 w 129062"/>
                <a:gd name="connsiteY9" fmla="*/ 24348 h 43888"/>
                <a:gd name="connsiteX10" fmla="*/ 75025 w 129062"/>
                <a:gd name="connsiteY10" fmla="*/ 28619 h 43888"/>
                <a:gd name="connsiteX11" fmla="*/ 108021 w 129062"/>
                <a:gd name="connsiteY11" fmla="*/ 31384 h 43888"/>
                <a:gd name="connsiteX12" fmla="*/ 118159 w 129062"/>
                <a:gd name="connsiteY12" fmla="*/ 33135 h 4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062" h="43888">
                  <a:moveTo>
                    <a:pt x="118159" y="33104"/>
                  </a:moveTo>
                  <a:cubicBezTo>
                    <a:pt x="77882" y="49694"/>
                    <a:pt x="40493" y="48281"/>
                    <a:pt x="6145" y="20877"/>
                  </a:cubicBezTo>
                  <a:cubicBezTo>
                    <a:pt x="3626" y="18849"/>
                    <a:pt x="-891" y="16914"/>
                    <a:pt x="154" y="13503"/>
                  </a:cubicBezTo>
                  <a:cubicBezTo>
                    <a:pt x="1014" y="10646"/>
                    <a:pt x="5776" y="11445"/>
                    <a:pt x="8849" y="10923"/>
                  </a:cubicBezTo>
                  <a:cubicBezTo>
                    <a:pt x="28818" y="7482"/>
                    <a:pt x="48511" y="2320"/>
                    <a:pt x="68758" y="508"/>
                  </a:cubicBezTo>
                  <a:cubicBezTo>
                    <a:pt x="88481" y="-1243"/>
                    <a:pt x="107284" y="1214"/>
                    <a:pt x="123966" y="12950"/>
                  </a:cubicBezTo>
                  <a:cubicBezTo>
                    <a:pt x="126024" y="14394"/>
                    <a:pt x="129680" y="15869"/>
                    <a:pt x="128974" y="18296"/>
                  </a:cubicBezTo>
                  <a:cubicBezTo>
                    <a:pt x="128175" y="21092"/>
                    <a:pt x="124427" y="19679"/>
                    <a:pt x="122030" y="19586"/>
                  </a:cubicBezTo>
                  <a:cubicBezTo>
                    <a:pt x="106178" y="18818"/>
                    <a:pt x="90325" y="18972"/>
                    <a:pt x="74503" y="20539"/>
                  </a:cubicBezTo>
                  <a:cubicBezTo>
                    <a:pt x="71953" y="20785"/>
                    <a:pt x="68051" y="20232"/>
                    <a:pt x="68143" y="24348"/>
                  </a:cubicBezTo>
                  <a:cubicBezTo>
                    <a:pt x="68235" y="28496"/>
                    <a:pt x="72199" y="28342"/>
                    <a:pt x="75025" y="28619"/>
                  </a:cubicBezTo>
                  <a:cubicBezTo>
                    <a:pt x="86024" y="29694"/>
                    <a:pt x="97022" y="30493"/>
                    <a:pt x="108021" y="31384"/>
                  </a:cubicBezTo>
                  <a:cubicBezTo>
                    <a:pt x="111185" y="31630"/>
                    <a:pt x="114381" y="31537"/>
                    <a:pt x="118159" y="33135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20E56C3B-FC39-46BA-9AF8-DD92CA32A8E4}"/>
                </a:ext>
              </a:extLst>
            </p:cNvPr>
            <p:cNvSpPr/>
            <p:nvPr/>
          </p:nvSpPr>
          <p:spPr>
            <a:xfrm>
              <a:off x="197219" y="334059"/>
              <a:ext cx="45578" cy="123720"/>
            </a:xfrm>
            <a:custGeom>
              <a:avLst/>
              <a:gdLst>
                <a:gd name="connsiteX0" fmla="*/ 45519 w 45578"/>
                <a:gd name="connsiteY0" fmla="*/ 83278 h 123720"/>
                <a:gd name="connsiteX1" fmla="*/ 31817 w 45578"/>
                <a:gd name="connsiteY1" fmla="*/ 120115 h 123720"/>
                <a:gd name="connsiteX2" fmla="*/ 23214 w 45578"/>
                <a:gd name="connsiteY2" fmla="*/ 119316 h 123720"/>
                <a:gd name="connsiteX3" fmla="*/ 1524 w 45578"/>
                <a:gd name="connsiteY3" fmla="*/ 54706 h 123720"/>
                <a:gd name="connsiteX4" fmla="*/ 510 w 45578"/>
                <a:gd name="connsiteY4" fmla="*/ 6011 h 123720"/>
                <a:gd name="connsiteX5" fmla="*/ 2415 w 45578"/>
                <a:gd name="connsiteY5" fmla="*/ 112 h 123720"/>
                <a:gd name="connsiteX6" fmla="*/ 7116 w 45578"/>
                <a:gd name="connsiteY6" fmla="*/ 4076 h 123720"/>
                <a:gd name="connsiteX7" fmla="*/ 41340 w 45578"/>
                <a:gd name="connsiteY7" fmla="*/ 60390 h 123720"/>
                <a:gd name="connsiteX8" fmla="*/ 45519 w 45578"/>
                <a:gd name="connsiteY8" fmla="*/ 83309 h 12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78" h="123720">
                  <a:moveTo>
                    <a:pt x="45519" y="83278"/>
                  </a:moveTo>
                  <a:cubicBezTo>
                    <a:pt x="45980" y="97902"/>
                    <a:pt x="41187" y="109884"/>
                    <a:pt x="31817" y="120115"/>
                  </a:cubicBezTo>
                  <a:cubicBezTo>
                    <a:pt x="27270" y="125092"/>
                    <a:pt x="26624" y="125000"/>
                    <a:pt x="23214" y="119316"/>
                  </a:cubicBezTo>
                  <a:cubicBezTo>
                    <a:pt x="11232" y="99377"/>
                    <a:pt x="4658" y="77625"/>
                    <a:pt x="1524" y="54706"/>
                  </a:cubicBezTo>
                  <a:cubicBezTo>
                    <a:pt x="-688" y="38516"/>
                    <a:pt x="19" y="22263"/>
                    <a:pt x="510" y="6011"/>
                  </a:cubicBezTo>
                  <a:cubicBezTo>
                    <a:pt x="572" y="3922"/>
                    <a:pt x="234" y="788"/>
                    <a:pt x="2415" y="112"/>
                  </a:cubicBezTo>
                  <a:cubicBezTo>
                    <a:pt x="4781" y="-625"/>
                    <a:pt x="5794" y="2447"/>
                    <a:pt x="7116" y="4076"/>
                  </a:cubicBezTo>
                  <a:cubicBezTo>
                    <a:pt x="21094" y="21280"/>
                    <a:pt x="33906" y="39192"/>
                    <a:pt x="41340" y="60390"/>
                  </a:cubicBezTo>
                  <a:cubicBezTo>
                    <a:pt x="44013" y="68009"/>
                    <a:pt x="45949" y="75782"/>
                    <a:pt x="45519" y="83309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B33D07AB-F57A-4BCB-B71B-B1C9BC2B5CF5}"/>
                </a:ext>
              </a:extLst>
            </p:cNvPr>
            <p:cNvSpPr/>
            <p:nvPr/>
          </p:nvSpPr>
          <p:spPr>
            <a:xfrm>
              <a:off x="109668" y="473066"/>
              <a:ext cx="122538" cy="42891"/>
            </a:xfrm>
            <a:custGeom>
              <a:avLst/>
              <a:gdLst>
                <a:gd name="connsiteX0" fmla="*/ 93653 w 122538"/>
                <a:gd name="connsiteY0" fmla="*/ 2 h 42891"/>
                <a:gd name="connsiteX1" fmla="*/ 119245 w 122538"/>
                <a:gd name="connsiteY1" fmla="*/ 7375 h 42891"/>
                <a:gd name="connsiteX2" fmla="*/ 119767 w 122538"/>
                <a:gd name="connsiteY2" fmla="*/ 17053 h 42891"/>
                <a:gd name="connsiteX3" fmla="*/ 65235 w 122538"/>
                <a:gd name="connsiteY3" fmla="*/ 41754 h 42891"/>
                <a:gd name="connsiteX4" fmla="*/ 4404 w 122538"/>
                <a:gd name="connsiteY4" fmla="*/ 36715 h 42891"/>
                <a:gd name="connsiteX5" fmla="*/ 11 w 122538"/>
                <a:gd name="connsiteY5" fmla="*/ 34350 h 42891"/>
                <a:gd name="connsiteX6" fmla="*/ 3329 w 122538"/>
                <a:gd name="connsiteY6" fmla="*/ 31308 h 42891"/>
                <a:gd name="connsiteX7" fmla="*/ 81088 w 122538"/>
                <a:gd name="connsiteY7" fmla="*/ 1231 h 42891"/>
                <a:gd name="connsiteX8" fmla="*/ 93653 w 122538"/>
                <a:gd name="connsiteY8" fmla="*/ 2 h 4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538" h="42891">
                  <a:moveTo>
                    <a:pt x="93653" y="2"/>
                  </a:moveTo>
                  <a:cubicBezTo>
                    <a:pt x="102962" y="-60"/>
                    <a:pt x="111687" y="1476"/>
                    <a:pt x="119245" y="7375"/>
                  </a:cubicBezTo>
                  <a:cubicBezTo>
                    <a:pt x="123239" y="10478"/>
                    <a:pt x="123823" y="13243"/>
                    <a:pt x="119767" y="17053"/>
                  </a:cubicBezTo>
                  <a:cubicBezTo>
                    <a:pt x="104375" y="31585"/>
                    <a:pt x="85819" y="38958"/>
                    <a:pt x="65235" y="41754"/>
                  </a:cubicBezTo>
                  <a:cubicBezTo>
                    <a:pt x="44620" y="44549"/>
                    <a:pt x="24374" y="41938"/>
                    <a:pt x="4404" y="36715"/>
                  </a:cubicBezTo>
                  <a:cubicBezTo>
                    <a:pt x="2837" y="36316"/>
                    <a:pt x="257" y="36715"/>
                    <a:pt x="11" y="34350"/>
                  </a:cubicBezTo>
                  <a:cubicBezTo>
                    <a:pt x="-173" y="32537"/>
                    <a:pt x="2008" y="32045"/>
                    <a:pt x="3329" y="31308"/>
                  </a:cubicBezTo>
                  <a:cubicBezTo>
                    <a:pt x="27876" y="17729"/>
                    <a:pt x="53161" y="6054"/>
                    <a:pt x="81088" y="1231"/>
                  </a:cubicBezTo>
                  <a:cubicBezTo>
                    <a:pt x="85235" y="524"/>
                    <a:pt x="89475" y="401"/>
                    <a:pt x="93653" y="2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088F1ACA-73DC-43AB-9F2B-F2107F58999A}"/>
                </a:ext>
              </a:extLst>
            </p:cNvPr>
            <p:cNvSpPr/>
            <p:nvPr/>
          </p:nvSpPr>
          <p:spPr>
            <a:xfrm>
              <a:off x="166351" y="-65812"/>
              <a:ext cx="90918" cy="137829"/>
            </a:xfrm>
            <a:custGeom>
              <a:avLst/>
              <a:gdLst>
                <a:gd name="connsiteX0" fmla="*/ 90888 w 90918"/>
                <a:gd name="connsiteY0" fmla="*/ 137829 h 137829"/>
                <a:gd name="connsiteX1" fmla="*/ 65941 w 90918"/>
                <a:gd name="connsiteY1" fmla="*/ 121301 h 137829"/>
                <a:gd name="connsiteX2" fmla="*/ 9166 w 90918"/>
                <a:gd name="connsiteY2" fmla="*/ 30976 h 137829"/>
                <a:gd name="connsiteX3" fmla="*/ 994 w 90918"/>
                <a:gd name="connsiteY3" fmla="*/ 5139 h 137829"/>
                <a:gd name="connsiteX4" fmla="*/ 994 w 90918"/>
                <a:gd name="connsiteY4" fmla="*/ 254 h 137829"/>
                <a:gd name="connsiteX5" fmla="*/ 5387 w 90918"/>
                <a:gd name="connsiteY5" fmla="*/ 2711 h 137829"/>
                <a:gd name="connsiteX6" fmla="*/ 42039 w 90918"/>
                <a:gd name="connsiteY6" fmla="*/ 48795 h 137829"/>
                <a:gd name="connsiteX7" fmla="*/ 89198 w 90918"/>
                <a:gd name="connsiteY7" fmla="*/ 133436 h 137829"/>
                <a:gd name="connsiteX8" fmla="*/ 90919 w 90918"/>
                <a:gd name="connsiteY8" fmla="*/ 137829 h 13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18" h="137829">
                  <a:moveTo>
                    <a:pt x="90888" y="137829"/>
                  </a:moveTo>
                  <a:cubicBezTo>
                    <a:pt x="81057" y="134235"/>
                    <a:pt x="73315" y="127998"/>
                    <a:pt x="65941" y="121301"/>
                  </a:cubicBezTo>
                  <a:cubicBezTo>
                    <a:pt x="38598" y="96507"/>
                    <a:pt x="21394" y="65263"/>
                    <a:pt x="9166" y="30976"/>
                  </a:cubicBezTo>
                  <a:cubicBezTo>
                    <a:pt x="6125" y="22466"/>
                    <a:pt x="3605" y="13802"/>
                    <a:pt x="994" y="5139"/>
                  </a:cubicBezTo>
                  <a:cubicBezTo>
                    <a:pt x="502" y="3572"/>
                    <a:pt x="-973" y="1329"/>
                    <a:pt x="994" y="254"/>
                  </a:cubicBezTo>
                  <a:cubicBezTo>
                    <a:pt x="2806" y="-760"/>
                    <a:pt x="4127" y="1513"/>
                    <a:pt x="5387" y="2711"/>
                  </a:cubicBezTo>
                  <a:cubicBezTo>
                    <a:pt x="19642" y="16444"/>
                    <a:pt x="31286" y="32297"/>
                    <a:pt x="42039" y="48795"/>
                  </a:cubicBezTo>
                  <a:cubicBezTo>
                    <a:pt x="59704" y="75893"/>
                    <a:pt x="75158" y="104280"/>
                    <a:pt x="89198" y="133436"/>
                  </a:cubicBezTo>
                  <a:cubicBezTo>
                    <a:pt x="89874" y="134849"/>
                    <a:pt x="90366" y="136354"/>
                    <a:pt x="90919" y="137829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82BAB8FF-FC1E-4CBB-8C84-F48C1BC45D31}"/>
                </a:ext>
              </a:extLst>
            </p:cNvPr>
            <p:cNvSpPr/>
            <p:nvPr/>
          </p:nvSpPr>
          <p:spPr>
            <a:xfrm>
              <a:off x="215727" y="-75833"/>
              <a:ext cx="77457" cy="59813"/>
            </a:xfrm>
            <a:custGeom>
              <a:avLst/>
              <a:gdLst>
                <a:gd name="connsiteX0" fmla="*/ 77458 w 77457"/>
                <a:gd name="connsiteY0" fmla="*/ 29814 h 59813"/>
                <a:gd name="connsiteX1" fmla="*/ 77458 w 77457"/>
                <a:gd name="connsiteY1" fmla="*/ 55099 h 59813"/>
                <a:gd name="connsiteX2" fmla="*/ 71835 w 77457"/>
                <a:gd name="connsiteY2" fmla="*/ 59554 h 59813"/>
                <a:gd name="connsiteX3" fmla="*/ 3355 w 77457"/>
                <a:gd name="connsiteY3" fmla="*/ 40751 h 59813"/>
                <a:gd name="connsiteX4" fmla="*/ 37 w 77457"/>
                <a:gd name="connsiteY4" fmla="*/ 38570 h 59813"/>
                <a:gd name="connsiteX5" fmla="*/ 2587 w 77457"/>
                <a:gd name="connsiteY5" fmla="*/ 35559 h 59813"/>
                <a:gd name="connsiteX6" fmla="*/ 72480 w 77457"/>
                <a:gd name="connsiteY6" fmla="*/ 566 h 59813"/>
                <a:gd name="connsiteX7" fmla="*/ 77458 w 77457"/>
                <a:gd name="connsiteY7" fmla="*/ 4499 h 59813"/>
                <a:gd name="connsiteX8" fmla="*/ 77458 w 77457"/>
                <a:gd name="connsiteY8" fmla="*/ 29784 h 5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57" h="59813">
                  <a:moveTo>
                    <a:pt x="77458" y="29814"/>
                  </a:moveTo>
                  <a:cubicBezTo>
                    <a:pt x="77458" y="38232"/>
                    <a:pt x="77427" y="46681"/>
                    <a:pt x="77458" y="55099"/>
                  </a:cubicBezTo>
                  <a:cubicBezTo>
                    <a:pt x="77458" y="59062"/>
                    <a:pt x="75891" y="60445"/>
                    <a:pt x="71835" y="59554"/>
                  </a:cubicBezTo>
                  <a:cubicBezTo>
                    <a:pt x="48640" y="54638"/>
                    <a:pt x="25874" y="48125"/>
                    <a:pt x="3355" y="40751"/>
                  </a:cubicBezTo>
                  <a:cubicBezTo>
                    <a:pt x="2064" y="40321"/>
                    <a:pt x="313" y="40137"/>
                    <a:pt x="37" y="38570"/>
                  </a:cubicBezTo>
                  <a:cubicBezTo>
                    <a:pt x="-270" y="36911"/>
                    <a:pt x="1419" y="36266"/>
                    <a:pt x="2587" y="35559"/>
                  </a:cubicBezTo>
                  <a:cubicBezTo>
                    <a:pt x="24799" y="21734"/>
                    <a:pt x="48179" y="10183"/>
                    <a:pt x="72480" y="566"/>
                  </a:cubicBezTo>
                  <a:cubicBezTo>
                    <a:pt x="76567" y="-1062"/>
                    <a:pt x="77458" y="996"/>
                    <a:pt x="77458" y="4499"/>
                  </a:cubicBezTo>
                  <a:cubicBezTo>
                    <a:pt x="77458" y="12917"/>
                    <a:pt x="77458" y="21365"/>
                    <a:pt x="77458" y="29784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A5F63C0C-D0F1-49ED-902F-718E4451ECF4}"/>
                </a:ext>
              </a:extLst>
            </p:cNvPr>
            <p:cNvSpPr/>
            <p:nvPr/>
          </p:nvSpPr>
          <p:spPr>
            <a:xfrm>
              <a:off x="144206" y="-1024906"/>
              <a:ext cx="148156" cy="59576"/>
            </a:xfrm>
            <a:custGeom>
              <a:avLst/>
              <a:gdLst>
                <a:gd name="connsiteX0" fmla="*/ 142588 w 148156"/>
                <a:gd name="connsiteY0" fmla="*/ 59576 h 59576"/>
                <a:gd name="connsiteX1" fmla="*/ 37794 w 148156"/>
                <a:gd name="connsiteY1" fmla="*/ 39484 h 59576"/>
                <a:gd name="connsiteX2" fmla="*/ 7839 w 148156"/>
                <a:gd name="connsiteY2" fmla="*/ 19606 h 59576"/>
                <a:gd name="connsiteX3" fmla="*/ 3323 w 148156"/>
                <a:gd name="connsiteY3" fmla="*/ 13984 h 59576"/>
                <a:gd name="connsiteX4" fmla="*/ 1480 w 148156"/>
                <a:gd name="connsiteY4" fmla="*/ 3047 h 59576"/>
                <a:gd name="connsiteX5" fmla="*/ 15397 w 148156"/>
                <a:gd name="connsiteY5" fmla="*/ 2033 h 59576"/>
                <a:gd name="connsiteX6" fmla="*/ 52018 w 148156"/>
                <a:gd name="connsiteY6" fmla="*/ 20344 h 59576"/>
                <a:gd name="connsiteX7" fmla="*/ 140069 w 148156"/>
                <a:gd name="connsiteY7" fmla="*/ 52848 h 59576"/>
                <a:gd name="connsiteX8" fmla="*/ 143510 w 148156"/>
                <a:gd name="connsiteY8" fmla="*/ 53893 h 59576"/>
                <a:gd name="connsiteX9" fmla="*/ 148088 w 148156"/>
                <a:gd name="connsiteY9" fmla="*/ 57610 h 59576"/>
                <a:gd name="connsiteX10" fmla="*/ 142557 w 148156"/>
                <a:gd name="connsiteY10" fmla="*/ 59545 h 5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156" h="59576">
                  <a:moveTo>
                    <a:pt x="142588" y="59576"/>
                  </a:moveTo>
                  <a:cubicBezTo>
                    <a:pt x="106766" y="57149"/>
                    <a:pt x="71128" y="54200"/>
                    <a:pt x="37794" y="39484"/>
                  </a:cubicBezTo>
                  <a:cubicBezTo>
                    <a:pt x="26703" y="34599"/>
                    <a:pt x="16534" y="28178"/>
                    <a:pt x="7839" y="19606"/>
                  </a:cubicBezTo>
                  <a:cubicBezTo>
                    <a:pt x="6149" y="17916"/>
                    <a:pt x="4521" y="16042"/>
                    <a:pt x="3323" y="13984"/>
                  </a:cubicBezTo>
                  <a:cubicBezTo>
                    <a:pt x="1357" y="10605"/>
                    <a:pt x="-1931" y="6672"/>
                    <a:pt x="1480" y="3047"/>
                  </a:cubicBezTo>
                  <a:cubicBezTo>
                    <a:pt x="5320" y="-1039"/>
                    <a:pt x="10574" y="-640"/>
                    <a:pt x="15397" y="2033"/>
                  </a:cubicBezTo>
                  <a:cubicBezTo>
                    <a:pt x="27348" y="8638"/>
                    <a:pt x="39576" y="14691"/>
                    <a:pt x="52018" y="20344"/>
                  </a:cubicBezTo>
                  <a:cubicBezTo>
                    <a:pt x="80559" y="33339"/>
                    <a:pt x="110084" y="43754"/>
                    <a:pt x="140069" y="52848"/>
                  </a:cubicBezTo>
                  <a:cubicBezTo>
                    <a:pt x="141236" y="53186"/>
                    <a:pt x="142435" y="53432"/>
                    <a:pt x="143510" y="53893"/>
                  </a:cubicBezTo>
                  <a:cubicBezTo>
                    <a:pt x="145415" y="54691"/>
                    <a:pt x="148671" y="54661"/>
                    <a:pt x="148088" y="57610"/>
                  </a:cubicBezTo>
                  <a:cubicBezTo>
                    <a:pt x="147534" y="60436"/>
                    <a:pt x="144462" y="59208"/>
                    <a:pt x="142557" y="59545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5BC3DA06-537B-460A-B2EC-E92AF19CB313}"/>
                </a:ext>
              </a:extLst>
            </p:cNvPr>
            <p:cNvSpPr/>
            <p:nvPr/>
          </p:nvSpPr>
          <p:spPr>
            <a:xfrm>
              <a:off x="-63428" y="-959776"/>
              <a:ext cx="106869" cy="44202"/>
            </a:xfrm>
            <a:custGeom>
              <a:avLst/>
              <a:gdLst>
                <a:gd name="connsiteX0" fmla="*/ 106870 w 106869"/>
                <a:gd name="connsiteY0" fmla="*/ 44063 h 44202"/>
                <a:gd name="connsiteX1" fmla="*/ 72430 w 106869"/>
                <a:gd name="connsiteY1" fmla="*/ 43971 h 44202"/>
                <a:gd name="connsiteX2" fmla="*/ 15071 w 106869"/>
                <a:gd name="connsiteY2" fmla="*/ 28395 h 44202"/>
                <a:gd name="connsiteX3" fmla="*/ 2567 w 106869"/>
                <a:gd name="connsiteY3" fmla="*/ 18133 h 44202"/>
                <a:gd name="connsiteX4" fmla="*/ 4533 w 106869"/>
                <a:gd name="connsiteY4" fmla="*/ 4738 h 44202"/>
                <a:gd name="connsiteX5" fmla="*/ 27544 w 106869"/>
                <a:gd name="connsiteY5" fmla="*/ 959 h 44202"/>
                <a:gd name="connsiteX6" fmla="*/ 47329 w 106869"/>
                <a:gd name="connsiteY6" fmla="*/ 9592 h 44202"/>
                <a:gd name="connsiteX7" fmla="*/ 106870 w 106869"/>
                <a:gd name="connsiteY7" fmla="*/ 44063 h 4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869" h="44202">
                  <a:moveTo>
                    <a:pt x="106870" y="44063"/>
                  </a:moveTo>
                  <a:cubicBezTo>
                    <a:pt x="94704" y="44063"/>
                    <a:pt x="83551" y="44432"/>
                    <a:pt x="72430" y="43971"/>
                  </a:cubicBezTo>
                  <a:cubicBezTo>
                    <a:pt x="52184" y="43141"/>
                    <a:pt x="32521" y="39823"/>
                    <a:pt x="15071" y="28395"/>
                  </a:cubicBezTo>
                  <a:cubicBezTo>
                    <a:pt x="10524" y="25415"/>
                    <a:pt x="5946" y="22496"/>
                    <a:pt x="2567" y="18133"/>
                  </a:cubicBezTo>
                  <a:cubicBezTo>
                    <a:pt x="-1427" y="12941"/>
                    <a:pt x="-751" y="8579"/>
                    <a:pt x="4533" y="4738"/>
                  </a:cubicBezTo>
                  <a:cubicBezTo>
                    <a:pt x="11568" y="-362"/>
                    <a:pt x="19403" y="-853"/>
                    <a:pt x="27544" y="959"/>
                  </a:cubicBezTo>
                  <a:cubicBezTo>
                    <a:pt x="34672" y="2526"/>
                    <a:pt x="41246" y="5691"/>
                    <a:pt x="47329" y="9592"/>
                  </a:cubicBezTo>
                  <a:cubicBezTo>
                    <a:pt x="66377" y="21851"/>
                    <a:pt x="85026" y="34785"/>
                    <a:pt x="106870" y="44063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7ADFF849-F14D-4E29-B26D-563FC6E678FD}"/>
                </a:ext>
              </a:extLst>
            </p:cNvPr>
            <p:cNvSpPr/>
            <p:nvPr/>
          </p:nvSpPr>
          <p:spPr>
            <a:xfrm>
              <a:off x="96026" y="420655"/>
              <a:ext cx="101040" cy="31157"/>
            </a:xfrm>
            <a:custGeom>
              <a:avLst/>
              <a:gdLst>
                <a:gd name="connsiteX0" fmla="*/ 50551 w 101040"/>
                <a:gd name="connsiteY0" fmla="*/ 31 h 31157"/>
                <a:gd name="connsiteX1" fmla="*/ 97894 w 101040"/>
                <a:gd name="connsiteY1" fmla="*/ 16529 h 31157"/>
                <a:gd name="connsiteX2" fmla="*/ 97003 w 101040"/>
                <a:gd name="connsiteY2" fmla="*/ 24087 h 31157"/>
                <a:gd name="connsiteX3" fmla="*/ 59429 w 101040"/>
                <a:gd name="connsiteY3" fmla="*/ 31122 h 31157"/>
                <a:gd name="connsiteX4" fmla="*/ 5419 w 101040"/>
                <a:gd name="connsiteY4" fmla="*/ 17020 h 31157"/>
                <a:gd name="connsiteX5" fmla="*/ 12 w 101040"/>
                <a:gd name="connsiteY5" fmla="*/ 12166 h 31157"/>
                <a:gd name="connsiteX6" fmla="*/ 5880 w 101040"/>
                <a:gd name="connsiteY6" fmla="*/ 8756 h 31157"/>
                <a:gd name="connsiteX7" fmla="*/ 50551 w 101040"/>
                <a:gd name="connsiteY7" fmla="*/ 0 h 3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040" h="31157">
                  <a:moveTo>
                    <a:pt x="50551" y="31"/>
                  </a:moveTo>
                  <a:cubicBezTo>
                    <a:pt x="67970" y="860"/>
                    <a:pt x="84284" y="4762"/>
                    <a:pt x="97894" y="16529"/>
                  </a:cubicBezTo>
                  <a:cubicBezTo>
                    <a:pt x="102257" y="20308"/>
                    <a:pt x="102195" y="21629"/>
                    <a:pt x="97003" y="24087"/>
                  </a:cubicBezTo>
                  <a:cubicBezTo>
                    <a:pt x="85113" y="29678"/>
                    <a:pt x="72241" y="30815"/>
                    <a:pt x="59429" y="31122"/>
                  </a:cubicBezTo>
                  <a:cubicBezTo>
                    <a:pt x="40166" y="31613"/>
                    <a:pt x="22040" y="26944"/>
                    <a:pt x="5419" y="17020"/>
                  </a:cubicBezTo>
                  <a:cubicBezTo>
                    <a:pt x="3299" y="15761"/>
                    <a:pt x="-234" y="15085"/>
                    <a:pt x="12" y="12166"/>
                  </a:cubicBezTo>
                  <a:cubicBezTo>
                    <a:pt x="227" y="9555"/>
                    <a:pt x="3699" y="9555"/>
                    <a:pt x="5880" y="8756"/>
                  </a:cubicBezTo>
                  <a:cubicBezTo>
                    <a:pt x="20289" y="3410"/>
                    <a:pt x="35220" y="645"/>
                    <a:pt x="50551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78D12527-EC7F-46DF-A166-B2077E28227D}"/>
                </a:ext>
              </a:extLst>
            </p:cNvPr>
            <p:cNvSpPr/>
            <p:nvPr/>
          </p:nvSpPr>
          <p:spPr>
            <a:xfrm>
              <a:off x="103155" y="68097"/>
              <a:ext cx="111432" cy="39374"/>
            </a:xfrm>
            <a:custGeom>
              <a:avLst/>
              <a:gdLst>
                <a:gd name="connsiteX0" fmla="*/ 93960 w 111432"/>
                <a:gd name="connsiteY0" fmla="*/ 47 h 39374"/>
                <a:gd name="connsiteX1" fmla="*/ 108860 w 111432"/>
                <a:gd name="connsiteY1" fmla="*/ 1522 h 39374"/>
                <a:gd name="connsiteX2" fmla="*/ 111287 w 111432"/>
                <a:gd name="connsiteY2" fmla="*/ 2997 h 39374"/>
                <a:gd name="connsiteX3" fmla="*/ 109474 w 111432"/>
                <a:gd name="connsiteY3" fmla="*/ 5608 h 39374"/>
                <a:gd name="connsiteX4" fmla="*/ 30948 w 111432"/>
                <a:gd name="connsiteY4" fmla="*/ 35624 h 39374"/>
                <a:gd name="connsiteX5" fmla="*/ 5847 w 111432"/>
                <a:gd name="connsiteY5" fmla="*/ 38819 h 39374"/>
                <a:gd name="connsiteX6" fmla="*/ 287 w 111432"/>
                <a:gd name="connsiteY6" fmla="*/ 38266 h 39374"/>
                <a:gd name="connsiteX7" fmla="*/ 3052 w 111432"/>
                <a:gd name="connsiteY7" fmla="*/ 33473 h 39374"/>
                <a:gd name="connsiteX8" fmla="*/ 50672 w 111432"/>
                <a:gd name="connsiteY8" fmla="*/ 7113 h 39374"/>
                <a:gd name="connsiteX9" fmla="*/ 93960 w 111432"/>
                <a:gd name="connsiteY9" fmla="*/ 78 h 3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32" h="39374">
                  <a:moveTo>
                    <a:pt x="93960" y="47"/>
                  </a:moveTo>
                  <a:cubicBezTo>
                    <a:pt x="97739" y="-168"/>
                    <a:pt x="103330" y="354"/>
                    <a:pt x="108860" y="1522"/>
                  </a:cubicBezTo>
                  <a:cubicBezTo>
                    <a:pt x="109751" y="1706"/>
                    <a:pt x="110980" y="2290"/>
                    <a:pt x="111287" y="2997"/>
                  </a:cubicBezTo>
                  <a:cubicBezTo>
                    <a:pt x="111902" y="4441"/>
                    <a:pt x="110427" y="4994"/>
                    <a:pt x="109474" y="5608"/>
                  </a:cubicBezTo>
                  <a:cubicBezTo>
                    <a:pt x="85296" y="20877"/>
                    <a:pt x="60165" y="33473"/>
                    <a:pt x="30948" y="35624"/>
                  </a:cubicBezTo>
                  <a:cubicBezTo>
                    <a:pt x="22560" y="36238"/>
                    <a:pt x="14235" y="37775"/>
                    <a:pt x="5847" y="38819"/>
                  </a:cubicBezTo>
                  <a:cubicBezTo>
                    <a:pt x="3943" y="39065"/>
                    <a:pt x="1362" y="40202"/>
                    <a:pt x="287" y="38266"/>
                  </a:cubicBezTo>
                  <a:cubicBezTo>
                    <a:pt x="-850" y="36177"/>
                    <a:pt x="1669" y="34764"/>
                    <a:pt x="3052" y="33473"/>
                  </a:cubicBezTo>
                  <a:cubicBezTo>
                    <a:pt x="16785" y="20847"/>
                    <a:pt x="33129" y="12828"/>
                    <a:pt x="50672" y="7113"/>
                  </a:cubicBezTo>
                  <a:cubicBezTo>
                    <a:pt x="64128" y="2720"/>
                    <a:pt x="77892" y="78"/>
                    <a:pt x="93960" y="78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2B682ADB-2A04-43AC-9E4F-127BF1B4C6F7}"/>
                </a:ext>
              </a:extLst>
            </p:cNvPr>
            <p:cNvSpPr/>
            <p:nvPr/>
          </p:nvSpPr>
          <p:spPr>
            <a:xfrm>
              <a:off x="120481" y="-1884725"/>
              <a:ext cx="114576" cy="29456"/>
            </a:xfrm>
            <a:custGeom>
              <a:avLst/>
              <a:gdLst>
                <a:gd name="connsiteX0" fmla="*/ 114546 w 114576"/>
                <a:gd name="connsiteY0" fmla="*/ 2389 h 29456"/>
                <a:gd name="connsiteX1" fmla="*/ 112119 w 114576"/>
                <a:gd name="connsiteY1" fmla="*/ 3464 h 29456"/>
                <a:gd name="connsiteX2" fmla="*/ 35251 w 114576"/>
                <a:gd name="connsiteY2" fmla="*/ 27336 h 29456"/>
                <a:gd name="connsiteX3" fmla="*/ 4620 w 114576"/>
                <a:gd name="connsiteY3" fmla="*/ 29210 h 29456"/>
                <a:gd name="connsiteX4" fmla="*/ 227 w 114576"/>
                <a:gd name="connsiteY4" fmla="*/ 28319 h 29456"/>
                <a:gd name="connsiteX5" fmla="*/ 2470 w 114576"/>
                <a:gd name="connsiteY5" fmla="*/ 24540 h 29456"/>
                <a:gd name="connsiteX6" fmla="*/ 63516 w 114576"/>
                <a:gd name="connsiteY6" fmla="*/ 238 h 29456"/>
                <a:gd name="connsiteX7" fmla="*/ 107510 w 114576"/>
                <a:gd name="connsiteY7" fmla="*/ 177 h 29456"/>
                <a:gd name="connsiteX8" fmla="*/ 114577 w 114576"/>
                <a:gd name="connsiteY8" fmla="*/ 2389 h 2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76" h="29456">
                  <a:moveTo>
                    <a:pt x="114546" y="2389"/>
                  </a:moveTo>
                  <a:cubicBezTo>
                    <a:pt x="113593" y="2788"/>
                    <a:pt x="112825" y="3065"/>
                    <a:pt x="112119" y="3464"/>
                  </a:cubicBezTo>
                  <a:cubicBezTo>
                    <a:pt x="87940" y="16030"/>
                    <a:pt x="63423" y="27336"/>
                    <a:pt x="35251" y="27336"/>
                  </a:cubicBezTo>
                  <a:cubicBezTo>
                    <a:pt x="25051" y="27336"/>
                    <a:pt x="14820" y="28595"/>
                    <a:pt x="4620" y="29210"/>
                  </a:cubicBezTo>
                  <a:cubicBezTo>
                    <a:pt x="3115" y="29302"/>
                    <a:pt x="1087" y="30070"/>
                    <a:pt x="227" y="28319"/>
                  </a:cubicBezTo>
                  <a:cubicBezTo>
                    <a:pt x="-664" y="26445"/>
                    <a:pt x="1272" y="25431"/>
                    <a:pt x="2470" y="24540"/>
                  </a:cubicBezTo>
                  <a:cubicBezTo>
                    <a:pt x="20504" y="10684"/>
                    <a:pt x="40351" y="1007"/>
                    <a:pt x="63516" y="238"/>
                  </a:cubicBezTo>
                  <a:cubicBezTo>
                    <a:pt x="78170" y="-222"/>
                    <a:pt x="92856" y="116"/>
                    <a:pt x="107510" y="177"/>
                  </a:cubicBezTo>
                  <a:cubicBezTo>
                    <a:pt x="109600" y="177"/>
                    <a:pt x="111904" y="-437"/>
                    <a:pt x="114577" y="2389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D35FDBFC-C54A-4715-B714-839574D20039}"/>
                </a:ext>
              </a:extLst>
            </p:cNvPr>
            <p:cNvSpPr/>
            <p:nvPr/>
          </p:nvSpPr>
          <p:spPr>
            <a:xfrm>
              <a:off x="-195399" y="-1698248"/>
              <a:ext cx="69674" cy="70404"/>
            </a:xfrm>
            <a:custGeom>
              <a:avLst/>
              <a:gdLst>
                <a:gd name="connsiteX0" fmla="*/ 59452 w 69674"/>
                <a:gd name="connsiteY0" fmla="*/ 70110 h 70404"/>
                <a:gd name="connsiteX1" fmla="*/ 52202 w 69674"/>
                <a:gd name="connsiteY1" fmla="*/ 68205 h 70404"/>
                <a:gd name="connsiteX2" fmla="*/ 3629 w 69674"/>
                <a:gd name="connsiteY2" fmla="*/ 12751 h 70404"/>
                <a:gd name="connsiteX3" fmla="*/ 895 w 69674"/>
                <a:gd name="connsiteY3" fmla="*/ 1722 h 70404"/>
                <a:gd name="connsiteX4" fmla="*/ 12908 w 69674"/>
                <a:gd name="connsiteY4" fmla="*/ 1722 h 70404"/>
                <a:gd name="connsiteX5" fmla="*/ 67870 w 69674"/>
                <a:gd name="connsiteY5" fmla="*/ 48697 h 70404"/>
                <a:gd name="connsiteX6" fmla="*/ 69376 w 69674"/>
                <a:gd name="connsiteY6" fmla="*/ 59757 h 70404"/>
                <a:gd name="connsiteX7" fmla="*/ 64521 w 69674"/>
                <a:gd name="connsiteY7" fmla="*/ 55763 h 70404"/>
                <a:gd name="connsiteX8" fmla="*/ 27962 w 69674"/>
                <a:gd name="connsiteY8" fmla="*/ 25808 h 70404"/>
                <a:gd name="connsiteX9" fmla="*/ 21633 w 69674"/>
                <a:gd name="connsiteY9" fmla="*/ 25808 h 70404"/>
                <a:gd name="connsiteX10" fmla="*/ 23998 w 69674"/>
                <a:gd name="connsiteY10" fmla="*/ 31308 h 70404"/>
                <a:gd name="connsiteX11" fmla="*/ 56349 w 69674"/>
                <a:gd name="connsiteY11" fmla="*/ 64519 h 70404"/>
                <a:gd name="connsiteX12" fmla="*/ 59483 w 69674"/>
                <a:gd name="connsiteY12" fmla="*/ 70172 h 7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674" h="70404">
                  <a:moveTo>
                    <a:pt x="59452" y="70110"/>
                  </a:moveTo>
                  <a:cubicBezTo>
                    <a:pt x="56564" y="71124"/>
                    <a:pt x="54414" y="69281"/>
                    <a:pt x="52202" y="68205"/>
                  </a:cubicBezTo>
                  <a:cubicBezTo>
                    <a:pt x="28484" y="56316"/>
                    <a:pt x="14137" y="36162"/>
                    <a:pt x="3629" y="12751"/>
                  </a:cubicBezTo>
                  <a:cubicBezTo>
                    <a:pt x="2063" y="9249"/>
                    <a:pt x="-1716" y="4825"/>
                    <a:pt x="895" y="1722"/>
                  </a:cubicBezTo>
                  <a:cubicBezTo>
                    <a:pt x="3629" y="-1565"/>
                    <a:pt x="8914" y="677"/>
                    <a:pt x="12908" y="1722"/>
                  </a:cubicBezTo>
                  <a:cubicBezTo>
                    <a:pt x="38868" y="8358"/>
                    <a:pt x="57640" y="23596"/>
                    <a:pt x="67870" y="48697"/>
                  </a:cubicBezTo>
                  <a:cubicBezTo>
                    <a:pt x="69867" y="53643"/>
                    <a:pt x="69929" y="55425"/>
                    <a:pt x="69376" y="59757"/>
                  </a:cubicBezTo>
                  <a:cubicBezTo>
                    <a:pt x="66703" y="59695"/>
                    <a:pt x="65904" y="57330"/>
                    <a:pt x="64521" y="55763"/>
                  </a:cubicBezTo>
                  <a:cubicBezTo>
                    <a:pt x="53892" y="43843"/>
                    <a:pt x="42371" y="33028"/>
                    <a:pt x="27962" y="25808"/>
                  </a:cubicBezTo>
                  <a:cubicBezTo>
                    <a:pt x="25934" y="24795"/>
                    <a:pt x="23507" y="22767"/>
                    <a:pt x="21633" y="25808"/>
                  </a:cubicBezTo>
                  <a:cubicBezTo>
                    <a:pt x="20066" y="28358"/>
                    <a:pt x="22524" y="29833"/>
                    <a:pt x="23998" y="31308"/>
                  </a:cubicBezTo>
                  <a:cubicBezTo>
                    <a:pt x="34844" y="42337"/>
                    <a:pt x="46426" y="52598"/>
                    <a:pt x="56349" y="64519"/>
                  </a:cubicBezTo>
                  <a:cubicBezTo>
                    <a:pt x="57670" y="66116"/>
                    <a:pt x="59729" y="67468"/>
                    <a:pt x="59483" y="70172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FE101EEC-74D8-4C95-A420-48B546DAE43C}"/>
                </a:ext>
              </a:extLst>
            </p:cNvPr>
            <p:cNvSpPr/>
            <p:nvPr/>
          </p:nvSpPr>
          <p:spPr>
            <a:xfrm>
              <a:off x="-26053" y="-881844"/>
              <a:ext cx="102120" cy="26377"/>
            </a:xfrm>
            <a:custGeom>
              <a:avLst/>
              <a:gdLst>
                <a:gd name="connsiteX0" fmla="*/ 43811 w 102120"/>
                <a:gd name="connsiteY0" fmla="*/ 26378 h 26377"/>
                <a:gd name="connsiteX1" fmla="*/ 14348 w 102120"/>
                <a:gd name="connsiteY1" fmla="*/ 20817 h 26377"/>
                <a:gd name="connsiteX2" fmla="*/ 1813 w 102120"/>
                <a:gd name="connsiteY2" fmla="*/ 10832 h 26377"/>
                <a:gd name="connsiteX3" fmla="*/ 5561 w 102120"/>
                <a:gd name="connsiteY3" fmla="*/ 1001 h 26377"/>
                <a:gd name="connsiteX4" fmla="*/ 21076 w 102120"/>
                <a:gd name="connsiteY4" fmla="*/ 847 h 26377"/>
                <a:gd name="connsiteX5" fmla="*/ 62244 w 102120"/>
                <a:gd name="connsiteY5" fmla="*/ 6469 h 26377"/>
                <a:gd name="connsiteX6" fmla="*/ 96930 w 102120"/>
                <a:gd name="connsiteY6" fmla="*/ 2783 h 26377"/>
                <a:gd name="connsiteX7" fmla="*/ 101846 w 102120"/>
                <a:gd name="connsiteY7" fmla="*/ 3182 h 26377"/>
                <a:gd name="connsiteX8" fmla="*/ 99664 w 102120"/>
                <a:gd name="connsiteY8" fmla="*/ 7729 h 26377"/>
                <a:gd name="connsiteX9" fmla="*/ 80432 w 102120"/>
                <a:gd name="connsiteY9" fmla="*/ 19772 h 26377"/>
                <a:gd name="connsiteX10" fmla="*/ 43811 w 102120"/>
                <a:gd name="connsiteY10" fmla="*/ 26378 h 2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120" h="26377">
                  <a:moveTo>
                    <a:pt x="43811" y="26378"/>
                  </a:moveTo>
                  <a:cubicBezTo>
                    <a:pt x="33765" y="25702"/>
                    <a:pt x="23780" y="24841"/>
                    <a:pt x="14348" y="20817"/>
                  </a:cubicBezTo>
                  <a:cubicBezTo>
                    <a:pt x="9248" y="18635"/>
                    <a:pt x="4855" y="15502"/>
                    <a:pt x="1813" y="10832"/>
                  </a:cubicBezTo>
                  <a:cubicBezTo>
                    <a:pt x="-1505" y="5793"/>
                    <a:pt x="-276" y="2721"/>
                    <a:pt x="5561" y="1001"/>
                  </a:cubicBezTo>
                  <a:cubicBezTo>
                    <a:pt x="10723" y="-505"/>
                    <a:pt x="15884" y="-105"/>
                    <a:pt x="21076" y="847"/>
                  </a:cubicBezTo>
                  <a:cubicBezTo>
                    <a:pt x="34717" y="3336"/>
                    <a:pt x="48388" y="5456"/>
                    <a:pt x="62244" y="6469"/>
                  </a:cubicBezTo>
                  <a:cubicBezTo>
                    <a:pt x="74042" y="7360"/>
                    <a:pt x="85378" y="4134"/>
                    <a:pt x="96930" y="2783"/>
                  </a:cubicBezTo>
                  <a:cubicBezTo>
                    <a:pt x="98620" y="2598"/>
                    <a:pt x="100770" y="1154"/>
                    <a:pt x="101846" y="3182"/>
                  </a:cubicBezTo>
                  <a:cubicBezTo>
                    <a:pt x="102859" y="5087"/>
                    <a:pt x="100832" y="6469"/>
                    <a:pt x="99664" y="7729"/>
                  </a:cubicBezTo>
                  <a:cubicBezTo>
                    <a:pt x="94349" y="13474"/>
                    <a:pt x="87621" y="17038"/>
                    <a:pt x="80432" y="19772"/>
                  </a:cubicBezTo>
                  <a:cubicBezTo>
                    <a:pt x="68635" y="24227"/>
                    <a:pt x="56346" y="25886"/>
                    <a:pt x="43811" y="26378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5" name="Forma libre: forma 124">
              <a:extLst>
                <a:ext uri="{FF2B5EF4-FFF2-40B4-BE49-F238E27FC236}">
                  <a16:creationId xmlns:a16="http://schemas.microsoft.com/office/drawing/2014/main" id="{C05C675B-805F-4A43-BC69-C95055C8DB56}"/>
                </a:ext>
              </a:extLst>
            </p:cNvPr>
            <p:cNvSpPr/>
            <p:nvPr/>
          </p:nvSpPr>
          <p:spPr>
            <a:xfrm>
              <a:off x="-114661" y="-1796568"/>
              <a:ext cx="28722" cy="91039"/>
            </a:xfrm>
            <a:custGeom>
              <a:avLst/>
              <a:gdLst>
                <a:gd name="connsiteX0" fmla="*/ 6425 w 28722"/>
                <a:gd name="connsiteY0" fmla="*/ 91040 h 91039"/>
                <a:gd name="connsiteX1" fmla="*/ 1602 w 28722"/>
                <a:gd name="connsiteY1" fmla="*/ 73405 h 91039"/>
                <a:gd name="connsiteX2" fmla="*/ 11525 w 28722"/>
                <a:gd name="connsiteY2" fmla="*/ 4279 h 91039"/>
                <a:gd name="connsiteX3" fmla="*/ 15089 w 28722"/>
                <a:gd name="connsiteY3" fmla="*/ 9 h 91039"/>
                <a:gd name="connsiteX4" fmla="*/ 17885 w 28722"/>
                <a:gd name="connsiteY4" fmla="*/ 4310 h 91039"/>
                <a:gd name="connsiteX5" fmla="*/ 26794 w 28722"/>
                <a:gd name="connsiteY5" fmla="*/ 74327 h 91039"/>
                <a:gd name="connsiteX6" fmla="*/ 21633 w 28722"/>
                <a:gd name="connsiteY6" fmla="*/ 86063 h 91039"/>
                <a:gd name="connsiteX7" fmla="*/ 20189 w 28722"/>
                <a:gd name="connsiteY7" fmla="*/ 78628 h 91039"/>
                <a:gd name="connsiteX8" fmla="*/ 20128 w 28722"/>
                <a:gd name="connsiteY8" fmla="*/ 71408 h 91039"/>
                <a:gd name="connsiteX9" fmla="*/ 15949 w 28722"/>
                <a:gd name="connsiteY9" fmla="*/ 64649 h 91039"/>
                <a:gd name="connsiteX10" fmla="*/ 11003 w 28722"/>
                <a:gd name="connsiteY10" fmla="*/ 70302 h 91039"/>
                <a:gd name="connsiteX11" fmla="*/ 8637 w 28722"/>
                <a:gd name="connsiteY11" fmla="*/ 85755 h 91039"/>
                <a:gd name="connsiteX12" fmla="*/ 6395 w 28722"/>
                <a:gd name="connsiteY12" fmla="*/ 91009 h 9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22" h="91039">
                  <a:moveTo>
                    <a:pt x="6425" y="91040"/>
                  </a:moveTo>
                  <a:cubicBezTo>
                    <a:pt x="3445" y="85418"/>
                    <a:pt x="2554" y="79365"/>
                    <a:pt x="1602" y="73405"/>
                  </a:cubicBezTo>
                  <a:cubicBezTo>
                    <a:pt x="-2300" y="49349"/>
                    <a:pt x="895" y="26277"/>
                    <a:pt x="11525" y="4279"/>
                  </a:cubicBezTo>
                  <a:cubicBezTo>
                    <a:pt x="12355" y="2559"/>
                    <a:pt x="12723" y="-175"/>
                    <a:pt x="15089" y="9"/>
                  </a:cubicBezTo>
                  <a:cubicBezTo>
                    <a:pt x="16994" y="162"/>
                    <a:pt x="17301" y="2682"/>
                    <a:pt x="17885" y="4310"/>
                  </a:cubicBezTo>
                  <a:cubicBezTo>
                    <a:pt x="25996" y="26983"/>
                    <a:pt x="31956" y="49964"/>
                    <a:pt x="26794" y="74327"/>
                  </a:cubicBezTo>
                  <a:cubicBezTo>
                    <a:pt x="25934" y="78413"/>
                    <a:pt x="24767" y="82468"/>
                    <a:pt x="21633" y="86063"/>
                  </a:cubicBezTo>
                  <a:cubicBezTo>
                    <a:pt x="19206" y="83697"/>
                    <a:pt x="20373" y="80993"/>
                    <a:pt x="20189" y="78628"/>
                  </a:cubicBezTo>
                  <a:cubicBezTo>
                    <a:pt x="20005" y="76231"/>
                    <a:pt x="20158" y="73804"/>
                    <a:pt x="20128" y="71408"/>
                  </a:cubicBezTo>
                  <a:cubicBezTo>
                    <a:pt x="20128" y="68305"/>
                    <a:pt x="20035" y="64926"/>
                    <a:pt x="15949" y="64649"/>
                  </a:cubicBezTo>
                  <a:cubicBezTo>
                    <a:pt x="12263" y="64403"/>
                    <a:pt x="11495" y="67414"/>
                    <a:pt x="11003" y="70302"/>
                  </a:cubicBezTo>
                  <a:cubicBezTo>
                    <a:pt x="10173" y="75433"/>
                    <a:pt x="9436" y="80594"/>
                    <a:pt x="8637" y="85755"/>
                  </a:cubicBezTo>
                  <a:cubicBezTo>
                    <a:pt x="8361" y="87445"/>
                    <a:pt x="8914" y="89442"/>
                    <a:pt x="6395" y="91009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7" name="Forma libre: forma 126">
              <a:extLst>
                <a:ext uri="{FF2B5EF4-FFF2-40B4-BE49-F238E27FC236}">
                  <a16:creationId xmlns:a16="http://schemas.microsoft.com/office/drawing/2014/main" id="{87D5F4B8-CBB8-4853-A632-DA3FDE0BA591}"/>
                </a:ext>
              </a:extLst>
            </p:cNvPr>
            <p:cNvSpPr/>
            <p:nvPr/>
          </p:nvSpPr>
          <p:spPr>
            <a:xfrm>
              <a:off x="252925" y="421626"/>
              <a:ext cx="26857" cy="90782"/>
            </a:xfrm>
            <a:custGeom>
              <a:avLst/>
              <a:gdLst>
                <a:gd name="connsiteX0" fmla="*/ 13 w 26857"/>
                <a:gd name="connsiteY0" fmla="*/ 38907 h 90782"/>
                <a:gd name="connsiteX1" fmla="*/ 9844 w 26857"/>
                <a:gd name="connsiteY1" fmla="*/ 2378 h 90782"/>
                <a:gd name="connsiteX2" fmla="*/ 14698 w 26857"/>
                <a:gd name="connsiteY2" fmla="*/ 2440 h 90782"/>
                <a:gd name="connsiteX3" fmla="*/ 23823 w 26857"/>
                <a:gd name="connsiteY3" fmla="*/ 77311 h 90782"/>
                <a:gd name="connsiteX4" fmla="*/ 19307 w 26857"/>
                <a:gd name="connsiteY4" fmla="*/ 88401 h 90782"/>
                <a:gd name="connsiteX5" fmla="*/ 14821 w 26857"/>
                <a:gd name="connsiteY5" fmla="*/ 88647 h 90782"/>
                <a:gd name="connsiteX6" fmla="*/ 44 w 26857"/>
                <a:gd name="connsiteY6" fmla="*/ 38907 h 9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57" h="90782">
                  <a:moveTo>
                    <a:pt x="13" y="38907"/>
                  </a:moveTo>
                  <a:cubicBezTo>
                    <a:pt x="-171" y="25051"/>
                    <a:pt x="3177" y="13285"/>
                    <a:pt x="9844" y="2378"/>
                  </a:cubicBezTo>
                  <a:cubicBezTo>
                    <a:pt x="11688" y="-633"/>
                    <a:pt x="13255" y="-970"/>
                    <a:pt x="14698" y="2440"/>
                  </a:cubicBezTo>
                  <a:cubicBezTo>
                    <a:pt x="24837" y="26526"/>
                    <a:pt x="30828" y="51166"/>
                    <a:pt x="23823" y="77311"/>
                  </a:cubicBezTo>
                  <a:cubicBezTo>
                    <a:pt x="22809" y="81151"/>
                    <a:pt x="20996" y="84776"/>
                    <a:pt x="19307" y="88401"/>
                  </a:cubicBezTo>
                  <a:cubicBezTo>
                    <a:pt x="18139" y="90859"/>
                    <a:pt x="16419" y="92119"/>
                    <a:pt x="14821" y="88647"/>
                  </a:cubicBezTo>
                  <a:cubicBezTo>
                    <a:pt x="7325" y="72456"/>
                    <a:pt x="-663" y="56388"/>
                    <a:pt x="44" y="38907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9" name="Forma libre: forma 128">
              <a:extLst>
                <a:ext uri="{FF2B5EF4-FFF2-40B4-BE49-F238E27FC236}">
                  <a16:creationId xmlns:a16="http://schemas.microsoft.com/office/drawing/2014/main" id="{833B1B86-68F0-4908-8C3A-1D12B129A258}"/>
                </a:ext>
              </a:extLst>
            </p:cNvPr>
            <p:cNvSpPr/>
            <p:nvPr/>
          </p:nvSpPr>
          <p:spPr>
            <a:xfrm>
              <a:off x="-285412" y="-322922"/>
              <a:ext cx="42028" cy="48888"/>
            </a:xfrm>
            <a:custGeom>
              <a:avLst/>
              <a:gdLst>
                <a:gd name="connsiteX0" fmla="*/ 42028 w 42028"/>
                <a:gd name="connsiteY0" fmla="*/ 24333 h 48888"/>
                <a:gd name="connsiteX1" fmla="*/ 32996 w 42028"/>
                <a:gd name="connsiteY1" fmla="*/ 44517 h 48888"/>
                <a:gd name="connsiteX2" fmla="*/ 20584 w 42028"/>
                <a:gd name="connsiteY2" fmla="*/ 48296 h 48888"/>
                <a:gd name="connsiteX3" fmla="*/ 952 w 42028"/>
                <a:gd name="connsiteY3" fmla="*/ 30539 h 48888"/>
                <a:gd name="connsiteX4" fmla="*/ 8510 w 42028"/>
                <a:gd name="connsiteY4" fmla="*/ 5285 h 48888"/>
                <a:gd name="connsiteX5" fmla="*/ 29770 w 42028"/>
                <a:gd name="connsiteY5" fmla="*/ 1752 h 48888"/>
                <a:gd name="connsiteX6" fmla="*/ 42028 w 42028"/>
                <a:gd name="connsiteY6" fmla="*/ 24333 h 4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28" h="48888">
                  <a:moveTo>
                    <a:pt x="42028" y="24333"/>
                  </a:moveTo>
                  <a:cubicBezTo>
                    <a:pt x="41506" y="30078"/>
                    <a:pt x="37205" y="37390"/>
                    <a:pt x="32996" y="44517"/>
                  </a:cubicBezTo>
                  <a:cubicBezTo>
                    <a:pt x="30507" y="48726"/>
                    <a:pt x="25377" y="49679"/>
                    <a:pt x="20584" y="48296"/>
                  </a:cubicBezTo>
                  <a:cubicBezTo>
                    <a:pt x="11214" y="45623"/>
                    <a:pt x="3687" y="40155"/>
                    <a:pt x="952" y="30539"/>
                  </a:cubicBezTo>
                  <a:cubicBezTo>
                    <a:pt x="-1782" y="20923"/>
                    <a:pt x="1567" y="12289"/>
                    <a:pt x="8510" y="5285"/>
                  </a:cubicBezTo>
                  <a:cubicBezTo>
                    <a:pt x="13948" y="-215"/>
                    <a:pt x="22458" y="-1474"/>
                    <a:pt x="29770" y="1752"/>
                  </a:cubicBezTo>
                  <a:cubicBezTo>
                    <a:pt x="37666" y="5223"/>
                    <a:pt x="42028" y="12197"/>
                    <a:pt x="42028" y="24333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1" name="Forma libre: forma 130">
              <a:extLst>
                <a:ext uri="{FF2B5EF4-FFF2-40B4-BE49-F238E27FC236}">
                  <a16:creationId xmlns:a16="http://schemas.microsoft.com/office/drawing/2014/main" id="{739B6C19-B2D5-481E-8B55-5D42991299EA}"/>
                </a:ext>
              </a:extLst>
            </p:cNvPr>
            <p:cNvSpPr/>
            <p:nvPr/>
          </p:nvSpPr>
          <p:spPr>
            <a:xfrm>
              <a:off x="-233399" y="-1494494"/>
              <a:ext cx="201416" cy="63164"/>
            </a:xfrm>
            <a:custGeom>
              <a:avLst/>
              <a:gdLst>
                <a:gd name="connsiteX0" fmla="*/ 31 w 201416"/>
                <a:gd name="connsiteY0" fmla="*/ 2334 h 63164"/>
                <a:gd name="connsiteX1" fmla="*/ 2980 w 201416"/>
                <a:gd name="connsiteY1" fmla="*/ 859 h 63164"/>
                <a:gd name="connsiteX2" fmla="*/ 153090 w 201416"/>
                <a:gd name="connsiteY2" fmla="*/ 21843 h 63164"/>
                <a:gd name="connsiteX3" fmla="*/ 197485 w 201416"/>
                <a:gd name="connsiteY3" fmla="*/ 54839 h 63164"/>
                <a:gd name="connsiteX4" fmla="*/ 201417 w 201416"/>
                <a:gd name="connsiteY4" fmla="*/ 63165 h 63164"/>
                <a:gd name="connsiteX5" fmla="*/ 186117 w 201416"/>
                <a:gd name="connsiteY5" fmla="*/ 52197 h 63164"/>
                <a:gd name="connsiteX6" fmla="*/ 125563 w 201416"/>
                <a:gd name="connsiteY6" fmla="*/ 20307 h 63164"/>
                <a:gd name="connsiteX7" fmla="*/ 93458 w 201416"/>
                <a:gd name="connsiteY7" fmla="*/ 13118 h 63164"/>
                <a:gd name="connsiteX8" fmla="*/ 60093 w 201416"/>
                <a:gd name="connsiteY8" fmla="*/ 8448 h 63164"/>
                <a:gd name="connsiteX9" fmla="*/ 2519 w 201416"/>
                <a:gd name="connsiteY9" fmla="*/ 3502 h 63164"/>
                <a:gd name="connsiteX10" fmla="*/ 0 w 201416"/>
                <a:gd name="connsiteY10" fmla="*/ 2365 h 6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416" h="63164">
                  <a:moveTo>
                    <a:pt x="31" y="2334"/>
                  </a:moveTo>
                  <a:cubicBezTo>
                    <a:pt x="461" y="798"/>
                    <a:pt x="1874" y="921"/>
                    <a:pt x="2980" y="859"/>
                  </a:cubicBezTo>
                  <a:cubicBezTo>
                    <a:pt x="54410" y="-2090"/>
                    <a:pt x="104918" y="1996"/>
                    <a:pt x="153090" y="21843"/>
                  </a:cubicBezTo>
                  <a:cubicBezTo>
                    <a:pt x="170541" y="29032"/>
                    <a:pt x="186240" y="39078"/>
                    <a:pt x="197485" y="54839"/>
                  </a:cubicBezTo>
                  <a:cubicBezTo>
                    <a:pt x="199021" y="57020"/>
                    <a:pt x="201048" y="59048"/>
                    <a:pt x="201417" y="63165"/>
                  </a:cubicBezTo>
                  <a:cubicBezTo>
                    <a:pt x="195733" y="59109"/>
                    <a:pt x="190910" y="55668"/>
                    <a:pt x="186117" y="52197"/>
                  </a:cubicBezTo>
                  <a:cubicBezTo>
                    <a:pt x="167407" y="38740"/>
                    <a:pt x="146946" y="28940"/>
                    <a:pt x="125563" y="20307"/>
                  </a:cubicBezTo>
                  <a:cubicBezTo>
                    <a:pt x="114933" y="16006"/>
                    <a:pt x="104057" y="15791"/>
                    <a:pt x="93458" y="13118"/>
                  </a:cubicBezTo>
                  <a:cubicBezTo>
                    <a:pt x="82551" y="10383"/>
                    <a:pt x="71307" y="9462"/>
                    <a:pt x="60093" y="8448"/>
                  </a:cubicBezTo>
                  <a:cubicBezTo>
                    <a:pt x="40922" y="6697"/>
                    <a:pt x="21721" y="5130"/>
                    <a:pt x="2519" y="3502"/>
                  </a:cubicBezTo>
                  <a:cubicBezTo>
                    <a:pt x="1567" y="3409"/>
                    <a:pt x="492" y="3532"/>
                    <a:pt x="0" y="2365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4" name="Forma libre: forma 133">
              <a:extLst>
                <a:ext uri="{FF2B5EF4-FFF2-40B4-BE49-F238E27FC236}">
                  <a16:creationId xmlns:a16="http://schemas.microsoft.com/office/drawing/2014/main" id="{D3ED7FD8-71BC-4B52-8EC1-3D457D6C4156}"/>
                </a:ext>
              </a:extLst>
            </p:cNvPr>
            <p:cNvSpPr/>
            <p:nvPr/>
          </p:nvSpPr>
          <p:spPr>
            <a:xfrm>
              <a:off x="-68013" y="-1038040"/>
              <a:ext cx="124818" cy="121511"/>
            </a:xfrm>
            <a:custGeom>
              <a:avLst/>
              <a:gdLst>
                <a:gd name="connsiteX0" fmla="*/ 124757 w 124818"/>
                <a:gd name="connsiteY0" fmla="*/ 121405 h 121511"/>
                <a:gd name="connsiteX1" fmla="*/ 109918 w 124818"/>
                <a:gd name="connsiteY1" fmla="*/ 114308 h 121511"/>
                <a:gd name="connsiteX2" fmla="*/ 54249 w 124818"/>
                <a:gd name="connsiteY2" fmla="*/ 55935 h 121511"/>
                <a:gd name="connsiteX3" fmla="*/ 6353 w 124818"/>
                <a:gd name="connsiteY3" fmla="*/ 13784 h 121511"/>
                <a:gd name="connsiteX4" fmla="*/ 1990 w 124818"/>
                <a:gd name="connsiteY4" fmla="*/ 9729 h 121511"/>
                <a:gd name="connsiteX5" fmla="*/ 1130 w 124818"/>
                <a:gd name="connsiteY5" fmla="*/ 727 h 121511"/>
                <a:gd name="connsiteX6" fmla="*/ 7520 w 124818"/>
                <a:gd name="connsiteY6" fmla="*/ 3431 h 121511"/>
                <a:gd name="connsiteX7" fmla="*/ 78766 w 124818"/>
                <a:gd name="connsiteY7" fmla="*/ 68992 h 121511"/>
                <a:gd name="connsiteX8" fmla="*/ 100456 w 124818"/>
                <a:gd name="connsiteY8" fmla="*/ 93786 h 121511"/>
                <a:gd name="connsiteX9" fmla="*/ 119719 w 124818"/>
                <a:gd name="connsiteY9" fmla="*/ 114155 h 121511"/>
                <a:gd name="connsiteX10" fmla="*/ 124819 w 124818"/>
                <a:gd name="connsiteY10" fmla="*/ 121405 h 12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818" h="121511">
                  <a:moveTo>
                    <a:pt x="124757" y="121405"/>
                  </a:moveTo>
                  <a:cubicBezTo>
                    <a:pt x="117845" y="122173"/>
                    <a:pt x="113789" y="118671"/>
                    <a:pt x="109918" y="114308"/>
                  </a:cubicBezTo>
                  <a:cubicBezTo>
                    <a:pt x="92099" y="94154"/>
                    <a:pt x="73696" y="74553"/>
                    <a:pt x="54249" y="55935"/>
                  </a:cubicBezTo>
                  <a:cubicBezTo>
                    <a:pt x="38857" y="41219"/>
                    <a:pt x="22881" y="27179"/>
                    <a:pt x="6353" y="13784"/>
                  </a:cubicBezTo>
                  <a:cubicBezTo>
                    <a:pt x="4786" y="12524"/>
                    <a:pt x="2942" y="11357"/>
                    <a:pt x="1990" y="9729"/>
                  </a:cubicBezTo>
                  <a:cubicBezTo>
                    <a:pt x="362" y="6933"/>
                    <a:pt x="-1082" y="3031"/>
                    <a:pt x="1130" y="727"/>
                  </a:cubicBezTo>
                  <a:cubicBezTo>
                    <a:pt x="3280" y="-1516"/>
                    <a:pt x="5646" y="2017"/>
                    <a:pt x="7520" y="3431"/>
                  </a:cubicBezTo>
                  <a:cubicBezTo>
                    <a:pt x="33634" y="22724"/>
                    <a:pt x="56768" y="45244"/>
                    <a:pt x="78766" y="68992"/>
                  </a:cubicBezTo>
                  <a:cubicBezTo>
                    <a:pt x="86200" y="77042"/>
                    <a:pt x="93236" y="85583"/>
                    <a:pt x="100456" y="93786"/>
                  </a:cubicBezTo>
                  <a:cubicBezTo>
                    <a:pt x="106539" y="100698"/>
                    <a:pt x="113083" y="107580"/>
                    <a:pt x="119719" y="114155"/>
                  </a:cubicBezTo>
                  <a:cubicBezTo>
                    <a:pt x="121654" y="116090"/>
                    <a:pt x="123805" y="117964"/>
                    <a:pt x="124819" y="121405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7" name="Forma libre: forma 136">
              <a:extLst>
                <a:ext uri="{FF2B5EF4-FFF2-40B4-BE49-F238E27FC236}">
                  <a16:creationId xmlns:a16="http://schemas.microsoft.com/office/drawing/2014/main" id="{F8AC72B5-15BF-4382-A6D9-19C7293CD8DC}"/>
                </a:ext>
              </a:extLst>
            </p:cNvPr>
            <p:cNvSpPr/>
            <p:nvPr/>
          </p:nvSpPr>
          <p:spPr>
            <a:xfrm>
              <a:off x="124963" y="-919455"/>
              <a:ext cx="22248" cy="83161"/>
            </a:xfrm>
            <a:custGeom>
              <a:avLst/>
              <a:gdLst>
                <a:gd name="connsiteX0" fmla="*/ 47 w 22248"/>
                <a:gd name="connsiteY0" fmla="*/ 43497 h 83161"/>
                <a:gd name="connsiteX1" fmla="*/ 1337 w 22248"/>
                <a:gd name="connsiteY1" fmla="*/ 17321 h 83161"/>
                <a:gd name="connsiteX2" fmla="*/ 3057 w 22248"/>
                <a:gd name="connsiteY2" fmla="*/ 9702 h 83161"/>
                <a:gd name="connsiteX3" fmla="*/ 12889 w 22248"/>
                <a:gd name="connsiteY3" fmla="*/ 24 h 83161"/>
                <a:gd name="connsiteX4" fmla="*/ 21399 w 22248"/>
                <a:gd name="connsiteY4" fmla="*/ 10839 h 83161"/>
                <a:gd name="connsiteX5" fmla="*/ 21245 w 22248"/>
                <a:gd name="connsiteY5" fmla="*/ 30563 h 83161"/>
                <a:gd name="connsiteX6" fmla="*/ 7389 w 22248"/>
                <a:gd name="connsiteY6" fmla="*/ 78951 h 83161"/>
                <a:gd name="connsiteX7" fmla="*/ 3825 w 22248"/>
                <a:gd name="connsiteY7" fmla="*/ 83129 h 83161"/>
                <a:gd name="connsiteX8" fmla="*/ 2197 w 22248"/>
                <a:gd name="connsiteY8" fmla="*/ 78459 h 83161"/>
                <a:gd name="connsiteX9" fmla="*/ 47 w 22248"/>
                <a:gd name="connsiteY9" fmla="*/ 43466 h 8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8" h="83161">
                  <a:moveTo>
                    <a:pt x="47" y="43497"/>
                  </a:moveTo>
                  <a:cubicBezTo>
                    <a:pt x="47" y="33696"/>
                    <a:pt x="-230" y="25463"/>
                    <a:pt x="1337" y="17321"/>
                  </a:cubicBezTo>
                  <a:cubicBezTo>
                    <a:pt x="1828" y="14771"/>
                    <a:pt x="2197" y="12160"/>
                    <a:pt x="3057" y="9702"/>
                  </a:cubicBezTo>
                  <a:cubicBezTo>
                    <a:pt x="4716" y="4909"/>
                    <a:pt x="6529" y="-406"/>
                    <a:pt x="12889" y="24"/>
                  </a:cubicBezTo>
                  <a:cubicBezTo>
                    <a:pt x="19217" y="424"/>
                    <a:pt x="20293" y="5831"/>
                    <a:pt x="21399" y="10839"/>
                  </a:cubicBezTo>
                  <a:cubicBezTo>
                    <a:pt x="22873" y="17444"/>
                    <a:pt x="22167" y="23988"/>
                    <a:pt x="21245" y="30563"/>
                  </a:cubicBezTo>
                  <a:cubicBezTo>
                    <a:pt x="18880" y="47337"/>
                    <a:pt x="14363" y="63528"/>
                    <a:pt x="7389" y="78951"/>
                  </a:cubicBezTo>
                  <a:cubicBezTo>
                    <a:pt x="6621" y="80640"/>
                    <a:pt x="6222" y="83498"/>
                    <a:pt x="3825" y="83129"/>
                  </a:cubicBezTo>
                  <a:cubicBezTo>
                    <a:pt x="1706" y="82791"/>
                    <a:pt x="2412" y="80087"/>
                    <a:pt x="2197" y="78459"/>
                  </a:cubicBezTo>
                  <a:cubicBezTo>
                    <a:pt x="753" y="66324"/>
                    <a:pt x="-230" y="54127"/>
                    <a:pt x="47" y="43466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0" name="Forma libre: forma 139">
              <a:extLst>
                <a:ext uri="{FF2B5EF4-FFF2-40B4-BE49-F238E27FC236}">
                  <a16:creationId xmlns:a16="http://schemas.microsoft.com/office/drawing/2014/main" id="{61F0B268-8F0D-42B2-868E-DE2BCB8E97CA}"/>
                </a:ext>
              </a:extLst>
            </p:cNvPr>
            <p:cNvSpPr/>
            <p:nvPr/>
          </p:nvSpPr>
          <p:spPr>
            <a:xfrm>
              <a:off x="-289775" y="-172565"/>
              <a:ext cx="137698" cy="96868"/>
            </a:xfrm>
            <a:custGeom>
              <a:avLst/>
              <a:gdLst>
                <a:gd name="connsiteX0" fmla="*/ 31 w 137698"/>
                <a:gd name="connsiteY0" fmla="*/ 0 h 96868"/>
                <a:gd name="connsiteX1" fmla="*/ 137698 w 137698"/>
                <a:gd name="connsiteY1" fmla="*/ 96868 h 96868"/>
                <a:gd name="connsiteX2" fmla="*/ 114841 w 137698"/>
                <a:gd name="connsiteY2" fmla="*/ 91123 h 96868"/>
                <a:gd name="connsiteX3" fmla="*/ 3871 w 137698"/>
                <a:gd name="connsiteY3" fmla="*/ 4363 h 96868"/>
                <a:gd name="connsiteX4" fmla="*/ 0 w 137698"/>
                <a:gd name="connsiteY4" fmla="*/ 0 h 9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698" h="96868">
                  <a:moveTo>
                    <a:pt x="31" y="0"/>
                  </a:moveTo>
                  <a:cubicBezTo>
                    <a:pt x="10261" y="3257"/>
                    <a:pt x="130694" y="87836"/>
                    <a:pt x="137698" y="96868"/>
                  </a:cubicBezTo>
                  <a:cubicBezTo>
                    <a:pt x="129434" y="96438"/>
                    <a:pt x="121969" y="96285"/>
                    <a:pt x="114841" y="91123"/>
                  </a:cubicBezTo>
                  <a:cubicBezTo>
                    <a:pt x="76806" y="63534"/>
                    <a:pt x="39909" y="34502"/>
                    <a:pt x="3871" y="4363"/>
                  </a:cubicBezTo>
                  <a:cubicBezTo>
                    <a:pt x="2427" y="3165"/>
                    <a:pt x="491" y="2243"/>
                    <a:pt x="0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1" name="Forma libre: forma 140">
              <a:extLst>
                <a:ext uri="{FF2B5EF4-FFF2-40B4-BE49-F238E27FC236}">
                  <a16:creationId xmlns:a16="http://schemas.microsoft.com/office/drawing/2014/main" id="{2DB3926B-C1B5-4212-8DA1-7B67EC0F9636}"/>
                </a:ext>
              </a:extLst>
            </p:cNvPr>
            <p:cNvSpPr/>
            <p:nvPr/>
          </p:nvSpPr>
          <p:spPr>
            <a:xfrm>
              <a:off x="141090" y="45319"/>
              <a:ext cx="151898" cy="43279"/>
            </a:xfrm>
            <a:custGeom>
              <a:avLst/>
              <a:gdLst>
                <a:gd name="connsiteX0" fmla="*/ 146503 w 151898"/>
                <a:gd name="connsiteY0" fmla="*/ 42980 h 43279"/>
                <a:gd name="connsiteX1" fmla="*/ 103768 w 151898"/>
                <a:gd name="connsiteY1" fmla="*/ 33825 h 43279"/>
                <a:gd name="connsiteX2" fmla="*/ 87332 w 151898"/>
                <a:gd name="connsiteY2" fmla="*/ 30046 h 43279"/>
                <a:gd name="connsiteX3" fmla="*/ 80481 w 151898"/>
                <a:gd name="connsiteY3" fmla="*/ 24608 h 43279"/>
                <a:gd name="connsiteX4" fmla="*/ 76456 w 151898"/>
                <a:gd name="connsiteY4" fmla="*/ 22519 h 43279"/>
                <a:gd name="connsiteX5" fmla="*/ 59251 w 151898"/>
                <a:gd name="connsiteY5" fmla="*/ 19969 h 43279"/>
                <a:gd name="connsiteX6" fmla="*/ 2937 w 151898"/>
                <a:gd name="connsiteY6" fmla="*/ 8571 h 43279"/>
                <a:gd name="connsiteX7" fmla="*/ 80 w 151898"/>
                <a:gd name="connsiteY7" fmla="*/ 6758 h 43279"/>
                <a:gd name="connsiteX8" fmla="*/ 2415 w 151898"/>
                <a:gd name="connsiteY8" fmla="*/ 3655 h 43279"/>
                <a:gd name="connsiteX9" fmla="*/ 16424 w 151898"/>
                <a:gd name="connsiteY9" fmla="*/ 1105 h 43279"/>
                <a:gd name="connsiteX10" fmla="*/ 101065 w 151898"/>
                <a:gd name="connsiteY10" fmla="*/ 24700 h 43279"/>
                <a:gd name="connsiteX11" fmla="*/ 117563 w 151898"/>
                <a:gd name="connsiteY11" fmla="*/ 33241 h 43279"/>
                <a:gd name="connsiteX12" fmla="*/ 122755 w 151898"/>
                <a:gd name="connsiteY12" fmla="*/ 31981 h 43279"/>
                <a:gd name="connsiteX13" fmla="*/ 126165 w 151898"/>
                <a:gd name="connsiteY13" fmla="*/ 30814 h 43279"/>
                <a:gd name="connsiteX14" fmla="*/ 148439 w 151898"/>
                <a:gd name="connsiteY14" fmla="*/ 36037 h 43279"/>
                <a:gd name="connsiteX15" fmla="*/ 151849 w 151898"/>
                <a:gd name="connsiteY15" fmla="*/ 40829 h 43279"/>
                <a:gd name="connsiteX16" fmla="*/ 146473 w 151898"/>
                <a:gd name="connsiteY16" fmla="*/ 43042 h 4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898" h="43279">
                  <a:moveTo>
                    <a:pt x="146503" y="42980"/>
                  </a:moveTo>
                  <a:cubicBezTo>
                    <a:pt x="133200" y="40123"/>
                    <a:pt x="118484" y="36989"/>
                    <a:pt x="103768" y="33825"/>
                  </a:cubicBezTo>
                  <a:cubicBezTo>
                    <a:pt x="98269" y="32627"/>
                    <a:pt x="92770" y="31459"/>
                    <a:pt x="87332" y="30046"/>
                  </a:cubicBezTo>
                  <a:cubicBezTo>
                    <a:pt x="84382" y="29278"/>
                    <a:pt x="80204" y="30015"/>
                    <a:pt x="80481" y="24608"/>
                  </a:cubicBezTo>
                  <a:cubicBezTo>
                    <a:pt x="80573" y="23164"/>
                    <a:pt x="77961" y="22888"/>
                    <a:pt x="76456" y="22519"/>
                  </a:cubicBezTo>
                  <a:cubicBezTo>
                    <a:pt x="70803" y="21075"/>
                    <a:pt x="65058" y="19569"/>
                    <a:pt x="59251" y="19969"/>
                  </a:cubicBezTo>
                  <a:cubicBezTo>
                    <a:pt x="39405" y="21259"/>
                    <a:pt x="21555" y="13087"/>
                    <a:pt x="2937" y="8571"/>
                  </a:cubicBezTo>
                  <a:cubicBezTo>
                    <a:pt x="1862" y="8294"/>
                    <a:pt x="356" y="7588"/>
                    <a:pt x="80" y="6758"/>
                  </a:cubicBezTo>
                  <a:cubicBezTo>
                    <a:pt x="-412" y="5161"/>
                    <a:pt x="1493" y="4638"/>
                    <a:pt x="2415" y="3655"/>
                  </a:cubicBezTo>
                  <a:cubicBezTo>
                    <a:pt x="6501" y="-523"/>
                    <a:pt x="10863" y="-738"/>
                    <a:pt x="16424" y="1105"/>
                  </a:cubicBezTo>
                  <a:cubicBezTo>
                    <a:pt x="44228" y="10476"/>
                    <a:pt x="72646" y="17603"/>
                    <a:pt x="101065" y="24700"/>
                  </a:cubicBezTo>
                  <a:cubicBezTo>
                    <a:pt x="107332" y="26267"/>
                    <a:pt x="112002" y="30507"/>
                    <a:pt x="117563" y="33241"/>
                  </a:cubicBezTo>
                  <a:cubicBezTo>
                    <a:pt x="119590" y="34224"/>
                    <a:pt x="121925" y="36528"/>
                    <a:pt x="122755" y="31981"/>
                  </a:cubicBezTo>
                  <a:cubicBezTo>
                    <a:pt x="123123" y="29954"/>
                    <a:pt x="124813" y="30507"/>
                    <a:pt x="126165" y="30814"/>
                  </a:cubicBezTo>
                  <a:cubicBezTo>
                    <a:pt x="133600" y="32534"/>
                    <a:pt x="141004" y="34316"/>
                    <a:pt x="148439" y="36037"/>
                  </a:cubicBezTo>
                  <a:cubicBezTo>
                    <a:pt x="151050" y="36651"/>
                    <a:pt x="152156" y="38218"/>
                    <a:pt x="151849" y="40829"/>
                  </a:cubicBezTo>
                  <a:cubicBezTo>
                    <a:pt x="151542" y="43226"/>
                    <a:pt x="149944" y="43625"/>
                    <a:pt x="146473" y="43042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3" name="Forma libre: forma 142">
              <a:extLst>
                <a:ext uri="{FF2B5EF4-FFF2-40B4-BE49-F238E27FC236}">
                  <a16:creationId xmlns:a16="http://schemas.microsoft.com/office/drawing/2014/main" id="{878E2AA3-C4E1-43CE-BD1C-1F98A972E2E4}"/>
                </a:ext>
              </a:extLst>
            </p:cNvPr>
            <p:cNvSpPr/>
            <p:nvPr/>
          </p:nvSpPr>
          <p:spPr>
            <a:xfrm>
              <a:off x="-250358" y="-272536"/>
              <a:ext cx="105745" cy="130538"/>
            </a:xfrm>
            <a:custGeom>
              <a:avLst/>
              <a:gdLst>
                <a:gd name="connsiteX0" fmla="*/ 829 w 105745"/>
                <a:gd name="connsiteY0" fmla="*/ 0 h 130538"/>
                <a:gd name="connsiteX1" fmla="*/ 40369 w 105745"/>
                <a:gd name="connsiteY1" fmla="*/ 48480 h 130538"/>
                <a:gd name="connsiteX2" fmla="*/ 101814 w 105745"/>
                <a:gd name="connsiteY2" fmla="*/ 117944 h 130538"/>
                <a:gd name="connsiteX3" fmla="*/ 104948 w 105745"/>
                <a:gd name="connsiteY3" fmla="*/ 121600 h 130538"/>
                <a:gd name="connsiteX4" fmla="*/ 103443 w 105745"/>
                <a:gd name="connsiteY4" fmla="*/ 129895 h 130538"/>
                <a:gd name="connsiteX5" fmla="*/ 98373 w 105745"/>
                <a:gd name="connsiteY5" fmla="*/ 127222 h 130538"/>
                <a:gd name="connsiteX6" fmla="*/ 1597 w 105745"/>
                <a:gd name="connsiteY6" fmla="*/ 3625 h 130538"/>
                <a:gd name="connsiteX7" fmla="*/ 0 w 105745"/>
                <a:gd name="connsiteY7" fmla="*/ 522 h 130538"/>
                <a:gd name="connsiteX8" fmla="*/ 860 w 105745"/>
                <a:gd name="connsiteY8" fmla="*/ 0 h 13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45" h="130538">
                  <a:moveTo>
                    <a:pt x="829" y="0"/>
                  </a:moveTo>
                  <a:cubicBezTo>
                    <a:pt x="14009" y="16160"/>
                    <a:pt x="27097" y="32381"/>
                    <a:pt x="40369" y="48480"/>
                  </a:cubicBezTo>
                  <a:cubicBezTo>
                    <a:pt x="60032" y="72352"/>
                    <a:pt x="80831" y="95240"/>
                    <a:pt x="101814" y="117944"/>
                  </a:cubicBezTo>
                  <a:cubicBezTo>
                    <a:pt x="102890" y="119111"/>
                    <a:pt x="104211" y="120217"/>
                    <a:pt x="104948" y="121600"/>
                  </a:cubicBezTo>
                  <a:cubicBezTo>
                    <a:pt x="106607" y="124672"/>
                    <a:pt x="105470" y="128021"/>
                    <a:pt x="103443" y="129895"/>
                  </a:cubicBezTo>
                  <a:cubicBezTo>
                    <a:pt x="101231" y="131923"/>
                    <a:pt x="99725" y="128635"/>
                    <a:pt x="98373" y="127222"/>
                  </a:cubicBezTo>
                  <a:cubicBezTo>
                    <a:pt x="61998" y="89249"/>
                    <a:pt x="30047" y="47804"/>
                    <a:pt x="1597" y="3625"/>
                  </a:cubicBezTo>
                  <a:cubicBezTo>
                    <a:pt x="983" y="2642"/>
                    <a:pt x="522" y="1567"/>
                    <a:pt x="0" y="522"/>
                  </a:cubicBezTo>
                  <a:cubicBezTo>
                    <a:pt x="276" y="338"/>
                    <a:pt x="584" y="184"/>
                    <a:pt x="860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5" name="Forma libre: forma 144">
              <a:extLst>
                <a:ext uri="{FF2B5EF4-FFF2-40B4-BE49-F238E27FC236}">
                  <a16:creationId xmlns:a16="http://schemas.microsoft.com/office/drawing/2014/main" id="{11CB8953-4741-446E-8E68-16A464D80F48}"/>
                </a:ext>
              </a:extLst>
            </p:cNvPr>
            <p:cNvSpPr/>
            <p:nvPr/>
          </p:nvSpPr>
          <p:spPr>
            <a:xfrm>
              <a:off x="-376446" y="-117572"/>
              <a:ext cx="37117" cy="36376"/>
            </a:xfrm>
            <a:custGeom>
              <a:avLst/>
              <a:gdLst>
                <a:gd name="connsiteX0" fmla="*/ 15887 w 37117"/>
                <a:gd name="connsiteY0" fmla="*/ 0 h 36376"/>
                <a:gd name="connsiteX1" fmla="*/ 37116 w 37117"/>
                <a:gd name="connsiteY1" fmla="*/ 19570 h 36376"/>
                <a:gd name="connsiteX2" fmla="*/ 20311 w 37117"/>
                <a:gd name="connsiteY2" fmla="*/ 36376 h 36376"/>
                <a:gd name="connsiteX3" fmla="*/ 3 w 37117"/>
                <a:gd name="connsiteY3" fmla="*/ 17266 h 36376"/>
                <a:gd name="connsiteX4" fmla="*/ 15887 w 37117"/>
                <a:gd name="connsiteY4" fmla="*/ 0 h 3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17" h="36376">
                  <a:moveTo>
                    <a:pt x="15887" y="0"/>
                  </a:moveTo>
                  <a:cubicBezTo>
                    <a:pt x="25749" y="0"/>
                    <a:pt x="37270" y="10630"/>
                    <a:pt x="37116" y="19570"/>
                  </a:cubicBezTo>
                  <a:cubicBezTo>
                    <a:pt x="36963" y="27773"/>
                    <a:pt x="28268" y="36468"/>
                    <a:pt x="20311" y="36376"/>
                  </a:cubicBezTo>
                  <a:cubicBezTo>
                    <a:pt x="11063" y="36253"/>
                    <a:pt x="188" y="25991"/>
                    <a:pt x="3" y="17266"/>
                  </a:cubicBezTo>
                  <a:cubicBezTo>
                    <a:pt x="-181" y="8326"/>
                    <a:pt x="7469" y="0"/>
                    <a:pt x="15887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8" name="Forma libre: forma 147">
              <a:extLst>
                <a:ext uri="{FF2B5EF4-FFF2-40B4-BE49-F238E27FC236}">
                  <a16:creationId xmlns:a16="http://schemas.microsoft.com/office/drawing/2014/main" id="{27215CF0-C191-4D31-923C-245BECE43B37}"/>
                </a:ext>
              </a:extLst>
            </p:cNvPr>
            <p:cNvSpPr/>
            <p:nvPr/>
          </p:nvSpPr>
          <p:spPr>
            <a:xfrm>
              <a:off x="23568" y="-1046852"/>
              <a:ext cx="16603" cy="90862"/>
            </a:xfrm>
            <a:custGeom>
              <a:avLst/>
              <a:gdLst>
                <a:gd name="connsiteX0" fmla="*/ 9028 w 16603"/>
                <a:gd name="connsiteY0" fmla="*/ 90862 h 90862"/>
                <a:gd name="connsiteX1" fmla="*/ 4143 w 16603"/>
                <a:gd name="connsiteY1" fmla="*/ 53657 h 90862"/>
                <a:gd name="connsiteX2" fmla="*/ 180 w 16603"/>
                <a:gd name="connsiteY2" fmla="*/ 11752 h 90862"/>
                <a:gd name="connsiteX3" fmla="*/ 4113 w 16603"/>
                <a:gd name="connsiteY3" fmla="*/ 139 h 90862"/>
                <a:gd name="connsiteX4" fmla="*/ 12746 w 16603"/>
                <a:gd name="connsiteY4" fmla="*/ 9355 h 90862"/>
                <a:gd name="connsiteX5" fmla="*/ 16125 w 16603"/>
                <a:gd name="connsiteY5" fmla="*/ 24563 h 90862"/>
                <a:gd name="connsiteX6" fmla="*/ 11086 w 16603"/>
                <a:gd name="connsiteY6" fmla="*/ 88036 h 90862"/>
                <a:gd name="connsiteX7" fmla="*/ 8997 w 16603"/>
                <a:gd name="connsiteY7" fmla="*/ 90862 h 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03" h="90862">
                  <a:moveTo>
                    <a:pt x="9028" y="90862"/>
                  </a:moveTo>
                  <a:cubicBezTo>
                    <a:pt x="7246" y="77436"/>
                    <a:pt x="5556" y="65578"/>
                    <a:pt x="4143" y="53657"/>
                  </a:cubicBezTo>
                  <a:cubicBezTo>
                    <a:pt x="2484" y="39709"/>
                    <a:pt x="-803" y="25915"/>
                    <a:pt x="180" y="11752"/>
                  </a:cubicBezTo>
                  <a:cubicBezTo>
                    <a:pt x="457" y="7451"/>
                    <a:pt x="-527" y="1183"/>
                    <a:pt x="4113" y="139"/>
                  </a:cubicBezTo>
                  <a:cubicBezTo>
                    <a:pt x="9428" y="-1029"/>
                    <a:pt x="10687" y="5454"/>
                    <a:pt x="12746" y="9355"/>
                  </a:cubicBezTo>
                  <a:cubicBezTo>
                    <a:pt x="15234" y="14087"/>
                    <a:pt x="15756" y="19402"/>
                    <a:pt x="16125" y="24563"/>
                  </a:cubicBezTo>
                  <a:cubicBezTo>
                    <a:pt x="17630" y="45946"/>
                    <a:pt x="15480" y="67083"/>
                    <a:pt x="11086" y="88036"/>
                  </a:cubicBezTo>
                  <a:cubicBezTo>
                    <a:pt x="10994" y="88527"/>
                    <a:pt x="10441" y="88957"/>
                    <a:pt x="8997" y="90862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9" name="Forma libre: forma 148">
              <a:extLst>
                <a:ext uri="{FF2B5EF4-FFF2-40B4-BE49-F238E27FC236}">
                  <a16:creationId xmlns:a16="http://schemas.microsoft.com/office/drawing/2014/main" id="{614FFF54-2854-454D-81B6-C570183BFF4E}"/>
                </a:ext>
              </a:extLst>
            </p:cNvPr>
            <p:cNvSpPr/>
            <p:nvPr/>
          </p:nvSpPr>
          <p:spPr>
            <a:xfrm>
              <a:off x="-355153" y="-16034"/>
              <a:ext cx="36192" cy="35243"/>
            </a:xfrm>
            <a:custGeom>
              <a:avLst/>
              <a:gdLst>
                <a:gd name="connsiteX0" fmla="*/ 1 w 36192"/>
                <a:gd name="connsiteY0" fmla="*/ 15669 h 35243"/>
                <a:gd name="connsiteX1" fmla="*/ 18926 w 36192"/>
                <a:gd name="connsiteY1" fmla="*/ 0 h 35243"/>
                <a:gd name="connsiteX2" fmla="*/ 36192 w 36192"/>
                <a:gd name="connsiteY2" fmla="*/ 16344 h 35243"/>
                <a:gd name="connsiteX3" fmla="*/ 18434 w 36192"/>
                <a:gd name="connsiteY3" fmla="*/ 35239 h 35243"/>
                <a:gd name="connsiteX4" fmla="*/ 1 w 36192"/>
                <a:gd name="connsiteY4" fmla="*/ 15699 h 3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2" h="35243">
                  <a:moveTo>
                    <a:pt x="1" y="15669"/>
                  </a:moveTo>
                  <a:cubicBezTo>
                    <a:pt x="93" y="6052"/>
                    <a:pt x="7374" y="31"/>
                    <a:pt x="18926" y="0"/>
                  </a:cubicBezTo>
                  <a:cubicBezTo>
                    <a:pt x="27006" y="0"/>
                    <a:pt x="36253" y="8725"/>
                    <a:pt x="36192" y="16344"/>
                  </a:cubicBezTo>
                  <a:cubicBezTo>
                    <a:pt x="36130" y="25776"/>
                    <a:pt x="27006" y="35484"/>
                    <a:pt x="18434" y="35239"/>
                  </a:cubicBezTo>
                  <a:cubicBezTo>
                    <a:pt x="10723" y="35024"/>
                    <a:pt x="-91" y="23564"/>
                    <a:pt x="1" y="15699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2" name="Forma libre: forma 151">
              <a:extLst>
                <a:ext uri="{FF2B5EF4-FFF2-40B4-BE49-F238E27FC236}">
                  <a16:creationId xmlns:a16="http://schemas.microsoft.com/office/drawing/2014/main" id="{D69FF5B8-49D1-4AD8-B787-699BB0B8EF1F}"/>
                </a:ext>
              </a:extLst>
            </p:cNvPr>
            <p:cNvSpPr/>
            <p:nvPr/>
          </p:nvSpPr>
          <p:spPr>
            <a:xfrm>
              <a:off x="-171771" y="-311894"/>
              <a:ext cx="33273" cy="35243"/>
            </a:xfrm>
            <a:custGeom>
              <a:avLst/>
              <a:gdLst>
                <a:gd name="connsiteX0" fmla="*/ 33274 w 33273"/>
                <a:gd name="connsiteY0" fmla="*/ 18282 h 35243"/>
                <a:gd name="connsiteX1" fmla="*/ 17513 w 33273"/>
                <a:gd name="connsiteY1" fmla="*/ 35241 h 35243"/>
                <a:gd name="connsiteX2" fmla="*/ 1 w 33273"/>
                <a:gd name="connsiteY2" fmla="*/ 17330 h 35243"/>
                <a:gd name="connsiteX3" fmla="*/ 14778 w 33273"/>
                <a:gd name="connsiteY3" fmla="*/ 2 h 35243"/>
                <a:gd name="connsiteX4" fmla="*/ 33274 w 33273"/>
                <a:gd name="connsiteY4" fmla="*/ 18251 h 3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73" h="35243">
                  <a:moveTo>
                    <a:pt x="33274" y="18282"/>
                  </a:moveTo>
                  <a:cubicBezTo>
                    <a:pt x="33335" y="28052"/>
                    <a:pt x="26515" y="35395"/>
                    <a:pt x="17513" y="35241"/>
                  </a:cubicBezTo>
                  <a:cubicBezTo>
                    <a:pt x="7866" y="35087"/>
                    <a:pt x="124" y="27161"/>
                    <a:pt x="1" y="17330"/>
                  </a:cubicBezTo>
                  <a:cubicBezTo>
                    <a:pt x="-91" y="7806"/>
                    <a:pt x="6422" y="125"/>
                    <a:pt x="14778" y="2"/>
                  </a:cubicBezTo>
                  <a:cubicBezTo>
                    <a:pt x="25040" y="-151"/>
                    <a:pt x="33212" y="7898"/>
                    <a:pt x="33274" y="18251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4" name="Forma libre: forma 153">
              <a:extLst>
                <a:ext uri="{FF2B5EF4-FFF2-40B4-BE49-F238E27FC236}">
                  <a16:creationId xmlns:a16="http://schemas.microsoft.com/office/drawing/2014/main" id="{FD3B265A-136C-4691-915E-A057FB381DC4}"/>
                </a:ext>
              </a:extLst>
            </p:cNvPr>
            <p:cNvSpPr/>
            <p:nvPr/>
          </p:nvSpPr>
          <p:spPr>
            <a:xfrm>
              <a:off x="-337610" y="-89399"/>
              <a:ext cx="112888" cy="58697"/>
            </a:xfrm>
            <a:custGeom>
              <a:avLst/>
              <a:gdLst>
                <a:gd name="connsiteX0" fmla="*/ 31 w 112888"/>
                <a:gd name="connsiteY0" fmla="*/ 0 h 58697"/>
                <a:gd name="connsiteX1" fmla="*/ 22980 w 112888"/>
                <a:gd name="connsiteY1" fmla="*/ 7834 h 58697"/>
                <a:gd name="connsiteX2" fmla="*/ 106515 w 112888"/>
                <a:gd name="connsiteY2" fmla="*/ 45193 h 58697"/>
                <a:gd name="connsiteX3" fmla="*/ 111646 w 112888"/>
                <a:gd name="connsiteY3" fmla="*/ 49033 h 58697"/>
                <a:gd name="connsiteX4" fmla="*/ 111738 w 112888"/>
                <a:gd name="connsiteY4" fmla="*/ 58127 h 58697"/>
                <a:gd name="connsiteX5" fmla="*/ 104795 w 112888"/>
                <a:gd name="connsiteY5" fmla="*/ 55884 h 58697"/>
                <a:gd name="connsiteX6" fmla="*/ 5438 w 112888"/>
                <a:gd name="connsiteY6" fmla="*/ 4148 h 58697"/>
                <a:gd name="connsiteX7" fmla="*/ 0 w 112888"/>
                <a:gd name="connsiteY7" fmla="*/ 31 h 5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888" h="58697">
                  <a:moveTo>
                    <a:pt x="31" y="0"/>
                  </a:moveTo>
                  <a:cubicBezTo>
                    <a:pt x="8295" y="1782"/>
                    <a:pt x="15607" y="4977"/>
                    <a:pt x="22980" y="7834"/>
                  </a:cubicBezTo>
                  <a:cubicBezTo>
                    <a:pt x="51460" y="18833"/>
                    <a:pt x="79111" y="31736"/>
                    <a:pt x="106515" y="45193"/>
                  </a:cubicBezTo>
                  <a:cubicBezTo>
                    <a:pt x="108451" y="46145"/>
                    <a:pt x="111062" y="46698"/>
                    <a:pt x="111646" y="49033"/>
                  </a:cubicBezTo>
                  <a:cubicBezTo>
                    <a:pt x="112383" y="52044"/>
                    <a:pt x="113981" y="55915"/>
                    <a:pt x="111738" y="58127"/>
                  </a:cubicBezTo>
                  <a:cubicBezTo>
                    <a:pt x="109925" y="59909"/>
                    <a:pt x="107037" y="57052"/>
                    <a:pt x="104795" y="55884"/>
                  </a:cubicBezTo>
                  <a:cubicBezTo>
                    <a:pt x="71645" y="38680"/>
                    <a:pt x="38526" y="21414"/>
                    <a:pt x="5438" y="4148"/>
                  </a:cubicBezTo>
                  <a:cubicBezTo>
                    <a:pt x="3625" y="3195"/>
                    <a:pt x="1198" y="2949"/>
                    <a:pt x="0" y="31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5" name="Forma libre: forma 154">
              <a:extLst>
                <a:ext uri="{FF2B5EF4-FFF2-40B4-BE49-F238E27FC236}">
                  <a16:creationId xmlns:a16="http://schemas.microsoft.com/office/drawing/2014/main" id="{DB2C50D6-EA8D-4B8A-A3C1-CBAEA503E0BB}"/>
                </a:ext>
              </a:extLst>
            </p:cNvPr>
            <p:cNvSpPr/>
            <p:nvPr/>
          </p:nvSpPr>
          <p:spPr>
            <a:xfrm>
              <a:off x="54479" y="-913936"/>
              <a:ext cx="80750" cy="94783"/>
            </a:xfrm>
            <a:custGeom>
              <a:avLst/>
              <a:gdLst>
                <a:gd name="connsiteX0" fmla="*/ 75169 w 80750"/>
                <a:gd name="connsiteY0" fmla="*/ 94784 h 94783"/>
                <a:gd name="connsiteX1" fmla="*/ 59900 w 80750"/>
                <a:gd name="connsiteY1" fmla="*/ 73278 h 94783"/>
                <a:gd name="connsiteX2" fmla="*/ 57012 w 80750"/>
                <a:gd name="connsiteY2" fmla="*/ 69008 h 94783"/>
                <a:gd name="connsiteX3" fmla="*/ 46536 w 80750"/>
                <a:gd name="connsiteY3" fmla="*/ 61665 h 94783"/>
                <a:gd name="connsiteX4" fmla="*/ 30530 w 80750"/>
                <a:gd name="connsiteY4" fmla="*/ 41327 h 94783"/>
                <a:gd name="connsiteX5" fmla="*/ 26904 w 80750"/>
                <a:gd name="connsiteY5" fmla="*/ 33462 h 94783"/>
                <a:gd name="connsiteX6" fmla="*/ 25552 w 80750"/>
                <a:gd name="connsiteY6" fmla="*/ 31035 h 94783"/>
                <a:gd name="connsiteX7" fmla="*/ 1374 w 80750"/>
                <a:gd name="connsiteY7" fmla="*/ 5904 h 94783"/>
                <a:gd name="connsiteX8" fmla="*/ 1097 w 80750"/>
                <a:gd name="connsiteY8" fmla="*/ 1848 h 94783"/>
                <a:gd name="connsiteX9" fmla="*/ 6935 w 80750"/>
                <a:gd name="connsiteY9" fmla="*/ 1142 h 94783"/>
                <a:gd name="connsiteX10" fmla="*/ 28532 w 80750"/>
                <a:gd name="connsiteY10" fmla="*/ 28300 h 94783"/>
                <a:gd name="connsiteX11" fmla="*/ 35537 w 80750"/>
                <a:gd name="connsiteY11" fmla="*/ 34291 h 94783"/>
                <a:gd name="connsiteX12" fmla="*/ 67704 w 80750"/>
                <a:gd name="connsiteY12" fmla="*/ 74108 h 94783"/>
                <a:gd name="connsiteX13" fmla="*/ 68410 w 80750"/>
                <a:gd name="connsiteY13" fmla="*/ 75091 h 94783"/>
                <a:gd name="connsiteX14" fmla="*/ 77750 w 80750"/>
                <a:gd name="connsiteY14" fmla="*/ 87349 h 94783"/>
                <a:gd name="connsiteX15" fmla="*/ 80454 w 80750"/>
                <a:gd name="connsiteY15" fmla="*/ 92725 h 94783"/>
                <a:gd name="connsiteX16" fmla="*/ 75200 w 80750"/>
                <a:gd name="connsiteY16" fmla="*/ 94753 h 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750" h="94783">
                  <a:moveTo>
                    <a:pt x="75169" y="94784"/>
                  </a:moveTo>
                  <a:cubicBezTo>
                    <a:pt x="70008" y="94722"/>
                    <a:pt x="57842" y="77733"/>
                    <a:pt x="59900" y="73278"/>
                  </a:cubicBezTo>
                  <a:cubicBezTo>
                    <a:pt x="61559" y="69653"/>
                    <a:pt x="58979" y="69346"/>
                    <a:pt x="57012" y="69008"/>
                  </a:cubicBezTo>
                  <a:cubicBezTo>
                    <a:pt x="52220" y="68270"/>
                    <a:pt x="49301" y="65352"/>
                    <a:pt x="46536" y="61665"/>
                  </a:cubicBezTo>
                  <a:cubicBezTo>
                    <a:pt x="41375" y="54752"/>
                    <a:pt x="35814" y="48147"/>
                    <a:pt x="30530" y="41327"/>
                  </a:cubicBezTo>
                  <a:cubicBezTo>
                    <a:pt x="28748" y="39022"/>
                    <a:pt x="26136" y="37056"/>
                    <a:pt x="26904" y="33462"/>
                  </a:cubicBezTo>
                  <a:cubicBezTo>
                    <a:pt x="27119" y="32448"/>
                    <a:pt x="26628" y="31526"/>
                    <a:pt x="25552" y="31035"/>
                  </a:cubicBezTo>
                  <a:cubicBezTo>
                    <a:pt x="14093" y="25935"/>
                    <a:pt x="9792" y="13953"/>
                    <a:pt x="1374" y="5904"/>
                  </a:cubicBezTo>
                  <a:cubicBezTo>
                    <a:pt x="268" y="4859"/>
                    <a:pt x="-930" y="3077"/>
                    <a:pt x="1097" y="1848"/>
                  </a:cubicBezTo>
                  <a:cubicBezTo>
                    <a:pt x="2818" y="804"/>
                    <a:pt x="4968" y="-1316"/>
                    <a:pt x="6935" y="1142"/>
                  </a:cubicBezTo>
                  <a:cubicBezTo>
                    <a:pt x="14216" y="10143"/>
                    <a:pt x="23586" y="17609"/>
                    <a:pt x="28532" y="28300"/>
                  </a:cubicBezTo>
                  <a:cubicBezTo>
                    <a:pt x="30161" y="31864"/>
                    <a:pt x="33540" y="31803"/>
                    <a:pt x="35537" y="34291"/>
                  </a:cubicBezTo>
                  <a:cubicBezTo>
                    <a:pt x="46106" y="47686"/>
                    <a:pt x="56951" y="60835"/>
                    <a:pt x="67704" y="74108"/>
                  </a:cubicBezTo>
                  <a:cubicBezTo>
                    <a:pt x="67950" y="74415"/>
                    <a:pt x="68287" y="74722"/>
                    <a:pt x="68410" y="75091"/>
                  </a:cubicBezTo>
                  <a:cubicBezTo>
                    <a:pt x="69947" y="80344"/>
                    <a:pt x="71114" y="85690"/>
                    <a:pt x="77750" y="87349"/>
                  </a:cubicBezTo>
                  <a:cubicBezTo>
                    <a:pt x="79194" y="87718"/>
                    <a:pt x="81590" y="90360"/>
                    <a:pt x="80454" y="92725"/>
                  </a:cubicBezTo>
                  <a:cubicBezTo>
                    <a:pt x="79594" y="94538"/>
                    <a:pt x="77013" y="94415"/>
                    <a:pt x="75200" y="94753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6" name="Forma libre: forma 155">
              <a:extLst>
                <a:ext uri="{FF2B5EF4-FFF2-40B4-BE49-F238E27FC236}">
                  <a16:creationId xmlns:a16="http://schemas.microsoft.com/office/drawing/2014/main" id="{CD317FF6-571D-4334-9983-3F6FA84D4644}"/>
                </a:ext>
              </a:extLst>
            </p:cNvPr>
            <p:cNvSpPr/>
            <p:nvPr/>
          </p:nvSpPr>
          <p:spPr>
            <a:xfrm>
              <a:off x="215641" y="-356132"/>
              <a:ext cx="77678" cy="41627"/>
            </a:xfrm>
            <a:custGeom>
              <a:avLst/>
              <a:gdLst>
                <a:gd name="connsiteX0" fmla="*/ 676 w 77678"/>
                <a:gd name="connsiteY0" fmla="*/ 0 h 41627"/>
                <a:gd name="connsiteX1" fmla="*/ 19324 w 77678"/>
                <a:gd name="connsiteY1" fmla="*/ 2796 h 41627"/>
                <a:gd name="connsiteX2" fmla="*/ 71983 w 77678"/>
                <a:gd name="connsiteY2" fmla="*/ 30723 h 41627"/>
                <a:gd name="connsiteX3" fmla="*/ 75086 w 77678"/>
                <a:gd name="connsiteY3" fmla="*/ 32597 h 41627"/>
                <a:gd name="connsiteX4" fmla="*/ 77052 w 77678"/>
                <a:gd name="connsiteY4" fmla="*/ 40062 h 41627"/>
                <a:gd name="connsiteX5" fmla="*/ 71338 w 77678"/>
                <a:gd name="connsiteY5" fmla="*/ 40462 h 41627"/>
                <a:gd name="connsiteX6" fmla="*/ 14562 w 77678"/>
                <a:gd name="connsiteY6" fmla="*/ 10937 h 41627"/>
                <a:gd name="connsiteX7" fmla="*/ 0 w 77678"/>
                <a:gd name="connsiteY7" fmla="*/ 1843 h 41627"/>
                <a:gd name="connsiteX8" fmla="*/ 707 w 77678"/>
                <a:gd name="connsiteY8" fmla="*/ 0 h 4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8" h="41627">
                  <a:moveTo>
                    <a:pt x="676" y="0"/>
                  </a:moveTo>
                  <a:cubicBezTo>
                    <a:pt x="6913" y="707"/>
                    <a:pt x="13333" y="-123"/>
                    <a:pt x="19324" y="2796"/>
                  </a:cubicBezTo>
                  <a:cubicBezTo>
                    <a:pt x="37174" y="11521"/>
                    <a:pt x="54840" y="20646"/>
                    <a:pt x="71983" y="30723"/>
                  </a:cubicBezTo>
                  <a:cubicBezTo>
                    <a:pt x="73027" y="31337"/>
                    <a:pt x="74072" y="31921"/>
                    <a:pt x="75086" y="32597"/>
                  </a:cubicBezTo>
                  <a:cubicBezTo>
                    <a:pt x="77974" y="34471"/>
                    <a:pt x="78158" y="37451"/>
                    <a:pt x="77052" y="40062"/>
                  </a:cubicBezTo>
                  <a:cubicBezTo>
                    <a:pt x="75762" y="43073"/>
                    <a:pt x="73304" y="40892"/>
                    <a:pt x="71338" y="40462"/>
                  </a:cubicBezTo>
                  <a:cubicBezTo>
                    <a:pt x="49709" y="35822"/>
                    <a:pt x="32996" y="21721"/>
                    <a:pt x="14562" y="10937"/>
                  </a:cubicBezTo>
                  <a:cubicBezTo>
                    <a:pt x="9616" y="8049"/>
                    <a:pt x="4854" y="4885"/>
                    <a:pt x="0" y="1843"/>
                  </a:cubicBezTo>
                  <a:cubicBezTo>
                    <a:pt x="246" y="1229"/>
                    <a:pt x="461" y="614"/>
                    <a:pt x="707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7" name="Forma libre: forma 156">
              <a:extLst>
                <a:ext uri="{FF2B5EF4-FFF2-40B4-BE49-F238E27FC236}">
                  <a16:creationId xmlns:a16="http://schemas.microsoft.com/office/drawing/2014/main" id="{85088E5C-8D1E-47B2-94FA-27E193A8C46B}"/>
                </a:ext>
              </a:extLst>
            </p:cNvPr>
            <p:cNvSpPr/>
            <p:nvPr/>
          </p:nvSpPr>
          <p:spPr>
            <a:xfrm>
              <a:off x="-322188" y="-201752"/>
              <a:ext cx="31337" cy="31829"/>
            </a:xfrm>
            <a:custGeom>
              <a:avLst/>
              <a:gdLst>
                <a:gd name="connsiteX0" fmla="*/ 15454 w 31337"/>
                <a:gd name="connsiteY0" fmla="*/ 0 h 31829"/>
                <a:gd name="connsiteX1" fmla="*/ 31338 w 31337"/>
                <a:gd name="connsiteY1" fmla="*/ 17481 h 31829"/>
                <a:gd name="connsiteX2" fmla="*/ 17144 w 31337"/>
                <a:gd name="connsiteY2" fmla="*/ 31829 h 31829"/>
                <a:gd name="connsiteX3" fmla="*/ 1 w 31337"/>
                <a:gd name="connsiteY3" fmla="*/ 12842 h 31829"/>
                <a:gd name="connsiteX4" fmla="*/ 15485 w 31337"/>
                <a:gd name="connsiteY4" fmla="*/ 0 h 3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37" h="31829">
                  <a:moveTo>
                    <a:pt x="15454" y="0"/>
                  </a:moveTo>
                  <a:cubicBezTo>
                    <a:pt x="23166" y="-61"/>
                    <a:pt x="31338" y="8941"/>
                    <a:pt x="31338" y="17481"/>
                  </a:cubicBezTo>
                  <a:cubicBezTo>
                    <a:pt x="31338" y="24855"/>
                    <a:pt x="24487" y="31768"/>
                    <a:pt x="17144" y="31829"/>
                  </a:cubicBezTo>
                  <a:cubicBezTo>
                    <a:pt x="8204" y="31890"/>
                    <a:pt x="93" y="22919"/>
                    <a:pt x="1" y="12842"/>
                  </a:cubicBezTo>
                  <a:cubicBezTo>
                    <a:pt x="-91" y="4885"/>
                    <a:pt x="5715" y="93"/>
                    <a:pt x="15485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9" name="Forma libre: forma 158">
              <a:extLst>
                <a:ext uri="{FF2B5EF4-FFF2-40B4-BE49-F238E27FC236}">
                  <a16:creationId xmlns:a16="http://schemas.microsoft.com/office/drawing/2014/main" id="{DD718BD2-2C67-4563-9FE0-003A2A1DC1C4}"/>
                </a:ext>
              </a:extLst>
            </p:cNvPr>
            <p:cNvSpPr/>
            <p:nvPr/>
          </p:nvSpPr>
          <p:spPr>
            <a:xfrm>
              <a:off x="54878" y="-846994"/>
              <a:ext cx="53286" cy="19485"/>
            </a:xfrm>
            <a:custGeom>
              <a:avLst/>
              <a:gdLst>
                <a:gd name="connsiteX0" fmla="*/ 20054 w 53286"/>
                <a:gd name="connsiteY0" fmla="*/ 19486 h 19485"/>
                <a:gd name="connsiteX1" fmla="*/ 3464 w 53286"/>
                <a:gd name="connsiteY1" fmla="*/ 14693 h 19485"/>
                <a:gd name="connsiteX2" fmla="*/ 5030 w 53286"/>
                <a:gd name="connsiteY2" fmla="*/ 4616 h 19485"/>
                <a:gd name="connsiteX3" fmla="*/ 42788 w 53286"/>
                <a:gd name="connsiteY3" fmla="*/ 1759 h 19485"/>
                <a:gd name="connsiteX4" fmla="*/ 53265 w 53286"/>
                <a:gd name="connsiteY4" fmla="*/ 5722 h 19485"/>
                <a:gd name="connsiteX5" fmla="*/ 43956 w 53286"/>
                <a:gd name="connsiteY5" fmla="*/ 12788 h 19485"/>
                <a:gd name="connsiteX6" fmla="*/ 20054 w 53286"/>
                <a:gd name="connsiteY6" fmla="*/ 19486 h 1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86" h="19485">
                  <a:moveTo>
                    <a:pt x="20054" y="19486"/>
                  </a:moveTo>
                  <a:cubicBezTo>
                    <a:pt x="13049" y="19486"/>
                    <a:pt x="7795" y="18410"/>
                    <a:pt x="3464" y="14693"/>
                  </a:cubicBezTo>
                  <a:cubicBezTo>
                    <a:pt x="-1544" y="10392"/>
                    <a:pt x="-1206" y="6643"/>
                    <a:pt x="5030" y="4616"/>
                  </a:cubicBezTo>
                  <a:cubicBezTo>
                    <a:pt x="17319" y="622"/>
                    <a:pt x="29885" y="-1867"/>
                    <a:pt x="42788" y="1759"/>
                  </a:cubicBezTo>
                  <a:cubicBezTo>
                    <a:pt x="46537" y="2803"/>
                    <a:pt x="52927" y="2435"/>
                    <a:pt x="53265" y="5722"/>
                  </a:cubicBezTo>
                  <a:cubicBezTo>
                    <a:pt x="53695" y="9808"/>
                    <a:pt x="47550" y="10914"/>
                    <a:pt x="43956" y="12788"/>
                  </a:cubicBezTo>
                  <a:cubicBezTo>
                    <a:pt x="36029" y="16905"/>
                    <a:pt x="27519" y="19055"/>
                    <a:pt x="20054" y="19486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3" name="Forma libre: forma 162">
              <a:extLst>
                <a:ext uri="{FF2B5EF4-FFF2-40B4-BE49-F238E27FC236}">
                  <a16:creationId xmlns:a16="http://schemas.microsoft.com/office/drawing/2014/main" id="{E8878CA8-FEB2-4A30-B03F-9EE5243917E4}"/>
                </a:ext>
              </a:extLst>
            </p:cNvPr>
            <p:cNvSpPr/>
            <p:nvPr/>
          </p:nvSpPr>
          <p:spPr>
            <a:xfrm>
              <a:off x="-101200" y="-1752073"/>
              <a:ext cx="68458" cy="104057"/>
            </a:xfrm>
            <a:custGeom>
              <a:avLst/>
              <a:gdLst>
                <a:gd name="connsiteX0" fmla="*/ 0 w 68458"/>
                <a:gd name="connsiteY0" fmla="*/ 104057 h 104057"/>
                <a:gd name="connsiteX1" fmla="*/ 68450 w 68458"/>
                <a:gd name="connsiteY1" fmla="*/ 0 h 104057"/>
                <a:gd name="connsiteX2" fmla="*/ 65470 w 68458"/>
                <a:gd name="connsiteY2" fmla="*/ 4086 h 104057"/>
                <a:gd name="connsiteX3" fmla="*/ 13641 w 68458"/>
                <a:gd name="connsiteY3" fmla="*/ 79233 h 104057"/>
                <a:gd name="connsiteX4" fmla="*/ 4117 w 68458"/>
                <a:gd name="connsiteY4" fmla="*/ 99357 h 104057"/>
                <a:gd name="connsiteX5" fmla="*/ 0 w 68458"/>
                <a:gd name="connsiteY5" fmla="*/ 104057 h 10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458" h="104057">
                  <a:moveTo>
                    <a:pt x="0" y="104057"/>
                  </a:moveTo>
                  <a:cubicBezTo>
                    <a:pt x="5039" y="65531"/>
                    <a:pt x="39509" y="13303"/>
                    <a:pt x="68450" y="0"/>
                  </a:cubicBezTo>
                  <a:cubicBezTo>
                    <a:pt x="68603" y="2243"/>
                    <a:pt x="66668" y="3011"/>
                    <a:pt x="65470" y="4086"/>
                  </a:cubicBezTo>
                  <a:cubicBezTo>
                    <a:pt x="42274" y="25070"/>
                    <a:pt x="25223" y="50231"/>
                    <a:pt x="13641" y="79233"/>
                  </a:cubicBezTo>
                  <a:cubicBezTo>
                    <a:pt x="10876" y="86115"/>
                    <a:pt x="7404" y="92690"/>
                    <a:pt x="4117" y="99357"/>
                  </a:cubicBezTo>
                  <a:cubicBezTo>
                    <a:pt x="3287" y="101046"/>
                    <a:pt x="2796" y="103228"/>
                    <a:pt x="0" y="104057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4" name="Forma libre: forma 163">
              <a:extLst>
                <a:ext uri="{FF2B5EF4-FFF2-40B4-BE49-F238E27FC236}">
                  <a16:creationId xmlns:a16="http://schemas.microsoft.com/office/drawing/2014/main" id="{AD6F94C3-1D73-4139-91A2-83E3172DA675}"/>
                </a:ext>
              </a:extLst>
            </p:cNvPr>
            <p:cNvSpPr/>
            <p:nvPr/>
          </p:nvSpPr>
          <p:spPr>
            <a:xfrm>
              <a:off x="-109679" y="62922"/>
              <a:ext cx="182000" cy="32784"/>
            </a:xfrm>
            <a:custGeom>
              <a:avLst/>
              <a:gdLst>
                <a:gd name="connsiteX0" fmla="*/ 0 w 182000"/>
                <a:gd name="connsiteY0" fmla="*/ 32566 h 32784"/>
                <a:gd name="connsiteX1" fmla="*/ 182000 w 182000"/>
                <a:gd name="connsiteY1" fmla="*/ 0 h 32784"/>
                <a:gd name="connsiteX2" fmla="*/ 0 w 182000"/>
                <a:gd name="connsiteY2" fmla="*/ 32566 h 3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000" h="32784">
                  <a:moveTo>
                    <a:pt x="0" y="32566"/>
                  </a:moveTo>
                  <a:cubicBezTo>
                    <a:pt x="60155" y="21659"/>
                    <a:pt x="120586" y="12443"/>
                    <a:pt x="182000" y="0"/>
                  </a:cubicBezTo>
                  <a:cubicBezTo>
                    <a:pt x="167346" y="9493"/>
                    <a:pt x="21321" y="35423"/>
                    <a:pt x="0" y="32566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5" name="Forma libre: forma 164">
              <a:extLst>
                <a:ext uri="{FF2B5EF4-FFF2-40B4-BE49-F238E27FC236}">
                  <a16:creationId xmlns:a16="http://schemas.microsoft.com/office/drawing/2014/main" id="{18B5778C-5669-4458-B0AD-DC8A805D648A}"/>
                </a:ext>
              </a:extLst>
            </p:cNvPr>
            <p:cNvSpPr/>
            <p:nvPr/>
          </p:nvSpPr>
          <p:spPr>
            <a:xfrm>
              <a:off x="-166239" y="-1666480"/>
              <a:ext cx="67628" cy="104057"/>
            </a:xfrm>
            <a:custGeom>
              <a:avLst/>
              <a:gdLst>
                <a:gd name="connsiteX0" fmla="*/ 67590 w 67628"/>
                <a:gd name="connsiteY0" fmla="*/ 104057 h 104057"/>
                <a:gd name="connsiteX1" fmla="*/ 0 w 67628"/>
                <a:gd name="connsiteY1" fmla="*/ 0 h 104057"/>
                <a:gd name="connsiteX2" fmla="*/ 67590 w 67628"/>
                <a:gd name="connsiteY2" fmla="*/ 104057 h 10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8" h="104057">
                  <a:moveTo>
                    <a:pt x="67590" y="104057"/>
                  </a:moveTo>
                  <a:cubicBezTo>
                    <a:pt x="54840" y="62981"/>
                    <a:pt x="33211" y="27773"/>
                    <a:pt x="0" y="0"/>
                  </a:cubicBezTo>
                  <a:cubicBezTo>
                    <a:pt x="30169" y="12289"/>
                    <a:pt x="69033" y="68388"/>
                    <a:pt x="67590" y="104057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8" name="Forma libre: forma 167">
              <a:extLst>
                <a:ext uri="{FF2B5EF4-FFF2-40B4-BE49-F238E27FC236}">
                  <a16:creationId xmlns:a16="http://schemas.microsoft.com/office/drawing/2014/main" id="{50DE8330-06F7-4C0F-B9A8-E15DD2EA5757}"/>
                </a:ext>
              </a:extLst>
            </p:cNvPr>
            <p:cNvSpPr/>
            <p:nvPr/>
          </p:nvSpPr>
          <p:spPr>
            <a:xfrm>
              <a:off x="-151993" y="-268696"/>
              <a:ext cx="57073" cy="96641"/>
            </a:xfrm>
            <a:custGeom>
              <a:avLst/>
              <a:gdLst>
                <a:gd name="connsiteX0" fmla="*/ 747 w 57073"/>
                <a:gd name="connsiteY0" fmla="*/ 0 h 96641"/>
                <a:gd name="connsiteX1" fmla="*/ 6553 w 57073"/>
                <a:gd name="connsiteY1" fmla="*/ 13733 h 96641"/>
                <a:gd name="connsiteX2" fmla="*/ 52053 w 57073"/>
                <a:gd name="connsiteY2" fmla="*/ 88081 h 96641"/>
                <a:gd name="connsiteX3" fmla="*/ 56139 w 57073"/>
                <a:gd name="connsiteY3" fmla="*/ 93304 h 96641"/>
                <a:gd name="connsiteX4" fmla="*/ 56785 w 57073"/>
                <a:gd name="connsiteY4" fmla="*/ 96008 h 96641"/>
                <a:gd name="connsiteX5" fmla="*/ 53989 w 57073"/>
                <a:gd name="connsiteY5" fmla="*/ 96530 h 96641"/>
                <a:gd name="connsiteX6" fmla="*/ 47199 w 57073"/>
                <a:gd name="connsiteY6" fmla="*/ 93274 h 96641"/>
                <a:gd name="connsiteX7" fmla="*/ 931 w 57073"/>
                <a:gd name="connsiteY7" fmla="*/ 6605 h 96641"/>
                <a:gd name="connsiteX8" fmla="*/ 9 w 57073"/>
                <a:gd name="connsiteY8" fmla="*/ 2489 h 96641"/>
                <a:gd name="connsiteX9" fmla="*/ 716 w 57073"/>
                <a:gd name="connsiteY9" fmla="*/ 0 h 9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73" h="96641">
                  <a:moveTo>
                    <a:pt x="747" y="0"/>
                  </a:moveTo>
                  <a:cubicBezTo>
                    <a:pt x="2989" y="5315"/>
                    <a:pt x="4771" y="9555"/>
                    <a:pt x="6553" y="13733"/>
                  </a:cubicBezTo>
                  <a:cubicBezTo>
                    <a:pt x="18074" y="40738"/>
                    <a:pt x="34019" y="65070"/>
                    <a:pt x="52053" y="88081"/>
                  </a:cubicBezTo>
                  <a:cubicBezTo>
                    <a:pt x="53405" y="89833"/>
                    <a:pt x="54788" y="91553"/>
                    <a:pt x="56139" y="93304"/>
                  </a:cubicBezTo>
                  <a:cubicBezTo>
                    <a:pt x="56754" y="94103"/>
                    <a:pt x="57491" y="95025"/>
                    <a:pt x="56785" y="96008"/>
                  </a:cubicBezTo>
                  <a:cubicBezTo>
                    <a:pt x="56139" y="96930"/>
                    <a:pt x="55003" y="96592"/>
                    <a:pt x="53989" y="96530"/>
                  </a:cubicBezTo>
                  <a:cubicBezTo>
                    <a:pt x="51285" y="96346"/>
                    <a:pt x="48950" y="95578"/>
                    <a:pt x="47199" y="93274"/>
                  </a:cubicBezTo>
                  <a:cubicBezTo>
                    <a:pt x="26891" y="66975"/>
                    <a:pt x="9933" y="38925"/>
                    <a:pt x="931" y="6605"/>
                  </a:cubicBezTo>
                  <a:cubicBezTo>
                    <a:pt x="562" y="5254"/>
                    <a:pt x="255" y="3871"/>
                    <a:pt x="9" y="2489"/>
                  </a:cubicBezTo>
                  <a:cubicBezTo>
                    <a:pt x="-52" y="2151"/>
                    <a:pt x="194" y="1751"/>
                    <a:pt x="716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0" name="Forma libre: forma 169">
              <a:extLst>
                <a:ext uri="{FF2B5EF4-FFF2-40B4-BE49-F238E27FC236}">
                  <a16:creationId xmlns:a16="http://schemas.microsoft.com/office/drawing/2014/main" id="{EDBF566B-20BB-44E5-8154-78D802ED173B}"/>
                </a:ext>
              </a:extLst>
            </p:cNvPr>
            <p:cNvSpPr/>
            <p:nvPr/>
          </p:nvSpPr>
          <p:spPr>
            <a:xfrm>
              <a:off x="209404" y="-1271107"/>
              <a:ext cx="24051" cy="25687"/>
            </a:xfrm>
            <a:custGeom>
              <a:avLst/>
              <a:gdLst>
                <a:gd name="connsiteX0" fmla="*/ 31 w 24051"/>
                <a:gd name="connsiteY0" fmla="*/ 13667 h 25687"/>
                <a:gd name="connsiteX1" fmla="*/ 10814 w 24051"/>
                <a:gd name="connsiteY1" fmla="*/ 272 h 25687"/>
                <a:gd name="connsiteX2" fmla="*/ 23134 w 24051"/>
                <a:gd name="connsiteY2" fmla="*/ 6540 h 25687"/>
                <a:gd name="connsiteX3" fmla="*/ 17788 w 24051"/>
                <a:gd name="connsiteY3" fmla="*/ 20979 h 25687"/>
                <a:gd name="connsiteX4" fmla="*/ 6052 w 24051"/>
                <a:gd name="connsiteY4" fmla="*/ 24697 h 25687"/>
                <a:gd name="connsiteX5" fmla="*/ 0 w 24051"/>
                <a:gd name="connsiteY5" fmla="*/ 13667 h 2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51" h="25687">
                  <a:moveTo>
                    <a:pt x="31" y="13667"/>
                  </a:moveTo>
                  <a:cubicBezTo>
                    <a:pt x="-61" y="6847"/>
                    <a:pt x="4393" y="1624"/>
                    <a:pt x="10814" y="272"/>
                  </a:cubicBezTo>
                  <a:cubicBezTo>
                    <a:pt x="16129" y="-865"/>
                    <a:pt x="21014" y="1624"/>
                    <a:pt x="23134" y="6540"/>
                  </a:cubicBezTo>
                  <a:cubicBezTo>
                    <a:pt x="25377" y="11701"/>
                    <a:pt x="23472" y="17415"/>
                    <a:pt x="17788" y="20979"/>
                  </a:cubicBezTo>
                  <a:cubicBezTo>
                    <a:pt x="14286" y="23191"/>
                    <a:pt x="11183" y="27677"/>
                    <a:pt x="6052" y="24697"/>
                  </a:cubicBezTo>
                  <a:cubicBezTo>
                    <a:pt x="1598" y="22116"/>
                    <a:pt x="369" y="17692"/>
                    <a:pt x="0" y="13667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2" name="Forma libre: forma 171">
              <a:extLst>
                <a:ext uri="{FF2B5EF4-FFF2-40B4-BE49-F238E27FC236}">
                  <a16:creationId xmlns:a16="http://schemas.microsoft.com/office/drawing/2014/main" id="{D62B8182-EFA1-4179-AABC-B82EE6D9C2D6}"/>
                </a:ext>
              </a:extLst>
            </p:cNvPr>
            <p:cNvSpPr/>
            <p:nvPr/>
          </p:nvSpPr>
          <p:spPr>
            <a:xfrm>
              <a:off x="-105886" y="-1727556"/>
              <a:ext cx="8464" cy="75147"/>
            </a:xfrm>
            <a:custGeom>
              <a:avLst/>
              <a:gdLst>
                <a:gd name="connsiteX0" fmla="*/ 6376 w 8464"/>
                <a:gd name="connsiteY0" fmla="*/ 0 h 75147"/>
                <a:gd name="connsiteX1" fmla="*/ 109 w 8464"/>
                <a:gd name="connsiteY1" fmla="*/ 75147 h 75147"/>
                <a:gd name="connsiteX2" fmla="*/ 6376 w 8464"/>
                <a:gd name="connsiteY2" fmla="*/ 0 h 7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64" h="75147">
                  <a:moveTo>
                    <a:pt x="6376" y="0"/>
                  </a:moveTo>
                  <a:cubicBezTo>
                    <a:pt x="11322" y="12289"/>
                    <a:pt x="6776" y="65009"/>
                    <a:pt x="109" y="75147"/>
                  </a:cubicBezTo>
                  <a:cubicBezTo>
                    <a:pt x="-444" y="49893"/>
                    <a:pt x="1030" y="24793"/>
                    <a:pt x="6376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3" name="Forma libre: forma 172">
              <a:extLst>
                <a:ext uri="{FF2B5EF4-FFF2-40B4-BE49-F238E27FC236}">
                  <a16:creationId xmlns:a16="http://schemas.microsoft.com/office/drawing/2014/main" id="{0092915B-1B15-44F5-8C65-B2D2457DF765}"/>
                </a:ext>
              </a:extLst>
            </p:cNvPr>
            <p:cNvSpPr/>
            <p:nvPr/>
          </p:nvSpPr>
          <p:spPr>
            <a:xfrm>
              <a:off x="66206" y="-45681"/>
              <a:ext cx="67681" cy="76560"/>
            </a:xfrm>
            <a:custGeom>
              <a:avLst/>
              <a:gdLst>
                <a:gd name="connsiteX0" fmla="*/ 0 w 67681"/>
                <a:gd name="connsiteY0" fmla="*/ 0 h 76560"/>
                <a:gd name="connsiteX1" fmla="*/ 67682 w 67681"/>
                <a:gd name="connsiteY1" fmla="*/ 76561 h 76560"/>
                <a:gd name="connsiteX2" fmla="*/ 0 w 67681"/>
                <a:gd name="connsiteY2" fmla="*/ 0 h 7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81" h="76560">
                  <a:moveTo>
                    <a:pt x="0" y="0"/>
                  </a:moveTo>
                  <a:cubicBezTo>
                    <a:pt x="24670" y="23656"/>
                    <a:pt x="48511" y="48050"/>
                    <a:pt x="67682" y="76561"/>
                  </a:cubicBezTo>
                  <a:cubicBezTo>
                    <a:pt x="42704" y="53181"/>
                    <a:pt x="21598" y="26360"/>
                    <a:pt x="0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5" name="Forma libre: forma 174">
              <a:extLst>
                <a:ext uri="{FF2B5EF4-FFF2-40B4-BE49-F238E27FC236}">
                  <a16:creationId xmlns:a16="http://schemas.microsoft.com/office/drawing/2014/main" id="{D842EE2E-94BC-48A9-B1B2-AE1AF1423A80}"/>
                </a:ext>
              </a:extLst>
            </p:cNvPr>
            <p:cNvSpPr/>
            <p:nvPr/>
          </p:nvSpPr>
          <p:spPr>
            <a:xfrm>
              <a:off x="241957" y="-1884593"/>
              <a:ext cx="51264" cy="19283"/>
            </a:xfrm>
            <a:custGeom>
              <a:avLst/>
              <a:gdLst>
                <a:gd name="connsiteX0" fmla="*/ 8738 w 51264"/>
                <a:gd name="connsiteY0" fmla="*/ 14 h 19283"/>
                <a:gd name="connsiteX1" fmla="*/ 33285 w 51264"/>
                <a:gd name="connsiteY1" fmla="*/ 10060 h 19283"/>
                <a:gd name="connsiteX2" fmla="*/ 42041 w 51264"/>
                <a:gd name="connsiteY2" fmla="*/ 10336 h 19283"/>
                <a:gd name="connsiteX3" fmla="*/ 49568 w 51264"/>
                <a:gd name="connsiteY3" fmla="*/ 12211 h 19283"/>
                <a:gd name="connsiteX4" fmla="*/ 50705 w 51264"/>
                <a:gd name="connsiteY4" fmla="*/ 17618 h 19283"/>
                <a:gd name="connsiteX5" fmla="*/ 44898 w 51264"/>
                <a:gd name="connsiteY5" fmla="*/ 18263 h 19283"/>
                <a:gd name="connsiteX6" fmla="*/ 5082 w 51264"/>
                <a:gd name="connsiteY6" fmla="*/ 6312 h 19283"/>
                <a:gd name="connsiteX7" fmla="*/ 13 w 51264"/>
                <a:gd name="connsiteY7" fmla="*/ 3024 h 19283"/>
                <a:gd name="connsiteX8" fmla="*/ 6311 w 51264"/>
                <a:gd name="connsiteY8" fmla="*/ 14 h 19283"/>
                <a:gd name="connsiteX9" fmla="*/ 8738 w 51264"/>
                <a:gd name="connsiteY9" fmla="*/ 14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264" h="19283">
                  <a:moveTo>
                    <a:pt x="8738" y="14"/>
                  </a:moveTo>
                  <a:cubicBezTo>
                    <a:pt x="18323" y="-48"/>
                    <a:pt x="25912" y="4561"/>
                    <a:pt x="33285" y="10060"/>
                  </a:cubicBezTo>
                  <a:cubicBezTo>
                    <a:pt x="35405" y="11627"/>
                    <a:pt x="38447" y="17894"/>
                    <a:pt x="42041" y="10336"/>
                  </a:cubicBezTo>
                  <a:cubicBezTo>
                    <a:pt x="42932" y="8462"/>
                    <a:pt x="47233" y="10797"/>
                    <a:pt x="49568" y="12211"/>
                  </a:cubicBezTo>
                  <a:cubicBezTo>
                    <a:pt x="51565" y="13409"/>
                    <a:pt x="51596" y="15744"/>
                    <a:pt x="50705" y="17618"/>
                  </a:cubicBezTo>
                  <a:cubicBezTo>
                    <a:pt x="49292" y="20567"/>
                    <a:pt x="46772" y="18816"/>
                    <a:pt x="44898" y="18263"/>
                  </a:cubicBezTo>
                  <a:cubicBezTo>
                    <a:pt x="31595" y="14392"/>
                    <a:pt x="18323" y="10398"/>
                    <a:pt x="5082" y="6312"/>
                  </a:cubicBezTo>
                  <a:cubicBezTo>
                    <a:pt x="3116" y="5697"/>
                    <a:pt x="-233" y="5728"/>
                    <a:pt x="13" y="3024"/>
                  </a:cubicBezTo>
                  <a:cubicBezTo>
                    <a:pt x="320" y="-386"/>
                    <a:pt x="3761" y="137"/>
                    <a:pt x="6311" y="14"/>
                  </a:cubicBezTo>
                  <a:cubicBezTo>
                    <a:pt x="7110" y="-17"/>
                    <a:pt x="7908" y="14"/>
                    <a:pt x="8738" y="14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6" name="Forma libre: forma 175">
              <a:extLst>
                <a:ext uri="{FF2B5EF4-FFF2-40B4-BE49-F238E27FC236}">
                  <a16:creationId xmlns:a16="http://schemas.microsoft.com/office/drawing/2014/main" id="{6241E088-175A-4750-950B-FA913CF8F31E}"/>
                </a:ext>
              </a:extLst>
            </p:cNvPr>
            <p:cNvSpPr/>
            <p:nvPr/>
          </p:nvSpPr>
          <p:spPr>
            <a:xfrm>
              <a:off x="-60124" y="-40950"/>
              <a:ext cx="121077" cy="52412"/>
            </a:xfrm>
            <a:custGeom>
              <a:avLst/>
              <a:gdLst>
                <a:gd name="connsiteX0" fmla="*/ 121077 w 121077"/>
                <a:gd name="connsiteY0" fmla="*/ 52413 h 52412"/>
                <a:gd name="connsiteX1" fmla="*/ 0 w 121077"/>
                <a:gd name="connsiteY1" fmla="*/ 1505 h 52412"/>
                <a:gd name="connsiteX2" fmla="*/ 645 w 121077"/>
                <a:gd name="connsiteY2" fmla="*/ 0 h 52412"/>
                <a:gd name="connsiteX3" fmla="*/ 121077 w 121077"/>
                <a:gd name="connsiteY3" fmla="*/ 52382 h 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77" h="52412">
                  <a:moveTo>
                    <a:pt x="121077" y="52413"/>
                  </a:moveTo>
                  <a:cubicBezTo>
                    <a:pt x="79418" y="38127"/>
                    <a:pt x="39110" y="21168"/>
                    <a:pt x="0" y="1505"/>
                  </a:cubicBezTo>
                  <a:cubicBezTo>
                    <a:pt x="215" y="1014"/>
                    <a:pt x="430" y="522"/>
                    <a:pt x="645" y="0"/>
                  </a:cubicBezTo>
                  <a:cubicBezTo>
                    <a:pt x="40799" y="17450"/>
                    <a:pt x="80923" y="34932"/>
                    <a:pt x="121077" y="52382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8" name="Forma libre: forma 177">
              <a:extLst>
                <a:ext uri="{FF2B5EF4-FFF2-40B4-BE49-F238E27FC236}">
                  <a16:creationId xmlns:a16="http://schemas.microsoft.com/office/drawing/2014/main" id="{221FFE5A-464C-4513-9D08-DDA4D4E9C3D1}"/>
                </a:ext>
              </a:extLst>
            </p:cNvPr>
            <p:cNvSpPr/>
            <p:nvPr/>
          </p:nvSpPr>
          <p:spPr>
            <a:xfrm>
              <a:off x="-310082" y="10479"/>
              <a:ext cx="100339" cy="24143"/>
            </a:xfrm>
            <a:custGeom>
              <a:avLst/>
              <a:gdLst>
                <a:gd name="connsiteX0" fmla="*/ 100340 w 100339"/>
                <a:gd name="connsiteY0" fmla="*/ 23964 h 24143"/>
                <a:gd name="connsiteX1" fmla="*/ 0 w 100339"/>
                <a:gd name="connsiteY1" fmla="*/ 0 h 24143"/>
                <a:gd name="connsiteX2" fmla="*/ 100340 w 100339"/>
                <a:gd name="connsiteY2" fmla="*/ 23964 h 2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39" h="24143">
                  <a:moveTo>
                    <a:pt x="100340" y="23964"/>
                  </a:moveTo>
                  <a:cubicBezTo>
                    <a:pt x="89280" y="26176"/>
                    <a:pt x="12289" y="7404"/>
                    <a:pt x="0" y="0"/>
                  </a:cubicBezTo>
                  <a:cubicBezTo>
                    <a:pt x="33457" y="7988"/>
                    <a:pt x="66883" y="15976"/>
                    <a:pt x="100340" y="23964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1" name="Forma libre: forma 180">
              <a:extLst>
                <a:ext uri="{FF2B5EF4-FFF2-40B4-BE49-F238E27FC236}">
                  <a16:creationId xmlns:a16="http://schemas.microsoft.com/office/drawing/2014/main" id="{07BA29AE-56B0-4FD6-85AE-9B2B86B93FBF}"/>
                </a:ext>
              </a:extLst>
            </p:cNvPr>
            <p:cNvSpPr/>
            <p:nvPr/>
          </p:nvSpPr>
          <p:spPr>
            <a:xfrm>
              <a:off x="104270" y="-1199620"/>
              <a:ext cx="18348" cy="19882"/>
            </a:xfrm>
            <a:custGeom>
              <a:avLst/>
              <a:gdLst>
                <a:gd name="connsiteX0" fmla="*/ 8757 w 18348"/>
                <a:gd name="connsiteY0" fmla="*/ 0 h 19882"/>
                <a:gd name="connsiteX1" fmla="*/ 18343 w 18348"/>
                <a:gd name="connsiteY1" fmla="*/ 11736 h 19882"/>
                <a:gd name="connsiteX2" fmla="*/ 9464 w 18348"/>
                <a:gd name="connsiteY2" fmla="*/ 19877 h 19882"/>
                <a:gd name="connsiteX3" fmla="*/ 1 w 18348"/>
                <a:gd name="connsiteY3" fmla="*/ 8756 h 19882"/>
                <a:gd name="connsiteX4" fmla="*/ 8788 w 18348"/>
                <a:gd name="connsiteY4" fmla="*/ 0 h 1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48" h="19882">
                  <a:moveTo>
                    <a:pt x="8757" y="0"/>
                  </a:moveTo>
                  <a:cubicBezTo>
                    <a:pt x="14042" y="0"/>
                    <a:pt x="18527" y="5499"/>
                    <a:pt x="18343" y="11736"/>
                  </a:cubicBezTo>
                  <a:cubicBezTo>
                    <a:pt x="18220" y="16068"/>
                    <a:pt x="14226" y="19693"/>
                    <a:pt x="9464" y="19877"/>
                  </a:cubicBezTo>
                  <a:cubicBezTo>
                    <a:pt x="4395" y="20062"/>
                    <a:pt x="-91" y="14808"/>
                    <a:pt x="1" y="8756"/>
                  </a:cubicBezTo>
                  <a:cubicBezTo>
                    <a:pt x="63" y="3779"/>
                    <a:pt x="3842" y="0"/>
                    <a:pt x="8788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2" name="Forma libre: forma 181">
              <a:extLst>
                <a:ext uri="{FF2B5EF4-FFF2-40B4-BE49-F238E27FC236}">
                  <a16:creationId xmlns:a16="http://schemas.microsoft.com/office/drawing/2014/main" id="{B19E8528-75CF-48DA-BC85-3C733F82A597}"/>
                </a:ext>
              </a:extLst>
            </p:cNvPr>
            <p:cNvSpPr/>
            <p:nvPr/>
          </p:nvSpPr>
          <p:spPr>
            <a:xfrm>
              <a:off x="83472" y="-1143644"/>
              <a:ext cx="18834" cy="18990"/>
            </a:xfrm>
            <a:custGeom>
              <a:avLst/>
              <a:gdLst>
                <a:gd name="connsiteX0" fmla="*/ 8880 w 18834"/>
                <a:gd name="connsiteY0" fmla="*/ 18987 h 18990"/>
                <a:gd name="connsiteX1" fmla="*/ 1 w 18834"/>
                <a:gd name="connsiteY1" fmla="*/ 8019 h 18990"/>
                <a:gd name="connsiteX2" fmla="*/ 8173 w 18834"/>
                <a:gd name="connsiteY2" fmla="*/ 0 h 18990"/>
                <a:gd name="connsiteX3" fmla="*/ 18834 w 18834"/>
                <a:gd name="connsiteY3" fmla="*/ 10446 h 18990"/>
                <a:gd name="connsiteX4" fmla="*/ 8880 w 18834"/>
                <a:gd name="connsiteY4" fmla="*/ 18987 h 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4" h="18990">
                  <a:moveTo>
                    <a:pt x="8880" y="18987"/>
                  </a:moveTo>
                  <a:cubicBezTo>
                    <a:pt x="4087" y="18833"/>
                    <a:pt x="-61" y="13702"/>
                    <a:pt x="1" y="8019"/>
                  </a:cubicBezTo>
                  <a:cubicBezTo>
                    <a:pt x="31" y="3718"/>
                    <a:pt x="3841" y="-31"/>
                    <a:pt x="8173" y="0"/>
                  </a:cubicBezTo>
                  <a:cubicBezTo>
                    <a:pt x="13150" y="0"/>
                    <a:pt x="18803" y="5530"/>
                    <a:pt x="18834" y="10446"/>
                  </a:cubicBezTo>
                  <a:cubicBezTo>
                    <a:pt x="18895" y="14870"/>
                    <a:pt x="13887" y="19140"/>
                    <a:pt x="8880" y="18987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4" name="Forma libre: forma 183">
              <a:extLst>
                <a:ext uri="{FF2B5EF4-FFF2-40B4-BE49-F238E27FC236}">
                  <a16:creationId xmlns:a16="http://schemas.microsoft.com/office/drawing/2014/main" id="{F07374E9-678C-4FEC-AADA-9277FAEC16FC}"/>
                </a:ext>
              </a:extLst>
            </p:cNvPr>
            <p:cNvSpPr/>
            <p:nvPr/>
          </p:nvSpPr>
          <p:spPr>
            <a:xfrm>
              <a:off x="175256" y="-1190157"/>
              <a:ext cx="29816" cy="70706"/>
            </a:xfrm>
            <a:custGeom>
              <a:avLst/>
              <a:gdLst>
                <a:gd name="connsiteX0" fmla="*/ 29785 w 29816"/>
                <a:gd name="connsiteY0" fmla="*/ 70662 h 70706"/>
                <a:gd name="connsiteX1" fmla="*/ 23979 w 29816"/>
                <a:gd name="connsiteY1" fmla="*/ 67098 h 70706"/>
                <a:gd name="connsiteX2" fmla="*/ 15 w 29816"/>
                <a:gd name="connsiteY2" fmla="*/ 2212 h 70706"/>
                <a:gd name="connsiteX3" fmla="*/ 814 w 29816"/>
                <a:gd name="connsiteY3" fmla="*/ 0 h 70706"/>
                <a:gd name="connsiteX4" fmla="*/ 29816 w 29816"/>
                <a:gd name="connsiteY4" fmla="*/ 70662 h 7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16" h="70706">
                  <a:moveTo>
                    <a:pt x="29785" y="70662"/>
                  </a:moveTo>
                  <a:cubicBezTo>
                    <a:pt x="26037" y="71031"/>
                    <a:pt x="24808" y="69064"/>
                    <a:pt x="23979" y="67098"/>
                  </a:cubicBezTo>
                  <a:cubicBezTo>
                    <a:pt x="15069" y="45807"/>
                    <a:pt x="6989" y="24209"/>
                    <a:pt x="15" y="2212"/>
                  </a:cubicBezTo>
                  <a:cubicBezTo>
                    <a:pt x="-77" y="1936"/>
                    <a:pt x="261" y="1505"/>
                    <a:pt x="814" y="0"/>
                  </a:cubicBezTo>
                  <a:cubicBezTo>
                    <a:pt x="11259" y="23749"/>
                    <a:pt x="21091" y="46790"/>
                    <a:pt x="29816" y="70662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6" name="Forma libre: forma 185">
              <a:extLst>
                <a:ext uri="{FF2B5EF4-FFF2-40B4-BE49-F238E27FC236}">
                  <a16:creationId xmlns:a16="http://schemas.microsoft.com/office/drawing/2014/main" id="{413E34A3-6CBD-42A3-BC65-6E96C5FDA3BD}"/>
                </a:ext>
              </a:extLst>
            </p:cNvPr>
            <p:cNvSpPr/>
            <p:nvPr/>
          </p:nvSpPr>
          <p:spPr>
            <a:xfrm>
              <a:off x="264019" y="-1232743"/>
              <a:ext cx="17994" cy="19113"/>
            </a:xfrm>
            <a:custGeom>
              <a:avLst/>
              <a:gdLst>
                <a:gd name="connsiteX0" fmla="*/ 9042 w 17994"/>
                <a:gd name="connsiteY0" fmla="*/ 4 h 19113"/>
                <a:gd name="connsiteX1" fmla="*/ 17982 w 17994"/>
                <a:gd name="connsiteY1" fmla="*/ 8913 h 19113"/>
                <a:gd name="connsiteX2" fmla="*/ 8980 w 17994"/>
                <a:gd name="connsiteY2" fmla="*/ 19113 h 19113"/>
                <a:gd name="connsiteX3" fmla="*/ 10 w 17994"/>
                <a:gd name="connsiteY3" fmla="*/ 10265 h 19113"/>
                <a:gd name="connsiteX4" fmla="*/ 9042 w 17994"/>
                <a:gd name="connsiteY4" fmla="*/ 4 h 1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94" h="19113">
                  <a:moveTo>
                    <a:pt x="9042" y="4"/>
                  </a:moveTo>
                  <a:cubicBezTo>
                    <a:pt x="13189" y="-150"/>
                    <a:pt x="17706" y="4366"/>
                    <a:pt x="17982" y="8913"/>
                  </a:cubicBezTo>
                  <a:cubicBezTo>
                    <a:pt x="18259" y="13921"/>
                    <a:pt x="13712" y="19082"/>
                    <a:pt x="8980" y="19113"/>
                  </a:cubicBezTo>
                  <a:cubicBezTo>
                    <a:pt x="4495" y="19113"/>
                    <a:pt x="255" y="14966"/>
                    <a:pt x="10" y="10265"/>
                  </a:cubicBezTo>
                  <a:cubicBezTo>
                    <a:pt x="-236" y="5350"/>
                    <a:pt x="4311" y="188"/>
                    <a:pt x="9042" y="4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8" name="Forma libre: forma 187">
              <a:extLst>
                <a:ext uri="{FF2B5EF4-FFF2-40B4-BE49-F238E27FC236}">
                  <a16:creationId xmlns:a16="http://schemas.microsoft.com/office/drawing/2014/main" id="{92E8111F-D8E4-4B76-A970-A3180190F082}"/>
                </a:ext>
              </a:extLst>
            </p:cNvPr>
            <p:cNvSpPr/>
            <p:nvPr/>
          </p:nvSpPr>
          <p:spPr>
            <a:xfrm>
              <a:off x="-221694" y="-1466292"/>
              <a:ext cx="67466" cy="49770"/>
            </a:xfrm>
            <a:custGeom>
              <a:avLst/>
              <a:gdLst>
                <a:gd name="connsiteX0" fmla="*/ 67467 w 67466"/>
                <a:gd name="connsiteY0" fmla="*/ 0 h 49770"/>
                <a:gd name="connsiteX1" fmla="*/ 0 w 67466"/>
                <a:gd name="connsiteY1" fmla="*/ 49771 h 49770"/>
                <a:gd name="connsiteX2" fmla="*/ 67467 w 67466"/>
                <a:gd name="connsiteY2" fmla="*/ 0 h 4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66" h="49770">
                  <a:moveTo>
                    <a:pt x="67467" y="0"/>
                  </a:moveTo>
                  <a:cubicBezTo>
                    <a:pt x="42643" y="13456"/>
                    <a:pt x="22120" y="32689"/>
                    <a:pt x="0" y="49771"/>
                  </a:cubicBezTo>
                  <a:cubicBezTo>
                    <a:pt x="18249" y="27527"/>
                    <a:pt x="40400" y="10476"/>
                    <a:pt x="67467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1" name="Forma libre: forma 190">
              <a:extLst>
                <a:ext uri="{FF2B5EF4-FFF2-40B4-BE49-F238E27FC236}">
                  <a16:creationId xmlns:a16="http://schemas.microsoft.com/office/drawing/2014/main" id="{D73266F6-FFA0-4492-96AD-1ACB3D0F57DA}"/>
                </a:ext>
              </a:extLst>
            </p:cNvPr>
            <p:cNvSpPr/>
            <p:nvPr/>
          </p:nvSpPr>
          <p:spPr>
            <a:xfrm>
              <a:off x="-105572" y="-1639290"/>
              <a:ext cx="5737" cy="47773"/>
            </a:xfrm>
            <a:custGeom>
              <a:avLst/>
              <a:gdLst>
                <a:gd name="connsiteX0" fmla="*/ 5724 w 5737"/>
                <a:gd name="connsiteY0" fmla="*/ 47774 h 47773"/>
                <a:gd name="connsiteX1" fmla="*/ 1269 w 5737"/>
                <a:gd name="connsiteY1" fmla="*/ 31829 h 47773"/>
                <a:gd name="connsiteX2" fmla="*/ 10 w 5737"/>
                <a:gd name="connsiteY2" fmla="*/ 4148 h 47773"/>
                <a:gd name="connsiteX3" fmla="*/ 3020 w 5737"/>
                <a:gd name="connsiteY3" fmla="*/ 0 h 47773"/>
                <a:gd name="connsiteX4" fmla="*/ 5724 w 5737"/>
                <a:gd name="connsiteY4" fmla="*/ 3195 h 47773"/>
                <a:gd name="connsiteX5" fmla="*/ 5724 w 5737"/>
                <a:gd name="connsiteY5" fmla="*/ 47743 h 4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7" h="47773">
                  <a:moveTo>
                    <a:pt x="5724" y="47774"/>
                  </a:moveTo>
                  <a:cubicBezTo>
                    <a:pt x="2221" y="42551"/>
                    <a:pt x="1730" y="37297"/>
                    <a:pt x="1269" y="31829"/>
                  </a:cubicBezTo>
                  <a:cubicBezTo>
                    <a:pt x="501" y="22612"/>
                    <a:pt x="286" y="13364"/>
                    <a:pt x="10" y="4148"/>
                  </a:cubicBezTo>
                  <a:cubicBezTo>
                    <a:pt x="-52" y="1966"/>
                    <a:pt x="102" y="31"/>
                    <a:pt x="3020" y="0"/>
                  </a:cubicBezTo>
                  <a:cubicBezTo>
                    <a:pt x="5232" y="0"/>
                    <a:pt x="5724" y="1505"/>
                    <a:pt x="5724" y="3195"/>
                  </a:cubicBezTo>
                  <a:cubicBezTo>
                    <a:pt x="5755" y="17819"/>
                    <a:pt x="5724" y="32412"/>
                    <a:pt x="5724" y="47743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3" name="Forma libre: forma 192">
              <a:extLst>
                <a:ext uri="{FF2B5EF4-FFF2-40B4-BE49-F238E27FC236}">
                  <a16:creationId xmlns:a16="http://schemas.microsoft.com/office/drawing/2014/main" id="{7C3E6731-9593-4DE9-A4D7-2F4E5F6DEC84}"/>
                </a:ext>
              </a:extLst>
            </p:cNvPr>
            <p:cNvSpPr/>
            <p:nvPr/>
          </p:nvSpPr>
          <p:spPr>
            <a:xfrm>
              <a:off x="220593" y="-1219866"/>
              <a:ext cx="12084" cy="71345"/>
            </a:xfrm>
            <a:custGeom>
              <a:avLst/>
              <a:gdLst>
                <a:gd name="connsiteX0" fmla="*/ 824 w 12084"/>
                <a:gd name="connsiteY0" fmla="*/ 0 h 71345"/>
                <a:gd name="connsiteX1" fmla="*/ 8750 w 12084"/>
                <a:gd name="connsiteY1" fmla="*/ 49955 h 71345"/>
                <a:gd name="connsiteX2" fmla="*/ 11822 w 12084"/>
                <a:gd name="connsiteY2" fmla="*/ 67129 h 71345"/>
                <a:gd name="connsiteX3" fmla="*/ 10594 w 12084"/>
                <a:gd name="connsiteY3" fmla="*/ 71246 h 71345"/>
                <a:gd name="connsiteX4" fmla="*/ 8105 w 12084"/>
                <a:gd name="connsiteY4" fmla="*/ 68081 h 71345"/>
                <a:gd name="connsiteX5" fmla="*/ 1070 w 12084"/>
                <a:gd name="connsiteY5" fmla="*/ 16805 h 71345"/>
                <a:gd name="connsiteX6" fmla="*/ 824 w 12084"/>
                <a:gd name="connsiteY6" fmla="*/ 0 h 7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84" h="71345">
                  <a:moveTo>
                    <a:pt x="824" y="0"/>
                  </a:moveTo>
                  <a:cubicBezTo>
                    <a:pt x="3589" y="17543"/>
                    <a:pt x="6139" y="33764"/>
                    <a:pt x="8750" y="49955"/>
                  </a:cubicBezTo>
                  <a:cubicBezTo>
                    <a:pt x="9672" y="55700"/>
                    <a:pt x="10809" y="61414"/>
                    <a:pt x="11822" y="67129"/>
                  </a:cubicBezTo>
                  <a:cubicBezTo>
                    <a:pt x="12099" y="68726"/>
                    <a:pt x="12591" y="70723"/>
                    <a:pt x="10594" y="71246"/>
                  </a:cubicBezTo>
                  <a:cubicBezTo>
                    <a:pt x="8166" y="71860"/>
                    <a:pt x="8412" y="69494"/>
                    <a:pt x="8105" y="68081"/>
                  </a:cubicBezTo>
                  <a:cubicBezTo>
                    <a:pt x="4572" y="51153"/>
                    <a:pt x="2145" y="34071"/>
                    <a:pt x="1070" y="16805"/>
                  </a:cubicBezTo>
                  <a:cubicBezTo>
                    <a:pt x="762" y="11705"/>
                    <a:pt x="-1020" y="6605"/>
                    <a:pt x="824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4" name="Forma libre: forma 193">
              <a:extLst>
                <a:ext uri="{FF2B5EF4-FFF2-40B4-BE49-F238E27FC236}">
                  <a16:creationId xmlns:a16="http://schemas.microsoft.com/office/drawing/2014/main" id="{1CA807DC-F2A1-498A-8C27-CA1CD3A5BFC4}"/>
                </a:ext>
              </a:extLst>
            </p:cNvPr>
            <p:cNvSpPr/>
            <p:nvPr/>
          </p:nvSpPr>
          <p:spPr>
            <a:xfrm>
              <a:off x="157661" y="-1224935"/>
              <a:ext cx="15352" cy="17301"/>
            </a:xfrm>
            <a:custGeom>
              <a:avLst/>
              <a:gdLst>
                <a:gd name="connsiteX0" fmla="*/ 6273 w 15352"/>
                <a:gd name="connsiteY0" fmla="*/ 0 h 17301"/>
                <a:gd name="connsiteX1" fmla="*/ 15337 w 15352"/>
                <a:gd name="connsiteY1" fmla="*/ 9248 h 17301"/>
                <a:gd name="connsiteX2" fmla="*/ 7349 w 15352"/>
                <a:gd name="connsiteY2" fmla="*/ 17297 h 17301"/>
                <a:gd name="connsiteX3" fmla="*/ 37 w 15352"/>
                <a:gd name="connsiteY3" fmla="*/ 7988 h 17301"/>
                <a:gd name="connsiteX4" fmla="*/ 6243 w 15352"/>
                <a:gd name="connsiteY4" fmla="*/ 0 h 1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52" h="17301">
                  <a:moveTo>
                    <a:pt x="6273" y="0"/>
                  </a:moveTo>
                  <a:cubicBezTo>
                    <a:pt x="12295" y="246"/>
                    <a:pt x="15613" y="4025"/>
                    <a:pt x="15337" y="9248"/>
                  </a:cubicBezTo>
                  <a:cubicBezTo>
                    <a:pt x="15091" y="13948"/>
                    <a:pt x="11619" y="17450"/>
                    <a:pt x="7349" y="17297"/>
                  </a:cubicBezTo>
                  <a:cubicBezTo>
                    <a:pt x="3017" y="17143"/>
                    <a:pt x="-393" y="12996"/>
                    <a:pt x="37" y="7988"/>
                  </a:cubicBezTo>
                  <a:cubicBezTo>
                    <a:pt x="405" y="3656"/>
                    <a:pt x="2187" y="277"/>
                    <a:pt x="6243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7" name="Forma libre: forma 196">
              <a:extLst>
                <a:ext uri="{FF2B5EF4-FFF2-40B4-BE49-F238E27FC236}">
                  <a16:creationId xmlns:a16="http://schemas.microsoft.com/office/drawing/2014/main" id="{0494984F-4695-400D-A8A5-799B08EF7C2F}"/>
                </a:ext>
              </a:extLst>
            </p:cNvPr>
            <p:cNvSpPr/>
            <p:nvPr/>
          </p:nvSpPr>
          <p:spPr>
            <a:xfrm>
              <a:off x="-99789" y="-1554791"/>
              <a:ext cx="13673" cy="45272"/>
            </a:xfrm>
            <a:custGeom>
              <a:avLst/>
              <a:gdLst>
                <a:gd name="connsiteX0" fmla="*/ 13643 w 13673"/>
                <a:gd name="connsiteY0" fmla="*/ 45273 h 45272"/>
                <a:gd name="connsiteX1" fmla="*/ 8359 w 13673"/>
                <a:gd name="connsiteY1" fmla="*/ 36794 h 45272"/>
                <a:gd name="connsiteX2" fmla="*/ 186 w 13673"/>
                <a:gd name="connsiteY2" fmla="*/ 3705 h 45272"/>
                <a:gd name="connsiteX3" fmla="*/ 1354 w 13673"/>
                <a:gd name="connsiteY3" fmla="*/ 142 h 45272"/>
                <a:gd name="connsiteX4" fmla="*/ 4457 w 13673"/>
                <a:gd name="connsiteY4" fmla="*/ 2108 h 45272"/>
                <a:gd name="connsiteX5" fmla="*/ 13674 w 13673"/>
                <a:gd name="connsiteY5" fmla="*/ 45273 h 4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73" h="45272">
                  <a:moveTo>
                    <a:pt x="13643" y="45273"/>
                  </a:moveTo>
                  <a:cubicBezTo>
                    <a:pt x="10263" y="43276"/>
                    <a:pt x="9618" y="39804"/>
                    <a:pt x="8359" y="36794"/>
                  </a:cubicBezTo>
                  <a:cubicBezTo>
                    <a:pt x="3904" y="26194"/>
                    <a:pt x="1354" y="15103"/>
                    <a:pt x="186" y="3705"/>
                  </a:cubicBezTo>
                  <a:cubicBezTo>
                    <a:pt x="33" y="2354"/>
                    <a:pt x="-489" y="725"/>
                    <a:pt x="1354" y="142"/>
                  </a:cubicBezTo>
                  <a:cubicBezTo>
                    <a:pt x="3013" y="-381"/>
                    <a:pt x="4180" y="602"/>
                    <a:pt x="4457" y="2108"/>
                  </a:cubicBezTo>
                  <a:cubicBezTo>
                    <a:pt x="7068" y="16578"/>
                    <a:pt x="10079" y="30956"/>
                    <a:pt x="13674" y="45273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8" name="Forma libre: forma 197">
              <a:extLst>
                <a:ext uri="{FF2B5EF4-FFF2-40B4-BE49-F238E27FC236}">
                  <a16:creationId xmlns:a16="http://schemas.microsoft.com/office/drawing/2014/main" id="{ECEFA250-0E1C-40F9-8CA3-77D3C77DFBD2}"/>
                </a:ext>
              </a:extLst>
            </p:cNvPr>
            <p:cNvSpPr/>
            <p:nvPr/>
          </p:nvSpPr>
          <p:spPr>
            <a:xfrm>
              <a:off x="129310" y="-1164350"/>
              <a:ext cx="29559" cy="46175"/>
            </a:xfrm>
            <a:custGeom>
              <a:avLst/>
              <a:gdLst>
                <a:gd name="connsiteX0" fmla="*/ 1536 w 29559"/>
                <a:gd name="connsiteY0" fmla="*/ 0 h 46175"/>
                <a:gd name="connsiteX1" fmla="*/ 28695 w 29559"/>
                <a:gd name="connsiteY1" fmla="*/ 41076 h 46175"/>
                <a:gd name="connsiteX2" fmla="*/ 28234 w 29559"/>
                <a:gd name="connsiteY2" fmla="*/ 45869 h 46175"/>
                <a:gd name="connsiteX3" fmla="*/ 25438 w 29559"/>
                <a:gd name="connsiteY3" fmla="*/ 44425 h 46175"/>
                <a:gd name="connsiteX4" fmla="*/ 0 w 29559"/>
                <a:gd name="connsiteY4" fmla="*/ 891 h 46175"/>
                <a:gd name="connsiteX5" fmla="*/ 1505 w 29559"/>
                <a:gd name="connsiteY5" fmla="*/ 0 h 4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59" h="46175">
                  <a:moveTo>
                    <a:pt x="1536" y="0"/>
                  </a:moveTo>
                  <a:cubicBezTo>
                    <a:pt x="11122" y="13334"/>
                    <a:pt x="20154" y="27036"/>
                    <a:pt x="28695" y="41076"/>
                  </a:cubicBezTo>
                  <a:cubicBezTo>
                    <a:pt x="29709" y="42766"/>
                    <a:pt x="30139" y="44609"/>
                    <a:pt x="28234" y="45869"/>
                  </a:cubicBezTo>
                  <a:cubicBezTo>
                    <a:pt x="26882" y="46790"/>
                    <a:pt x="26022" y="45439"/>
                    <a:pt x="25438" y="44425"/>
                  </a:cubicBezTo>
                  <a:cubicBezTo>
                    <a:pt x="16928" y="29924"/>
                    <a:pt x="8479" y="15392"/>
                    <a:pt x="0" y="891"/>
                  </a:cubicBezTo>
                  <a:cubicBezTo>
                    <a:pt x="492" y="584"/>
                    <a:pt x="1014" y="276"/>
                    <a:pt x="1505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0" name="Forma libre: forma 199">
              <a:extLst>
                <a:ext uri="{FF2B5EF4-FFF2-40B4-BE49-F238E27FC236}">
                  <a16:creationId xmlns:a16="http://schemas.microsoft.com/office/drawing/2014/main" id="{499CCCC2-DD44-4BA7-8D0C-DD4AE90F527F}"/>
                </a:ext>
              </a:extLst>
            </p:cNvPr>
            <p:cNvSpPr/>
            <p:nvPr/>
          </p:nvSpPr>
          <p:spPr>
            <a:xfrm>
              <a:off x="-283077" y="-1140963"/>
              <a:ext cx="80431" cy="64380"/>
            </a:xfrm>
            <a:custGeom>
              <a:avLst/>
              <a:gdLst>
                <a:gd name="connsiteX0" fmla="*/ 80431 w 80431"/>
                <a:gd name="connsiteY0" fmla="*/ 422 h 64380"/>
                <a:gd name="connsiteX1" fmla="*/ 64210 w 80431"/>
                <a:gd name="connsiteY1" fmla="*/ 22020 h 64380"/>
                <a:gd name="connsiteX2" fmla="*/ 42304 w 80431"/>
                <a:gd name="connsiteY2" fmla="*/ 50008 h 64380"/>
                <a:gd name="connsiteX3" fmla="*/ 20983 w 80431"/>
                <a:gd name="connsiteY3" fmla="*/ 63926 h 64380"/>
                <a:gd name="connsiteX4" fmla="*/ 1966 w 80431"/>
                <a:gd name="connsiteY4" fmla="*/ 55477 h 64380"/>
                <a:gd name="connsiteX5" fmla="*/ 4915 w 80431"/>
                <a:gd name="connsiteY5" fmla="*/ 38487 h 64380"/>
                <a:gd name="connsiteX6" fmla="*/ 30015 w 80431"/>
                <a:gd name="connsiteY6" fmla="*/ 19255 h 64380"/>
                <a:gd name="connsiteX7" fmla="*/ 73334 w 80431"/>
                <a:gd name="connsiteY7" fmla="*/ 1098 h 64380"/>
                <a:gd name="connsiteX8" fmla="*/ 80431 w 80431"/>
                <a:gd name="connsiteY8" fmla="*/ 453 h 6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31" h="64380">
                  <a:moveTo>
                    <a:pt x="80431" y="422"/>
                  </a:moveTo>
                  <a:cubicBezTo>
                    <a:pt x="74747" y="8011"/>
                    <a:pt x="69555" y="15077"/>
                    <a:pt x="64210" y="22020"/>
                  </a:cubicBezTo>
                  <a:cubicBezTo>
                    <a:pt x="56990" y="31421"/>
                    <a:pt x="49862" y="40884"/>
                    <a:pt x="42304" y="50008"/>
                  </a:cubicBezTo>
                  <a:cubicBezTo>
                    <a:pt x="36713" y="56767"/>
                    <a:pt x="29708" y="61867"/>
                    <a:pt x="20983" y="63926"/>
                  </a:cubicBezTo>
                  <a:cubicBezTo>
                    <a:pt x="13517" y="65677"/>
                    <a:pt x="6113" y="62267"/>
                    <a:pt x="1966" y="55477"/>
                  </a:cubicBezTo>
                  <a:cubicBezTo>
                    <a:pt x="-1260" y="50193"/>
                    <a:pt x="-676" y="44601"/>
                    <a:pt x="4915" y="38487"/>
                  </a:cubicBezTo>
                  <a:cubicBezTo>
                    <a:pt x="12104" y="30622"/>
                    <a:pt x="19969" y="23526"/>
                    <a:pt x="30015" y="19255"/>
                  </a:cubicBezTo>
                  <a:cubicBezTo>
                    <a:pt x="44424" y="13141"/>
                    <a:pt x="58280" y="5676"/>
                    <a:pt x="73334" y="1098"/>
                  </a:cubicBezTo>
                  <a:cubicBezTo>
                    <a:pt x="75177" y="545"/>
                    <a:pt x="76959" y="-653"/>
                    <a:pt x="80431" y="453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1" name="Forma libre: forma 200">
              <a:extLst>
                <a:ext uri="{FF2B5EF4-FFF2-40B4-BE49-F238E27FC236}">
                  <a16:creationId xmlns:a16="http://schemas.microsoft.com/office/drawing/2014/main" id="{56821C2F-D6AC-489A-9A4B-1BA0A8C8C611}"/>
                </a:ext>
              </a:extLst>
            </p:cNvPr>
            <p:cNvSpPr/>
            <p:nvPr/>
          </p:nvSpPr>
          <p:spPr>
            <a:xfrm>
              <a:off x="-240178" y="-1134427"/>
              <a:ext cx="42140" cy="88996"/>
            </a:xfrm>
            <a:custGeom>
              <a:avLst/>
              <a:gdLst>
                <a:gd name="connsiteX0" fmla="*/ 42141 w 42140"/>
                <a:gd name="connsiteY0" fmla="*/ 0 h 88996"/>
                <a:gd name="connsiteX1" fmla="*/ 37348 w 42140"/>
                <a:gd name="connsiteY1" fmla="*/ 37574 h 88996"/>
                <a:gd name="connsiteX2" fmla="*/ 32924 w 42140"/>
                <a:gd name="connsiteY2" fmla="*/ 69648 h 88996"/>
                <a:gd name="connsiteX3" fmla="*/ 28193 w 42140"/>
                <a:gd name="connsiteY3" fmla="*/ 81323 h 88996"/>
                <a:gd name="connsiteX4" fmla="*/ 3492 w 42140"/>
                <a:gd name="connsiteY4" fmla="*/ 81046 h 88996"/>
                <a:gd name="connsiteX5" fmla="*/ 113 w 42140"/>
                <a:gd name="connsiteY5" fmla="*/ 64794 h 88996"/>
                <a:gd name="connsiteX6" fmla="*/ 10343 w 42140"/>
                <a:gd name="connsiteY6" fmla="*/ 36652 h 88996"/>
                <a:gd name="connsiteX7" fmla="*/ 36549 w 42140"/>
                <a:gd name="connsiteY7" fmla="*/ 4516 h 88996"/>
                <a:gd name="connsiteX8" fmla="*/ 42141 w 42140"/>
                <a:gd name="connsiteY8" fmla="*/ 0 h 8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40" h="88996">
                  <a:moveTo>
                    <a:pt x="42141" y="0"/>
                  </a:moveTo>
                  <a:cubicBezTo>
                    <a:pt x="40482" y="13057"/>
                    <a:pt x="39130" y="25346"/>
                    <a:pt x="37348" y="37574"/>
                  </a:cubicBezTo>
                  <a:cubicBezTo>
                    <a:pt x="35812" y="48265"/>
                    <a:pt x="36150" y="59202"/>
                    <a:pt x="32924" y="69648"/>
                  </a:cubicBezTo>
                  <a:cubicBezTo>
                    <a:pt x="31665" y="73673"/>
                    <a:pt x="30436" y="77667"/>
                    <a:pt x="28193" y="81323"/>
                  </a:cubicBezTo>
                  <a:cubicBezTo>
                    <a:pt x="21895" y="91645"/>
                    <a:pt x="9606" y="91553"/>
                    <a:pt x="3492" y="81046"/>
                  </a:cubicBezTo>
                  <a:cubicBezTo>
                    <a:pt x="573" y="76038"/>
                    <a:pt x="-348" y="70416"/>
                    <a:pt x="113" y="64794"/>
                  </a:cubicBezTo>
                  <a:cubicBezTo>
                    <a:pt x="911" y="54532"/>
                    <a:pt x="2816" y="44886"/>
                    <a:pt x="10343" y="36652"/>
                  </a:cubicBezTo>
                  <a:cubicBezTo>
                    <a:pt x="19652" y="26452"/>
                    <a:pt x="27824" y="15238"/>
                    <a:pt x="36549" y="4516"/>
                  </a:cubicBezTo>
                  <a:cubicBezTo>
                    <a:pt x="37778" y="3011"/>
                    <a:pt x="38731" y="1137"/>
                    <a:pt x="42141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2" name="Forma libre: forma 201">
              <a:extLst>
                <a:ext uri="{FF2B5EF4-FFF2-40B4-BE49-F238E27FC236}">
                  <a16:creationId xmlns:a16="http://schemas.microsoft.com/office/drawing/2014/main" id="{55F2B8DB-FB3B-4088-A613-25C67D2CC0E9}"/>
                </a:ext>
              </a:extLst>
            </p:cNvPr>
            <p:cNvSpPr/>
            <p:nvPr/>
          </p:nvSpPr>
          <p:spPr>
            <a:xfrm>
              <a:off x="-185127" y="-1135287"/>
              <a:ext cx="56976" cy="82520"/>
            </a:xfrm>
            <a:custGeom>
              <a:avLst/>
              <a:gdLst>
                <a:gd name="connsiteX0" fmla="*/ 362 w 56976"/>
                <a:gd name="connsiteY0" fmla="*/ 0 h 82520"/>
                <a:gd name="connsiteX1" fmla="*/ 19133 w 56976"/>
                <a:gd name="connsiteY1" fmla="*/ 18126 h 82520"/>
                <a:gd name="connsiteX2" fmla="*/ 43742 w 56976"/>
                <a:gd name="connsiteY2" fmla="*/ 42028 h 82520"/>
                <a:gd name="connsiteX3" fmla="*/ 56922 w 56976"/>
                <a:gd name="connsiteY3" fmla="*/ 71092 h 82520"/>
                <a:gd name="connsiteX4" fmla="*/ 43312 w 56976"/>
                <a:gd name="connsiteY4" fmla="*/ 82275 h 82520"/>
                <a:gd name="connsiteX5" fmla="*/ 36830 w 56976"/>
                <a:gd name="connsiteY5" fmla="*/ 79233 h 82520"/>
                <a:gd name="connsiteX6" fmla="*/ 9456 w 56976"/>
                <a:gd name="connsiteY6" fmla="*/ 38004 h 82520"/>
                <a:gd name="connsiteX7" fmla="*/ 792 w 56976"/>
                <a:gd name="connsiteY7" fmla="*/ 4209 h 82520"/>
                <a:gd name="connsiteX8" fmla="*/ 362 w 56976"/>
                <a:gd name="connsiteY8" fmla="*/ 31 h 8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976" h="82520">
                  <a:moveTo>
                    <a:pt x="362" y="0"/>
                  </a:moveTo>
                  <a:cubicBezTo>
                    <a:pt x="6783" y="6175"/>
                    <a:pt x="13204" y="11890"/>
                    <a:pt x="19133" y="18126"/>
                  </a:cubicBezTo>
                  <a:cubicBezTo>
                    <a:pt x="27029" y="26452"/>
                    <a:pt x="35724" y="33918"/>
                    <a:pt x="43742" y="42028"/>
                  </a:cubicBezTo>
                  <a:cubicBezTo>
                    <a:pt x="51515" y="49893"/>
                    <a:pt x="55847" y="60063"/>
                    <a:pt x="56922" y="71092"/>
                  </a:cubicBezTo>
                  <a:cubicBezTo>
                    <a:pt x="57660" y="78650"/>
                    <a:pt x="50839" y="83719"/>
                    <a:pt x="43312" y="82275"/>
                  </a:cubicBezTo>
                  <a:cubicBezTo>
                    <a:pt x="40885" y="81814"/>
                    <a:pt x="38612" y="80862"/>
                    <a:pt x="36830" y="79233"/>
                  </a:cubicBezTo>
                  <a:cubicBezTo>
                    <a:pt x="24295" y="67774"/>
                    <a:pt x="12866" y="55577"/>
                    <a:pt x="9456" y="38004"/>
                  </a:cubicBezTo>
                  <a:cubicBezTo>
                    <a:pt x="7244" y="26575"/>
                    <a:pt x="4325" y="15300"/>
                    <a:pt x="792" y="4209"/>
                  </a:cubicBezTo>
                  <a:cubicBezTo>
                    <a:pt x="393" y="2919"/>
                    <a:pt x="-498" y="1659"/>
                    <a:pt x="362" y="31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3" name="Forma libre: forma 202">
              <a:extLst>
                <a:ext uri="{FF2B5EF4-FFF2-40B4-BE49-F238E27FC236}">
                  <a16:creationId xmlns:a16="http://schemas.microsoft.com/office/drawing/2014/main" id="{A86124A5-C0B1-4F1F-9E1C-423FF357E7D9}"/>
                </a:ext>
              </a:extLst>
            </p:cNvPr>
            <p:cNvSpPr/>
            <p:nvPr/>
          </p:nvSpPr>
          <p:spPr>
            <a:xfrm>
              <a:off x="-182614" y="-1229693"/>
              <a:ext cx="62876" cy="71561"/>
            </a:xfrm>
            <a:custGeom>
              <a:avLst/>
              <a:gdLst>
                <a:gd name="connsiteX0" fmla="*/ 0 w 62876"/>
                <a:gd name="connsiteY0" fmla="*/ 71088 h 71561"/>
                <a:gd name="connsiteX1" fmla="*/ 11060 w 62876"/>
                <a:gd name="connsiteY1" fmla="*/ 52838 h 71561"/>
                <a:gd name="connsiteX2" fmla="*/ 27374 w 62876"/>
                <a:gd name="connsiteY2" fmla="*/ 19935 h 71561"/>
                <a:gd name="connsiteX3" fmla="*/ 40646 w 62876"/>
                <a:gd name="connsiteY3" fmla="*/ 3129 h 71561"/>
                <a:gd name="connsiteX4" fmla="*/ 55301 w 62876"/>
                <a:gd name="connsiteY4" fmla="*/ 1839 h 71561"/>
                <a:gd name="connsiteX5" fmla="*/ 62674 w 62876"/>
                <a:gd name="connsiteY5" fmla="*/ 15910 h 71561"/>
                <a:gd name="connsiteX6" fmla="*/ 42274 w 62876"/>
                <a:gd name="connsiteY6" fmla="*/ 49152 h 71561"/>
                <a:gd name="connsiteX7" fmla="*/ 3840 w 62876"/>
                <a:gd name="connsiteY7" fmla="*/ 70565 h 71561"/>
                <a:gd name="connsiteX8" fmla="*/ 0 w 62876"/>
                <a:gd name="connsiteY8" fmla="*/ 71088 h 7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76" h="71561">
                  <a:moveTo>
                    <a:pt x="0" y="71088"/>
                  </a:moveTo>
                  <a:cubicBezTo>
                    <a:pt x="3687" y="65005"/>
                    <a:pt x="7404" y="58921"/>
                    <a:pt x="11060" y="52838"/>
                  </a:cubicBezTo>
                  <a:cubicBezTo>
                    <a:pt x="17389" y="42301"/>
                    <a:pt x="23011" y="31456"/>
                    <a:pt x="27374" y="19935"/>
                  </a:cubicBezTo>
                  <a:cubicBezTo>
                    <a:pt x="29985" y="13022"/>
                    <a:pt x="34716" y="7492"/>
                    <a:pt x="40646" y="3129"/>
                  </a:cubicBezTo>
                  <a:cubicBezTo>
                    <a:pt x="45193" y="-219"/>
                    <a:pt x="50108" y="-1233"/>
                    <a:pt x="55301" y="1839"/>
                  </a:cubicBezTo>
                  <a:cubicBezTo>
                    <a:pt x="60646" y="5034"/>
                    <a:pt x="63719" y="9827"/>
                    <a:pt x="62674" y="15910"/>
                  </a:cubicBezTo>
                  <a:cubicBezTo>
                    <a:pt x="60308" y="29551"/>
                    <a:pt x="54748" y="41410"/>
                    <a:pt x="42274" y="49152"/>
                  </a:cubicBezTo>
                  <a:cubicBezTo>
                    <a:pt x="29801" y="56925"/>
                    <a:pt x="16867" y="63806"/>
                    <a:pt x="3840" y="70565"/>
                  </a:cubicBezTo>
                  <a:cubicBezTo>
                    <a:pt x="2857" y="71088"/>
                    <a:pt x="1966" y="72194"/>
                    <a:pt x="0" y="71088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4" name="Forma libre: forma 203">
              <a:extLst>
                <a:ext uri="{FF2B5EF4-FFF2-40B4-BE49-F238E27FC236}">
                  <a16:creationId xmlns:a16="http://schemas.microsoft.com/office/drawing/2014/main" id="{D1531357-F24A-46EC-BC2F-EF5AE5F44D02}"/>
                </a:ext>
              </a:extLst>
            </p:cNvPr>
            <p:cNvSpPr/>
            <p:nvPr/>
          </p:nvSpPr>
          <p:spPr>
            <a:xfrm>
              <a:off x="-230817" y="-1243300"/>
              <a:ext cx="35729" cy="84948"/>
            </a:xfrm>
            <a:custGeom>
              <a:avLst/>
              <a:gdLst>
                <a:gd name="connsiteX0" fmla="*/ 35668 w 35729"/>
                <a:gd name="connsiteY0" fmla="*/ 56154 h 84948"/>
                <a:gd name="connsiteX1" fmla="*/ 35668 w 35729"/>
                <a:gd name="connsiteY1" fmla="*/ 82022 h 84948"/>
                <a:gd name="connsiteX2" fmla="*/ 34347 w 35729"/>
                <a:gd name="connsiteY2" fmla="*/ 84941 h 84948"/>
                <a:gd name="connsiteX3" fmla="*/ 32503 w 35729"/>
                <a:gd name="connsiteY3" fmla="*/ 83712 h 84948"/>
                <a:gd name="connsiteX4" fmla="*/ 490 w 35729"/>
                <a:gd name="connsiteY4" fmla="*/ 21222 h 84948"/>
                <a:gd name="connsiteX5" fmla="*/ 736 w 35729"/>
                <a:gd name="connsiteY5" fmla="*/ 9302 h 84948"/>
                <a:gd name="connsiteX6" fmla="*/ 19938 w 35729"/>
                <a:gd name="connsiteY6" fmla="*/ 2727 h 84948"/>
                <a:gd name="connsiteX7" fmla="*/ 35637 w 35729"/>
                <a:gd name="connsiteY7" fmla="*/ 35754 h 84948"/>
                <a:gd name="connsiteX8" fmla="*/ 35637 w 35729"/>
                <a:gd name="connsiteY8" fmla="*/ 56184 h 84948"/>
                <a:gd name="connsiteX9" fmla="*/ 35729 w 35729"/>
                <a:gd name="connsiteY9" fmla="*/ 5618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29" h="84948">
                  <a:moveTo>
                    <a:pt x="35668" y="56154"/>
                  </a:moveTo>
                  <a:cubicBezTo>
                    <a:pt x="35668" y="64787"/>
                    <a:pt x="35668" y="73389"/>
                    <a:pt x="35668" y="82022"/>
                  </a:cubicBezTo>
                  <a:cubicBezTo>
                    <a:pt x="35668" y="83128"/>
                    <a:pt x="35944" y="84664"/>
                    <a:pt x="34347" y="84941"/>
                  </a:cubicBezTo>
                  <a:cubicBezTo>
                    <a:pt x="33794" y="85033"/>
                    <a:pt x="32841" y="84326"/>
                    <a:pt x="32503" y="83712"/>
                  </a:cubicBezTo>
                  <a:cubicBezTo>
                    <a:pt x="21136" y="63250"/>
                    <a:pt x="3378" y="46046"/>
                    <a:pt x="490" y="21222"/>
                  </a:cubicBezTo>
                  <a:cubicBezTo>
                    <a:pt x="30" y="17197"/>
                    <a:pt x="-431" y="13234"/>
                    <a:pt x="736" y="9302"/>
                  </a:cubicBezTo>
                  <a:cubicBezTo>
                    <a:pt x="3255" y="792"/>
                    <a:pt x="13179" y="-2987"/>
                    <a:pt x="19938" y="2727"/>
                  </a:cubicBezTo>
                  <a:cubicBezTo>
                    <a:pt x="29953" y="11237"/>
                    <a:pt x="35698" y="22205"/>
                    <a:pt x="35637" y="35754"/>
                  </a:cubicBezTo>
                  <a:cubicBezTo>
                    <a:pt x="35606" y="42574"/>
                    <a:pt x="35637" y="49395"/>
                    <a:pt x="35637" y="56184"/>
                  </a:cubicBezTo>
                  <a:cubicBezTo>
                    <a:pt x="35637" y="56184"/>
                    <a:pt x="35698" y="56184"/>
                    <a:pt x="35729" y="56184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5" name="Forma libre: forma 204">
              <a:extLst>
                <a:ext uri="{FF2B5EF4-FFF2-40B4-BE49-F238E27FC236}">
                  <a16:creationId xmlns:a16="http://schemas.microsoft.com/office/drawing/2014/main" id="{0FA380CF-29C2-4AA0-897A-8D8A1FF9E977}"/>
                </a:ext>
              </a:extLst>
            </p:cNvPr>
            <p:cNvSpPr/>
            <p:nvPr/>
          </p:nvSpPr>
          <p:spPr>
            <a:xfrm>
              <a:off x="-179112" y="-1192349"/>
              <a:ext cx="86138" cy="44293"/>
            </a:xfrm>
            <a:custGeom>
              <a:avLst/>
              <a:gdLst>
                <a:gd name="connsiteX0" fmla="*/ 0 w 86138"/>
                <a:gd name="connsiteY0" fmla="*/ 40441 h 44293"/>
                <a:gd name="connsiteX1" fmla="*/ 23564 w 86138"/>
                <a:gd name="connsiteY1" fmla="*/ 27199 h 44293"/>
                <a:gd name="connsiteX2" fmla="*/ 52167 w 86138"/>
                <a:gd name="connsiteY2" fmla="*/ 8582 h 44293"/>
                <a:gd name="connsiteX3" fmla="*/ 75393 w 86138"/>
                <a:gd name="connsiteY3" fmla="*/ 10 h 44293"/>
                <a:gd name="connsiteX4" fmla="*/ 84641 w 86138"/>
                <a:gd name="connsiteY4" fmla="*/ 15463 h 44293"/>
                <a:gd name="connsiteX5" fmla="*/ 73488 w 86138"/>
                <a:gd name="connsiteY5" fmla="*/ 27906 h 44293"/>
                <a:gd name="connsiteX6" fmla="*/ 51890 w 86138"/>
                <a:gd name="connsiteY6" fmla="*/ 40840 h 44293"/>
                <a:gd name="connsiteX7" fmla="*/ 35024 w 86138"/>
                <a:gd name="connsiteY7" fmla="*/ 43974 h 44293"/>
                <a:gd name="connsiteX8" fmla="*/ 7435 w 86138"/>
                <a:gd name="connsiteY8" fmla="*/ 42438 h 44293"/>
                <a:gd name="connsiteX9" fmla="*/ 0 w 86138"/>
                <a:gd name="connsiteY9" fmla="*/ 40410 h 4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138" h="44293">
                  <a:moveTo>
                    <a:pt x="0" y="40441"/>
                  </a:moveTo>
                  <a:cubicBezTo>
                    <a:pt x="8049" y="35925"/>
                    <a:pt x="15822" y="31593"/>
                    <a:pt x="23564" y="27199"/>
                  </a:cubicBezTo>
                  <a:cubicBezTo>
                    <a:pt x="33457" y="21577"/>
                    <a:pt x="43472" y="16324"/>
                    <a:pt x="52167" y="8582"/>
                  </a:cubicBezTo>
                  <a:cubicBezTo>
                    <a:pt x="58373" y="3052"/>
                    <a:pt x="66576" y="-205"/>
                    <a:pt x="75393" y="10"/>
                  </a:cubicBezTo>
                  <a:cubicBezTo>
                    <a:pt x="84333" y="225"/>
                    <a:pt x="88634" y="7476"/>
                    <a:pt x="84641" y="15463"/>
                  </a:cubicBezTo>
                  <a:cubicBezTo>
                    <a:pt x="82060" y="20625"/>
                    <a:pt x="77851" y="24404"/>
                    <a:pt x="73488" y="27906"/>
                  </a:cubicBezTo>
                  <a:cubicBezTo>
                    <a:pt x="66883" y="33190"/>
                    <a:pt x="59632" y="37492"/>
                    <a:pt x="51890" y="40840"/>
                  </a:cubicBezTo>
                  <a:cubicBezTo>
                    <a:pt x="46545" y="43145"/>
                    <a:pt x="41107" y="45080"/>
                    <a:pt x="35024" y="43974"/>
                  </a:cubicBezTo>
                  <a:cubicBezTo>
                    <a:pt x="25899" y="42346"/>
                    <a:pt x="16652" y="42714"/>
                    <a:pt x="7435" y="42438"/>
                  </a:cubicBezTo>
                  <a:cubicBezTo>
                    <a:pt x="5131" y="42376"/>
                    <a:pt x="2581" y="43022"/>
                    <a:pt x="0" y="4041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6" name="Forma libre: forma 205">
              <a:extLst>
                <a:ext uri="{FF2B5EF4-FFF2-40B4-BE49-F238E27FC236}">
                  <a16:creationId xmlns:a16="http://schemas.microsoft.com/office/drawing/2014/main" id="{C4A94D42-B902-4195-B64D-AF2E8AAFAE19}"/>
                </a:ext>
              </a:extLst>
            </p:cNvPr>
            <p:cNvSpPr/>
            <p:nvPr/>
          </p:nvSpPr>
          <p:spPr>
            <a:xfrm>
              <a:off x="-191210" y="-1242499"/>
              <a:ext cx="33167" cy="81405"/>
            </a:xfrm>
            <a:custGeom>
              <a:avLst/>
              <a:gdLst>
                <a:gd name="connsiteX0" fmla="*/ 1284 w 33167"/>
                <a:gd name="connsiteY0" fmla="*/ 81405 h 81405"/>
                <a:gd name="connsiteX1" fmla="*/ 2973 w 33167"/>
                <a:gd name="connsiteY1" fmla="*/ 16765 h 81405"/>
                <a:gd name="connsiteX2" fmla="*/ 7766 w 33167"/>
                <a:gd name="connsiteY2" fmla="*/ 5767 h 81405"/>
                <a:gd name="connsiteX3" fmla="*/ 20239 w 33167"/>
                <a:gd name="connsiteY3" fmla="*/ 144 h 81405"/>
                <a:gd name="connsiteX4" fmla="*/ 31607 w 33167"/>
                <a:gd name="connsiteY4" fmla="*/ 9484 h 81405"/>
                <a:gd name="connsiteX5" fmla="*/ 29671 w 33167"/>
                <a:gd name="connsiteY5" fmla="*/ 35905 h 81405"/>
                <a:gd name="connsiteX6" fmla="*/ 3957 w 33167"/>
                <a:gd name="connsiteY6" fmla="*/ 79470 h 81405"/>
                <a:gd name="connsiteX7" fmla="*/ 1253 w 33167"/>
                <a:gd name="connsiteY7" fmla="*/ 81405 h 8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67" h="81405">
                  <a:moveTo>
                    <a:pt x="1284" y="81405"/>
                  </a:moveTo>
                  <a:cubicBezTo>
                    <a:pt x="516" y="59009"/>
                    <a:pt x="-1911" y="37810"/>
                    <a:pt x="2973" y="16765"/>
                  </a:cubicBezTo>
                  <a:cubicBezTo>
                    <a:pt x="3895" y="12833"/>
                    <a:pt x="5400" y="9085"/>
                    <a:pt x="7766" y="5767"/>
                  </a:cubicBezTo>
                  <a:cubicBezTo>
                    <a:pt x="10808" y="1527"/>
                    <a:pt x="14925" y="-593"/>
                    <a:pt x="20239" y="144"/>
                  </a:cubicBezTo>
                  <a:cubicBezTo>
                    <a:pt x="25892" y="943"/>
                    <a:pt x="30101" y="3770"/>
                    <a:pt x="31607" y="9484"/>
                  </a:cubicBezTo>
                  <a:cubicBezTo>
                    <a:pt x="34003" y="18455"/>
                    <a:pt x="33850" y="27334"/>
                    <a:pt x="29671" y="35905"/>
                  </a:cubicBezTo>
                  <a:cubicBezTo>
                    <a:pt x="22267" y="51113"/>
                    <a:pt x="12559" y="64969"/>
                    <a:pt x="3957" y="79470"/>
                  </a:cubicBezTo>
                  <a:cubicBezTo>
                    <a:pt x="3680" y="79931"/>
                    <a:pt x="3066" y="80146"/>
                    <a:pt x="1253" y="81405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7" name="Forma libre: forma 206">
              <a:extLst>
                <a:ext uri="{FF2B5EF4-FFF2-40B4-BE49-F238E27FC236}">
                  <a16:creationId xmlns:a16="http://schemas.microsoft.com/office/drawing/2014/main" id="{C79236B0-3FBF-499C-8751-8F6A30499D21}"/>
                </a:ext>
              </a:extLst>
            </p:cNvPr>
            <p:cNvSpPr/>
            <p:nvPr/>
          </p:nvSpPr>
          <p:spPr>
            <a:xfrm>
              <a:off x="-291324" y="-1181197"/>
              <a:ext cx="84530" cy="30333"/>
            </a:xfrm>
            <a:custGeom>
              <a:avLst/>
              <a:gdLst>
                <a:gd name="connsiteX0" fmla="*/ 84531 w 84530"/>
                <a:gd name="connsiteY0" fmla="*/ 30334 h 30333"/>
                <a:gd name="connsiteX1" fmla="*/ 60414 w 84530"/>
                <a:gd name="connsiteY1" fmla="*/ 28890 h 30333"/>
                <a:gd name="connsiteX2" fmla="*/ 29752 w 84530"/>
                <a:gd name="connsiteY2" fmla="*/ 27876 h 30333"/>
                <a:gd name="connsiteX3" fmla="*/ 9814 w 84530"/>
                <a:gd name="connsiteY3" fmla="*/ 23821 h 30333"/>
                <a:gd name="connsiteX4" fmla="*/ 965 w 84530"/>
                <a:gd name="connsiteY4" fmla="*/ 15372 h 30333"/>
                <a:gd name="connsiteX5" fmla="*/ 7601 w 84530"/>
                <a:gd name="connsiteY5" fmla="*/ 1823 h 30333"/>
                <a:gd name="connsiteX6" fmla="*/ 38754 w 84530"/>
                <a:gd name="connsiteY6" fmla="*/ 5264 h 30333"/>
                <a:gd name="connsiteX7" fmla="*/ 78079 w 84530"/>
                <a:gd name="connsiteY7" fmla="*/ 24742 h 30333"/>
                <a:gd name="connsiteX8" fmla="*/ 84531 w 84530"/>
                <a:gd name="connsiteY8" fmla="*/ 30334 h 3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0" h="30333">
                  <a:moveTo>
                    <a:pt x="84531" y="30334"/>
                  </a:moveTo>
                  <a:cubicBezTo>
                    <a:pt x="75806" y="29842"/>
                    <a:pt x="68063" y="29719"/>
                    <a:pt x="60414" y="28890"/>
                  </a:cubicBezTo>
                  <a:cubicBezTo>
                    <a:pt x="50214" y="27753"/>
                    <a:pt x="39983" y="27815"/>
                    <a:pt x="29752" y="27876"/>
                  </a:cubicBezTo>
                  <a:cubicBezTo>
                    <a:pt x="22778" y="27907"/>
                    <a:pt x="16265" y="26094"/>
                    <a:pt x="9814" y="23821"/>
                  </a:cubicBezTo>
                  <a:cubicBezTo>
                    <a:pt x="5697" y="22377"/>
                    <a:pt x="2532" y="19612"/>
                    <a:pt x="965" y="15372"/>
                  </a:cubicBezTo>
                  <a:cubicBezTo>
                    <a:pt x="-1492" y="8736"/>
                    <a:pt x="750" y="3513"/>
                    <a:pt x="7601" y="1823"/>
                  </a:cubicBezTo>
                  <a:cubicBezTo>
                    <a:pt x="18293" y="-788"/>
                    <a:pt x="28616" y="-1341"/>
                    <a:pt x="38754" y="5264"/>
                  </a:cubicBezTo>
                  <a:cubicBezTo>
                    <a:pt x="51012" y="13283"/>
                    <a:pt x="65544" y="17062"/>
                    <a:pt x="78079" y="24742"/>
                  </a:cubicBezTo>
                  <a:cubicBezTo>
                    <a:pt x="80076" y="25971"/>
                    <a:pt x="82595" y="26493"/>
                    <a:pt x="84531" y="30334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8" name="Forma libre: forma 207">
              <a:extLst>
                <a:ext uri="{FF2B5EF4-FFF2-40B4-BE49-F238E27FC236}">
                  <a16:creationId xmlns:a16="http://schemas.microsoft.com/office/drawing/2014/main" id="{2CAE3282-1B12-468D-B34C-3B947B143D9B}"/>
                </a:ext>
              </a:extLst>
            </p:cNvPr>
            <p:cNvSpPr/>
            <p:nvPr/>
          </p:nvSpPr>
          <p:spPr>
            <a:xfrm>
              <a:off x="-261789" y="-1219257"/>
              <a:ext cx="55180" cy="58685"/>
            </a:xfrm>
            <a:custGeom>
              <a:avLst/>
              <a:gdLst>
                <a:gd name="connsiteX0" fmla="*/ 55149 w 55180"/>
                <a:gd name="connsiteY0" fmla="*/ 58685 h 58685"/>
                <a:gd name="connsiteX1" fmla="*/ 35979 w 55180"/>
                <a:gd name="connsiteY1" fmla="*/ 50052 h 58685"/>
                <a:gd name="connsiteX2" fmla="*/ 13582 w 55180"/>
                <a:gd name="connsiteY2" fmla="*/ 39606 h 58685"/>
                <a:gd name="connsiteX3" fmla="*/ 2429 w 55180"/>
                <a:gd name="connsiteY3" fmla="*/ 5351 h 58685"/>
                <a:gd name="connsiteX4" fmla="*/ 17606 w 55180"/>
                <a:gd name="connsiteY4" fmla="*/ 1818 h 58685"/>
                <a:gd name="connsiteX5" fmla="*/ 31585 w 55180"/>
                <a:gd name="connsiteY5" fmla="*/ 17210 h 58685"/>
                <a:gd name="connsiteX6" fmla="*/ 49681 w 55180"/>
                <a:gd name="connsiteY6" fmla="*/ 46918 h 58685"/>
                <a:gd name="connsiteX7" fmla="*/ 55180 w 55180"/>
                <a:gd name="connsiteY7" fmla="*/ 58654 h 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180" h="58685">
                  <a:moveTo>
                    <a:pt x="55149" y="58685"/>
                  </a:moveTo>
                  <a:cubicBezTo>
                    <a:pt x="48206" y="55551"/>
                    <a:pt x="42062" y="52848"/>
                    <a:pt x="35979" y="50052"/>
                  </a:cubicBezTo>
                  <a:cubicBezTo>
                    <a:pt x="28482" y="46611"/>
                    <a:pt x="21078" y="43017"/>
                    <a:pt x="13582" y="39606"/>
                  </a:cubicBezTo>
                  <a:cubicBezTo>
                    <a:pt x="2368" y="34506"/>
                    <a:pt x="-3684" y="15981"/>
                    <a:pt x="2429" y="5351"/>
                  </a:cubicBezTo>
                  <a:cubicBezTo>
                    <a:pt x="5563" y="-87"/>
                    <a:pt x="11616" y="-1593"/>
                    <a:pt x="17606" y="1818"/>
                  </a:cubicBezTo>
                  <a:cubicBezTo>
                    <a:pt x="23905" y="5412"/>
                    <a:pt x="29158" y="10697"/>
                    <a:pt x="31585" y="17210"/>
                  </a:cubicBezTo>
                  <a:cubicBezTo>
                    <a:pt x="35733" y="28423"/>
                    <a:pt x="42953" y="37456"/>
                    <a:pt x="49681" y="46918"/>
                  </a:cubicBezTo>
                  <a:cubicBezTo>
                    <a:pt x="51954" y="50114"/>
                    <a:pt x="54412" y="53278"/>
                    <a:pt x="55180" y="58654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9" name="Forma libre: forma 208">
              <a:extLst>
                <a:ext uri="{FF2B5EF4-FFF2-40B4-BE49-F238E27FC236}">
                  <a16:creationId xmlns:a16="http://schemas.microsoft.com/office/drawing/2014/main" id="{A15F8205-FFE2-4A1C-8F39-DC7E9CCC96C7}"/>
                </a:ext>
              </a:extLst>
            </p:cNvPr>
            <p:cNvSpPr/>
            <p:nvPr/>
          </p:nvSpPr>
          <p:spPr>
            <a:xfrm>
              <a:off x="-295609" y="-1149034"/>
              <a:ext cx="83501" cy="28455"/>
            </a:xfrm>
            <a:custGeom>
              <a:avLst/>
              <a:gdLst>
                <a:gd name="connsiteX0" fmla="*/ 83501 w 83501"/>
                <a:gd name="connsiteY0" fmla="*/ 3086 h 28455"/>
                <a:gd name="connsiteX1" fmla="*/ 29061 w 83501"/>
                <a:gd name="connsiteY1" fmla="*/ 26527 h 28455"/>
                <a:gd name="connsiteX2" fmla="*/ 8231 w 83501"/>
                <a:gd name="connsiteY2" fmla="*/ 27541 h 28455"/>
                <a:gd name="connsiteX3" fmla="*/ 4022 w 83501"/>
                <a:gd name="connsiteY3" fmla="*/ 12795 h 28455"/>
                <a:gd name="connsiteX4" fmla="*/ 33024 w 83501"/>
                <a:gd name="connsiteY4" fmla="*/ 75 h 28455"/>
                <a:gd name="connsiteX5" fmla="*/ 79261 w 83501"/>
                <a:gd name="connsiteY5" fmla="*/ 1089 h 28455"/>
                <a:gd name="connsiteX6" fmla="*/ 83471 w 83501"/>
                <a:gd name="connsiteY6" fmla="*/ 3025 h 2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01" h="28455">
                  <a:moveTo>
                    <a:pt x="83501" y="3086"/>
                  </a:moveTo>
                  <a:cubicBezTo>
                    <a:pt x="64423" y="9907"/>
                    <a:pt x="48385" y="22011"/>
                    <a:pt x="29061" y="26527"/>
                  </a:cubicBezTo>
                  <a:cubicBezTo>
                    <a:pt x="22302" y="28125"/>
                    <a:pt x="15297" y="29385"/>
                    <a:pt x="8231" y="27541"/>
                  </a:cubicBezTo>
                  <a:cubicBezTo>
                    <a:pt x="-740" y="25237"/>
                    <a:pt x="-2737" y="19123"/>
                    <a:pt x="4022" y="12795"/>
                  </a:cubicBezTo>
                  <a:cubicBezTo>
                    <a:pt x="12102" y="5237"/>
                    <a:pt x="21565" y="45"/>
                    <a:pt x="33024" y="75"/>
                  </a:cubicBezTo>
                  <a:cubicBezTo>
                    <a:pt x="48447" y="168"/>
                    <a:pt x="63900" y="-539"/>
                    <a:pt x="79261" y="1089"/>
                  </a:cubicBezTo>
                  <a:cubicBezTo>
                    <a:pt x="80398" y="1212"/>
                    <a:pt x="81689" y="936"/>
                    <a:pt x="83471" y="3025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0" name="Forma libre: forma 209">
              <a:extLst>
                <a:ext uri="{FF2B5EF4-FFF2-40B4-BE49-F238E27FC236}">
                  <a16:creationId xmlns:a16="http://schemas.microsoft.com/office/drawing/2014/main" id="{D3F0A329-D3FD-4096-8657-C546F002E533}"/>
                </a:ext>
              </a:extLst>
            </p:cNvPr>
            <p:cNvSpPr/>
            <p:nvPr/>
          </p:nvSpPr>
          <p:spPr>
            <a:xfrm>
              <a:off x="-199367" y="-1131600"/>
              <a:ext cx="24886" cy="86422"/>
            </a:xfrm>
            <a:custGeom>
              <a:avLst/>
              <a:gdLst>
                <a:gd name="connsiteX0" fmla="*/ 7566 w 24886"/>
                <a:gd name="connsiteY0" fmla="*/ 31 h 86422"/>
                <a:gd name="connsiteX1" fmla="*/ 9993 w 24886"/>
                <a:gd name="connsiteY1" fmla="*/ 5161 h 86422"/>
                <a:gd name="connsiteX2" fmla="*/ 22989 w 24886"/>
                <a:gd name="connsiteY2" fmla="*/ 48388 h 86422"/>
                <a:gd name="connsiteX3" fmla="*/ 21207 w 24886"/>
                <a:gd name="connsiteY3" fmla="*/ 80278 h 86422"/>
                <a:gd name="connsiteX4" fmla="*/ 13772 w 24886"/>
                <a:gd name="connsiteY4" fmla="*/ 86423 h 86422"/>
                <a:gd name="connsiteX5" fmla="*/ 6706 w 24886"/>
                <a:gd name="connsiteY5" fmla="*/ 79940 h 86422"/>
                <a:gd name="connsiteX6" fmla="*/ 899 w 24886"/>
                <a:gd name="connsiteY6" fmla="*/ 36928 h 86422"/>
                <a:gd name="connsiteX7" fmla="*/ 5846 w 24886"/>
                <a:gd name="connsiteY7" fmla="*/ 3564 h 86422"/>
                <a:gd name="connsiteX8" fmla="*/ 7566 w 24886"/>
                <a:gd name="connsiteY8" fmla="*/ 0 h 8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86" h="86422">
                  <a:moveTo>
                    <a:pt x="7566" y="31"/>
                  </a:moveTo>
                  <a:cubicBezTo>
                    <a:pt x="9655" y="1106"/>
                    <a:pt x="9440" y="3410"/>
                    <a:pt x="9993" y="5161"/>
                  </a:cubicBezTo>
                  <a:cubicBezTo>
                    <a:pt x="14448" y="19540"/>
                    <a:pt x="19118" y="33856"/>
                    <a:pt x="22989" y="48388"/>
                  </a:cubicBezTo>
                  <a:cubicBezTo>
                    <a:pt x="25815" y="59049"/>
                    <a:pt x="25692" y="69894"/>
                    <a:pt x="21207" y="80278"/>
                  </a:cubicBezTo>
                  <a:cubicBezTo>
                    <a:pt x="19794" y="83535"/>
                    <a:pt x="17704" y="86453"/>
                    <a:pt x="13772" y="86423"/>
                  </a:cubicBezTo>
                  <a:cubicBezTo>
                    <a:pt x="9717" y="86423"/>
                    <a:pt x="7720" y="83197"/>
                    <a:pt x="6706" y="79940"/>
                  </a:cubicBezTo>
                  <a:cubicBezTo>
                    <a:pt x="2435" y="65961"/>
                    <a:pt x="-1927" y="52013"/>
                    <a:pt x="899" y="36928"/>
                  </a:cubicBezTo>
                  <a:cubicBezTo>
                    <a:pt x="2958" y="25899"/>
                    <a:pt x="4186" y="14685"/>
                    <a:pt x="5846" y="3564"/>
                  </a:cubicBezTo>
                  <a:cubicBezTo>
                    <a:pt x="6030" y="2304"/>
                    <a:pt x="5723" y="645"/>
                    <a:pt x="7566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1" name="Forma libre: forma 210">
              <a:extLst>
                <a:ext uri="{FF2B5EF4-FFF2-40B4-BE49-F238E27FC236}">
                  <a16:creationId xmlns:a16="http://schemas.microsoft.com/office/drawing/2014/main" id="{1E3D6A66-2A68-47E0-8ECE-B996259451DC}"/>
                </a:ext>
              </a:extLst>
            </p:cNvPr>
            <p:cNvSpPr/>
            <p:nvPr/>
          </p:nvSpPr>
          <p:spPr>
            <a:xfrm>
              <a:off x="-177238" y="-1146144"/>
              <a:ext cx="91372" cy="24373"/>
            </a:xfrm>
            <a:custGeom>
              <a:avLst/>
              <a:gdLst>
                <a:gd name="connsiteX0" fmla="*/ 0 w 91372"/>
                <a:gd name="connsiteY0" fmla="*/ 749 h 24373"/>
                <a:gd name="connsiteX1" fmla="*/ 13825 w 91372"/>
                <a:gd name="connsiteY1" fmla="*/ 811 h 24373"/>
                <a:gd name="connsiteX2" fmla="*/ 53396 w 91372"/>
                <a:gd name="connsiteY2" fmla="*/ 934 h 24373"/>
                <a:gd name="connsiteX3" fmla="*/ 80001 w 91372"/>
                <a:gd name="connsiteY3" fmla="*/ 5143 h 24373"/>
                <a:gd name="connsiteX4" fmla="*/ 91246 w 91372"/>
                <a:gd name="connsiteY4" fmla="*/ 17401 h 24373"/>
                <a:gd name="connsiteX5" fmla="*/ 76868 w 91372"/>
                <a:gd name="connsiteY5" fmla="*/ 24344 h 24373"/>
                <a:gd name="connsiteX6" fmla="*/ 19908 w 91372"/>
                <a:gd name="connsiteY6" fmla="*/ 10703 h 24373"/>
                <a:gd name="connsiteX7" fmla="*/ 0 w 91372"/>
                <a:gd name="connsiteY7" fmla="*/ 780 h 2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72" h="24373">
                  <a:moveTo>
                    <a:pt x="0" y="749"/>
                  </a:moveTo>
                  <a:cubicBezTo>
                    <a:pt x="5622" y="-879"/>
                    <a:pt x="9739" y="626"/>
                    <a:pt x="13825" y="811"/>
                  </a:cubicBezTo>
                  <a:cubicBezTo>
                    <a:pt x="27036" y="1487"/>
                    <a:pt x="40216" y="1056"/>
                    <a:pt x="53396" y="934"/>
                  </a:cubicBezTo>
                  <a:cubicBezTo>
                    <a:pt x="62428" y="841"/>
                    <a:pt x="71399" y="2101"/>
                    <a:pt x="80001" y="5143"/>
                  </a:cubicBezTo>
                  <a:cubicBezTo>
                    <a:pt x="88020" y="8000"/>
                    <a:pt x="92168" y="12700"/>
                    <a:pt x="91246" y="17401"/>
                  </a:cubicBezTo>
                  <a:cubicBezTo>
                    <a:pt x="90324" y="22101"/>
                    <a:pt x="85685" y="24682"/>
                    <a:pt x="76868" y="24344"/>
                  </a:cubicBezTo>
                  <a:cubicBezTo>
                    <a:pt x="57021" y="23576"/>
                    <a:pt x="38096" y="18415"/>
                    <a:pt x="19908" y="10703"/>
                  </a:cubicBezTo>
                  <a:cubicBezTo>
                    <a:pt x="13549" y="8000"/>
                    <a:pt x="6974" y="5481"/>
                    <a:pt x="0" y="78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2" name="Forma libre: forma 211">
              <a:extLst>
                <a:ext uri="{FF2B5EF4-FFF2-40B4-BE49-F238E27FC236}">
                  <a16:creationId xmlns:a16="http://schemas.microsoft.com/office/drawing/2014/main" id="{838659A2-6566-40B9-8874-1EF7E01312A6}"/>
                </a:ext>
              </a:extLst>
            </p:cNvPr>
            <p:cNvSpPr/>
            <p:nvPr/>
          </p:nvSpPr>
          <p:spPr>
            <a:xfrm>
              <a:off x="-174350" y="-1135963"/>
              <a:ext cx="69051" cy="49249"/>
            </a:xfrm>
            <a:custGeom>
              <a:avLst/>
              <a:gdLst>
                <a:gd name="connsiteX0" fmla="*/ 829 w 69051"/>
                <a:gd name="connsiteY0" fmla="*/ 0 h 49249"/>
                <a:gd name="connsiteX1" fmla="*/ 24793 w 69051"/>
                <a:gd name="connsiteY1" fmla="*/ 9063 h 49249"/>
                <a:gd name="connsiteX2" fmla="*/ 63503 w 69051"/>
                <a:gd name="connsiteY2" fmla="*/ 31122 h 49249"/>
                <a:gd name="connsiteX3" fmla="*/ 68020 w 69051"/>
                <a:gd name="connsiteY3" fmla="*/ 43442 h 49249"/>
                <a:gd name="connsiteX4" fmla="*/ 54010 w 69051"/>
                <a:gd name="connsiteY4" fmla="*/ 48603 h 49249"/>
                <a:gd name="connsiteX5" fmla="*/ 36068 w 69051"/>
                <a:gd name="connsiteY5" fmla="*/ 38219 h 49249"/>
                <a:gd name="connsiteX6" fmla="*/ 3963 w 69051"/>
                <a:gd name="connsiteY6" fmla="*/ 5714 h 49249"/>
                <a:gd name="connsiteX7" fmla="*/ 0 w 69051"/>
                <a:gd name="connsiteY7" fmla="*/ 1413 h 49249"/>
                <a:gd name="connsiteX8" fmla="*/ 860 w 69051"/>
                <a:gd name="connsiteY8" fmla="*/ 31 h 4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51" h="49249">
                  <a:moveTo>
                    <a:pt x="829" y="0"/>
                  </a:moveTo>
                  <a:cubicBezTo>
                    <a:pt x="8756" y="3195"/>
                    <a:pt x="16406" y="7312"/>
                    <a:pt x="24793" y="9063"/>
                  </a:cubicBezTo>
                  <a:cubicBezTo>
                    <a:pt x="40154" y="12289"/>
                    <a:pt x="51429" y="22397"/>
                    <a:pt x="63503" y="31122"/>
                  </a:cubicBezTo>
                  <a:cubicBezTo>
                    <a:pt x="67375" y="33948"/>
                    <a:pt x="70846" y="37789"/>
                    <a:pt x="68020" y="43442"/>
                  </a:cubicBezTo>
                  <a:cubicBezTo>
                    <a:pt x="65562" y="48327"/>
                    <a:pt x="60308" y="50416"/>
                    <a:pt x="54010" y="48603"/>
                  </a:cubicBezTo>
                  <a:cubicBezTo>
                    <a:pt x="47221" y="46637"/>
                    <a:pt x="41322" y="43288"/>
                    <a:pt x="36068" y="38219"/>
                  </a:cubicBezTo>
                  <a:cubicBezTo>
                    <a:pt x="25100" y="27650"/>
                    <a:pt x="14562" y="16652"/>
                    <a:pt x="3963" y="5714"/>
                  </a:cubicBezTo>
                  <a:cubicBezTo>
                    <a:pt x="2611" y="4301"/>
                    <a:pt x="1321" y="2857"/>
                    <a:pt x="0" y="1413"/>
                  </a:cubicBezTo>
                  <a:cubicBezTo>
                    <a:pt x="276" y="952"/>
                    <a:pt x="553" y="492"/>
                    <a:pt x="860" y="31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228" name="Grupo 227">
            <a:extLst>
              <a:ext uri="{FF2B5EF4-FFF2-40B4-BE49-F238E27FC236}">
                <a16:creationId xmlns:a16="http://schemas.microsoft.com/office/drawing/2014/main" id="{E23CB3EB-1BCF-40E1-9475-CCBEAEB4227C}"/>
              </a:ext>
            </a:extLst>
          </p:cNvPr>
          <p:cNvGrpSpPr/>
          <p:nvPr/>
        </p:nvGrpSpPr>
        <p:grpSpPr>
          <a:xfrm>
            <a:off x="-20335" y="-339"/>
            <a:ext cx="1682879" cy="6867489"/>
            <a:chOff x="-20335" y="-339"/>
            <a:chExt cx="1682879" cy="686748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F0EDCD69-7CB4-4C35-A713-1CD28B528283}"/>
                </a:ext>
              </a:extLst>
            </p:cNvPr>
            <p:cNvSpPr/>
            <p:nvPr/>
          </p:nvSpPr>
          <p:spPr>
            <a:xfrm>
              <a:off x="703760" y="6583350"/>
              <a:ext cx="881267" cy="283800"/>
            </a:xfrm>
            <a:custGeom>
              <a:avLst/>
              <a:gdLst>
                <a:gd name="connsiteX0" fmla="*/ 0 w 361911"/>
                <a:gd name="connsiteY0" fmla="*/ 99461 h 99460"/>
                <a:gd name="connsiteX1" fmla="*/ 81445 w 361911"/>
                <a:gd name="connsiteY1" fmla="*/ 74360 h 99460"/>
                <a:gd name="connsiteX2" fmla="*/ 93919 w 361911"/>
                <a:gd name="connsiteY2" fmla="*/ 81642 h 99460"/>
                <a:gd name="connsiteX3" fmla="*/ 98619 w 361911"/>
                <a:gd name="connsiteY3" fmla="*/ 79214 h 99460"/>
                <a:gd name="connsiteX4" fmla="*/ 190295 w 361911"/>
                <a:gd name="connsiteY4" fmla="*/ 227 h 99460"/>
                <a:gd name="connsiteX5" fmla="*/ 248545 w 361911"/>
                <a:gd name="connsiteY5" fmla="*/ 51073 h 99460"/>
                <a:gd name="connsiteX6" fmla="*/ 256472 w 361911"/>
                <a:gd name="connsiteY6" fmla="*/ 53469 h 99460"/>
                <a:gd name="connsiteX7" fmla="*/ 360160 w 361911"/>
                <a:gd name="connsiteY7" fmla="*/ 87540 h 99460"/>
                <a:gd name="connsiteX8" fmla="*/ 361911 w 361911"/>
                <a:gd name="connsiteY8" fmla="*/ 99430 h 99460"/>
                <a:gd name="connsiteX9" fmla="*/ 0 w 361911"/>
                <a:gd name="connsiteY9" fmla="*/ 994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911" h="99460">
                  <a:moveTo>
                    <a:pt x="0" y="99461"/>
                  </a:moveTo>
                  <a:cubicBezTo>
                    <a:pt x="16006" y="75896"/>
                    <a:pt x="47159" y="58108"/>
                    <a:pt x="81445" y="74360"/>
                  </a:cubicBezTo>
                  <a:cubicBezTo>
                    <a:pt x="85808" y="76419"/>
                    <a:pt x="90017" y="78754"/>
                    <a:pt x="93919" y="81642"/>
                  </a:cubicBezTo>
                  <a:cubicBezTo>
                    <a:pt x="97114" y="84038"/>
                    <a:pt x="98742" y="83085"/>
                    <a:pt x="98619" y="79214"/>
                  </a:cubicBezTo>
                  <a:cubicBezTo>
                    <a:pt x="97360" y="37032"/>
                    <a:pt x="144642" y="-3398"/>
                    <a:pt x="190295" y="227"/>
                  </a:cubicBezTo>
                  <a:cubicBezTo>
                    <a:pt x="215549" y="2254"/>
                    <a:pt x="241203" y="24129"/>
                    <a:pt x="248545" y="51073"/>
                  </a:cubicBezTo>
                  <a:cubicBezTo>
                    <a:pt x="250419" y="57985"/>
                    <a:pt x="250911" y="58139"/>
                    <a:pt x="256472" y="53469"/>
                  </a:cubicBezTo>
                  <a:cubicBezTo>
                    <a:pt x="294506" y="21548"/>
                    <a:pt x="349592" y="39644"/>
                    <a:pt x="360160" y="87540"/>
                  </a:cubicBezTo>
                  <a:cubicBezTo>
                    <a:pt x="361021" y="91442"/>
                    <a:pt x="361358" y="95467"/>
                    <a:pt x="361911" y="99430"/>
                  </a:cubicBezTo>
                  <a:lnTo>
                    <a:pt x="0" y="99430"/>
                  </a:ln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89D4F7DC-0741-4A81-93DD-D555A1E7449C}"/>
                </a:ext>
              </a:extLst>
            </p:cNvPr>
            <p:cNvSpPr/>
            <p:nvPr/>
          </p:nvSpPr>
          <p:spPr>
            <a:xfrm>
              <a:off x="157260" y="6834946"/>
              <a:ext cx="58960" cy="32204"/>
            </a:xfrm>
            <a:custGeom>
              <a:avLst/>
              <a:gdLst>
                <a:gd name="connsiteX0" fmla="*/ 66 w 24213"/>
                <a:gd name="connsiteY0" fmla="*/ 11286 h 11286"/>
                <a:gd name="connsiteX1" fmla="*/ 6917 w 24213"/>
                <a:gd name="connsiteY1" fmla="*/ 718 h 11286"/>
                <a:gd name="connsiteX2" fmla="*/ 20435 w 24213"/>
                <a:gd name="connsiteY2" fmla="*/ 4589 h 11286"/>
                <a:gd name="connsiteX3" fmla="*/ 24214 w 24213"/>
                <a:gd name="connsiteY3" fmla="*/ 11286 h 11286"/>
                <a:gd name="connsiteX4" fmla="*/ 97 w 24213"/>
                <a:gd name="connsiteY4" fmla="*/ 11286 h 1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13" h="11286">
                  <a:moveTo>
                    <a:pt x="66" y="11286"/>
                  </a:moveTo>
                  <a:cubicBezTo>
                    <a:pt x="-456" y="5972"/>
                    <a:pt x="2155" y="2438"/>
                    <a:pt x="6917" y="718"/>
                  </a:cubicBezTo>
                  <a:cubicBezTo>
                    <a:pt x="12201" y="-1187"/>
                    <a:pt x="16625" y="902"/>
                    <a:pt x="20435" y="4589"/>
                  </a:cubicBezTo>
                  <a:cubicBezTo>
                    <a:pt x="22340" y="6432"/>
                    <a:pt x="23292" y="8859"/>
                    <a:pt x="24214" y="11286"/>
                  </a:cubicBezTo>
                  <a:lnTo>
                    <a:pt x="97" y="11286"/>
                  </a:ln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4A002632-17B2-4B43-A5AE-76A430A13807}"/>
                </a:ext>
              </a:extLst>
            </p:cNvPr>
            <p:cNvSpPr/>
            <p:nvPr/>
          </p:nvSpPr>
          <p:spPr>
            <a:xfrm>
              <a:off x="237180" y="2254585"/>
              <a:ext cx="1414443" cy="1495251"/>
            </a:xfrm>
            <a:custGeom>
              <a:avLst/>
              <a:gdLst>
                <a:gd name="connsiteX0" fmla="*/ 428359 w 580871"/>
                <a:gd name="connsiteY0" fmla="*/ 111136 h 524022"/>
                <a:gd name="connsiteX1" fmla="*/ 414657 w 580871"/>
                <a:gd name="connsiteY1" fmla="*/ 188741 h 524022"/>
                <a:gd name="connsiteX2" fmla="*/ 412353 w 580871"/>
                <a:gd name="connsiteY2" fmla="*/ 195592 h 524022"/>
                <a:gd name="connsiteX3" fmla="*/ 412537 w 580871"/>
                <a:gd name="connsiteY3" fmla="*/ 199402 h 524022"/>
                <a:gd name="connsiteX4" fmla="*/ 416162 w 580871"/>
                <a:gd name="connsiteY4" fmla="*/ 198019 h 524022"/>
                <a:gd name="connsiteX5" fmla="*/ 442276 w 580871"/>
                <a:gd name="connsiteY5" fmla="*/ 175684 h 524022"/>
                <a:gd name="connsiteX6" fmla="*/ 504336 w 580871"/>
                <a:gd name="connsiteY6" fmla="*/ 135652 h 524022"/>
                <a:gd name="connsiteX7" fmla="*/ 537762 w 580871"/>
                <a:gd name="connsiteY7" fmla="*/ 128771 h 524022"/>
                <a:gd name="connsiteX8" fmla="*/ 575336 w 580871"/>
                <a:gd name="connsiteY8" fmla="*/ 154024 h 524022"/>
                <a:gd name="connsiteX9" fmla="*/ 575674 w 580871"/>
                <a:gd name="connsiteY9" fmla="*/ 213073 h 524022"/>
                <a:gd name="connsiteX10" fmla="*/ 527839 w 580871"/>
                <a:gd name="connsiteY10" fmla="*/ 308682 h 524022"/>
                <a:gd name="connsiteX11" fmla="*/ 358127 w 580871"/>
                <a:gd name="connsiteY11" fmla="*/ 449668 h 524022"/>
                <a:gd name="connsiteX12" fmla="*/ 170075 w 580871"/>
                <a:gd name="connsiteY12" fmla="*/ 508225 h 524022"/>
                <a:gd name="connsiteX13" fmla="*/ 37077 w 580871"/>
                <a:gd name="connsiteY13" fmla="*/ 521681 h 524022"/>
                <a:gd name="connsiteX14" fmla="*/ 4603 w 580871"/>
                <a:gd name="connsiteY14" fmla="*/ 523801 h 524022"/>
                <a:gd name="connsiteX15" fmla="*/ 210 w 580871"/>
                <a:gd name="connsiteY15" fmla="*/ 522879 h 524022"/>
                <a:gd name="connsiteX16" fmla="*/ 2360 w 580871"/>
                <a:gd name="connsiteY16" fmla="*/ 519008 h 524022"/>
                <a:gd name="connsiteX17" fmla="*/ 72961 w 580871"/>
                <a:gd name="connsiteY17" fmla="*/ 391971 h 524022"/>
                <a:gd name="connsiteX18" fmla="*/ 95388 w 580871"/>
                <a:gd name="connsiteY18" fmla="*/ 255040 h 524022"/>
                <a:gd name="connsiteX19" fmla="*/ 90688 w 580871"/>
                <a:gd name="connsiteY19" fmla="*/ 170338 h 524022"/>
                <a:gd name="connsiteX20" fmla="*/ 95696 w 580871"/>
                <a:gd name="connsiteY20" fmla="*/ 109477 h 524022"/>
                <a:gd name="connsiteX21" fmla="*/ 160366 w 580871"/>
                <a:gd name="connsiteY21" fmla="*/ 71534 h 524022"/>
                <a:gd name="connsiteX22" fmla="*/ 222887 w 580871"/>
                <a:gd name="connsiteY22" fmla="*/ 118939 h 524022"/>
                <a:gd name="connsiteX23" fmla="*/ 233394 w 580871"/>
                <a:gd name="connsiteY23" fmla="*/ 141305 h 524022"/>
                <a:gd name="connsiteX24" fmla="*/ 237173 w 580871"/>
                <a:gd name="connsiteY24" fmla="*/ 147143 h 524022"/>
                <a:gd name="connsiteX25" fmla="*/ 239508 w 580871"/>
                <a:gd name="connsiteY25" fmla="*/ 140261 h 524022"/>
                <a:gd name="connsiteX26" fmla="*/ 253947 w 580871"/>
                <a:gd name="connsiteY26" fmla="*/ 82472 h 524022"/>
                <a:gd name="connsiteX27" fmla="*/ 283963 w 580871"/>
                <a:gd name="connsiteY27" fmla="*/ 28492 h 524022"/>
                <a:gd name="connsiteX28" fmla="*/ 414104 w 580871"/>
                <a:gd name="connsiteY28" fmla="*/ 42932 h 524022"/>
                <a:gd name="connsiteX29" fmla="*/ 428390 w 580871"/>
                <a:gd name="connsiteY29" fmla="*/ 111136 h 52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0871" h="524022">
                  <a:moveTo>
                    <a:pt x="428359" y="111136"/>
                  </a:moveTo>
                  <a:cubicBezTo>
                    <a:pt x="427775" y="136574"/>
                    <a:pt x="423106" y="162965"/>
                    <a:pt x="414657" y="188741"/>
                  </a:cubicBezTo>
                  <a:cubicBezTo>
                    <a:pt x="413920" y="191045"/>
                    <a:pt x="413090" y="193288"/>
                    <a:pt x="412353" y="195592"/>
                  </a:cubicBezTo>
                  <a:cubicBezTo>
                    <a:pt x="411923" y="196882"/>
                    <a:pt x="411001" y="198419"/>
                    <a:pt x="412537" y="199402"/>
                  </a:cubicBezTo>
                  <a:cubicBezTo>
                    <a:pt x="414042" y="200385"/>
                    <a:pt x="415148" y="198910"/>
                    <a:pt x="416162" y="198019"/>
                  </a:cubicBezTo>
                  <a:cubicBezTo>
                    <a:pt x="424888" y="190584"/>
                    <a:pt x="433459" y="182996"/>
                    <a:pt x="442276" y="175684"/>
                  </a:cubicBezTo>
                  <a:cubicBezTo>
                    <a:pt x="461355" y="159862"/>
                    <a:pt x="481018" y="144900"/>
                    <a:pt x="504336" y="135652"/>
                  </a:cubicBezTo>
                  <a:cubicBezTo>
                    <a:pt x="515027" y="131413"/>
                    <a:pt x="526057" y="128617"/>
                    <a:pt x="537762" y="128771"/>
                  </a:cubicBezTo>
                  <a:cubicBezTo>
                    <a:pt x="555858" y="129016"/>
                    <a:pt x="568331" y="137680"/>
                    <a:pt x="575336" y="154024"/>
                  </a:cubicBezTo>
                  <a:cubicBezTo>
                    <a:pt x="583692" y="173564"/>
                    <a:pt x="581572" y="193472"/>
                    <a:pt x="575674" y="213073"/>
                  </a:cubicBezTo>
                  <a:cubicBezTo>
                    <a:pt x="565259" y="247667"/>
                    <a:pt x="548208" y="279096"/>
                    <a:pt x="527839" y="308682"/>
                  </a:cubicBezTo>
                  <a:cubicBezTo>
                    <a:pt x="484551" y="371571"/>
                    <a:pt x="425809" y="416057"/>
                    <a:pt x="358127" y="449668"/>
                  </a:cubicBezTo>
                  <a:cubicBezTo>
                    <a:pt x="298587" y="479223"/>
                    <a:pt x="235544" y="497687"/>
                    <a:pt x="170075" y="508225"/>
                  </a:cubicBezTo>
                  <a:cubicBezTo>
                    <a:pt x="126019" y="515322"/>
                    <a:pt x="81625" y="519408"/>
                    <a:pt x="37077" y="521681"/>
                  </a:cubicBezTo>
                  <a:cubicBezTo>
                    <a:pt x="26263" y="522234"/>
                    <a:pt x="15448" y="523156"/>
                    <a:pt x="4603" y="523801"/>
                  </a:cubicBezTo>
                  <a:cubicBezTo>
                    <a:pt x="3098" y="523893"/>
                    <a:pt x="1039" y="524600"/>
                    <a:pt x="210" y="522879"/>
                  </a:cubicBezTo>
                  <a:cubicBezTo>
                    <a:pt x="-650" y="521067"/>
                    <a:pt x="1347" y="520114"/>
                    <a:pt x="2360" y="519008"/>
                  </a:cubicBezTo>
                  <a:cubicBezTo>
                    <a:pt x="36094" y="482326"/>
                    <a:pt x="57938" y="439007"/>
                    <a:pt x="72961" y="391971"/>
                  </a:cubicBezTo>
                  <a:cubicBezTo>
                    <a:pt x="87155" y="347454"/>
                    <a:pt x="93391" y="301677"/>
                    <a:pt x="95388" y="255040"/>
                  </a:cubicBezTo>
                  <a:cubicBezTo>
                    <a:pt x="96617" y="226530"/>
                    <a:pt x="92808" y="198542"/>
                    <a:pt x="90688" y="170338"/>
                  </a:cubicBezTo>
                  <a:cubicBezTo>
                    <a:pt x="89152" y="149816"/>
                    <a:pt x="88998" y="129354"/>
                    <a:pt x="95696" y="109477"/>
                  </a:cubicBezTo>
                  <a:cubicBezTo>
                    <a:pt x="105988" y="79000"/>
                    <a:pt x="128569" y="65943"/>
                    <a:pt x="160366" y="71534"/>
                  </a:cubicBezTo>
                  <a:cubicBezTo>
                    <a:pt x="189461" y="76634"/>
                    <a:pt x="209031" y="93962"/>
                    <a:pt x="222887" y="118939"/>
                  </a:cubicBezTo>
                  <a:cubicBezTo>
                    <a:pt x="226881" y="126159"/>
                    <a:pt x="230322" y="133625"/>
                    <a:pt x="233394" y="141305"/>
                  </a:cubicBezTo>
                  <a:cubicBezTo>
                    <a:pt x="234285" y="143517"/>
                    <a:pt x="234162" y="147634"/>
                    <a:pt x="237173" y="147143"/>
                  </a:cubicBezTo>
                  <a:cubicBezTo>
                    <a:pt x="239600" y="146743"/>
                    <a:pt x="239139" y="142749"/>
                    <a:pt x="239508" y="140261"/>
                  </a:cubicBezTo>
                  <a:cubicBezTo>
                    <a:pt x="242457" y="120537"/>
                    <a:pt x="247035" y="101212"/>
                    <a:pt x="253947" y="82472"/>
                  </a:cubicBezTo>
                  <a:cubicBezTo>
                    <a:pt x="261136" y="62932"/>
                    <a:pt x="270507" y="44683"/>
                    <a:pt x="283963" y="28492"/>
                  </a:cubicBezTo>
                  <a:cubicBezTo>
                    <a:pt x="324671" y="-20480"/>
                    <a:pt x="392168" y="-141"/>
                    <a:pt x="414104" y="42932"/>
                  </a:cubicBezTo>
                  <a:cubicBezTo>
                    <a:pt x="424795" y="63915"/>
                    <a:pt x="428175" y="86312"/>
                    <a:pt x="428390" y="111136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14FBDCEE-C3E4-4F3E-A1AE-3CD37A672CCF}"/>
                </a:ext>
              </a:extLst>
            </p:cNvPr>
            <p:cNvSpPr/>
            <p:nvPr/>
          </p:nvSpPr>
          <p:spPr>
            <a:xfrm>
              <a:off x="607717" y="628285"/>
              <a:ext cx="1054827" cy="1210640"/>
            </a:xfrm>
            <a:custGeom>
              <a:avLst/>
              <a:gdLst>
                <a:gd name="connsiteX0" fmla="*/ 114958 w 433187"/>
                <a:gd name="connsiteY0" fmla="*/ 336163 h 424278"/>
                <a:gd name="connsiteX1" fmla="*/ 114958 w 433187"/>
                <a:gd name="connsiteY1" fmla="*/ 324150 h 424278"/>
                <a:gd name="connsiteX2" fmla="*/ 114006 w 433187"/>
                <a:gd name="connsiteY2" fmla="*/ 317914 h 424278"/>
                <a:gd name="connsiteX3" fmla="*/ 108107 w 433187"/>
                <a:gd name="connsiteY3" fmla="*/ 319757 h 424278"/>
                <a:gd name="connsiteX4" fmla="*/ 75480 w 433187"/>
                <a:gd name="connsiteY4" fmla="*/ 331708 h 424278"/>
                <a:gd name="connsiteX5" fmla="*/ 19933 w 433187"/>
                <a:gd name="connsiteY5" fmla="*/ 303382 h 424278"/>
                <a:gd name="connsiteX6" fmla="*/ 24818 w 433187"/>
                <a:gd name="connsiteY6" fmla="*/ 226944 h 424278"/>
                <a:gd name="connsiteX7" fmla="*/ 43958 w 433187"/>
                <a:gd name="connsiteY7" fmla="*/ 203780 h 424278"/>
                <a:gd name="connsiteX8" fmla="*/ 42084 w 433187"/>
                <a:gd name="connsiteY8" fmla="*/ 196222 h 424278"/>
                <a:gd name="connsiteX9" fmla="*/ 19012 w 433187"/>
                <a:gd name="connsiteY9" fmla="*/ 184701 h 424278"/>
                <a:gd name="connsiteX10" fmla="*/ 9303 w 433187"/>
                <a:gd name="connsiteY10" fmla="*/ 114991 h 424278"/>
                <a:gd name="connsiteX11" fmla="*/ 92869 w 433187"/>
                <a:gd name="connsiteY11" fmla="*/ 93393 h 424278"/>
                <a:gd name="connsiteX12" fmla="*/ 98307 w 433187"/>
                <a:gd name="connsiteY12" fmla="*/ 94561 h 424278"/>
                <a:gd name="connsiteX13" fmla="*/ 98522 w 433187"/>
                <a:gd name="connsiteY13" fmla="*/ 89430 h 424278"/>
                <a:gd name="connsiteX14" fmla="*/ 135849 w 433187"/>
                <a:gd name="connsiteY14" fmla="*/ 15635 h 424278"/>
                <a:gd name="connsiteX15" fmla="*/ 192072 w 433187"/>
                <a:gd name="connsiteY15" fmla="*/ 1164 h 424278"/>
                <a:gd name="connsiteX16" fmla="*/ 243102 w 433187"/>
                <a:gd name="connsiteY16" fmla="*/ 42179 h 424278"/>
                <a:gd name="connsiteX17" fmla="*/ 251428 w 433187"/>
                <a:gd name="connsiteY17" fmla="*/ 43408 h 424278"/>
                <a:gd name="connsiteX18" fmla="*/ 333641 w 433187"/>
                <a:gd name="connsiteY18" fmla="*/ 31211 h 424278"/>
                <a:gd name="connsiteX19" fmla="*/ 352812 w 433187"/>
                <a:gd name="connsiteY19" fmla="*/ 120675 h 424278"/>
                <a:gd name="connsiteX20" fmla="*/ 349463 w 433187"/>
                <a:gd name="connsiteY20" fmla="*/ 126389 h 424278"/>
                <a:gd name="connsiteX21" fmla="*/ 348910 w 433187"/>
                <a:gd name="connsiteY21" fmla="*/ 130107 h 424278"/>
                <a:gd name="connsiteX22" fmla="*/ 352720 w 433187"/>
                <a:gd name="connsiteY22" fmla="*/ 129277 h 424278"/>
                <a:gd name="connsiteX23" fmla="*/ 374840 w 433187"/>
                <a:gd name="connsiteY23" fmla="*/ 118432 h 424278"/>
                <a:gd name="connsiteX24" fmla="*/ 432261 w 433187"/>
                <a:gd name="connsiteY24" fmla="*/ 171183 h 424278"/>
                <a:gd name="connsiteX25" fmla="*/ 391184 w 433187"/>
                <a:gd name="connsiteY25" fmla="*/ 225347 h 424278"/>
                <a:gd name="connsiteX26" fmla="*/ 386638 w 433187"/>
                <a:gd name="connsiteY26" fmla="*/ 229525 h 424278"/>
                <a:gd name="connsiteX27" fmla="*/ 391277 w 433187"/>
                <a:gd name="connsiteY27" fmla="*/ 232874 h 424278"/>
                <a:gd name="connsiteX28" fmla="*/ 432015 w 433187"/>
                <a:gd name="connsiteY28" fmla="*/ 283535 h 424278"/>
                <a:gd name="connsiteX29" fmla="*/ 361537 w 433187"/>
                <a:gd name="connsiteY29" fmla="*/ 347991 h 424278"/>
                <a:gd name="connsiteX30" fmla="*/ 349095 w 433187"/>
                <a:gd name="connsiteY30" fmla="*/ 343444 h 424278"/>
                <a:gd name="connsiteX31" fmla="*/ 342551 w 433187"/>
                <a:gd name="connsiteY31" fmla="*/ 341939 h 424278"/>
                <a:gd name="connsiteX32" fmla="*/ 343227 w 433187"/>
                <a:gd name="connsiteY32" fmla="*/ 348083 h 424278"/>
                <a:gd name="connsiteX33" fmla="*/ 345500 w 433187"/>
                <a:gd name="connsiteY33" fmla="*/ 378499 h 424278"/>
                <a:gd name="connsiteX34" fmla="*/ 259323 w 433187"/>
                <a:gd name="connsiteY34" fmla="*/ 414505 h 424278"/>
                <a:gd name="connsiteX35" fmla="*/ 229983 w 433187"/>
                <a:gd name="connsiteY35" fmla="*/ 375918 h 424278"/>
                <a:gd name="connsiteX36" fmla="*/ 226696 w 433187"/>
                <a:gd name="connsiteY36" fmla="*/ 371002 h 424278"/>
                <a:gd name="connsiteX37" fmla="*/ 224115 w 433187"/>
                <a:gd name="connsiteY37" fmla="*/ 376010 h 424278"/>
                <a:gd name="connsiteX38" fmla="*/ 205590 w 433187"/>
                <a:gd name="connsiteY38" fmla="*/ 412078 h 424278"/>
                <a:gd name="connsiteX39" fmla="*/ 157816 w 433187"/>
                <a:gd name="connsiteY39" fmla="*/ 418100 h 424278"/>
                <a:gd name="connsiteX40" fmla="*/ 118860 w 433187"/>
                <a:gd name="connsiteY40" fmla="*/ 362922 h 424278"/>
                <a:gd name="connsiteX41" fmla="*/ 114927 w 433187"/>
                <a:gd name="connsiteY41" fmla="*/ 336163 h 424278"/>
                <a:gd name="connsiteX42" fmla="*/ 299539 w 433187"/>
                <a:gd name="connsiteY42" fmla="*/ 193119 h 424278"/>
                <a:gd name="connsiteX43" fmla="*/ 311214 w 433187"/>
                <a:gd name="connsiteY43" fmla="*/ 185868 h 424278"/>
                <a:gd name="connsiteX44" fmla="*/ 316191 w 433187"/>
                <a:gd name="connsiteY44" fmla="*/ 167773 h 424278"/>
                <a:gd name="connsiteX45" fmla="*/ 302949 w 433187"/>
                <a:gd name="connsiteY45" fmla="*/ 160154 h 424278"/>
                <a:gd name="connsiteX46" fmla="*/ 286175 w 433187"/>
                <a:gd name="connsiteY46" fmla="*/ 161628 h 424278"/>
                <a:gd name="connsiteX47" fmla="*/ 281505 w 433187"/>
                <a:gd name="connsiteY47" fmla="*/ 156682 h 424278"/>
                <a:gd name="connsiteX48" fmla="*/ 281966 w 433187"/>
                <a:gd name="connsiteY48" fmla="*/ 137695 h 424278"/>
                <a:gd name="connsiteX49" fmla="*/ 255913 w 433187"/>
                <a:gd name="connsiteY49" fmla="*/ 131274 h 424278"/>
                <a:gd name="connsiteX50" fmla="*/ 249062 w 433187"/>
                <a:gd name="connsiteY50" fmla="*/ 139385 h 424278"/>
                <a:gd name="connsiteX51" fmla="*/ 249062 w 433187"/>
                <a:gd name="connsiteY51" fmla="*/ 125836 h 424278"/>
                <a:gd name="connsiteX52" fmla="*/ 235329 w 433187"/>
                <a:gd name="connsiteY52" fmla="*/ 106543 h 424278"/>
                <a:gd name="connsiteX53" fmla="*/ 216680 w 433187"/>
                <a:gd name="connsiteY53" fmla="*/ 117756 h 424278"/>
                <a:gd name="connsiteX54" fmla="*/ 209676 w 433187"/>
                <a:gd name="connsiteY54" fmla="*/ 135422 h 424278"/>
                <a:gd name="connsiteX55" fmla="*/ 182916 w 433187"/>
                <a:gd name="connsiteY55" fmla="*/ 114438 h 424278"/>
                <a:gd name="connsiteX56" fmla="*/ 171488 w 433187"/>
                <a:gd name="connsiteY56" fmla="*/ 142457 h 424278"/>
                <a:gd name="connsiteX57" fmla="*/ 160612 w 433187"/>
                <a:gd name="connsiteY57" fmla="*/ 134623 h 424278"/>
                <a:gd name="connsiteX58" fmla="*/ 142946 w 433187"/>
                <a:gd name="connsiteY58" fmla="*/ 133978 h 424278"/>
                <a:gd name="connsiteX59" fmla="*/ 134743 w 433187"/>
                <a:gd name="connsiteY59" fmla="*/ 150292 h 424278"/>
                <a:gd name="connsiteX60" fmla="*/ 142455 w 433187"/>
                <a:gd name="connsiteY60" fmla="*/ 169002 h 424278"/>
                <a:gd name="connsiteX61" fmla="*/ 145496 w 433187"/>
                <a:gd name="connsiteY61" fmla="*/ 175423 h 424278"/>
                <a:gd name="connsiteX62" fmla="*/ 130750 w 433187"/>
                <a:gd name="connsiteY62" fmla="*/ 172535 h 424278"/>
                <a:gd name="connsiteX63" fmla="*/ 113514 w 433187"/>
                <a:gd name="connsiteY63" fmla="*/ 180799 h 424278"/>
                <a:gd name="connsiteX64" fmla="*/ 118399 w 433187"/>
                <a:gd name="connsiteY64" fmla="*/ 198096 h 424278"/>
                <a:gd name="connsiteX65" fmla="*/ 138092 w 433187"/>
                <a:gd name="connsiteY65" fmla="*/ 210723 h 424278"/>
                <a:gd name="connsiteX66" fmla="*/ 149152 w 433187"/>
                <a:gd name="connsiteY66" fmla="*/ 216038 h 424278"/>
                <a:gd name="connsiteX67" fmla="*/ 143284 w 433187"/>
                <a:gd name="connsiteY67" fmla="*/ 218281 h 424278"/>
                <a:gd name="connsiteX68" fmla="*/ 117631 w 433187"/>
                <a:gd name="connsiteY68" fmla="*/ 229648 h 424278"/>
                <a:gd name="connsiteX69" fmla="*/ 113699 w 433187"/>
                <a:gd name="connsiteY69" fmla="*/ 242705 h 424278"/>
                <a:gd name="connsiteX70" fmla="*/ 125035 w 433187"/>
                <a:gd name="connsiteY70" fmla="*/ 250048 h 424278"/>
                <a:gd name="connsiteX71" fmla="*/ 147401 w 433187"/>
                <a:gd name="connsiteY71" fmla="*/ 245777 h 424278"/>
                <a:gd name="connsiteX72" fmla="*/ 158492 w 433187"/>
                <a:gd name="connsiteY72" fmla="*/ 242060 h 424278"/>
                <a:gd name="connsiteX73" fmla="*/ 159229 w 433187"/>
                <a:gd name="connsiteY73" fmla="*/ 243350 h 424278"/>
                <a:gd name="connsiteX74" fmla="*/ 154099 w 433187"/>
                <a:gd name="connsiteY74" fmla="*/ 248081 h 424278"/>
                <a:gd name="connsiteX75" fmla="*/ 141533 w 433187"/>
                <a:gd name="connsiteY75" fmla="*/ 260217 h 424278"/>
                <a:gd name="connsiteX76" fmla="*/ 138645 w 433187"/>
                <a:gd name="connsiteY76" fmla="*/ 275701 h 424278"/>
                <a:gd name="connsiteX77" fmla="*/ 153884 w 433187"/>
                <a:gd name="connsiteY77" fmla="*/ 281569 h 424278"/>
                <a:gd name="connsiteX78" fmla="*/ 164329 w 433187"/>
                <a:gd name="connsiteY78" fmla="*/ 277053 h 424278"/>
                <a:gd name="connsiteX79" fmla="*/ 168508 w 433187"/>
                <a:gd name="connsiteY79" fmla="*/ 275916 h 424278"/>
                <a:gd name="connsiteX80" fmla="*/ 164575 w 433187"/>
                <a:gd name="connsiteY80" fmla="*/ 292322 h 424278"/>
                <a:gd name="connsiteX81" fmla="*/ 171334 w 433187"/>
                <a:gd name="connsiteY81" fmla="*/ 310817 h 424278"/>
                <a:gd name="connsiteX82" fmla="*/ 191427 w 433187"/>
                <a:gd name="connsiteY82" fmla="*/ 306362 h 424278"/>
                <a:gd name="connsiteX83" fmla="*/ 203992 w 433187"/>
                <a:gd name="connsiteY83" fmla="*/ 288021 h 424278"/>
                <a:gd name="connsiteX84" fmla="*/ 208140 w 433187"/>
                <a:gd name="connsiteY84" fmla="*/ 281938 h 424278"/>
                <a:gd name="connsiteX85" fmla="*/ 209799 w 433187"/>
                <a:gd name="connsiteY85" fmla="*/ 288051 h 424278"/>
                <a:gd name="connsiteX86" fmla="*/ 217295 w 433187"/>
                <a:gd name="connsiteY86" fmla="*/ 308789 h 424278"/>
                <a:gd name="connsiteX87" fmla="*/ 227833 w 433187"/>
                <a:gd name="connsiteY87" fmla="*/ 313336 h 424278"/>
                <a:gd name="connsiteX88" fmla="*/ 235544 w 433187"/>
                <a:gd name="connsiteY88" fmla="*/ 305748 h 424278"/>
                <a:gd name="connsiteX89" fmla="*/ 238217 w 433187"/>
                <a:gd name="connsiteY89" fmla="*/ 289127 h 424278"/>
                <a:gd name="connsiteX90" fmla="*/ 239661 w 433187"/>
                <a:gd name="connsiteY90" fmla="*/ 282091 h 424278"/>
                <a:gd name="connsiteX91" fmla="*/ 252349 w 433187"/>
                <a:gd name="connsiteY91" fmla="*/ 303720 h 424278"/>
                <a:gd name="connsiteX92" fmla="*/ 269062 w 433187"/>
                <a:gd name="connsiteY92" fmla="*/ 306669 h 424278"/>
                <a:gd name="connsiteX93" fmla="*/ 281044 w 433187"/>
                <a:gd name="connsiteY93" fmla="*/ 282706 h 424278"/>
                <a:gd name="connsiteX94" fmla="*/ 277450 w 433187"/>
                <a:gd name="connsiteY94" fmla="*/ 264702 h 424278"/>
                <a:gd name="connsiteX95" fmla="*/ 283471 w 433187"/>
                <a:gd name="connsiteY95" fmla="*/ 266822 h 424278"/>
                <a:gd name="connsiteX96" fmla="*/ 302028 w 433187"/>
                <a:gd name="connsiteY96" fmla="*/ 270939 h 424278"/>
                <a:gd name="connsiteX97" fmla="*/ 319202 w 433187"/>
                <a:gd name="connsiteY97" fmla="*/ 256960 h 424278"/>
                <a:gd name="connsiteX98" fmla="*/ 313241 w 433187"/>
                <a:gd name="connsiteY98" fmla="*/ 238772 h 424278"/>
                <a:gd name="connsiteX99" fmla="*/ 302089 w 433187"/>
                <a:gd name="connsiteY99" fmla="*/ 230570 h 424278"/>
                <a:gd name="connsiteX100" fmla="*/ 297296 w 433187"/>
                <a:gd name="connsiteY100" fmla="*/ 226084 h 424278"/>
                <a:gd name="connsiteX101" fmla="*/ 310599 w 433187"/>
                <a:gd name="connsiteY101" fmla="*/ 225009 h 424278"/>
                <a:gd name="connsiteX102" fmla="*/ 327036 w 433187"/>
                <a:gd name="connsiteY102" fmla="*/ 214287 h 424278"/>
                <a:gd name="connsiteX103" fmla="*/ 316314 w 433187"/>
                <a:gd name="connsiteY103" fmla="*/ 199786 h 424278"/>
                <a:gd name="connsiteX104" fmla="*/ 299508 w 433187"/>
                <a:gd name="connsiteY104" fmla="*/ 193211 h 42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33187" h="424278">
                  <a:moveTo>
                    <a:pt x="114958" y="336163"/>
                  </a:moveTo>
                  <a:cubicBezTo>
                    <a:pt x="113944" y="332169"/>
                    <a:pt x="114897" y="328175"/>
                    <a:pt x="114958" y="324150"/>
                  </a:cubicBezTo>
                  <a:cubicBezTo>
                    <a:pt x="114989" y="322031"/>
                    <a:pt x="116095" y="319358"/>
                    <a:pt x="114006" y="317914"/>
                  </a:cubicBezTo>
                  <a:cubicBezTo>
                    <a:pt x="111763" y="316347"/>
                    <a:pt x="109920" y="318743"/>
                    <a:pt x="108107" y="319757"/>
                  </a:cubicBezTo>
                  <a:cubicBezTo>
                    <a:pt x="97876" y="325564"/>
                    <a:pt x="87154" y="329926"/>
                    <a:pt x="75480" y="331708"/>
                  </a:cubicBezTo>
                  <a:cubicBezTo>
                    <a:pt x="51977" y="335303"/>
                    <a:pt x="30656" y="324642"/>
                    <a:pt x="19933" y="303382"/>
                  </a:cubicBezTo>
                  <a:cubicBezTo>
                    <a:pt x="6630" y="277022"/>
                    <a:pt x="10655" y="251615"/>
                    <a:pt x="24818" y="226944"/>
                  </a:cubicBezTo>
                  <a:cubicBezTo>
                    <a:pt x="29857" y="218158"/>
                    <a:pt x="36585" y="210692"/>
                    <a:pt x="43958" y="203780"/>
                  </a:cubicBezTo>
                  <a:cubicBezTo>
                    <a:pt x="48874" y="199171"/>
                    <a:pt x="48628" y="198434"/>
                    <a:pt x="42084" y="196222"/>
                  </a:cubicBezTo>
                  <a:cubicBezTo>
                    <a:pt x="33851" y="193457"/>
                    <a:pt x="26047" y="189893"/>
                    <a:pt x="19012" y="184701"/>
                  </a:cubicBezTo>
                  <a:cubicBezTo>
                    <a:pt x="1008" y="171490"/>
                    <a:pt x="-8055" y="137603"/>
                    <a:pt x="9303" y="114991"/>
                  </a:cubicBezTo>
                  <a:cubicBezTo>
                    <a:pt x="31116" y="86573"/>
                    <a:pt x="60549" y="78124"/>
                    <a:pt x="92869" y="93393"/>
                  </a:cubicBezTo>
                  <a:cubicBezTo>
                    <a:pt x="94558" y="94192"/>
                    <a:pt x="96340" y="96189"/>
                    <a:pt x="98307" y="94561"/>
                  </a:cubicBezTo>
                  <a:cubicBezTo>
                    <a:pt x="99966" y="93209"/>
                    <a:pt x="98644" y="91151"/>
                    <a:pt x="98522" y="89430"/>
                  </a:cubicBezTo>
                  <a:cubicBezTo>
                    <a:pt x="96033" y="57264"/>
                    <a:pt x="111056" y="33792"/>
                    <a:pt x="135849" y="15635"/>
                  </a:cubicBezTo>
                  <a:cubicBezTo>
                    <a:pt x="152501" y="3438"/>
                    <a:pt x="171334" y="-2737"/>
                    <a:pt x="192072" y="1164"/>
                  </a:cubicBezTo>
                  <a:cubicBezTo>
                    <a:pt x="216127" y="5681"/>
                    <a:pt x="232656" y="20366"/>
                    <a:pt x="243102" y="42179"/>
                  </a:cubicBezTo>
                  <a:cubicBezTo>
                    <a:pt x="246266" y="48784"/>
                    <a:pt x="246481" y="48969"/>
                    <a:pt x="251428" y="43408"/>
                  </a:cubicBezTo>
                  <a:cubicBezTo>
                    <a:pt x="275791" y="16096"/>
                    <a:pt x="310446" y="15266"/>
                    <a:pt x="333641" y="31211"/>
                  </a:cubicBezTo>
                  <a:cubicBezTo>
                    <a:pt x="363811" y="51949"/>
                    <a:pt x="371368" y="87618"/>
                    <a:pt x="352812" y="120675"/>
                  </a:cubicBezTo>
                  <a:cubicBezTo>
                    <a:pt x="351737" y="122611"/>
                    <a:pt x="350508" y="124454"/>
                    <a:pt x="349463" y="126389"/>
                  </a:cubicBezTo>
                  <a:cubicBezTo>
                    <a:pt x="348849" y="127526"/>
                    <a:pt x="347343" y="128817"/>
                    <a:pt x="348910" y="130107"/>
                  </a:cubicBezTo>
                  <a:cubicBezTo>
                    <a:pt x="350231" y="131182"/>
                    <a:pt x="351583" y="130015"/>
                    <a:pt x="352720" y="129277"/>
                  </a:cubicBezTo>
                  <a:cubicBezTo>
                    <a:pt x="359694" y="124823"/>
                    <a:pt x="366852" y="120798"/>
                    <a:pt x="374840" y="118432"/>
                  </a:cubicBezTo>
                  <a:cubicBezTo>
                    <a:pt x="411738" y="107526"/>
                    <a:pt x="438589" y="134285"/>
                    <a:pt x="432261" y="171183"/>
                  </a:cubicBezTo>
                  <a:cubicBezTo>
                    <a:pt x="428021" y="195945"/>
                    <a:pt x="411001" y="211921"/>
                    <a:pt x="391184" y="225347"/>
                  </a:cubicBezTo>
                  <a:cubicBezTo>
                    <a:pt x="389464" y="226514"/>
                    <a:pt x="386422" y="226821"/>
                    <a:pt x="386638" y="229525"/>
                  </a:cubicBezTo>
                  <a:cubicBezTo>
                    <a:pt x="386822" y="231798"/>
                    <a:pt x="389587" y="231952"/>
                    <a:pt x="391277" y="232874"/>
                  </a:cubicBezTo>
                  <a:cubicBezTo>
                    <a:pt x="412107" y="243965"/>
                    <a:pt x="427652" y="259264"/>
                    <a:pt x="432015" y="283535"/>
                  </a:cubicBezTo>
                  <a:cubicBezTo>
                    <a:pt x="439480" y="325134"/>
                    <a:pt x="402306" y="359143"/>
                    <a:pt x="361537" y="347991"/>
                  </a:cubicBezTo>
                  <a:cubicBezTo>
                    <a:pt x="357298" y="346824"/>
                    <a:pt x="353273" y="344919"/>
                    <a:pt x="349095" y="343444"/>
                  </a:cubicBezTo>
                  <a:cubicBezTo>
                    <a:pt x="346944" y="342676"/>
                    <a:pt x="344732" y="340003"/>
                    <a:pt x="342551" y="341939"/>
                  </a:cubicBezTo>
                  <a:cubicBezTo>
                    <a:pt x="340677" y="343598"/>
                    <a:pt x="342674" y="346056"/>
                    <a:pt x="343227" y="348083"/>
                  </a:cubicBezTo>
                  <a:cubicBezTo>
                    <a:pt x="345992" y="358099"/>
                    <a:pt x="347343" y="368268"/>
                    <a:pt x="345500" y="378499"/>
                  </a:cubicBezTo>
                  <a:cubicBezTo>
                    <a:pt x="338649" y="416502"/>
                    <a:pt x="292872" y="435581"/>
                    <a:pt x="259323" y="414505"/>
                  </a:cubicBezTo>
                  <a:cubicBezTo>
                    <a:pt x="244699" y="405319"/>
                    <a:pt x="235728" y="391863"/>
                    <a:pt x="229983" y="375918"/>
                  </a:cubicBezTo>
                  <a:cubicBezTo>
                    <a:pt x="229307" y="374044"/>
                    <a:pt x="229645" y="370726"/>
                    <a:pt x="226696" y="371002"/>
                  </a:cubicBezTo>
                  <a:cubicBezTo>
                    <a:pt x="224515" y="371187"/>
                    <a:pt x="224668" y="374136"/>
                    <a:pt x="224115" y="376010"/>
                  </a:cubicBezTo>
                  <a:cubicBezTo>
                    <a:pt x="220275" y="389221"/>
                    <a:pt x="215452" y="401940"/>
                    <a:pt x="205590" y="412078"/>
                  </a:cubicBezTo>
                  <a:cubicBezTo>
                    <a:pt x="192133" y="425934"/>
                    <a:pt x="174468" y="428054"/>
                    <a:pt x="157816" y="418100"/>
                  </a:cubicBezTo>
                  <a:cubicBezTo>
                    <a:pt x="136679" y="405412"/>
                    <a:pt x="125189" y="385995"/>
                    <a:pt x="118860" y="362922"/>
                  </a:cubicBezTo>
                  <a:cubicBezTo>
                    <a:pt x="116464" y="354197"/>
                    <a:pt x="114835" y="345288"/>
                    <a:pt x="114927" y="336163"/>
                  </a:cubicBezTo>
                  <a:close/>
                  <a:moveTo>
                    <a:pt x="299539" y="193119"/>
                  </a:moveTo>
                  <a:cubicBezTo>
                    <a:pt x="303840" y="190477"/>
                    <a:pt x="307773" y="188510"/>
                    <a:pt x="311214" y="185868"/>
                  </a:cubicBezTo>
                  <a:cubicBezTo>
                    <a:pt x="316375" y="181936"/>
                    <a:pt x="318526" y="173825"/>
                    <a:pt x="316191" y="167773"/>
                  </a:cubicBezTo>
                  <a:cubicBezTo>
                    <a:pt x="313887" y="161782"/>
                    <a:pt x="308602" y="160522"/>
                    <a:pt x="302949" y="160154"/>
                  </a:cubicBezTo>
                  <a:cubicBezTo>
                    <a:pt x="297296" y="159785"/>
                    <a:pt x="291736" y="160553"/>
                    <a:pt x="286175" y="161628"/>
                  </a:cubicBezTo>
                  <a:cubicBezTo>
                    <a:pt x="279846" y="162857"/>
                    <a:pt x="279600" y="162642"/>
                    <a:pt x="281505" y="156682"/>
                  </a:cubicBezTo>
                  <a:cubicBezTo>
                    <a:pt x="283533" y="150353"/>
                    <a:pt x="283809" y="143993"/>
                    <a:pt x="281966" y="137695"/>
                  </a:cubicBezTo>
                  <a:cubicBezTo>
                    <a:pt x="278095" y="124485"/>
                    <a:pt x="265499" y="121412"/>
                    <a:pt x="255913" y="131274"/>
                  </a:cubicBezTo>
                  <a:cubicBezTo>
                    <a:pt x="253732" y="133517"/>
                    <a:pt x="251858" y="136036"/>
                    <a:pt x="249062" y="139385"/>
                  </a:cubicBezTo>
                  <a:cubicBezTo>
                    <a:pt x="249062" y="134039"/>
                    <a:pt x="249093" y="129923"/>
                    <a:pt x="249062" y="125836"/>
                  </a:cubicBezTo>
                  <a:cubicBezTo>
                    <a:pt x="248939" y="115053"/>
                    <a:pt x="244392" y="108693"/>
                    <a:pt x="235329" y="106543"/>
                  </a:cubicBezTo>
                  <a:cubicBezTo>
                    <a:pt x="228294" y="104884"/>
                    <a:pt x="221596" y="109062"/>
                    <a:pt x="216680" y="117756"/>
                  </a:cubicBezTo>
                  <a:cubicBezTo>
                    <a:pt x="213731" y="122979"/>
                    <a:pt x="212472" y="128878"/>
                    <a:pt x="209676" y="135422"/>
                  </a:cubicBezTo>
                  <a:cubicBezTo>
                    <a:pt x="203531" y="123901"/>
                    <a:pt x="199629" y="109830"/>
                    <a:pt x="182916" y="114438"/>
                  </a:cubicBezTo>
                  <a:cubicBezTo>
                    <a:pt x="168477" y="118402"/>
                    <a:pt x="171242" y="130936"/>
                    <a:pt x="171488" y="142457"/>
                  </a:cubicBezTo>
                  <a:cubicBezTo>
                    <a:pt x="167371" y="139477"/>
                    <a:pt x="164176" y="136774"/>
                    <a:pt x="160612" y="134623"/>
                  </a:cubicBezTo>
                  <a:cubicBezTo>
                    <a:pt x="154928" y="131151"/>
                    <a:pt x="148876" y="130291"/>
                    <a:pt x="142946" y="133978"/>
                  </a:cubicBezTo>
                  <a:cubicBezTo>
                    <a:pt x="136956" y="137695"/>
                    <a:pt x="134313" y="143225"/>
                    <a:pt x="134743" y="150292"/>
                  </a:cubicBezTo>
                  <a:cubicBezTo>
                    <a:pt x="135143" y="157450"/>
                    <a:pt x="138645" y="163226"/>
                    <a:pt x="142455" y="169002"/>
                  </a:cubicBezTo>
                  <a:cubicBezTo>
                    <a:pt x="143684" y="170845"/>
                    <a:pt x="146142" y="172197"/>
                    <a:pt x="145496" y="175423"/>
                  </a:cubicBezTo>
                  <a:cubicBezTo>
                    <a:pt x="140489" y="174439"/>
                    <a:pt x="135665" y="173180"/>
                    <a:pt x="130750" y="172535"/>
                  </a:cubicBezTo>
                  <a:cubicBezTo>
                    <a:pt x="122731" y="171490"/>
                    <a:pt x="116341" y="174747"/>
                    <a:pt x="113514" y="180799"/>
                  </a:cubicBezTo>
                  <a:cubicBezTo>
                    <a:pt x="110964" y="186268"/>
                    <a:pt x="112562" y="192474"/>
                    <a:pt x="118399" y="198096"/>
                  </a:cubicBezTo>
                  <a:cubicBezTo>
                    <a:pt x="124113" y="203595"/>
                    <a:pt x="130842" y="207497"/>
                    <a:pt x="138092" y="210723"/>
                  </a:cubicBezTo>
                  <a:cubicBezTo>
                    <a:pt x="141779" y="212351"/>
                    <a:pt x="145926" y="213150"/>
                    <a:pt x="149152" y="216038"/>
                  </a:cubicBezTo>
                  <a:cubicBezTo>
                    <a:pt x="147309" y="217943"/>
                    <a:pt x="145189" y="217789"/>
                    <a:pt x="143284" y="218281"/>
                  </a:cubicBezTo>
                  <a:cubicBezTo>
                    <a:pt x="134129" y="220708"/>
                    <a:pt x="124974" y="223135"/>
                    <a:pt x="117631" y="229648"/>
                  </a:cubicBezTo>
                  <a:cubicBezTo>
                    <a:pt x="113637" y="233181"/>
                    <a:pt x="112070" y="237636"/>
                    <a:pt x="113699" y="242705"/>
                  </a:cubicBezTo>
                  <a:cubicBezTo>
                    <a:pt x="115419" y="247989"/>
                    <a:pt x="119812" y="249863"/>
                    <a:pt x="125035" y="250048"/>
                  </a:cubicBezTo>
                  <a:cubicBezTo>
                    <a:pt x="132808" y="250324"/>
                    <a:pt x="140120" y="248143"/>
                    <a:pt x="147401" y="245777"/>
                  </a:cubicBezTo>
                  <a:cubicBezTo>
                    <a:pt x="151119" y="244579"/>
                    <a:pt x="154805" y="243289"/>
                    <a:pt x="158492" y="242060"/>
                  </a:cubicBezTo>
                  <a:cubicBezTo>
                    <a:pt x="158738" y="242490"/>
                    <a:pt x="158984" y="242920"/>
                    <a:pt x="159229" y="243350"/>
                  </a:cubicBezTo>
                  <a:cubicBezTo>
                    <a:pt x="157509" y="244917"/>
                    <a:pt x="155788" y="246453"/>
                    <a:pt x="154099" y="248081"/>
                  </a:cubicBezTo>
                  <a:cubicBezTo>
                    <a:pt x="149890" y="252106"/>
                    <a:pt x="145435" y="255916"/>
                    <a:pt x="141533" y="260217"/>
                  </a:cubicBezTo>
                  <a:cubicBezTo>
                    <a:pt x="137508" y="264641"/>
                    <a:pt x="135542" y="269864"/>
                    <a:pt x="138645" y="275701"/>
                  </a:cubicBezTo>
                  <a:cubicBezTo>
                    <a:pt x="141287" y="280678"/>
                    <a:pt x="146910" y="282675"/>
                    <a:pt x="153884" y="281569"/>
                  </a:cubicBezTo>
                  <a:cubicBezTo>
                    <a:pt x="157755" y="280955"/>
                    <a:pt x="160950" y="278773"/>
                    <a:pt x="164329" y="277053"/>
                  </a:cubicBezTo>
                  <a:cubicBezTo>
                    <a:pt x="165589" y="276408"/>
                    <a:pt x="166603" y="274534"/>
                    <a:pt x="168508" y="275916"/>
                  </a:cubicBezTo>
                  <a:cubicBezTo>
                    <a:pt x="167156" y="281415"/>
                    <a:pt x="165620" y="286823"/>
                    <a:pt x="164575" y="292322"/>
                  </a:cubicBezTo>
                  <a:cubicBezTo>
                    <a:pt x="162947" y="300801"/>
                    <a:pt x="165620" y="307745"/>
                    <a:pt x="171334" y="310817"/>
                  </a:cubicBezTo>
                  <a:cubicBezTo>
                    <a:pt x="178062" y="314442"/>
                    <a:pt x="184606" y="312998"/>
                    <a:pt x="191427" y="306362"/>
                  </a:cubicBezTo>
                  <a:cubicBezTo>
                    <a:pt x="196834" y="301078"/>
                    <a:pt x="200428" y="294565"/>
                    <a:pt x="203992" y="288021"/>
                  </a:cubicBezTo>
                  <a:cubicBezTo>
                    <a:pt x="205129" y="285901"/>
                    <a:pt x="205743" y="283289"/>
                    <a:pt x="208140" y="281938"/>
                  </a:cubicBezTo>
                  <a:cubicBezTo>
                    <a:pt x="209952" y="283996"/>
                    <a:pt x="209461" y="286116"/>
                    <a:pt x="209799" y="288051"/>
                  </a:cubicBezTo>
                  <a:cubicBezTo>
                    <a:pt x="211028" y="295425"/>
                    <a:pt x="212594" y="302675"/>
                    <a:pt x="217295" y="308789"/>
                  </a:cubicBezTo>
                  <a:cubicBezTo>
                    <a:pt x="219968" y="312230"/>
                    <a:pt x="223501" y="313920"/>
                    <a:pt x="227833" y="313336"/>
                  </a:cubicBezTo>
                  <a:cubicBezTo>
                    <a:pt x="232165" y="312752"/>
                    <a:pt x="234346" y="309557"/>
                    <a:pt x="235544" y="305748"/>
                  </a:cubicBezTo>
                  <a:cubicBezTo>
                    <a:pt x="237234" y="300371"/>
                    <a:pt x="238094" y="294810"/>
                    <a:pt x="238217" y="289127"/>
                  </a:cubicBezTo>
                  <a:cubicBezTo>
                    <a:pt x="238248" y="286976"/>
                    <a:pt x="237541" y="284518"/>
                    <a:pt x="239661" y="282091"/>
                  </a:cubicBezTo>
                  <a:cubicBezTo>
                    <a:pt x="243501" y="289987"/>
                    <a:pt x="246021" y="297944"/>
                    <a:pt x="252349" y="303720"/>
                  </a:cubicBezTo>
                  <a:cubicBezTo>
                    <a:pt x="257388" y="308298"/>
                    <a:pt x="262887" y="309219"/>
                    <a:pt x="269062" y="306669"/>
                  </a:cubicBezTo>
                  <a:cubicBezTo>
                    <a:pt x="277788" y="303075"/>
                    <a:pt x="282703" y="293397"/>
                    <a:pt x="281044" y="282706"/>
                  </a:cubicBezTo>
                  <a:cubicBezTo>
                    <a:pt x="280092" y="276684"/>
                    <a:pt x="278679" y="270724"/>
                    <a:pt x="277450" y="264702"/>
                  </a:cubicBezTo>
                  <a:cubicBezTo>
                    <a:pt x="280245" y="264334"/>
                    <a:pt x="281720" y="265931"/>
                    <a:pt x="283471" y="266822"/>
                  </a:cubicBezTo>
                  <a:cubicBezTo>
                    <a:pt x="289339" y="269772"/>
                    <a:pt x="295392" y="271584"/>
                    <a:pt x="302028" y="270939"/>
                  </a:cubicBezTo>
                  <a:cubicBezTo>
                    <a:pt x="310876" y="270079"/>
                    <a:pt x="316252" y="264887"/>
                    <a:pt x="319202" y="256960"/>
                  </a:cubicBezTo>
                  <a:cubicBezTo>
                    <a:pt x="322028" y="249433"/>
                    <a:pt x="318741" y="243565"/>
                    <a:pt x="313241" y="238772"/>
                  </a:cubicBezTo>
                  <a:cubicBezTo>
                    <a:pt x="309770" y="235762"/>
                    <a:pt x="305776" y="233335"/>
                    <a:pt x="302089" y="230570"/>
                  </a:cubicBezTo>
                  <a:cubicBezTo>
                    <a:pt x="300430" y="229341"/>
                    <a:pt x="297942" y="228972"/>
                    <a:pt x="297296" y="226084"/>
                  </a:cubicBezTo>
                  <a:cubicBezTo>
                    <a:pt x="301843" y="225715"/>
                    <a:pt x="306237" y="225347"/>
                    <a:pt x="310599" y="225009"/>
                  </a:cubicBezTo>
                  <a:cubicBezTo>
                    <a:pt x="319540" y="224333"/>
                    <a:pt x="326391" y="220155"/>
                    <a:pt x="327036" y="214287"/>
                  </a:cubicBezTo>
                  <a:cubicBezTo>
                    <a:pt x="327896" y="206422"/>
                    <a:pt x="321782" y="203196"/>
                    <a:pt x="316314" y="199786"/>
                  </a:cubicBezTo>
                  <a:cubicBezTo>
                    <a:pt x="311367" y="196683"/>
                    <a:pt x="305530" y="195730"/>
                    <a:pt x="299508" y="193211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28BBD2FB-5B50-41CC-9E8A-C9AFC25EB583}"/>
                </a:ext>
              </a:extLst>
            </p:cNvPr>
            <p:cNvSpPr/>
            <p:nvPr/>
          </p:nvSpPr>
          <p:spPr>
            <a:xfrm>
              <a:off x="-19731" y="5376253"/>
              <a:ext cx="774956" cy="1288387"/>
            </a:xfrm>
            <a:custGeom>
              <a:avLst/>
              <a:gdLst>
                <a:gd name="connsiteX0" fmla="*/ 8264 w 318252"/>
                <a:gd name="connsiteY0" fmla="*/ 0 h 451525"/>
                <a:gd name="connsiteX1" fmla="*/ 25254 w 318252"/>
                <a:gd name="connsiteY1" fmla="*/ 22827 h 451525"/>
                <a:gd name="connsiteX2" fmla="*/ 50262 w 318252"/>
                <a:gd name="connsiteY2" fmla="*/ 110325 h 451525"/>
                <a:gd name="connsiteX3" fmla="*/ 42336 w 318252"/>
                <a:gd name="connsiteY3" fmla="*/ 150940 h 451525"/>
                <a:gd name="connsiteX4" fmla="*/ 41475 w 318252"/>
                <a:gd name="connsiteY4" fmla="*/ 156439 h 451525"/>
                <a:gd name="connsiteX5" fmla="*/ 46268 w 318252"/>
                <a:gd name="connsiteY5" fmla="*/ 154074 h 451525"/>
                <a:gd name="connsiteX6" fmla="*/ 181171 w 318252"/>
                <a:gd name="connsiteY6" fmla="*/ 78097 h 451525"/>
                <a:gd name="connsiteX7" fmla="*/ 257547 w 318252"/>
                <a:gd name="connsiteY7" fmla="*/ 56407 h 451525"/>
                <a:gd name="connsiteX8" fmla="*/ 262770 w 318252"/>
                <a:gd name="connsiteY8" fmla="*/ 62490 h 451525"/>
                <a:gd name="connsiteX9" fmla="*/ 219236 w 318252"/>
                <a:gd name="connsiteY9" fmla="*/ 173951 h 451525"/>
                <a:gd name="connsiteX10" fmla="*/ 175518 w 318252"/>
                <a:gd name="connsiteY10" fmla="*/ 243937 h 451525"/>
                <a:gd name="connsiteX11" fmla="*/ 166363 w 318252"/>
                <a:gd name="connsiteY11" fmla="*/ 255151 h 451525"/>
                <a:gd name="connsiteX12" fmla="*/ 164550 w 318252"/>
                <a:gd name="connsiteY12" fmla="*/ 259728 h 451525"/>
                <a:gd name="connsiteX13" fmla="*/ 169066 w 318252"/>
                <a:gd name="connsiteY13" fmla="*/ 259821 h 451525"/>
                <a:gd name="connsiteX14" fmla="*/ 212016 w 318252"/>
                <a:gd name="connsiteY14" fmla="*/ 250450 h 451525"/>
                <a:gd name="connsiteX15" fmla="*/ 313677 w 318252"/>
                <a:gd name="connsiteY15" fmla="*/ 272478 h 451525"/>
                <a:gd name="connsiteX16" fmla="*/ 312786 w 318252"/>
                <a:gd name="connsiteY16" fmla="*/ 280589 h 451525"/>
                <a:gd name="connsiteX17" fmla="*/ 253737 w 318252"/>
                <a:gd name="connsiteY17" fmla="*/ 322003 h 451525"/>
                <a:gd name="connsiteX18" fmla="*/ 175088 w 318252"/>
                <a:gd name="connsiteY18" fmla="*/ 396782 h 451525"/>
                <a:gd name="connsiteX19" fmla="*/ 84671 w 318252"/>
                <a:gd name="connsiteY19" fmla="*/ 447290 h 451525"/>
                <a:gd name="connsiteX20" fmla="*/ 6175 w 318252"/>
                <a:gd name="connsiteY20" fmla="*/ 448703 h 451525"/>
                <a:gd name="connsiteX21" fmla="*/ 0 w 318252"/>
                <a:gd name="connsiteY21" fmla="*/ 441114 h 451525"/>
                <a:gd name="connsiteX22" fmla="*/ 92 w 318252"/>
                <a:gd name="connsiteY22" fmla="*/ 33488 h 451525"/>
                <a:gd name="connsiteX23" fmla="*/ 461 w 318252"/>
                <a:gd name="connsiteY23" fmla="*/ 28726 h 451525"/>
                <a:gd name="connsiteX24" fmla="*/ 8234 w 318252"/>
                <a:gd name="connsiteY24" fmla="*/ 62 h 45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8252" h="451525">
                  <a:moveTo>
                    <a:pt x="8264" y="0"/>
                  </a:moveTo>
                  <a:cubicBezTo>
                    <a:pt x="15331" y="6943"/>
                    <a:pt x="20523" y="14747"/>
                    <a:pt x="25254" y="22827"/>
                  </a:cubicBezTo>
                  <a:cubicBezTo>
                    <a:pt x="41015" y="49832"/>
                    <a:pt x="51122" y="78496"/>
                    <a:pt x="50262" y="110325"/>
                  </a:cubicBezTo>
                  <a:cubicBezTo>
                    <a:pt x="49863" y="124334"/>
                    <a:pt x="47159" y="137821"/>
                    <a:pt x="42336" y="150940"/>
                  </a:cubicBezTo>
                  <a:cubicBezTo>
                    <a:pt x="41690" y="152691"/>
                    <a:pt x="39694" y="154995"/>
                    <a:pt x="41475" y="156439"/>
                  </a:cubicBezTo>
                  <a:cubicBezTo>
                    <a:pt x="43595" y="158129"/>
                    <a:pt x="44886" y="155241"/>
                    <a:pt x="46268" y="154074"/>
                  </a:cubicBezTo>
                  <a:cubicBezTo>
                    <a:pt x="86330" y="120033"/>
                    <a:pt x="132814" y="97329"/>
                    <a:pt x="181171" y="78097"/>
                  </a:cubicBezTo>
                  <a:cubicBezTo>
                    <a:pt x="205872" y="68296"/>
                    <a:pt x="231187" y="60431"/>
                    <a:pt x="257547" y="56407"/>
                  </a:cubicBezTo>
                  <a:cubicBezTo>
                    <a:pt x="264214" y="55393"/>
                    <a:pt x="264429" y="55608"/>
                    <a:pt x="262770" y="62490"/>
                  </a:cubicBezTo>
                  <a:cubicBezTo>
                    <a:pt x="253277" y="101599"/>
                    <a:pt x="237762" y="138374"/>
                    <a:pt x="219236" y="173951"/>
                  </a:cubicBezTo>
                  <a:cubicBezTo>
                    <a:pt x="206486" y="198406"/>
                    <a:pt x="192200" y="221909"/>
                    <a:pt x="175518" y="243937"/>
                  </a:cubicBezTo>
                  <a:cubicBezTo>
                    <a:pt x="172599" y="247777"/>
                    <a:pt x="169373" y="251372"/>
                    <a:pt x="166363" y="255151"/>
                  </a:cubicBezTo>
                  <a:cubicBezTo>
                    <a:pt x="165287" y="256472"/>
                    <a:pt x="163198" y="257793"/>
                    <a:pt x="164550" y="259728"/>
                  </a:cubicBezTo>
                  <a:cubicBezTo>
                    <a:pt x="165594" y="261234"/>
                    <a:pt x="167530" y="260189"/>
                    <a:pt x="169066" y="259821"/>
                  </a:cubicBezTo>
                  <a:cubicBezTo>
                    <a:pt x="183291" y="256257"/>
                    <a:pt x="197392" y="251587"/>
                    <a:pt x="212016" y="250450"/>
                  </a:cubicBezTo>
                  <a:cubicBezTo>
                    <a:pt x="247992" y="247624"/>
                    <a:pt x="282678" y="252017"/>
                    <a:pt x="313677" y="272478"/>
                  </a:cubicBezTo>
                  <a:cubicBezTo>
                    <a:pt x="320037" y="276687"/>
                    <a:pt x="319791" y="277240"/>
                    <a:pt x="312786" y="280589"/>
                  </a:cubicBezTo>
                  <a:cubicBezTo>
                    <a:pt x="290820" y="291127"/>
                    <a:pt x="271956" y="306119"/>
                    <a:pt x="253737" y="322003"/>
                  </a:cubicBezTo>
                  <a:cubicBezTo>
                    <a:pt x="226456" y="345813"/>
                    <a:pt x="201356" y="371896"/>
                    <a:pt x="175088" y="396782"/>
                  </a:cubicBezTo>
                  <a:cubicBezTo>
                    <a:pt x="149219" y="421298"/>
                    <a:pt x="119879" y="439455"/>
                    <a:pt x="84671" y="447290"/>
                  </a:cubicBezTo>
                  <a:cubicBezTo>
                    <a:pt x="58588" y="453096"/>
                    <a:pt x="32443" y="452297"/>
                    <a:pt x="6175" y="448703"/>
                  </a:cubicBezTo>
                  <a:cubicBezTo>
                    <a:pt x="1352" y="448027"/>
                    <a:pt x="0" y="445784"/>
                    <a:pt x="0" y="441114"/>
                  </a:cubicBezTo>
                  <a:cubicBezTo>
                    <a:pt x="92" y="305229"/>
                    <a:pt x="61" y="169343"/>
                    <a:pt x="92" y="33488"/>
                  </a:cubicBezTo>
                  <a:cubicBezTo>
                    <a:pt x="92" y="31890"/>
                    <a:pt x="-92" y="30139"/>
                    <a:pt x="461" y="28726"/>
                  </a:cubicBezTo>
                  <a:cubicBezTo>
                    <a:pt x="4055" y="19540"/>
                    <a:pt x="6851" y="10200"/>
                    <a:pt x="8234" y="62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A59DF741-7D53-429C-B98F-48D44DF4F7DD}"/>
                </a:ext>
              </a:extLst>
            </p:cNvPr>
            <p:cNvSpPr/>
            <p:nvPr/>
          </p:nvSpPr>
          <p:spPr>
            <a:xfrm>
              <a:off x="-19811" y="-339"/>
              <a:ext cx="783883" cy="690472"/>
            </a:xfrm>
            <a:custGeom>
              <a:avLst/>
              <a:gdLst>
                <a:gd name="connsiteX0" fmla="*/ 94 w 321918"/>
                <a:gd name="connsiteY0" fmla="*/ 119103 h 241981"/>
                <a:gd name="connsiteX1" fmla="*/ 94 w 321918"/>
                <a:gd name="connsiteY1" fmla="*/ 8748 h 241981"/>
                <a:gd name="connsiteX2" fmla="*/ 8358 w 321918"/>
                <a:gd name="connsiteY2" fmla="*/ 176 h 241981"/>
                <a:gd name="connsiteX3" fmla="*/ 194690 w 321918"/>
                <a:gd name="connsiteY3" fmla="*/ 207 h 241981"/>
                <a:gd name="connsiteX4" fmla="*/ 200681 w 321918"/>
                <a:gd name="connsiteY4" fmla="*/ 1651 h 241981"/>
                <a:gd name="connsiteX5" fmla="*/ 198530 w 321918"/>
                <a:gd name="connsiteY5" fmla="*/ 6997 h 241981"/>
                <a:gd name="connsiteX6" fmla="*/ 170204 w 321918"/>
                <a:gd name="connsiteY6" fmla="*/ 45984 h 241981"/>
                <a:gd name="connsiteX7" fmla="*/ 168023 w 321918"/>
                <a:gd name="connsiteY7" fmla="*/ 50377 h 241981"/>
                <a:gd name="connsiteX8" fmla="*/ 173061 w 321918"/>
                <a:gd name="connsiteY8" fmla="*/ 50408 h 241981"/>
                <a:gd name="connsiteX9" fmla="*/ 218377 w 321918"/>
                <a:gd name="connsiteY9" fmla="*/ 40638 h 241981"/>
                <a:gd name="connsiteX10" fmla="*/ 315184 w 321918"/>
                <a:gd name="connsiteY10" fmla="*/ 61284 h 241981"/>
                <a:gd name="connsiteX11" fmla="*/ 320499 w 321918"/>
                <a:gd name="connsiteY11" fmla="*/ 65216 h 241981"/>
                <a:gd name="connsiteX12" fmla="*/ 319792 w 321918"/>
                <a:gd name="connsiteY12" fmla="*/ 69732 h 241981"/>
                <a:gd name="connsiteX13" fmla="*/ 206180 w 321918"/>
                <a:gd name="connsiteY13" fmla="*/ 161070 h 241981"/>
                <a:gd name="connsiteX14" fmla="*/ 149927 w 321918"/>
                <a:gd name="connsiteY14" fmla="*/ 211056 h 241981"/>
                <a:gd name="connsiteX15" fmla="*/ 54411 w 321918"/>
                <a:gd name="connsiteY15" fmla="*/ 241932 h 241981"/>
                <a:gd name="connsiteX16" fmla="*/ 7559 w 321918"/>
                <a:gd name="connsiteY16" fmla="*/ 238952 h 241981"/>
                <a:gd name="connsiteX17" fmla="*/ 1 w 321918"/>
                <a:gd name="connsiteY17" fmla="*/ 230073 h 241981"/>
                <a:gd name="connsiteX18" fmla="*/ 124 w 321918"/>
                <a:gd name="connsiteY18" fmla="*/ 119134 h 24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1918" h="241981">
                  <a:moveTo>
                    <a:pt x="94" y="119103"/>
                  </a:moveTo>
                  <a:cubicBezTo>
                    <a:pt x="94" y="82329"/>
                    <a:pt x="94" y="45554"/>
                    <a:pt x="94" y="8748"/>
                  </a:cubicBezTo>
                  <a:cubicBezTo>
                    <a:pt x="94" y="330"/>
                    <a:pt x="216" y="176"/>
                    <a:pt x="8358" y="176"/>
                  </a:cubicBezTo>
                  <a:cubicBezTo>
                    <a:pt x="70479" y="176"/>
                    <a:pt x="132569" y="176"/>
                    <a:pt x="194690" y="207"/>
                  </a:cubicBezTo>
                  <a:cubicBezTo>
                    <a:pt x="196779" y="207"/>
                    <a:pt x="199544" y="-807"/>
                    <a:pt x="200681" y="1651"/>
                  </a:cubicBezTo>
                  <a:cubicBezTo>
                    <a:pt x="201633" y="3648"/>
                    <a:pt x="199575" y="5338"/>
                    <a:pt x="198530" y="6997"/>
                  </a:cubicBezTo>
                  <a:cubicBezTo>
                    <a:pt x="189990" y="20638"/>
                    <a:pt x="180650" y="33725"/>
                    <a:pt x="170204" y="45984"/>
                  </a:cubicBezTo>
                  <a:cubicBezTo>
                    <a:pt x="169129" y="47243"/>
                    <a:pt x="166733" y="48411"/>
                    <a:pt x="168023" y="50377"/>
                  </a:cubicBezTo>
                  <a:cubicBezTo>
                    <a:pt x="169221" y="52159"/>
                    <a:pt x="171433" y="50838"/>
                    <a:pt x="173061" y="50408"/>
                  </a:cubicBezTo>
                  <a:cubicBezTo>
                    <a:pt x="188054" y="46598"/>
                    <a:pt x="202924" y="41652"/>
                    <a:pt x="218377" y="40638"/>
                  </a:cubicBezTo>
                  <a:cubicBezTo>
                    <a:pt x="252449" y="38395"/>
                    <a:pt x="285352" y="42942"/>
                    <a:pt x="315184" y="61284"/>
                  </a:cubicBezTo>
                  <a:cubicBezTo>
                    <a:pt x="317058" y="62451"/>
                    <a:pt x="318809" y="63803"/>
                    <a:pt x="320499" y="65216"/>
                  </a:cubicBezTo>
                  <a:cubicBezTo>
                    <a:pt x="322650" y="66998"/>
                    <a:pt x="322312" y="68534"/>
                    <a:pt x="319792" y="69732"/>
                  </a:cubicBezTo>
                  <a:cubicBezTo>
                    <a:pt x="274722" y="91238"/>
                    <a:pt x="241511" y="127491"/>
                    <a:pt x="206180" y="161070"/>
                  </a:cubicBezTo>
                  <a:cubicBezTo>
                    <a:pt x="187962" y="178367"/>
                    <a:pt x="170819" y="196801"/>
                    <a:pt x="149927" y="211056"/>
                  </a:cubicBezTo>
                  <a:cubicBezTo>
                    <a:pt x="121110" y="230688"/>
                    <a:pt x="89343" y="241195"/>
                    <a:pt x="54411" y="241932"/>
                  </a:cubicBezTo>
                  <a:cubicBezTo>
                    <a:pt x="38712" y="242239"/>
                    <a:pt x="23136" y="241103"/>
                    <a:pt x="7559" y="238952"/>
                  </a:cubicBezTo>
                  <a:cubicBezTo>
                    <a:pt x="1845" y="238153"/>
                    <a:pt x="-60" y="235972"/>
                    <a:pt x="1" y="230073"/>
                  </a:cubicBezTo>
                  <a:cubicBezTo>
                    <a:pt x="278" y="193083"/>
                    <a:pt x="124" y="156124"/>
                    <a:pt x="124" y="119134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AE635A32-74FB-4947-8CDD-176E3B6C0018}"/>
                </a:ext>
              </a:extLst>
            </p:cNvPr>
            <p:cNvSpPr/>
            <p:nvPr/>
          </p:nvSpPr>
          <p:spPr>
            <a:xfrm>
              <a:off x="-19738" y="1885379"/>
              <a:ext cx="347782" cy="862356"/>
            </a:xfrm>
            <a:custGeom>
              <a:avLst/>
              <a:gdLst>
                <a:gd name="connsiteX0" fmla="*/ 1723 w 142824"/>
                <a:gd name="connsiteY0" fmla="*/ 0 h 302219"/>
                <a:gd name="connsiteX1" fmla="*/ 11001 w 142824"/>
                <a:gd name="connsiteY1" fmla="*/ 37789 h 302219"/>
                <a:gd name="connsiteX2" fmla="*/ 7929 w 142824"/>
                <a:gd name="connsiteY2" fmla="*/ 56806 h 302219"/>
                <a:gd name="connsiteX3" fmla="*/ 7990 w 142824"/>
                <a:gd name="connsiteY3" fmla="*/ 61629 h 302219"/>
                <a:gd name="connsiteX4" fmla="*/ 12353 w 142824"/>
                <a:gd name="connsiteY4" fmla="*/ 59110 h 302219"/>
                <a:gd name="connsiteX5" fmla="*/ 44734 w 142824"/>
                <a:gd name="connsiteY5" fmla="*/ 35085 h 302219"/>
                <a:gd name="connsiteX6" fmla="*/ 75488 w 142824"/>
                <a:gd name="connsiteY6" fmla="*/ 23165 h 302219"/>
                <a:gd name="connsiteX7" fmla="*/ 132048 w 142824"/>
                <a:gd name="connsiteY7" fmla="*/ 53150 h 302219"/>
                <a:gd name="connsiteX8" fmla="*/ 142493 w 142824"/>
                <a:gd name="connsiteY8" fmla="*/ 111277 h 302219"/>
                <a:gd name="connsiteX9" fmla="*/ 76071 w 142824"/>
                <a:gd name="connsiteY9" fmla="*/ 254536 h 302219"/>
                <a:gd name="connsiteX10" fmla="*/ 6608 w 142824"/>
                <a:gd name="connsiteY10" fmla="*/ 300651 h 302219"/>
                <a:gd name="connsiteX11" fmla="*/ 64 w 142824"/>
                <a:gd name="connsiteY11" fmla="*/ 296595 h 302219"/>
                <a:gd name="connsiteX12" fmla="*/ 64 w 142824"/>
                <a:gd name="connsiteY12" fmla="*/ 5960 h 302219"/>
                <a:gd name="connsiteX13" fmla="*/ 1661 w 142824"/>
                <a:gd name="connsiteY13" fmla="*/ 61 h 30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24" h="302219">
                  <a:moveTo>
                    <a:pt x="1723" y="0"/>
                  </a:moveTo>
                  <a:cubicBezTo>
                    <a:pt x="9281" y="11920"/>
                    <a:pt x="11646" y="24547"/>
                    <a:pt x="11001" y="37789"/>
                  </a:cubicBezTo>
                  <a:cubicBezTo>
                    <a:pt x="10694" y="44179"/>
                    <a:pt x="9680" y="50569"/>
                    <a:pt x="7929" y="56806"/>
                  </a:cubicBezTo>
                  <a:cubicBezTo>
                    <a:pt x="7499" y="58342"/>
                    <a:pt x="5778" y="60523"/>
                    <a:pt x="7990" y="61629"/>
                  </a:cubicBezTo>
                  <a:cubicBezTo>
                    <a:pt x="9926" y="62613"/>
                    <a:pt x="11032" y="60216"/>
                    <a:pt x="12353" y="59110"/>
                  </a:cubicBezTo>
                  <a:cubicBezTo>
                    <a:pt x="22645" y="50385"/>
                    <a:pt x="32998" y="41813"/>
                    <a:pt x="44734" y="35085"/>
                  </a:cubicBezTo>
                  <a:cubicBezTo>
                    <a:pt x="54381" y="29555"/>
                    <a:pt x="64428" y="24947"/>
                    <a:pt x="75488" y="23165"/>
                  </a:cubicBezTo>
                  <a:cubicBezTo>
                    <a:pt x="100864" y="19079"/>
                    <a:pt x="120834" y="29739"/>
                    <a:pt x="132048" y="53150"/>
                  </a:cubicBezTo>
                  <a:cubicBezTo>
                    <a:pt x="140865" y="71553"/>
                    <a:pt x="143907" y="91215"/>
                    <a:pt x="142493" y="111277"/>
                  </a:cubicBezTo>
                  <a:cubicBezTo>
                    <a:pt x="138530" y="167346"/>
                    <a:pt x="116011" y="215119"/>
                    <a:pt x="76071" y="254536"/>
                  </a:cubicBezTo>
                  <a:cubicBezTo>
                    <a:pt x="55979" y="274352"/>
                    <a:pt x="32384" y="289222"/>
                    <a:pt x="6608" y="300651"/>
                  </a:cubicBezTo>
                  <a:cubicBezTo>
                    <a:pt x="586" y="303324"/>
                    <a:pt x="64" y="302955"/>
                    <a:pt x="64" y="296595"/>
                  </a:cubicBezTo>
                  <a:cubicBezTo>
                    <a:pt x="64" y="199727"/>
                    <a:pt x="64" y="102828"/>
                    <a:pt x="64" y="5960"/>
                  </a:cubicBezTo>
                  <a:cubicBezTo>
                    <a:pt x="64" y="4240"/>
                    <a:pt x="-489" y="2366"/>
                    <a:pt x="1661" y="61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9" name="Forma libre: forma 68">
              <a:extLst>
                <a:ext uri="{FF2B5EF4-FFF2-40B4-BE49-F238E27FC236}">
                  <a16:creationId xmlns:a16="http://schemas.microsoft.com/office/drawing/2014/main" id="{92992C1B-BC5E-45C2-A90D-26DBD29ACDD2}"/>
                </a:ext>
              </a:extLst>
            </p:cNvPr>
            <p:cNvSpPr/>
            <p:nvPr/>
          </p:nvSpPr>
          <p:spPr>
            <a:xfrm>
              <a:off x="347139" y="4333276"/>
              <a:ext cx="639804" cy="639019"/>
            </a:xfrm>
            <a:custGeom>
              <a:avLst/>
              <a:gdLst>
                <a:gd name="connsiteX0" fmla="*/ 0 w 262749"/>
                <a:gd name="connsiteY0" fmla="*/ 222905 h 223949"/>
                <a:gd name="connsiteX1" fmla="*/ 17604 w 262749"/>
                <a:gd name="connsiteY1" fmla="*/ 200999 h 223949"/>
                <a:gd name="connsiteX2" fmla="*/ 74349 w 262749"/>
                <a:gd name="connsiteY2" fmla="*/ 124531 h 223949"/>
                <a:gd name="connsiteX3" fmla="*/ 144304 w 262749"/>
                <a:gd name="connsiteY3" fmla="*/ 42440 h 223949"/>
                <a:gd name="connsiteX4" fmla="*/ 212323 w 262749"/>
                <a:gd name="connsiteY4" fmla="*/ 1825 h 223949"/>
                <a:gd name="connsiteX5" fmla="*/ 231433 w 262749"/>
                <a:gd name="connsiteY5" fmla="*/ 504 h 223949"/>
                <a:gd name="connsiteX6" fmla="*/ 261910 w 262749"/>
                <a:gd name="connsiteY6" fmla="*/ 44253 h 223949"/>
                <a:gd name="connsiteX7" fmla="*/ 242831 w 262749"/>
                <a:gd name="connsiteY7" fmla="*/ 82841 h 223949"/>
                <a:gd name="connsiteX8" fmla="*/ 225657 w 262749"/>
                <a:gd name="connsiteY8" fmla="*/ 103824 h 223949"/>
                <a:gd name="connsiteX9" fmla="*/ 207008 w 262749"/>
                <a:gd name="connsiteY9" fmla="*/ 117649 h 223949"/>
                <a:gd name="connsiteX10" fmla="*/ 60216 w 262749"/>
                <a:gd name="connsiteY10" fmla="*/ 194548 h 223949"/>
                <a:gd name="connsiteX11" fmla="*/ 4240 w 262749"/>
                <a:gd name="connsiteY11" fmla="*/ 222751 h 223949"/>
                <a:gd name="connsiteX12" fmla="*/ 983 w 262749"/>
                <a:gd name="connsiteY12" fmla="*/ 223949 h 223949"/>
                <a:gd name="connsiteX13" fmla="*/ 0 w 262749"/>
                <a:gd name="connsiteY13" fmla="*/ 222874 h 22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2749" h="223949">
                  <a:moveTo>
                    <a:pt x="0" y="222905"/>
                  </a:moveTo>
                  <a:cubicBezTo>
                    <a:pt x="5899" y="215623"/>
                    <a:pt x="12013" y="208496"/>
                    <a:pt x="17604" y="200999"/>
                  </a:cubicBezTo>
                  <a:cubicBezTo>
                    <a:pt x="36591" y="175561"/>
                    <a:pt x="55239" y="149877"/>
                    <a:pt x="74349" y="124531"/>
                  </a:cubicBezTo>
                  <a:cubicBezTo>
                    <a:pt x="96039" y="95806"/>
                    <a:pt x="121815" y="70521"/>
                    <a:pt x="144304" y="42440"/>
                  </a:cubicBezTo>
                  <a:cubicBezTo>
                    <a:pt x="162031" y="20320"/>
                    <a:pt x="185994" y="9137"/>
                    <a:pt x="212323" y="1825"/>
                  </a:cubicBezTo>
                  <a:cubicBezTo>
                    <a:pt x="218499" y="105"/>
                    <a:pt x="224920" y="-540"/>
                    <a:pt x="231433" y="504"/>
                  </a:cubicBezTo>
                  <a:cubicBezTo>
                    <a:pt x="253277" y="3945"/>
                    <a:pt x="266272" y="22532"/>
                    <a:pt x="261910" y="44253"/>
                  </a:cubicBezTo>
                  <a:cubicBezTo>
                    <a:pt x="258991" y="58816"/>
                    <a:pt x="251525" y="71197"/>
                    <a:pt x="242831" y="82841"/>
                  </a:cubicBezTo>
                  <a:cubicBezTo>
                    <a:pt x="237424" y="90060"/>
                    <a:pt x="231341" y="96789"/>
                    <a:pt x="225657" y="103824"/>
                  </a:cubicBezTo>
                  <a:cubicBezTo>
                    <a:pt x="220619" y="110092"/>
                    <a:pt x="214044" y="113993"/>
                    <a:pt x="207008" y="117649"/>
                  </a:cubicBezTo>
                  <a:cubicBezTo>
                    <a:pt x="158006" y="143149"/>
                    <a:pt x="109188" y="168987"/>
                    <a:pt x="60216" y="194548"/>
                  </a:cubicBezTo>
                  <a:cubicBezTo>
                    <a:pt x="41690" y="204195"/>
                    <a:pt x="22919" y="213381"/>
                    <a:pt x="4240" y="222751"/>
                  </a:cubicBezTo>
                  <a:cubicBezTo>
                    <a:pt x="3195" y="223273"/>
                    <a:pt x="2058" y="223550"/>
                    <a:pt x="983" y="223949"/>
                  </a:cubicBezTo>
                  <a:cubicBezTo>
                    <a:pt x="645" y="223580"/>
                    <a:pt x="338" y="223243"/>
                    <a:pt x="0" y="222874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429D9688-5550-4574-A372-1C27BE4132F3}"/>
                </a:ext>
              </a:extLst>
            </p:cNvPr>
            <p:cNvSpPr/>
            <p:nvPr/>
          </p:nvSpPr>
          <p:spPr>
            <a:xfrm>
              <a:off x="378485" y="4591222"/>
              <a:ext cx="815833" cy="386575"/>
            </a:xfrm>
            <a:custGeom>
              <a:avLst/>
              <a:gdLst>
                <a:gd name="connsiteX0" fmla="*/ 0 w 335039"/>
                <a:gd name="connsiteY0" fmla="*/ 134379 h 135478"/>
                <a:gd name="connsiteX1" fmla="*/ 19970 w 335039"/>
                <a:gd name="connsiteY1" fmla="*/ 125193 h 135478"/>
                <a:gd name="connsiteX2" fmla="*/ 170848 w 335039"/>
                <a:gd name="connsiteY2" fmla="*/ 48356 h 135478"/>
                <a:gd name="connsiteX3" fmla="*/ 220250 w 335039"/>
                <a:gd name="connsiteY3" fmla="*/ 18402 h 135478"/>
                <a:gd name="connsiteX4" fmla="*/ 295090 w 335039"/>
                <a:gd name="connsiteY4" fmla="*/ 60 h 135478"/>
                <a:gd name="connsiteX5" fmla="*/ 326243 w 335039"/>
                <a:gd name="connsiteY5" fmla="*/ 12257 h 135478"/>
                <a:gd name="connsiteX6" fmla="*/ 332141 w 335039"/>
                <a:gd name="connsiteY6" fmla="*/ 46236 h 135478"/>
                <a:gd name="connsiteX7" fmla="*/ 310236 w 335039"/>
                <a:gd name="connsiteY7" fmla="*/ 72320 h 135478"/>
                <a:gd name="connsiteX8" fmla="*/ 278008 w 335039"/>
                <a:gd name="connsiteY8" fmla="*/ 93457 h 135478"/>
                <a:gd name="connsiteX9" fmla="*/ 250051 w 335039"/>
                <a:gd name="connsiteY9" fmla="*/ 100369 h 135478"/>
                <a:gd name="connsiteX10" fmla="*/ 71829 w 335039"/>
                <a:gd name="connsiteY10" fmla="*/ 126207 h 135478"/>
                <a:gd name="connsiteX11" fmla="*/ 6790 w 335039"/>
                <a:gd name="connsiteY11" fmla="*/ 135147 h 135478"/>
                <a:gd name="connsiteX12" fmla="*/ 0 w 335039"/>
                <a:gd name="connsiteY12" fmla="*/ 134379 h 13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5039" h="135478">
                  <a:moveTo>
                    <a:pt x="0" y="134379"/>
                  </a:moveTo>
                  <a:cubicBezTo>
                    <a:pt x="7343" y="131000"/>
                    <a:pt x="13672" y="128112"/>
                    <a:pt x="19970" y="125193"/>
                  </a:cubicBezTo>
                  <a:cubicBezTo>
                    <a:pt x="71307" y="101629"/>
                    <a:pt x="122122" y="77112"/>
                    <a:pt x="170848" y="48356"/>
                  </a:cubicBezTo>
                  <a:cubicBezTo>
                    <a:pt x="187438" y="38556"/>
                    <a:pt x="202615" y="26359"/>
                    <a:pt x="220250" y="18402"/>
                  </a:cubicBezTo>
                  <a:cubicBezTo>
                    <a:pt x="243998" y="7649"/>
                    <a:pt x="268484" y="-800"/>
                    <a:pt x="295090" y="60"/>
                  </a:cubicBezTo>
                  <a:cubicBezTo>
                    <a:pt x="306795" y="429"/>
                    <a:pt x="317763" y="3286"/>
                    <a:pt x="326243" y="12257"/>
                  </a:cubicBezTo>
                  <a:cubicBezTo>
                    <a:pt x="335336" y="21873"/>
                    <a:pt x="337518" y="34162"/>
                    <a:pt x="332141" y="46236"/>
                  </a:cubicBezTo>
                  <a:cubicBezTo>
                    <a:pt x="327318" y="57020"/>
                    <a:pt x="319115" y="65008"/>
                    <a:pt x="310236" y="72320"/>
                  </a:cubicBezTo>
                  <a:cubicBezTo>
                    <a:pt x="300282" y="80523"/>
                    <a:pt x="289376" y="87405"/>
                    <a:pt x="278008" y="93457"/>
                  </a:cubicBezTo>
                  <a:cubicBezTo>
                    <a:pt x="269344" y="98065"/>
                    <a:pt x="259483" y="98588"/>
                    <a:pt x="250051" y="100369"/>
                  </a:cubicBezTo>
                  <a:cubicBezTo>
                    <a:pt x="191002" y="111460"/>
                    <a:pt x="131400" y="118742"/>
                    <a:pt x="71829" y="126207"/>
                  </a:cubicBezTo>
                  <a:cubicBezTo>
                    <a:pt x="50108" y="128941"/>
                    <a:pt x="28449" y="132137"/>
                    <a:pt x="6790" y="135147"/>
                  </a:cubicBezTo>
                  <a:cubicBezTo>
                    <a:pt x="5038" y="135393"/>
                    <a:pt x="3257" y="136038"/>
                    <a:pt x="0" y="134379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39903645-B23F-411B-980C-467EC793817F}"/>
                </a:ext>
              </a:extLst>
            </p:cNvPr>
            <p:cNvSpPr/>
            <p:nvPr/>
          </p:nvSpPr>
          <p:spPr>
            <a:xfrm>
              <a:off x="327688" y="4191128"/>
              <a:ext cx="417884" cy="764509"/>
            </a:xfrm>
            <a:custGeom>
              <a:avLst/>
              <a:gdLst>
                <a:gd name="connsiteX0" fmla="*/ 0 w 171613"/>
                <a:gd name="connsiteY0" fmla="*/ 267929 h 267928"/>
                <a:gd name="connsiteX1" fmla="*/ 3932 w 171613"/>
                <a:gd name="connsiteY1" fmla="*/ 241937 h 267928"/>
                <a:gd name="connsiteX2" fmla="*/ 50047 w 171613"/>
                <a:gd name="connsiteY2" fmla="*/ 103962 h 267928"/>
                <a:gd name="connsiteX3" fmla="*/ 97667 w 171613"/>
                <a:gd name="connsiteY3" fmla="*/ 24575 h 267928"/>
                <a:gd name="connsiteX4" fmla="*/ 125409 w 171613"/>
                <a:gd name="connsiteY4" fmla="*/ 2824 h 267928"/>
                <a:gd name="connsiteX5" fmla="*/ 149035 w 171613"/>
                <a:gd name="connsiteY5" fmla="*/ 1380 h 267928"/>
                <a:gd name="connsiteX6" fmla="*/ 171370 w 171613"/>
                <a:gd name="connsiteY6" fmla="*/ 36004 h 267928"/>
                <a:gd name="connsiteX7" fmla="*/ 159726 w 171613"/>
                <a:gd name="connsiteY7" fmla="*/ 73854 h 267928"/>
                <a:gd name="connsiteX8" fmla="*/ 157361 w 171613"/>
                <a:gd name="connsiteY8" fmla="*/ 77295 h 267928"/>
                <a:gd name="connsiteX9" fmla="*/ 98896 w 171613"/>
                <a:gd name="connsiteY9" fmla="*/ 143809 h 267928"/>
                <a:gd name="connsiteX10" fmla="*/ 37328 w 171613"/>
                <a:gd name="connsiteY10" fmla="*/ 217298 h 267928"/>
                <a:gd name="connsiteX11" fmla="*/ 3810 w 171613"/>
                <a:gd name="connsiteY11" fmla="*/ 264426 h 267928"/>
                <a:gd name="connsiteX12" fmla="*/ 0 w 171613"/>
                <a:gd name="connsiteY12" fmla="*/ 267929 h 26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613" h="267928">
                  <a:moveTo>
                    <a:pt x="0" y="267929"/>
                  </a:moveTo>
                  <a:cubicBezTo>
                    <a:pt x="399" y="258988"/>
                    <a:pt x="2458" y="250478"/>
                    <a:pt x="3932" y="241937"/>
                  </a:cubicBezTo>
                  <a:cubicBezTo>
                    <a:pt x="12197" y="193580"/>
                    <a:pt x="30139" y="148418"/>
                    <a:pt x="50047" y="103962"/>
                  </a:cubicBezTo>
                  <a:cubicBezTo>
                    <a:pt x="62735" y="75636"/>
                    <a:pt x="77697" y="48570"/>
                    <a:pt x="97667" y="24575"/>
                  </a:cubicBezTo>
                  <a:cubicBezTo>
                    <a:pt x="105348" y="15359"/>
                    <a:pt x="114226" y="7616"/>
                    <a:pt x="125409" y="2824"/>
                  </a:cubicBezTo>
                  <a:cubicBezTo>
                    <a:pt x="133121" y="-494"/>
                    <a:pt x="141078" y="-771"/>
                    <a:pt x="149035" y="1380"/>
                  </a:cubicBezTo>
                  <a:cubicBezTo>
                    <a:pt x="164765" y="5619"/>
                    <a:pt x="173183" y="18769"/>
                    <a:pt x="171370" y="36004"/>
                  </a:cubicBezTo>
                  <a:cubicBezTo>
                    <a:pt x="169957" y="49368"/>
                    <a:pt x="165441" y="61811"/>
                    <a:pt x="159726" y="73854"/>
                  </a:cubicBezTo>
                  <a:cubicBezTo>
                    <a:pt x="159143" y="75114"/>
                    <a:pt x="158375" y="76373"/>
                    <a:pt x="157361" y="77295"/>
                  </a:cubicBezTo>
                  <a:cubicBezTo>
                    <a:pt x="135394" y="97296"/>
                    <a:pt x="117759" y="121075"/>
                    <a:pt x="98896" y="143809"/>
                  </a:cubicBezTo>
                  <a:cubicBezTo>
                    <a:pt x="78496" y="168387"/>
                    <a:pt x="57666" y="192658"/>
                    <a:pt x="37328" y="217298"/>
                  </a:cubicBezTo>
                  <a:cubicBezTo>
                    <a:pt x="25039" y="232198"/>
                    <a:pt x="13641" y="247775"/>
                    <a:pt x="3810" y="264426"/>
                  </a:cubicBezTo>
                  <a:cubicBezTo>
                    <a:pt x="3042" y="265747"/>
                    <a:pt x="2581" y="267468"/>
                    <a:pt x="0" y="267929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93A3C452-0749-46F7-87C7-0D3BFBD3F049}"/>
                </a:ext>
              </a:extLst>
            </p:cNvPr>
            <p:cNvSpPr/>
            <p:nvPr/>
          </p:nvSpPr>
          <p:spPr>
            <a:xfrm>
              <a:off x="361951" y="4875696"/>
              <a:ext cx="842209" cy="209940"/>
            </a:xfrm>
            <a:custGeom>
              <a:avLst/>
              <a:gdLst>
                <a:gd name="connsiteX0" fmla="*/ 61 w 345871"/>
                <a:gd name="connsiteY0" fmla="*/ 42579 h 73575"/>
                <a:gd name="connsiteX1" fmla="*/ 37543 w 345871"/>
                <a:gd name="connsiteY1" fmla="*/ 37909 h 73575"/>
                <a:gd name="connsiteX2" fmla="*/ 198867 w 345871"/>
                <a:gd name="connsiteY2" fmla="*/ 17848 h 73575"/>
                <a:gd name="connsiteX3" fmla="*/ 270266 w 345871"/>
                <a:gd name="connsiteY3" fmla="*/ 4084 h 73575"/>
                <a:gd name="connsiteX4" fmla="*/ 320344 w 345871"/>
                <a:gd name="connsiteY4" fmla="*/ 4330 h 73575"/>
                <a:gd name="connsiteX5" fmla="*/ 345782 w 345871"/>
                <a:gd name="connsiteY5" fmla="*/ 31704 h 73575"/>
                <a:gd name="connsiteX6" fmla="*/ 331343 w 345871"/>
                <a:gd name="connsiteY6" fmla="*/ 57695 h 73575"/>
                <a:gd name="connsiteX7" fmla="*/ 288915 w 345871"/>
                <a:gd name="connsiteY7" fmla="*/ 72257 h 73575"/>
                <a:gd name="connsiteX8" fmla="*/ 252386 w 345871"/>
                <a:gd name="connsiteY8" fmla="*/ 71766 h 73575"/>
                <a:gd name="connsiteX9" fmla="*/ 179235 w 345871"/>
                <a:gd name="connsiteY9" fmla="*/ 65007 h 73575"/>
                <a:gd name="connsiteX10" fmla="*/ 73796 w 345871"/>
                <a:gd name="connsiteY10" fmla="*/ 54561 h 73575"/>
                <a:gd name="connsiteX11" fmla="*/ 6943 w 345871"/>
                <a:gd name="connsiteY11" fmla="*/ 45621 h 73575"/>
                <a:gd name="connsiteX12" fmla="*/ 0 w 345871"/>
                <a:gd name="connsiteY12" fmla="*/ 44238 h 73575"/>
                <a:gd name="connsiteX13" fmla="*/ 0 w 345871"/>
                <a:gd name="connsiteY13" fmla="*/ 42610 h 7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871" h="73575">
                  <a:moveTo>
                    <a:pt x="61" y="42579"/>
                  </a:moveTo>
                  <a:cubicBezTo>
                    <a:pt x="12566" y="41012"/>
                    <a:pt x="25039" y="39384"/>
                    <a:pt x="37543" y="37909"/>
                  </a:cubicBezTo>
                  <a:cubicBezTo>
                    <a:pt x="91338" y="31519"/>
                    <a:pt x="145225" y="25528"/>
                    <a:pt x="198867" y="17848"/>
                  </a:cubicBezTo>
                  <a:cubicBezTo>
                    <a:pt x="222923" y="14407"/>
                    <a:pt x="247378" y="12563"/>
                    <a:pt x="270266" y="4084"/>
                  </a:cubicBezTo>
                  <a:cubicBezTo>
                    <a:pt x="287409" y="-2276"/>
                    <a:pt x="303784" y="-432"/>
                    <a:pt x="320344" y="4330"/>
                  </a:cubicBezTo>
                  <a:cubicBezTo>
                    <a:pt x="335275" y="8631"/>
                    <a:pt x="344860" y="19630"/>
                    <a:pt x="345782" y="31704"/>
                  </a:cubicBezTo>
                  <a:cubicBezTo>
                    <a:pt x="346704" y="43655"/>
                    <a:pt x="340406" y="51427"/>
                    <a:pt x="331343" y="57695"/>
                  </a:cubicBezTo>
                  <a:cubicBezTo>
                    <a:pt x="318562" y="66512"/>
                    <a:pt x="303662" y="69031"/>
                    <a:pt x="288915" y="72257"/>
                  </a:cubicBezTo>
                  <a:cubicBezTo>
                    <a:pt x="276595" y="74961"/>
                    <a:pt x="264521" y="72841"/>
                    <a:pt x="252386" y="71766"/>
                  </a:cubicBezTo>
                  <a:cubicBezTo>
                    <a:pt x="227992" y="69615"/>
                    <a:pt x="203629" y="67188"/>
                    <a:pt x="179235" y="65007"/>
                  </a:cubicBezTo>
                  <a:cubicBezTo>
                    <a:pt x="144058" y="61873"/>
                    <a:pt x="108881" y="58678"/>
                    <a:pt x="73796" y="54561"/>
                  </a:cubicBezTo>
                  <a:cubicBezTo>
                    <a:pt x="51460" y="51919"/>
                    <a:pt x="29186" y="49031"/>
                    <a:pt x="6943" y="45621"/>
                  </a:cubicBezTo>
                  <a:cubicBezTo>
                    <a:pt x="4608" y="45252"/>
                    <a:pt x="2304" y="44699"/>
                    <a:pt x="0" y="44238"/>
                  </a:cubicBezTo>
                  <a:cubicBezTo>
                    <a:pt x="0" y="43685"/>
                    <a:pt x="0" y="43132"/>
                    <a:pt x="0" y="4261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EF639CCA-ABED-48FF-810A-B56E4C69EEC8}"/>
                </a:ext>
              </a:extLst>
            </p:cNvPr>
            <p:cNvSpPr/>
            <p:nvPr/>
          </p:nvSpPr>
          <p:spPr>
            <a:xfrm>
              <a:off x="1175619" y="5461459"/>
              <a:ext cx="443559" cy="475912"/>
            </a:xfrm>
            <a:custGeom>
              <a:avLst/>
              <a:gdLst>
                <a:gd name="connsiteX0" fmla="*/ 8682 w 182157"/>
                <a:gd name="connsiteY0" fmla="*/ 124979 h 166787"/>
                <a:gd name="connsiteX1" fmla="*/ 56487 w 182157"/>
                <a:gd name="connsiteY1" fmla="*/ 68327 h 166787"/>
                <a:gd name="connsiteX2" fmla="*/ 138424 w 182157"/>
                <a:gd name="connsiteY2" fmla="*/ 21076 h 166787"/>
                <a:gd name="connsiteX3" fmla="*/ 181189 w 182157"/>
                <a:gd name="connsiteY3" fmla="*/ 0 h 166787"/>
                <a:gd name="connsiteX4" fmla="*/ 181527 w 182157"/>
                <a:gd name="connsiteY4" fmla="*/ 4424 h 166787"/>
                <a:gd name="connsiteX5" fmla="*/ 142356 w 182157"/>
                <a:gd name="connsiteY5" fmla="*/ 95578 h 166787"/>
                <a:gd name="connsiteX6" fmla="*/ 68100 w 182157"/>
                <a:gd name="connsiteY6" fmla="*/ 160310 h 166787"/>
                <a:gd name="connsiteX7" fmla="*/ 18851 w 182157"/>
                <a:gd name="connsiteY7" fmla="*/ 166516 h 166787"/>
                <a:gd name="connsiteX8" fmla="*/ 4412 w 182157"/>
                <a:gd name="connsiteY8" fmla="*/ 165902 h 166787"/>
                <a:gd name="connsiteX9" fmla="*/ 141 w 182157"/>
                <a:gd name="connsiteY9" fmla="*/ 164396 h 166787"/>
                <a:gd name="connsiteX10" fmla="*/ 2538 w 182157"/>
                <a:gd name="connsiteY10" fmla="*/ 160648 h 166787"/>
                <a:gd name="connsiteX11" fmla="*/ 39958 w 182157"/>
                <a:gd name="connsiteY11" fmla="*/ 131216 h 166787"/>
                <a:gd name="connsiteX12" fmla="*/ 99314 w 182157"/>
                <a:gd name="connsiteY12" fmla="*/ 93243 h 166787"/>
                <a:gd name="connsiteX13" fmla="*/ 104106 w 182157"/>
                <a:gd name="connsiteY13" fmla="*/ 84425 h 166787"/>
                <a:gd name="connsiteX14" fmla="*/ 93814 w 182157"/>
                <a:gd name="connsiteY14" fmla="*/ 81998 h 166787"/>
                <a:gd name="connsiteX15" fmla="*/ 15779 w 182157"/>
                <a:gd name="connsiteY15" fmla="*/ 122245 h 166787"/>
                <a:gd name="connsiteX16" fmla="*/ 8744 w 182157"/>
                <a:gd name="connsiteY16" fmla="*/ 124949 h 16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2157" h="166787">
                  <a:moveTo>
                    <a:pt x="8682" y="124979"/>
                  </a:moveTo>
                  <a:cubicBezTo>
                    <a:pt x="23398" y="104242"/>
                    <a:pt x="37930" y="84610"/>
                    <a:pt x="56487" y="68327"/>
                  </a:cubicBezTo>
                  <a:cubicBezTo>
                    <a:pt x="80634" y="47128"/>
                    <a:pt x="108039" y="31521"/>
                    <a:pt x="138424" y="21076"/>
                  </a:cubicBezTo>
                  <a:cubicBezTo>
                    <a:pt x="153600" y="15853"/>
                    <a:pt x="168562" y="10138"/>
                    <a:pt x="181189" y="0"/>
                  </a:cubicBezTo>
                  <a:cubicBezTo>
                    <a:pt x="182879" y="1843"/>
                    <a:pt x="181927" y="3195"/>
                    <a:pt x="181527" y="4424"/>
                  </a:cubicBezTo>
                  <a:cubicBezTo>
                    <a:pt x="170836" y="35822"/>
                    <a:pt x="159468" y="66944"/>
                    <a:pt x="142356" y="95578"/>
                  </a:cubicBezTo>
                  <a:cubicBezTo>
                    <a:pt x="124629" y="125225"/>
                    <a:pt x="101434" y="148605"/>
                    <a:pt x="68100" y="160310"/>
                  </a:cubicBezTo>
                  <a:cubicBezTo>
                    <a:pt x="52155" y="165902"/>
                    <a:pt x="35657" y="167499"/>
                    <a:pt x="18851" y="166516"/>
                  </a:cubicBezTo>
                  <a:cubicBezTo>
                    <a:pt x="14028" y="166240"/>
                    <a:pt x="9205" y="166147"/>
                    <a:pt x="4412" y="165902"/>
                  </a:cubicBezTo>
                  <a:cubicBezTo>
                    <a:pt x="2845" y="165809"/>
                    <a:pt x="817" y="166209"/>
                    <a:pt x="141" y="164396"/>
                  </a:cubicBezTo>
                  <a:cubicBezTo>
                    <a:pt x="-535" y="162553"/>
                    <a:pt x="1370" y="161662"/>
                    <a:pt x="2538" y="160648"/>
                  </a:cubicBezTo>
                  <a:cubicBezTo>
                    <a:pt x="14520" y="150233"/>
                    <a:pt x="27054" y="140494"/>
                    <a:pt x="39958" y="131216"/>
                  </a:cubicBezTo>
                  <a:cubicBezTo>
                    <a:pt x="59067" y="117483"/>
                    <a:pt x="78791" y="104733"/>
                    <a:pt x="99314" y="93243"/>
                  </a:cubicBezTo>
                  <a:cubicBezTo>
                    <a:pt x="102816" y="91277"/>
                    <a:pt x="106349" y="89187"/>
                    <a:pt x="104106" y="84425"/>
                  </a:cubicBezTo>
                  <a:cubicBezTo>
                    <a:pt x="101833" y="79602"/>
                    <a:pt x="97900" y="80432"/>
                    <a:pt x="93814" y="81998"/>
                  </a:cubicBezTo>
                  <a:cubicBezTo>
                    <a:pt x="66348" y="92628"/>
                    <a:pt x="40357" y="106054"/>
                    <a:pt x="15779" y="122245"/>
                  </a:cubicBezTo>
                  <a:cubicBezTo>
                    <a:pt x="14028" y="123412"/>
                    <a:pt x="12492" y="125225"/>
                    <a:pt x="8744" y="124949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8C2790EB-2F3C-4530-BDBE-9E224C96E56B}"/>
                </a:ext>
              </a:extLst>
            </p:cNvPr>
            <p:cNvSpPr/>
            <p:nvPr/>
          </p:nvSpPr>
          <p:spPr>
            <a:xfrm>
              <a:off x="351627" y="5014900"/>
              <a:ext cx="715636" cy="205001"/>
            </a:xfrm>
            <a:custGeom>
              <a:avLst/>
              <a:gdLst>
                <a:gd name="connsiteX0" fmla="*/ 0 w 293891"/>
                <a:gd name="connsiteY0" fmla="*/ 0 h 71844"/>
                <a:gd name="connsiteX1" fmla="*/ 24977 w 293891"/>
                <a:gd name="connsiteY1" fmla="*/ 4946 h 71844"/>
                <a:gd name="connsiteX2" fmla="*/ 178774 w 293891"/>
                <a:gd name="connsiteY2" fmla="*/ 26698 h 71844"/>
                <a:gd name="connsiteX3" fmla="*/ 270850 w 293891"/>
                <a:gd name="connsiteY3" fmla="*/ 29186 h 71844"/>
                <a:gd name="connsiteX4" fmla="*/ 291649 w 293891"/>
                <a:gd name="connsiteY4" fmla="*/ 39509 h 71844"/>
                <a:gd name="connsiteX5" fmla="*/ 290051 w 293891"/>
                <a:gd name="connsiteY5" fmla="*/ 52351 h 71844"/>
                <a:gd name="connsiteX6" fmla="*/ 256718 w 293891"/>
                <a:gd name="connsiteY6" fmla="*/ 67958 h 71844"/>
                <a:gd name="connsiteX7" fmla="*/ 164028 w 293891"/>
                <a:gd name="connsiteY7" fmla="*/ 65593 h 71844"/>
                <a:gd name="connsiteX8" fmla="*/ 5254 w 293891"/>
                <a:gd name="connsiteY8" fmla="*/ 4916 h 71844"/>
                <a:gd name="connsiteX9" fmla="*/ 0 w 293891"/>
                <a:gd name="connsiteY9" fmla="*/ 31 h 7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891" h="71844">
                  <a:moveTo>
                    <a:pt x="0" y="0"/>
                  </a:moveTo>
                  <a:cubicBezTo>
                    <a:pt x="8664" y="1720"/>
                    <a:pt x="16836" y="3318"/>
                    <a:pt x="24977" y="4946"/>
                  </a:cubicBezTo>
                  <a:cubicBezTo>
                    <a:pt x="75823" y="15146"/>
                    <a:pt x="126976" y="23042"/>
                    <a:pt x="178774" y="26698"/>
                  </a:cubicBezTo>
                  <a:cubicBezTo>
                    <a:pt x="209436" y="28879"/>
                    <a:pt x="240097" y="30876"/>
                    <a:pt x="270850" y="29186"/>
                  </a:cubicBezTo>
                  <a:cubicBezTo>
                    <a:pt x="279729" y="28695"/>
                    <a:pt x="286211" y="33365"/>
                    <a:pt x="291649" y="39509"/>
                  </a:cubicBezTo>
                  <a:cubicBezTo>
                    <a:pt x="295582" y="43964"/>
                    <a:pt x="293892" y="48449"/>
                    <a:pt x="290051" y="52351"/>
                  </a:cubicBezTo>
                  <a:cubicBezTo>
                    <a:pt x="280865" y="61660"/>
                    <a:pt x="269007" y="65470"/>
                    <a:pt x="256718" y="67958"/>
                  </a:cubicBezTo>
                  <a:cubicBezTo>
                    <a:pt x="225688" y="74226"/>
                    <a:pt x="194689" y="72536"/>
                    <a:pt x="164028" y="65593"/>
                  </a:cubicBezTo>
                  <a:cubicBezTo>
                    <a:pt x="108236" y="52935"/>
                    <a:pt x="55270" y="32781"/>
                    <a:pt x="5254" y="4916"/>
                  </a:cubicBezTo>
                  <a:cubicBezTo>
                    <a:pt x="3410" y="3902"/>
                    <a:pt x="1075" y="3318"/>
                    <a:pt x="0" y="31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59F49A12-10F5-463F-83C5-C6AE945B9F93}"/>
                </a:ext>
              </a:extLst>
            </p:cNvPr>
            <p:cNvSpPr/>
            <p:nvPr/>
          </p:nvSpPr>
          <p:spPr>
            <a:xfrm>
              <a:off x="-19583" y="4171134"/>
              <a:ext cx="307572" cy="235558"/>
            </a:xfrm>
            <a:custGeom>
              <a:avLst/>
              <a:gdLst>
                <a:gd name="connsiteX0" fmla="*/ 0 w 126311"/>
                <a:gd name="connsiteY0" fmla="*/ 40953 h 82553"/>
                <a:gd name="connsiteX1" fmla="*/ 0 w 126311"/>
                <a:gd name="connsiteY1" fmla="*/ 8449 h 82553"/>
                <a:gd name="connsiteX2" fmla="*/ 8910 w 126311"/>
                <a:gd name="connsiteY2" fmla="*/ 215 h 82553"/>
                <a:gd name="connsiteX3" fmla="*/ 68265 w 126311"/>
                <a:gd name="connsiteY3" fmla="*/ 12627 h 82553"/>
                <a:gd name="connsiteX4" fmla="*/ 122737 w 126311"/>
                <a:gd name="connsiteY4" fmla="*/ 38035 h 82553"/>
                <a:gd name="connsiteX5" fmla="*/ 123597 w 126311"/>
                <a:gd name="connsiteY5" fmla="*/ 44671 h 82553"/>
                <a:gd name="connsiteX6" fmla="*/ 8971 w 126311"/>
                <a:gd name="connsiteY6" fmla="*/ 82490 h 82553"/>
                <a:gd name="connsiteX7" fmla="*/ 0 w 126311"/>
                <a:gd name="connsiteY7" fmla="*/ 73488 h 82553"/>
                <a:gd name="connsiteX8" fmla="*/ 0 w 126311"/>
                <a:gd name="connsiteY8" fmla="*/ 40984 h 8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311" h="82553">
                  <a:moveTo>
                    <a:pt x="0" y="40953"/>
                  </a:moveTo>
                  <a:cubicBezTo>
                    <a:pt x="0" y="30108"/>
                    <a:pt x="0" y="19263"/>
                    <a:pt x="0" y="8449"/>
                  </a:cubicBezTo>
                  <a:cubicBezTo>
                    <a:pt x="0" y="0"/>
                    <a:pt x="338" y="-461"/>
                    <a:pt x="8910" y="215"/>
                  </a:cubicBezTo>
                  <a:cubicBezTo>
                    <a:pt x="29217" y="1843"/>
                    <a:pt x="49002" y="6022"/>
                    <a:pt x="68265" y="12627"/>
                  </a:cubicBezTo>
                  <a:cubicBezTo>
                    <a:pt x="87313" y="19171"/>
                    <a:pt x="105409" y="27773"/>
                    <a:pt x="122737" y="38035"/>
                  </a:cubicBezTo>
                  <a:cubicBezTo>
                    <a:pt x="125932" y="39909"/>
                    <a:pt x="128451" y="41598"/>
                    <a:pt x="123597" y="44671"/>
                  </a:cubicBezTo>
                  <a:cubicBezTo>
                    <a:pt x="88512" y="66822"/>
                    <a:pt x="50877" y="81108"/>
                    <a:pt x="8971" y="82490"/>
                  </a:cubicBezTo>
                  <a:cubicBezTo>
                    <a:pt x="123" y="82767"/>
                    <a:pt x="31" y="82521"/>
                    <a:pt x="0" y="73488"/>
                  </a:cubicBezTo>
                  <a:cubicBezTo>
                    <a:pt x="0" y="62643"/>
                    <a:pt x="0" y="51798"/>
                    <a:pt x="0" y="40984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D9DD0BDB-D4DE-4201-AC17-C575DD50C665}"/>
                </a:ext>
              </a:extLst>
            </p:cNvPr>
            <p:cNvSpPr/>
            <p:nvPr/>
          </p:nvSpPr>
          <p:spPr>
            <a:xfrm>
              <a:off x="625763" y="5700769"/>
              <a:ext cx="796301" cy="998857"/>
            </a:xfrm>
            <a:custGeom>
              <a:avLst/>
              <a:gdLst>
                <a:gd name="connsiteX0" fmla="*/ 81556 w 327018"/>
                <a:gd name="connsiteY0" fmla="*/ 237305 h 350057"/>
                <a:gd name="connsiteX1" fmla="*/ 18 w 327018"/>
                <a:gd name="connsiteY1" fmla="*/ 350057 h 350057"/>
                <a:gd name="connsiteX2" fmla="*/ 124629 w 327018"/>
                <a:gd name="connsiteY2" fmla="*/ 150330 h 350057"/>
                <a:gd name="connsiteX3" fmla="*/ 122325 w 327018"/>
                <a:gd name="connsiteY3" fmla="*/ 160806 h 350057"/>
                <a:gd name="connsiteX4" fmla="*/ 122109 w 327018"/>
                <a:gd name="connsiteY4" fmla="*/ 169962 h 350057"/>
                <a:gd name="connsiteX5" fmla="*/ 129299 w 327018"/>
                <a:gd name="connsiteY5" fmla="*/ 163694 h 350057"/>
                <a:gd name="connsiteX6" fmla="*/ 140266 w 327018"/>
                <a:gd name="connsiteY6" fmla="*/ 135798 h 350057"/>
                <a:gd name="connsiteX7" fmla="*/ 147640 w 327018"/>
                <a:gd name="connsiteY7" fmla="*/ 122342 h 350057"/>
                <a:gd name="connsiteX8" fmla="*/ 289547 w 327018"/>
                <a:gd name="connsiteY8" fmla="*/ 14721 h 350057"/>
                <a:gd name="connsiteX9" fmla="*/ 318857 w 327018"/>
                <a:gd name="connsiteY9" fmla="*/ 2063 h 350057"/>
                <a:gd name="connsiteX10" fmla="*/ 326691 w 327018"/>
                <a:gd name="connsiteY10" fmla="*/ 2063 h 350057"/>
                <a:gd name="connsiteX11" fmla="*/ 321745 w 327018"/>
                <a:gd name="connsiteY11" fmla="*/ 7685 h 350057"/>
                <a:gd name="connsiteX12" fmla="*/ 225091 w 327018"/>
                <a:gd name="connsiteY12" fmla="*/ 75367 h 350057"/>
                <a:gd name="connsiteX13" fmla="*/ 117931 w 327018"/>
                <a:gd name="connsiteY13" fmla="*/ 189409 h 350057"/>
                <a:gd name="connsiteX14" fmla="*/ 104905 w 327018"/>
                <a:gd name="connsiteY14" fmla="*/ 200684 h 350057"/>
                <a:gd name="connsiteX15" fmla="*/ 69943 w 327018"/>
                <a:gd name="connsiteY15" fmla="*/ 233834 h 350057"/>
                <a:gd name="connsiteX16" fmla="*/ 67700 w 327018"/>
                <a:gd name="connsiteY16" fmla="*/ 243358 h 350057"/>
                <a:gd name="connsiteX17" fmla="*/ 75565 w 327018"/>
                <a:gd name="connsiteY17" fmla="*/ 239518 h 350057"/>
                <a:gd name="connsiteX18" fmla="*/ 81586 w 327018"/>
                <a:gd name="connsiteY18" fmla="*/ 237367 h 35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7018" h="350057">
                  <a:moveTo>
                    <a:pt x="81556" y="237305"/>
                  </a:moveTo>
                  <a:cubicBezTo>
                    <a:pt x="54243" y="275063"/>
                    <a:pt x="27453" y="312115"/>
                    <a:pt x="18" y="350057"/>
                  </a:cubicBezTo>
                  <a:cubicBezTo>
                    <a:pt x="-1579" y="329657"/>
                    <a:pt x="103031" y="163080"/>
                    <a:pt x="124629" y="150330"/>
                  </a:cubicBezTo>
                  <a:cubicBezTo>
                    <a:pt x="125212" y="154263"/>
                    <a:pt x="122970" y="157365"/>
                    <a:pt x="122325" y="160806"/>
                  </a:cubicBezTo>
                  <a:cubicBezTo>
                    <a:pt x="121741" y="163909"/>
                    <a:pt x="118085" y="168088"/>
                    <a:pt x="122109" y="169962"/>
                  </a:cubicBezTo>
                  <a:cubicBezTo>
                    <a:pt x="126595" y="172051"/>
                    <a:pt x="127517" y="166398"/>
                    <a:pt x="129299" y="163694"/>
                  </a:cubicBezTo>
                  <a:cubicBezTo>
                    <a:pt x="134829" y="155184"/>
                    <a:pt x="138147" y="145660"/>
                    <a:pt x="140266" y="135798"/>
                  </a:cubicBezTo>
                  <a:cubicBezTo>
                    <a:pt x="141403" y="130483"/>
                    <a:pt x="143922" y="126274"/>
                    <a:pt x="147640" y="122342"/>
                  </a:cubicBezTo>
                  <a:cubicBezTo>
                    <a:pt x="189146" y="78777"/>
                    <a:pt x="235168" y="41234"/>
                    <a:pt x="289547" y="14721"/>
                  </a:cubicBezTo>
                  <a:cubicBezTo>
                    <a:pt x="299102" y="10051"/>
                    <a:pt x="309025" y="6088"/>
                    <a:pt x="318857" y="2063"/>
                  </a:cubicBezTo>
                  <a:cubicBezTo>
                    <a:pt x="321314" y="1049"/>
                    <a:pt x="324878" y="-2023"/>
                    <a:pt x="326691" y="2063"/>
                  </a:cubicBezTo>
                  <a:cubicBezTo>
                    <a:pt x="328227" y="5535"/>
                    <a:pt x="323987" y="6395"/>
                    <a:pt x="321745" y="7685"/>
                  </a:cubicBezTo>
                  <a:cubicBezTo>
                    <a:pt x="287427" y="27286"/>
                    <a:pt x="255138" y="49714"/>
                    <a:pt x="225091" y="75367"/>
                  </a:cubicBezTo>
                  <a:cubicBezTo>
                    <a:pt x="185183" y="109438"/>
                    <a:pt x="150190" y="148149"/>
                    <a:pt x="117931" y="189409"/>
                  </a:cubicBezTo>
                  <a:cubicBezTo>
                    <a:pt x="114244" y="194110"/>
                    <a:pt x="110097" y="197796"/>
                    <a:pt x="104905" y="200684"/>
                  </a:cubicBezTo>
                  <a:cubicBezTo>
                    <a:pt x="90435" y="208703"/>
                    <a:pt x="78053" y="219118"/>
                    <a:pt x="69943" y="233834"/>
                  </a:cubicBezTo>
                  <a:cubicBezTo>
                    <a:pt x="68345" y="236752"/>
                    <a:pt x="64413" y="240531"/>
                    <a:pt x="67700" y="243358"/>
                  </a:cubicBezTo>
                  <a:cubicBezTo>
                    <a:pt x="70403" y="245693"/>
                    <a:pt x="72923" y="240992"/>
                    <a:pt x="75565" y="239518"/>
                  </a:cubicBezTo>
                  <a:cubicBezTo>
                    <a:pt x="77070" y="238657"/>
                    <a:pt x="78146" y="236968"/>
                    <a:pt x="81586" y="237367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2860621F-09CD-45CD-9F78-FE56F6B0351D}"/>
                </a:ext>
              </a:extLst>
            </p:cNvPr>
            <p:cNvSpPr/>
            <p:nvPr/>
          </p:nvSpPr>
          <p:spPr>
            <a:xfrm>
              <a:off x="-19344" y="1205879"/>
              <a:ext cx="205671" cy="487517"/>
            </a:xfrm>
            <a:custGeom>
              <a:avLst/>
              <a:gdLst>
                <a:gd name="connsiteX0" fmla="*/ 885 w 84463"/>
                <a:gd name="connsiteY0" fmla="*/ 170854 h 170854"/>
                <a:gd name="connsiteX1" fmla="*/ 608 w 84463"/>
                <a:gd name="connsiteY1" fmla="*/ 165078 h 170854"/>
                <a:gd name="connsiteX2" fmla="*/ 24234 w 84463"/>
                <a:gd name="connsiteY2" fmla="*/ 42065 h 170854"/>
                <a:gd name="connsiteX3" fmla="*/ 53420 w 84463"/>
                <a:gd name="connsiteY3" fmla="*/ 2956 h 170854"/>
                <a:gd name="connsiteX4" fmla="*/ 81532 w 84463"/>
                <a:gd name="connsiteY4" fmla="*/ 12480 h 170854"/>
                <a:gd name="connsiteX5" fmla="*/ 83959 w 84463"/>
                <a:gd name="connsiteY5" fmla="*/ 35522 h 170854"/>
                <a:gd name="connsiteX6" fmla="*/ 69611 w 84463"/>
                <a:gd name="connsiteY6" fmla="*/ 74386 h 170854"/>
                <a:gd name="connsiteX7" fmla="*/ 5739 w 84463"/>
                <a:gd name="connsiteY7" fmla="*/ 165847 h 170854"/>
                <a:gd name="connsiteX8" fmla="*/ 885 w 84463"/>
                <a:gd name="connsiteY8" fmla="*/ 170854 h 17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63" h="170854">
                  <a:moveTo>
                    <a:pt x="885" y="170854"/>
                  </a:moveTo>
                  <a:cubicBezTo>
                    <a:pt x="-774" y="168919"/>
                    <a:pt x="363" y="166983"/>
                    <a:pt x="608" y="165078"/>
                  </a:cubicBezTo>
                  <a:cubicBezTo>
                    <a:pt x="6169" y="123634"/>
                    <a:pt x="13635" y="82527"/>
                    <a:pt x="24234" y="42065"/>
                  </a:cubicBezTo>
                  <a:cubicBezTo>
                    <a:pt x="28597" y="25445"/>
                    <a:pt x="38366" y="11804"/>
                    <a:pt x="53420" y="2956"/>
                  </a:cubicBezTo>
                  <a:cubicBezTo>
                    <a:pt x="64327" y="-3435"/>
                    <a:pt x="76309" y="897"/>
                    <a:pt x="81532" y="12480"/>
                  </a:cubicBezTo>
                  <a:cubicBezTo>
                    <a:pt x="84850" y="19822"/>
                    <a:pt x="84850" y="27564"/>
                    <a:pt x="83959" y="35522"/>
                  </a:cubicBezTo>
                  <a:cubicBezTo>
                    <a:pt x="82392" y="49746"/>
                    <a:pt x="78306" y="62434"/>
                    <a:pt x="69611" y="74386"/>
                  </a:cubicBezTo>
                  <a:cubicBezTo>
                    <a:pt x="47737" y="104432"/>
                    <a:pt x="26999" y="135339"/>
                    <a:pt x="5739" y="165847"/>
                  </a:cubicBezTo>
                  <a:cubicBezTo>
                    <a:pt x="4449" y="167721"/>
                    <a:pt x="3527" y="170178"/>
                    <a:pt x="885" y="170854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8A849918-D394-4F6D-9856-E2BCB883279F}"/>
                </a:ext>
              </a:extLst>
            </p:cNvPr>
            <p:cNvSpPr/>
            <p:nvPr/>
          </p:nvSpPr>
          <p:spPr>
            <a:xfrm>
              <a:off x="-19595" y="5193843"/>
              <a:ext cx="462492" cy="155759"/>
            </a:xfrm>
            <a:custGeom>
              <a:avLst/>
              <a:gdLst>
                <a:gd name="connsiteX0" fmla="*/ 135614 w 189932"/>
                <a:gd name="connsiteY0" fmla="*/ 54557 h 54587"/>
                <a:gd name="connsiteX1" fmla="*/ 4460 w 189932"/>
                <a:gd name="connsiteY1" fmla="*/ 20700 h 54587"/>
                <a:gd name="connsiteX2" fmla="*/ 5 w 189932"/>
                <a:gd name="connsiteY2" fmla="*/ 10654 h 54587"/>
                <a:gd name="connsiteX3" fmla="*/ 11434 w 189932"/>
                <a:gd name="connsiteY3" fmla="*/ 454 h 54587"/>
                <a:gd name="connsiteX4" fmla="*/ 93924 w 189932"/>
                <a:gd name="connsiteY4" fmla="*/ 10685 h 54587"/>
                <a:gd name="connsiteX5" fmla="*/ 173587 w 189932"/>
                <a:gd name="connsiteY5" fmla="*/ 33696 h 54587"/>
                <a:gd name="connsiteX6" fmla="*/ 187105 w 189932"/>
                <a:gd name="connsiteY6" fmla="*/ 41622 h 54587"/>
                <a:gd name="connsiteX7" fmla="*/ 189870 w 189932"/>
                <a:gd name="connsiteY7" fmla="*/ 45186 h 54587"/>
                <a:gd name="connsiteX8" fmla="*/ 185907 w 189932"/>
                <a:gd name="connsiteY8" fmla="*/ 47429 h 54587"/>
                <a:gd name="connsiteX9" fmla="*/ 135614 w 189932"/>
                <a:gd name="connsiteY9" fmla="*/ 54587 h 5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932" h="54587">
                  <a:moveTo>
                    <a:pt x="135614" y="54557"/>
                  </a:moveTo>
                  <a:cubicBezTo>
                    <a:pt x="88609" y="53543"/>
                    <a:pt x="45659" y="40609"/>
                    <a:pt x="4460" y="20700"/>
                  </a:cubicBezTo>
                  <a:cubicBezTo>
                    <a:pt x="-333" y="18396"/>
                    <a:pt x="5" y="14679"/>
                    <a:pt x="5" y="10654"/>
                  </a:cubicBezTo>
                  <a:cubicBezTo>
                    <a:pt x="5" y="-867"/>
                    <a:pt x="97" y="-560"/>
                    <a:pt x="11434" y="454"/>
                  </a:cubicBezTo>
                  <a:cubicBezTo>
                    <a:pt x="39054" y="2912"/>
                    <a:pt x="66612" y="5800"/>
                    <a:pt x="93924" y="10685"/>
                  </a:cubicBezTo>
                  <a:cubicBezTo>
                    <a:pt x="121267" y="15570"/>
                    <a:pt x="148334" y="21530"/>
                    <a:pt x="173587" y="33696"/>
                  </a:cubicBezTo>
                  <a:cubicBezTo>
                    <a:pt x="178288" y="35939"/>
                    <a:pt x="182651" y="38858"/>
                    <a:pt x="187105" y="41622"/>
                  </a:cubicBezTo>
                  <a:cubicBezTo>
                    <a:pt x="188396" y="42421"/>
                    <a:pt x="190301" y="43282"/>
                    <a:pt x="189870" y="45186"/>
                  </a:cubicBezTo>
                  <a:cubicBezTo>
                    <a:pt x="189440" y="46968"/>
                    <a:pt x="187413" y="46999"/>
                    <a:pt x="185907" y="47429"/>
                  </a:cubicBezTo>
                  <a:cubicBezTo>
                    <a:pt x="169163" y="52130"/>
                    <a:pt x="152051" y="54065"/>
                    <a:pt x="135614" y="54587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988B6F0B-102D-4E0A-AB41-BABEA8C29A92}"/>
                </a:ext>
              </a:extLst>
            </p:cNvPr>
            <p:cNvSpPr/>
            <p:nvPr/>
          </p:nvSpPr>
          <p:spPr>
            <a:xfrm>
              <a:off x="5330" y="1273987"/>
              <a:ext cx="340715" cy="413257"/>
            </a:xfrm>
            <a:custGeom>
              <a:avLst/>
              <a:gdLst>
                <a:gd name="connsiteX0" fmla="*/ 31 w 139922"/>
                <a:gd name="connsiteY0" fmla="*/ 144435 h 144829"/>
                <a:gd name="connsiteX1" fmla="*/ 27005 w 139922"/>
                <a:gd name="connsiteY1" fmla="*/ 108521 h 144829"/>
                <a:gd name="connsiteX2" fmla="*/ 71921 w 139922"/>
                <a:gd name="connsiteY2" fmla="*/ 39364 h 144829"/>
                <a:gd name="connsiteX3" fmla="*/ 107529 w 139922"/>
                <a:gd name="connsiteY3" fmla="*/ 4126 h 144829"/>
                <a:gd name="connsiteX4" fmla="*/ 119480 w 139922"/>
                <a:gd name="connsiteY4" fmla="*/ 224 h 144829"/>
                <a:gd name="connsiteX5" fmla="*/ 139910 w 139922"/>
                <a:gd name="connsiteY5" fmla="*/ 17644 h 144829"/>
                <a:gd name="connsiteX6" fmla="*/ 120463 w 139922"/>
                <a:gd name="connsiteY6" fmla="*/ 59058 h 144829"/>
                <a:gd name="connsiteX7" fmla="*/ 4025 w 139922"/>
                <a:gd name="connsiteY7" fmla="*/ 143698 h 144829"/>
                <a:gd name="connsiteX8" fmla="*/ 0 w 139922"/>
                <a:gd name="connsiteY8" fmla="*/ 144466 h 14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22" h="144829">
                  <a:moveTo>
                    <a:pt x="31" y="144435"/>
                  </a:moveTo>
                  <a:cubicBezTo>
                    <a:pt x="9217" y="132208"/>
                    <a:pt x="18218" y="120441"/>
                    <a:pt x="27005" y="108521"/>
                  </a:cubicBezTo>
                  <a:cubicBezTo>
                    <a:pt x="43350" y="86370"/>
                    <a:pt x="58188" y="63236"/>
                    <a:pt x="71921" y="39364"/>
                  </a:cubicBezTo>
                  <a:cubicBezTo>
                    <a:pt x="80401" y="24618"/>
                    <a:pt x="92598" y="12789"/>
                    <a:pt x="107529" y="4126"/>
                  </a:cubicBezTo>
                  <a:cubicBezTo>
                    <a:pt x="111216" y="1975"/>
                    <a:pt x="115302" y="869"/>
                    <a:pt x="119480" y="224"/>
                  </a:cubicBezTo>
                  <a:cubicBezTo>
                    <a:pt x="130417" y="-1466"/>
                    <a:pt x="140310" y="6614"/>
                    <a:pt x="139910" y="17644"/>
                  </a:cubicBezTo>
                  <a:cubicBezTo>
                    <a:pt x="139296" y="34049"/>
                    <a:pt x="132629" y="48796"/>
                    <a:pt x="120463" y="59058"/>
                  </a:cubicBezTo>
                  <a:cubicBezTo>
                    <a:pt x="83688" y="89995"/>
                    <a:pt x="43073" y="115771"/>
                    <a:pt x="4025" y="143698"/>
                  </a:cubicBezTo>
                  <a:cubicBezTo>
                    <a:pt x="3103" y="144343"/>
                    <a:pt x="2212" y="145388"/>
                    <a:pt x="0" y="144466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FC0A4D84-378D-4C55-BC33-DC28E4DEC5AF}"/>
                </a:ext>
              </a:extLst>
            </p:cNvPr>
            <p:cNvSpPr/>
            <p:nvPr/>
          </p:nvSpPr>
          <p:spPr>
            <a:xfrm>
              <a:off x="-19792" y="3923215"/>
              <a:ext cx="367883" cy="136898"/>
            </a:xfrm>
            <a:custGeom>
              <a:avLst/>
              <a:gdLst>
                <a:gd name="connsiteX0" fmla="*/ 72345 w 151079"/>
                <a:gd name="connsiteY0" fmla="*/ 47929 h 47977"/>
                <a:gd name="connsiteX1" fmla="*/ 6415 w 151079"/>
                <a:gd name="connsiteY1" fmla="*/ 35517 h 47977"/>
                <a:gd name="connsiteX2" fmla="*/ 55 w 151079"/>
                <a:gd name="connsiteY2" fmla="*/ 27284 h 47977"/>
                <a:gd name="connsiteX3" fmla="*/ 5524 w 151079"/>
                <a:gd name="connsiteY3" fmla="*/ 11615 h 47977"/>
                <a:gd name="connsiteX4" fmla="*/ 41654 w 151079"/>
                <a:gd name="connsiteY4" fmla="*/ 801 h 47977"/>
                <a:gd name="connsiteX5" fmla="*/ 145373 w 151079"/>
                <a:gd name="connsiteY5" fmla="*/ 27314 h 47977"/>
                <a:gd name="connsiteX6" fmla="*/ 151026 w 151079"/>
                <a:gd name="connsiteY6" fmla="*/ 33705 h 47977"/>
                <a:gd name="connsiteX7" fmla="*/ 143806 w 151079"/>
                <a:gd name="connsiteY7" fmla="*/ 36992 h 47977"/>
                <a:gd name="connsiteX8" fmla="*/ 72284 w 151079"/>
                <a:gd name="connsiteY8" fmla="*/ 47960 h 4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079" h="47977">
                  <a:moveTo>
                    <a:pt x="72345" y="47929"/>
                  </a:moveTo>
                  <a:cubicBezTo>
                    <a:pt x="48935" y="48451"/>
                    <a:pt x="27153" y="44765"/>
                    <a:pt x="6415" y="35517"/>
                  </a:cubicBezTo>
                  <a:cubicBezTo>
                    <a:pt x="2790" y="33889"/>
                    <a:pt x="-467" y="32168"/>
                    <a:pt x="55" y="27284"/>
                  </a:cubicBezTo>
                  <a:cubicBezTo>
                    <a:pt x="670" y="21631"/>
                    <a:pt x="-1911" y="15271"/>
                    <a:pt x="5524" y="11615"/>
                  </a:cubicBezTo>
                  <a:cubicBezTo>
                    <a:pt x="17014" y="5931"/>
                    <a:pt x="28996" y="1937"/>
                    <a:pt x="41654" y="801"/>
                  </a:cubicBezTo>
                  <a:cubicBezTo>
                    <a:pt x="79289" y="-2579"/>
                    <a:pt x="114405" y="4457"/>
                    <a:pt x="145373" y="27314"/>
                  </a:cubicBezTo>
                  <a:cubicBezTo>
                    <a:pt x="147708" y="29035"/>
                    <a:pt x="151579" y="30602"/>
                    <a:pt x="151026" y="33705"/>
                  </a:cubicBezTo>
                  <a:cubicBezTo>
                    <a:pt x="150534" y="36562"/>
                    <a:pt x="146387" y="36224"/>
                    <a:pt x="143806" y="36992"/>
                  </a:cubicBezTo>
                  <a:cubicBezTo>
                    <a:pt x="120211" y="43935"/>
                    <a:pt x="96186" y="48267"/>
                    <a:pt x="72284" y="4796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46D895CA-5AAA-4B4B-8171-81D4F2824D31}"/>
                </a:ext>
              </a:extLst>
            </p:cNvPr>
            <p:cNvSpPr/>
            <p:nvPr/>
          </p:nvSpPr>
          <p:spPr>
            <a:xfrm>
              <a:off x="1117242" y="6306069"/>
              <a:ext cx="268765" cy="284939"/>
            </a:xfrm>
            <a:custGeom>
              <a:avLst/>
              <a:gdLst>
                <a:gd name="connsiteX0" fmla="*/ 24393 w 110374"/>
                <a:gd name="connsiteY0" fmla="*/ 2162 h 99859"/>
                <a:gd name="connsiteX1" fmla="*/ 57235 w 110374"/>
                <a:gd name="connsiteY1" fmla="*/ 10642 h 99859"/>
                <a:gd name="connsiteX2" fmla="*/ 106944 w 110374"/>
                <a:gd name="connsiteY2" fmla="*/ 83331 h 99859"/>
                <a:gd name="connsiteX3" fmla="*/ 110047 w 110374"/>
                <a:gd name="connsiteY3" fmla="*/ 96204 h 99859"/>
                <a:gd name="connsiteX4" fmla="*/ 106944 w 110374"/>
                <a:gd name="connsiteY4" fmla="*/ 99399 h 99859"/>
                <a:gd name="connsiteX5" fmla="*/ 10813 w 110374"/>
                <a:gd name="connsiteY5" fmla="*/ 32363 h 99859"/>
                <a:gd name="connsiteX6" fmla="*/ 613 w 110374"/>
                <a:gd name="connsiteY6" fmla="*/ 5542 h 99859"/>
                <a:gd name="connsiteX7" fmla="*/ 890 w 110374"/>
                <a:gd name="connsiteY7" fmla="*/ 442 h 99859"/>
                <a:gd name="connsiteX8" fmla="*/ 6144 w 110374"/>
                <a:gd name="connsiteY8" fmla="*/ 2285 h 99859"/>
                <a:gd name="connsiteX9" fmla="*/ 47066 w 110374"/>
                <a:gd name="connsiteY9" fmla="*/ 33991 h 99859"/>
                <a:gd name="connsiteX10" fmla="*/ 63318 w 110374"/>
                <a:gd name="connsiteY10" fmla="*/ 47417 h 99859"/>
                <a:gd name="connsiteX11" fmla="*/ 69555 w 110374"/>
                <a:gd name="connsiteY11" fmla="*/ 49045 h 99859"/>
                <a:gd name="connsiteX12" fmla="*/ 67927 w 110374"/>
                <a:gd name="connsiteY12" fmla="*/ 42440 h 99859"/>
                <a:gd name="connsiteX13" fmla="*/ 28018 w 110374"/>
                <a:gd name="connsiteY13" fmla="*/ 5112 h 99859"/>
                <a:gd name="connsiteX14" fmla="*/ 24362 w 110374"/>
                <a:gd name="connsiteY14" fmla="*/ 2193 h 9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0374" h="99859">
                  <a:moveTo>
                    <a:pt x="24393" y="2162"/>
                  </a:moveTo>
                  <a:cubicBezTo>
                    <a:pt x="37296" y="1794"/>
                    <a:pt x="47926" y="4374"/>
                    <a:pt x="57235" y="10642"/>
                  </a:cubicBezTo>
                  <a:cubicBezTo>
                    <a:pt x="83349" y="28246"/>
                    <a:pt x="102336" y="50888"/>
                    <a:pt x="106944" y="83331"/>
                  </a:cubicBezTo>
                  <a:cubicBezTo>
                    <a:pt x="107559" y="87663"/>
                    <a:pt x="108880" y="91934"/>
                    <a:pt x="110047" y="96204"/>
                  </a:cubicBezTo>
                  <a:cubicBezTo>
                    <a:pt x="110877" y="99246"/>
                    <a:pt x="110231" y="100659"/>
                    <a:pt x="106944" y="99399"/>
                  </a:cubicBezTo>
                  <a:cubicBezTo>
                    <a:pt x="69340" y="85021"/>
                    <a:pt x="34070" y="67294"/>
                    <a:pt x="10813" y="32363"/>
                  </a:cubicBezTo>
                  <a:cubicBezTo>
                    <a:pt x="5406" y="24221"/>
                    <a:pt x="2242" y="15158"/>
                    <a:pt x="613" y="5542"/>
                  </a:cubicBezTo>
                  <a:cubicBezTo>
                    <a:pt x="306" y="3791"/>
                    <a:pt x="-738" y="1579"/>
                    <a:pt x="890" y="442"/>
                  </a:cubicBezTo>
                  <a:cubicBezTo>
                    <a:pt x="2918" y="-941"/>
                    <a:pt x="4577" y="1271"/>
                    <a:pt x="6144" y="2285"/>
                  </a:cubicBezTo>
                  <a:cubicBezTo>
                    <a:pt x="20737" y="11625"/>
                    <a:pt x="33855" y="22869"/>
                    <a:pt x="47066" y="33991"/>
                  </a:cubicBezTo>
                  <a:cubicBezTo>
                    <a:pt x="52442" y="38507"/>
                    <a:pt x="57850" y="43023"/>
                    <a:pt x="63318" y="47417"/>
                  </a:cubicBezTo>
                  <a:cubicBezTo>
                    <a:pt x="65100" y="48830"/>
                    <a:pt x="67128" y="51318"/>
                    <a:pt x="69555" y="49045"/>
                  </a:cubicBezTo>
                  <a:cubicBezTo>
                    <a:pt x="72412" y="46341"/>
                    <a:pt x="69432" y="44283"/>
                    <a:pt x="67927" y="42440"/>
                  </a:cubicBezTo>
                  <a:cubicBezTo>
                    <a:pt x="56375" y="28123"/>
                    <a:pt x="42888" y="15865"/>
                    <a:pt x="28018" y="5112"/>
                  </a:cubicBezTo>
                  <a:cubicBezTo>
                    <a:pt x="27219" y="4528"/>
                    <a:pt x="26482" y="3883"/>
                    <a:pt x="24362" y="2193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56B3D201-A634-4416-8AB8-8317A83094F6}"/>
                </a:ext>
              </a:extLst>
            </p:cNvPr>
            <p:cNvSpPr/>
            <p:nvPr/>
          </p:nvSpPr>
          <p:spPr>
            <a:xfrm>
              <a:off x="4281" y="1419656"/>
              <a:ext cx="412736" cy="290335"/>
            </a:xfrm>
            <a:custGeom>
              <a:avLst/>
              <a:gdLst>
                <a:gd name="connsiteX0" fmla="*/ 31 w 169499"/>
                <a:gd name="connsiteY0" fmla="*/ 101525 h 101750"/>
                <a:gd name="connsiteX1" fmla="*/ 19632 w 169499"/>
                <a:gd name="connsiteY1" fmla="*/ 87884 h 101750"/>
                <a:gd name="connsiteX2" fmla="*/ 110816 w 169499"/>
                <a:gd name="connsiteY2" fmla="*/ 23766 h 101750"/>
                <a:gd name="connsiteX3" fmla="*/ 121968 w 169499"/>
                <a:gd name="connsiteY3" fmla="*/ 13689 h 101750"/>
                <a:gd name="connsiteX4" fmla="*/ 150080 w 169499"/>
                <a:gd name="connsiteY4" fmla="*/ 202 h 101750"/>
                <a:gd name="connsiteX5" fmla="*/ 167315 w 169499"/>
                <a:gd name="connsiteY5" fmla="*/ 7729 h 101750"/>
                <a:gd name="connsiteX6" fmla="*/ 166178 w 169499"/>
                <a:gd name="connsiteY6" fmla="*/ 24780 h 101750"/>
                <a:gd name="connsiteX7" fmla="*/ 140371 w 169499"/>
                <a:gd name="connsiteY7" fmla="*/ 47669 h 101750"/>
                <a:gd name="connsiteX8" fmla="*/ 8848 w 169499"/>
                <a:gd name="connsiteY8" fmla="*/ 100050 h 101750"/>
                <a:gd name="connsiteX9" fmla="*/ 0 w 169499"/>
                <a:gd name="connsiteY9" fmla="*/ 101556 h 10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499" h="101750">
                  <a:moveTo>
                    <a:pt x="31" y="101525"/>
                  </a:moveTo>
                  <a:cubicBezTo>
                    <a:pt x="7251" y="96487"/>
                    <a:pt x="13426" y="92124"/>
                    <a:pt x="19632" y="87884"/>
                  </a:cubicBezTo>
                  <a:cubicBezTo>
                    <a:pt x="50324" y="66932"/>
                    <a:pt x="81230" y="46286"/>
                    <a:pt x="110816" y="23766"/>
                  </a:cubicBezTo>
                  <a:cubicBezTo>
                    <a:pt x="114810" y="20725"/>
                    <a:pt x="118681" y="17438"/>
                    <a:pt x="121968" y="13689"/>
                  </a:cubicBezTo>
                  <a:cubicBezTo>
                    <a:pt x="129495" y="5118"/>
                    <a:pt x="139327" y="1615"/>
                    <a:pt x="150080" y="202"/>
                  </a:cubicBezTo>
                  <a:cubicBezTo>
                    <a:pt x="157084" y="-719"/>
                    <a:pt x="163290" y="1462"/>
                    <a:pt x="167315" y="7729"/>
                  </a:cubicBezTo>
                  <a:cubicBezTo>
                    <a:pt x="171063" y="13567"/>
                    <a:pt x="169527" y="19435"/>
                    <a:pt x="166178" y="24780"/>
                  </a:cubicBezTo>
                  <a:cubicBezTo>
                    <a:pt x="159849" y="34888"/>
                    <a:pt x="151247" y="43214"/>
                    <a:pt x="140371" y="47669"/>
                  </a:cubicBezTo>
                  <a:cubicBezTo>
                    <a:pt x="96684" y="65518"/>
                    <a:pt x="53426" y="84474"/>
                    <a:pt x="8848" y="100050"/>
                  </a:cubicBezTo>
                  <a:cubicBezTo>
                    <a:pt x="6513" y="100880"/>
                    <a:pt x="4209" y="102262"/>
                    <a:pt x="0" y="101556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385A231-B41A-4387-8AB6-49D33C720079}"/>
                </a:ext>
              </a:extLst>
            </p:cNvPr>
            <p:cNvSpPr/>
            <p:nvPr/>
          </p:nvSpPr>
          <p:spPr>
            <a:xfrm>
              <a:off x="647715" y="5315216"/>
              <a:ext cx="268582" cy="288406"/>
            </a:xfrm>
            <a:custGeom>
              <a:avLst/>
              <a:gdLst>
                <a:gd name="connsiteX0" fmla="*/ 110299 w 110299"/>
                <a:gd name="connsiteY0" fmla="*/ 90178 h 101074"/>
                <a:gd name="connsiteX1" fmla="*/ 93156 w 110299"/>
                <a:gd name="connsiteY1" fmla="*/ 70239 h 101074"/>
                <a:gd name="connsiteX2" fmla="*/ 58839 w 110299"/>
                <a:gd name="connsiteY2" fmla="*/ 44033 h 101074"/>
                <a:gd name="connsiteX3" fmla="*/ 57764 w 110299"/>
                <a:gd name="connsiteY3" fmla="*/ 43511 h 101074"/>
                <a:gd name="connsiteX4" fmla="*/ 51834 w 110299"/>
                <a:gd name="connsiteY4" fmla="*/ 43910 h 101074"/>
                <a:gd name="connsiteX5" fmla="*/ 54200 w 110299"/>
                <a:gd name="connsiteY5" fmla="*/ 48703 h 101074"/>
                <a:gd name="connsiteX6" fmla="*/ 78040 w 110299"/>
                <a:gd name="connsiteY6" fmla="*/ 70854 h 101074"/>
                <a:gd name="connsiteX7" fmla="*/ 96751 w 110299"/>
                <a:gd name="connsiteY7" fmla="*/ 94449 h 101074"/>
                <a:gd name="connsiteX8" fmla="*/ 94139 w 110299"/>
                <a:gd name="connsiteY8" fmla="*/ 100777 h 101074"/>
                <a:gd name="connsiteX9" fmla="*/ 70053 w 110299"/>
                <a:gd name="connsiteY9" fmla="*/ 94879 h 101074"/>
                <a:gd name="connsiteX10" fmla="*/ 30574 w 110299"/>
                <a:gd name="connsiteY10" fmla="*/ 53987 h 101074"/>
                <a:gd name="connsiteX11" fmla="*/ 2033 w 110299"/>
                <a:gd name="connsiteY11" fmla="*/ 7166 h 101074"/>
                <a:gd name="connsiteX12" fmla="*/ 6150 w 110299"/>
                <a:gd name="connsiteY12" fmla="*/ 7 h 101074"/>
                <a:gd name="connsiteX13" fmla="*/ 52234 w 110299"/>
                <a:gd name="connsiteY13" fmla="*/ 13925 h 101074"/>
                <a:gd name="connsiteX14" fmla="*/ 110268 w 110299"/>
                <a:gd name="connsiteY14" fmla="*/ 90209 h 10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0299" h="101074">
                  <a:moveTo>
                    <a:pt x="110299" y="90178"/>
                  </a:moveTo>
                  <a:cubicBezTo>
                    <a:pt x="104278" y="83788"/>
                    <a:pt x="99116" y="76691"/>
                    <a:pt x="93156" y="70239"/>
                  </a:cubicBezTo>
                  <a:cubicBezTo>
                    <a:pt x="83202" y="59517"/>
                    <a:pt x="71896" y="50638"/>
                    <a:pt x="58839" y="44033"/>
                  </a:cubicBezTo>
                  <a:cubicBezTo>
                    <a:pt x="58470" y="43848"/>
                    <a:pt x="58132" y="43664"/>
                    <a:pt x="57764" y="43511"/>
                  </a:cubicBezTo>
                  <a:cubicBezTo>
                    <a:pt x="55705" y="42650"/>
                    <a:pt x="53401" y="41391"/>
                    <a:pt x="51834" y="43910"/>
                  </a:cubicBezTo>
                  <a:cubicBezTo>
                    <a:pt x="50359" y="46276"/>
                    <a:pt x="52725" y="47504"/>
                    <a:pt x="54200" y="48703"/>
                  </a:cubicBezTo>
                  <a:cubicBezTo>
                    <a:pt x="62679" y="55523"/>
                    <a:pt x="70544" y="62958"/>
                    <a:pt x="78040" y="70854"/>
                  </a:cubicBezTo>
                  <a:cubicBezTo>
                    <a:pt x="84984" y="78166"/>
                    <a:pt x="91036" y="86184"/>
                    <a:pt x="96751" y="94449"/>
                  </a:cubicBezTo>
                  <a:cubicBezTo>
                    <a:pt x="99331" y="98166"/>
                    <a:pt x="98963" y="100101"/>
                    <a:pt x="94139" y="100777"/>
                  </a:cubicBezTo>
                  <a:cubicBezTo>
                    <a:pt x="85291" y="102006"/>
                    <a:pt x="77395" y="99303"/>
                    <a:pt x="70053" y="94879"/>
                  </a:cubicBezTo>
                  <a:cubicBezTo>
                    <a:pt x="53278" y="84802"/>
                    <a:pt x="41604" y="69686"/>
                    <a:pt x="30574" y="53987"/>
                  </a:cubicBezTo>
                  <a:cubicBezTo>
                    <a:pt x="20036" y="38994"/>
                    <a:pt x="11188" y="22988"/>
                    <a:pt x="2033" y="7166"/>
                  </a:cubicBezTo>
                  <a:cubicBezTo>
                    <a:pt x="-1408" y="1236"/>
                    <a:pt x="-763" y="-116"/>
                    <a:pt x="6150" y="7"/>
                  </a:cubicBezTo>
                  <a:cubicBezTo>
                    <a:pt x="22801" y="315"/>
                    <a:pt x="38378" y="4401"/>
                    <a:pt x="52234" y="13925"/>
                  </a:cubicBezTo>
                  <a:cubicBezTo>
                    <a:pt x="79915" y="32942"/>
                    <a:pt x="95952" y="60900"/>
                    <a:pt x="110268" y="90209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CDCD61B2-E2AF-40FA-AC01-75B83F1D013C}"/>
                </a:ext>
              </a:extLst>
            </p:cNvPr>
            <p:cNvSpPr/>
            <p:nvPr/>
          </p:nvSpPr>
          <p:spPr>
            <a:xfrm>
              <a:off x="474686" y="1654575"/>
              <a:ext cx="95200" cy="400873"/>
            </a:xfrm>
            <a:custGeom>
              <a:avLst/>
              <a:gdLst>
                <a:gd name="connsiteX0" fmla="*/ 33551 w 39096"/>
                <a:gd name="connsiteY0" fmla="*/ 140459 h 140489"/>
                <a:gd name="connsiteX1" fmla="*/ 19081 w 39096"/>
                <a:gd name="connsiteY1" fmla="*/ 115819 h 140489"/>
                <a:gd name="connsiteX2" fmla="*/ 125 w 39096"/>
                <a:gd name="connsiteY2" fmla="*/ 48506 h 140489"/>
                <a:gd name="connsiteX3" fmla="*/ 8635 w 39096"/>
                <a:gd name="connsiteY3" fmla="*/ 5863 h 140489"/>
                <a:gd name="connsiteX4" fmla="*/ 20310 w 39096"/>
                <a:gd name="connsiteY4" fmla="*/ 4727 h 140489"/>
                <a:gd name="connsiteX5" fmla="*/ 38989 w 39096"/>
                <a:gd name="connsiteY5" fmla="*/ 56709 h 140489"/>
                <a:gd name="connsiteX6" fmla="*/ 35763 w 39096"/>
                <a:gd name="connsiteY6" fmla="*/ 115543 h 140489"/>
                <a:gd name="connsiteX7" fmla="*/ 35763 w 39096"/>
                <a:gd name="connsiteY7" fmla="*/ 140059 h 140489"/>
                <a:gd name="connsiteX8" fmla="*/ 33551 w 39096"/>
                <a:gd name="connsiteY8" fmla="*/ 140489 h 14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96" h="140489">
                  <a:moveTo>
                    <a:pt x="33551" y="140459"/>
                  </a:moveTo>
                  <a:cubicBezTo>
                    <a:pt x="27468" y="133024"/>
                    <a:pt x="23290" y="124360"/>
                    <a:pt x="19081" y="115819"/>
                  </a:cubicBezTo>
                  <a:cubicBezTo>
                    <a:pt x="8666" y="94559"/>
                    <a:pt x="1354" y="72347"/>
                    <a:pt x="125" y="48506"/>
                  </a:cubicBezTo>
                  <a:cubicBezTo>
                    <a:pt x="-643" y="33636"/>
                    <a:pt x="2122" y="19320"/>
                    <a:pt x="8635" y="5863"/>
                  </a:cubicBezTo>
                  <a:cubicBezTo>
                    <a:pt x="12199" y="-1479"/>
                    <a:pt x="15916" y="-2002"/>
                    <a:pt x="20310" y="4727"/>
                  </a:cubicBezTo>
                  <a:cubicBezTo>
                    <a:pt x="30632" y="20518"/>
                    <a:pt x="38221" y="37354"/>
                    <a:pt x="38989" y="56709"/>
                  </a:cubicBezTo>
                  <a:cubicBezTo>
                    <a:pt x="39788" y="76433"/>
                    <a:pt x="35886" y="95880"/>
                    <a:pt x="35763" y="115543"/>
                  </a:cubicBezTo>
                  <a:cubicBezTo>
                    <a:pt x="35702" y="123715"/>
                    <a:pt x="35763" y="131887"/>
                    <a:pt x="35763" y="140059"/>
                  </a:cubicBezTo>
                  <a:cubicBezTo>
                    <a:pt x="35026" y="140213"/>
                    <a:pt x="34288" y="140336"/>
                    <a:pt x="33551" y="140489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E240CC56-E953-4BFA-8BCF-0FF26851418F}"/>
                </a:ext>
              </a:extLst>
            </p:cNvPr>
            <p:cNvSpPr/>
            <p:nvPr/>
          </p:nvSpPr>
          <p:spPr>
            <a:xfrm>
              <a:off x="1158535" y="6134297"/>
              <a:ext cx="315664" cy="125764"/>
            </a:xfrm>
            <a:custGeom>
              <a:avLst/>
              <a:gdLst>
                <a:gd name="connsiteX0" fmla="*/ 0 w 129634"/>
                <a:gd name="connsiteY0" fmla="*/ 19534 h 44075"/>
                <a:gd name="connsiteX1" fmla="*/ 37758 w 129634"/>
                <a:gd name="connsiteY1" fmla="*/ 824 h 44075"/>
                <a:gd name="connsiteX2" fmla="*/ 102736 w 129634"/>
                <a:gd name="connsiteY2" fmla="*/ 7429 h 44075"/>
                <a:gd name="connsiteX3" fmla="*/ 125225 w 129634"/>
                <a:gd name="connsiteY3" fmla="*/ 11700 h 44075"/>
                <a:gd name="connsiteX4" fmla="*/ 129465 w 129634"/>
                <a:gd name="connsiteY4" fmla="*/ 13481 h 44075"/>
                <a:gd name="connsiteX5" fmla="*/ 126853 w 129634"/>
                <a:gd name="connsiteY5" fmla="*/ 17752 h 44075"/>
                <a:gd name="connsiteX6" fmla="*/ 68450 w 129634"/>
                <a:gd name="connsiteY6" fmla="*/ 43620 h 44075"/>
                <a:gd name="connsiteX7" fmla="*/ 11183 w 129634"/>
                <a:gd name="connsiteY7" fmla="*/ 33451 h 44075"/>
                <a:gd name="connsiteX8" fmla="*/ 24732 w 129634"/>
                <a:gd name="connsiteY8" fmla="*/ 31116 h 44075"/>
                <a:gd name="connsiteX9" fmla="*/ 55331 w 129634"/>
                <a:gd name="connsiteY9" fmla="*/ 28505 h 44075"/>
                <a:gd name="connsiteX10" fmla="*/ 61230 w 129634"/>
                <a:gd name="connsiteY10" fmla="*/ 23958 h 44075"/>
                <a:gd name="connsiteX11" fmla="*/ 55239 w 129634"/>
                <a:gd name="connsiteY11" fmla="*/ 20517 h 44075"/>
                <a:gd name="connsiteX12" fmla="*/ 6482 w 129634"/>
                <a:gd name="connsiteY12" fmla="*/ 19503 h 44075"/>
                <a:gd name="connsiteX13" fmla="*/ 61 w 129634"/>
                <a:gd name="connsiteY13" fmla="*/ 19503 h 4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9634" h="44075">
                  <a:moveTo>
                    <a:pt x="0" y="19534"/>
                  </a:moveTo>
                  <a:cubicBezTo>
                    <a:pt x="10353" y="7951"/>
                    <a:pt x="23257" y="2759"/>
                    <a:pt x="37758" y="824"/>
                  </a:cubicBezTo>
                  <a:cubicBezTo>
                    <a:pt x="59970" y="-2126"/>
                    <a:pt x="81261" y="3497"/>
                    <a:pt x="102736" y="7429"/>
                  </a:cubicBezTo>
                  <a:cubicBezTo>
                    <a:pt x="110232" y="8812"/>
                    <a:pt x="117729" y="10286"/>
                    <a:pt x="125225" y="11700"/>
                  </a:cubicBezTo>
                  <a:cubicBezTo>
                    <a:pt x="126792" y="12007"/>
                    <a:pt x="128850" y="11853"/>
                    <a:pt x="129465" y="13481"/>
                  </a:cubicBezTo>
                  <a:cubicBezTo>
                    <a:pt x="130264" y="15571"/>
                    <a:pt x="128052" y="16584"/>
                    <a:pt x="126853" y="17752"/>
                  </a:cubicBezTo>
                  <a:cubicBezTo>
                    <a:pt x="110417" y="33175"/>
                    <a:pt x="90693" y="41162"/>
                    <a:pt x="68450" y="43620"/>
                  </a:cubicBezTo>
                  <a:cubicBezTo>
                    <a:pt x="48880" y="45771"/>
                    <a:pt x="30876" y="39964"/>
                    <a:pt x="11183" y="33451"/>
                  </a:cubicBezTo>
                  <a:cubicBezTo>
                    <a:pt x="16621" y="31546"/>
                    <a:pt x="20707" y="31485"/>
                    <a:pt x="24732" y="31116"/>
                  </a:cubicBezTo>
                  <a:cubicBezTo>
                    <a:pt x="34932" y="30225"/>
                    <a:pt x="45131" y="29396"/>
                    <a:pt x="55331" y="28505"/>
                  </a:cubicBezTo>
                  <a:cubicBezTo>
                    <a:pt x="58219" y="28259"/>
                    <a:pt x="61384" y="27767"/>
                    <a:pt x="61230" y="23958"/>
                  </a:cubicBezTo>
                  <a:cubicBezTo>
                    <a:pt x="61076" y="20210"/>
                    <a:pt x="57697" y="20824"/>
                    <a:pt x="55239" y="20517"/>
                  </a:cubicBezTo>
                  <a:cubicBezTo>
                    <a:pt x="39018" y="18489"/>
                    <a:pt x="22735" y="19472"/>
                    <a:pt x="6482" y="19503"/>
                  </a:cubicBezTo>
                  <a:cubicBezTo>
                    <a:pt x="4332" y="19503"/>
                    <a:pt x="2212" y="19503"/>
                    <a:pt x="61" y="19503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0E557221-3419-430C-AF9F-90AE14F87801}"/>
                </a:ext>
              </a:extLst>
            </p:cNvPr>
            <p:cNvSpPr/>
            <p:nvPr/>
          </p:nvSpPr>
          <p:spPr>
            <a:xfrm>
              <a:off x="52962" y="4687562"/>
              <a:ext cx="191581" cy="414826"/>
            </a:xfrm>
            <a:custGeom>
              <a:avLst/>
              <a:gdLst>
                <a:gd name="connsiteX0" fmla="*/ 78536 w 78677"/>
                <a:gd name="connsiteY0" fmla="*/ 0 h 145379"/>
                <a:gd name="connsiteX1" fmla="*/ 39 w 78677"/>
                <a:gd name="connsiteY1" fmla="*/ 145379 h 145379"/>
                <a:gd name="connsiteX2" fmla="*/ 78536 w 78677"/>
                <a:gd name="connsiteY2" fmla="*/ 0 h 14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677" h="145379">
                  <a:moveTo>
                    <a:pt x="78536" y="0"/>
                  </a:moveTo>
                  <a:cubicBezTo>
                    <a:pt x="81608" y="40861"/>
                    <a:pt x="34234" y="128267"/>
                    <a:pt x="39" y="145379"/>
                  </a:cubicBezTo>
                  <a:cubicBezTo>
                    <a:pt x="-1773" y="126730"/>
                    <a:pt x="59365" y="12996"/>
                    <a:pt x="78536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3D95B8BF-FDD2-4DDB-9549-4F191C8664EA}"/>
                </a:ext>
              </a:extLst>
            </p:cNvPr>
            <p:cNvSpPr/>
            <p:nvPr/>
          </p:nvSpPr>
          <p:spPr>
            <a:xfrm>
              <a:off x="5554" y="1565155"/>
              <a:ext cx="377855" cy="167732"/>
            </a:xfrm>
            <a:custGeom>
              <a:avLst/>
              <a:gdLst>
                <a:gd name="connsiteX0" fmla="*/ 0 w 155174"/>
                <a:gd name="connsiteY0" fmla="*/ 57570 h 58783"/>
                <a:gd name="connsiteX1" fmla="*/ 7773 w 155174"/>
                <a:gd name="connsiteY1" fmla="*/ 54559 h 58783"/>
                <a:gd name="connsiteX2" fmla="*/ 138466 w 155174"/>
                <a:gd name="connsiteY2" fmla="*/ 2238 h 58783"/>
                <a:gd name="connsiteX3" fmla="*/ 142891 w 155174"/>
                <a:gd name="connsiteY3" fmla="*/ 395 h 58783"/>
                <a:gd name="connsiteX4" fmla="*/ 154074 w 155174"/>
                <a:gd name="connsiteY4" fmla="*/ 2945 h 58783"/>
                <a:gd name="connsiteX5" fmla="*/ 152138 w 155174"/>
                <a:gd name="connsiteY5" fmla="*/ 12899 h 58783"/>
                <a:gd name="connsiteX6" fmla="*/ 125440 w 155174"/>
                <a:gd name="connsiteY6" fmla="*/ 34897 h 58783"/>
                <a:gd name="connsiteX7" fmla="*/ 56376 w 155174"/>
                <a:gd name="connsiteY7" fmla="*/ 54958 h 58783"/>
                <a:gd name="connsiteX8" fmla="*/ 6575 w 155174"/>
                <a:gd name="connsiteY8" fmla="*/ 58676 h 58783"/>
                <a:gd name="connsiteX9" fmla="*/ 0 w 155174"/>
                <a:gd name="connsiteY9" fmla="*/ 57539 h 5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174" h="58783">
                  <a:moveTo>
                    <a:pt x="0" y="57570"/>
                  </a:moveTo>
                  <a:cubicBezTo>
                    <a:pt x="2304" y="55388"/>
                    <a:pt x="5223" y="55296"/>
                    <a:pt x="7773" y="54559"/>
                  </a:cubicBezTo>
                  <a:cubicBezTo>
                    <a:pt x="52996" y="41225"/>
                    <a:pt x="97052" y="25035"/>
                    <a:pt x="138466" y="2238"/>
                  </a:cubicBezTo>
                  <a:cubicBezTo>
                    <a:pt x="139849" y="1470"/>
                    <a:pt x="141354" y="610"/>
                    <a:pt x="142891" y="395"/>
                  </a:cubicBezTo>
                  <a:cubicBezTo>
                    <a:pt x="146884" y="-127"/>
                    <a:pt x="151308" y="-742"/>
                    <a:pt x="154074" y="2945"/>
                  </a:cubicBezTo>
                  <a:cubicBezTo>
                    <a:pt x="156716" y="6509"/>
                    <a:pt x="154012" y="9981"/>
                    <a:pt x="152138" y="12899"/>
                  </a:cubicBezTo>
                  <a:cubicBezTo>
                    <a:pt x="145625" y="23038"/>
                    <a:pt x="135701" y="29244"/>
                    <a:pt x="125440" y="34897"/>
                  </a:cubicBezTo>
                  <a:cubicBezTo>
                    <a:pt x="103934" y="46755"/>
                    <a:pt x="80370" y="51640"/>
                    <a:pt x="56376" y="54958"/>
                  </a:cubicBezTo>
                  <a:cubicBezTo>
                    <a:pt x="39847" y="57232"/>
                    <a:pt x="23288" y="59229"/>
                    <a:pt x="6575" y="58676"/>
                  </a:cubicBezTo>
                  <a:cubicBezTo>
                    <a:pt x="4485" y="58614"/>
                    <a:pt x="2243" y="59382"/>
                    <a:pt x="0" y="57539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06BFCC52-5FEA-4E7F-9BB0-FE66C9BD97CE}"/>
                </a:ext>
              </a:extLst>
            </p:cNvPr>
            <p:cNvSpPr/>
            <p:nvPr/>
          </p:nvSpPr>
          <p:spPr>
            <a:xfrm>
              <a:off x="474017" y="2274604"/>
              <a:ext cx="284322" cy="97116"/>
            </a:xfrm>
            <a:custGeom>
              <a:avLst/>
              <a:gdLst>
                <a:gd name="connsiteX0" fmla="*/ 0 w 116763"/>
                <a:gd name="connsiteY0" fmla="*/ 16253 h 34035"/>
                <a:gd name="connsiteX1" fmla="*/ 23196 w 116763"/>
                <a:gd name="connsiteY1" fmla="*/ 15024 h 34035"/>
                <a:gd name="connsiteX2" fmla="*/ 88020 w 116763"/>
                <a:gd name="connsiteY2" fmla="*/ 1783 h 34035"/>
                <a:gd name="connsiteX3" fmla="*/ 107129 w 116763"/>
                <a:gd name="connsiteY3" fmla="*/ 247 h 34035"/>
                <a:gd name="connsiteX4" fmla="*/ 116131 w 116763"/>
                <a:gd name="connsiteY4" fmla="*/ 5285 h 34035"/>
                <a:gd name="connsiteX5" fmla="*/ 113428 w 116763"/>
                <a:gd name="connsiteY5" fmla="*/ 15823 h 34035"/>
                <a:gd name="connsiteX6" fmla="*/ 96899 w 116763"/>
                <a:gd name="connsiteY6" fmla="*/ 27436 h 34035"/>
                <a:gd name="connsiteX7" fmla="*/ 5376 w 116763"/>
                <a:gd name="connsiteY7" fmla="*/ 20800 h 34035"/>
                <a:gd name="connsiteX8" fmla="*/ 31 w 116763"/>
                <a:gd name="connsiteY8" fmla="*/ 16223 h 3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763" h="34035">
                  <a:moveTo>
                    <a:pt x="0" y="16253"/>
                  </a:moveTo>
                  <a:cubicBezTo>
                    <a:pt x="8172" y="15854"/>
                    <a:pt x="15730" y="15946"/>
                    <a:pt x="23196" y="15024"/>
                  </a:cubicBezTo>
                  <a:cubicBezTo>
                    <a:pt x="45131" y="12382"/>
                    <a:pt x="66299" y="5685"/>
                    <a:pt x="88020" y="1783"/>
                  </a:cubicBezTo>
                  <a:cubicBezTo>
                    <a:pt x="94349" y="646"/>
                    <a:pt x="100678" y="-521"/>
                    <a:pt x="107129" y="247"/>
                  </a:cubicBezTo>
                  <a:cubicBezTo>
                    <a:pt x="110755" y="677"/>
                    <a:pt x="114534" y="1476"/>
                    <a:pt x="116131" y="5285"/>
                  </a:cubicBezTo>
                  <a:cubicBezTo>
                    <a:pt x="117821" y="9279"/>
                    <a:pt x="115855" y="12720"/>
                    <a:pt x="113428" y="15823"/>
                  </a:cubicBezTo>
                  <a:cubicBezTo>
                    <a:pt x="109096" y="21353"/>
                    <a:pt x="103443" y="25255"/>
                    <a:pt x="96899" y="27436"/>
                  </a:cubicBezTo>
                  <a:cubicBezTo>
                    <a:pt x="65500" y="37913"/>
                    <a:pt x="34932" y="36069"/>
                    <a:pt x="5376" y="20800"/>
                  </a:cubicBezTo>
                  <a:cubicBezTo>
                    <a:pt x="3656" y="19909"/>
                    <a:pt x="1659" y="19203"/>
                    <a:pt x="31" y="16223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F89E5318-EB8C-4021-8822-FCBC437523D5}"/>
                </a:ext>
              </a:extLst>
            </p:cNvPr>
            <p:cNvSpPr/>
            <p:nvPr/>
          </p:nvSpPr>
          <p:spPr>
            <a:xfrm>
              <a:off x="657377" y="1810434"/>
              <a:ext cx="242922" cy="162565"/>
            </a:xfrm>
            <a:custGeom>
              <a:avLst/>
              <a:gdLst>
                <a:gd name="connsiteX0" fmla="*/ 31 w 99761"/>
                <a:gd name="connsiteY0" fmla="*/ 56066 h 56972"/>
                <a:gd name="connsiteX1" fmla="*/ 21199 w 99761"/>
                <a:gd name="connsiteY1" fmla="*/ 40459 h 56972"/>
                <a:gd name="connsiteX2" fmla="*/ 57666 w 99761"/>
                <a:gd name="connsiteY2" fmla="*/ 9921 h 56972"/>
                <a:gd name="connsiteX3" fmla="*/ 77667 w 99761"/>
                <a:gd name="connsiteY3" fmla="*/ 489 h 56972"/>
                <a:gd name="connsiteX4" fmla="*/ 95516 w 99761"/>
                <a:gd name="connsiteY4" fmla="*/ 4022 h 56972"/>
                <a:gd name="connsiteX5" fmla="*/ 98619 w 99761"/>
                <a:gd name="connsiteY5" fmla="*/ 14867 h 56972"/>
                <a:gd name="connsiteX6" fmla="*/ 92444 w 99761"/>
                <a:gd name="connsiteY6" fmla="*/ 22978 h 56972"/>
                <a:gd name="connsiteX7" fmla="*/ 40154 w 99761"/>
                <a:gd name="connsiteY7" fmla="*/ 49768 h 56972"/>
                <a:gd name="connsiteX8" fmla="*/ 3472 w 99761"/>
                <a:gd name="connsiteY8" fmla="*/ 56681 h 56972"/>
                <a:gd name="connsiteX9" fmla="*/ 0 w 99761"/>
                <a:gd name="connsiteY9" fmla="*/ 56066 h 5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761" h="56972">
                  <a:moveTo>
                    <a:pt x="31" y="56066"/>
                  </a:moveTo>
                  <a:cubicBezTo>
                    <a:pt x="7097" y="50844"/>
                    <a:pt x="14071" y="45559"/>
                    <a:pt x="21199" y="40459"/>
                  </a:cubicBezTo>
                  <a:cubicBezTo>
                    <a:pt x="34163" y="31212"/>
                    <a:pt x="44640" y="19046"/>
                    <a:pt x="57666" y="9921"/>
                  </a:cubicBezTo>
                  <a:cubicBezTo>
                    <a:pt x="63811" y="5620"/>
                    <a:pt x="70232" y="2025"/>
                    <a:pt x="77667" y="489"/>
                  </a:cubicBezTo>
                  <a:cubicBezTo>
                    <a:pt x="84149" y="-862"/>
                    <a:pt x="90048" y="674"/>
                    <a:pt x="95516" y="4022"/>
                  </a:cubicBezTo>
                  <a:cubicBezTo>
                    <a:pt x="99787" y="6634"/>
                    <a:pt x="100862" y="10290"/>
                    <a:pt x="98619" y="14867"/>
                  </a:cubicBezTo>
                  <a:cubicBezTo>
                    <a:pt x="97083" y="18001"/>
                    <a:pt x="94871" y="20551"/>
                    <a:pt x="92444" y="22978"/>
                  </a:cubicBezTo>
                  <a:cubicBezTo>
                    <a:pt x="77851" y="37449"/>
                    <a:pt x="60124" y="45836"/>
                    <a:pt x="40154" y="49768"/>
                  </a:cubicBezTo>
                  <a:cubicBezTo>
                    <a:pt x="27958" y="52165"/>
                    <a:pt x="15699" y="54407"/>
                    <a:pt x="3472" y="56681"/>
                  </a:cubicBezTo>
                  <a:cubicBezTo>
                    <a:pt x="2366" y="56896"/>
                    <a:pt x="1137" y="57449"/>
                    <a:pt x="0" y="56066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1A74897C-21A3-4C2F-BE5F-11465970DFBF}"/>
                </a:ext>
              </a:extLst>
            </p:cNvPr>
            <p:cNvSpPr/>
            <p:nvPr/>
          </p:nvSpPr>
          <p:spPr>
            <a:xfrm>
              <a:off x="154620" y="5074750"/>
              <a:ext cx="277952" cy="93024"/>
            </a:xfrm>
            <a:custGeom>
              <a:avLst/>
              <a:gdLst>
                <a:gd name="connsiteX0" fmla="*/ 114147 w 114147"/>
                <a:gd name="connsiteY0" fmla="*/ 31715 h 32601"/>
                <a:gd name="connsiteX1" fmla="*/ 110829 w 114147"/>
                <a:gd name="connsiteY1" fmla="*/ 32514 h 32601"/>
                <a:gd name="connsiteX2" fmla="*/ 57464 w 114147"/>
                <a:gd name="connsiteY2" fmla="*/ 28612 h 32601"/>
                <a:gd name="connsiteX3" fmla="*/ 2163 w 114147"/>
                <a:gd name="connsiteY3" fmla="*/ 7075 h 32601"/>
                <a:gd name="connsiteX4" fmla="*/ 74 w 114147"/>
                <a:gd name="connsiteY4" fmla="*/ 4648 h 32601"/>
                <a:gd name="connsiteX5" fmla="*/ 3054 w 114147"/>
                <a:gd name="connsiteY5" fmla="*/ 2958 h 32601"/>
                <a:gd name="connsiteX6" fmla="*/ 38846 w 114147"/>
                <a:gd name="connsiteY6" fmla="*/ 624 h 32601"/>
                <a:gd name="connsiteX7" fmla="*/ 109723 w 114147"/>
                <a:gd name="connsiteY7" fmla="*/ 26461 h 32601"/>
                <a:gd name="connsiteX8" fmla="*/ 114116 w 114147"/>
                <a:gd name="connsiteY8" fmla="*/ 31715 h 3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147" h="32601">
                  <a:moveTo>
                    <a:pt x="114147" y="31715"/>
                  </a:moveTo>
                  <a:cubicBezTo>
                    <a:pt x="113256" y="32851"/>
                    <a:pt x="111966" y="32606"/>
                    <a:pt x="110829" y="32514"/>
                  </a:cubicBezTo>
                  <a:cubicBezTo>
                    <a:pt x="93041" y="31039"/>
                    <a:pt x="75160" y="31315"/>
                    <a:pt x="57464" y="28612"/>
                  </a:cubicBezTo>
                  <a:cubicBezTo>
                    <a:pt x="37433" y="25540"/>
                    <a:pt x="20075" y="15585"/>
                    <a:pt x="2163" y="7075"/>
                  </a:cubicBezTo>
                  <a:cubicBezTo>
                    <a:pt x="1180" y="6614"/>
                    <a:pt x="-356" y="6215"/>
                    <a:pt x="74" y="4648"/>
                  </a:cubicBezTo>
                  <a:cubicBezTo>
                    <a:pt x="443" y="3327"/>
                    <a:pt x="1918" y="3266"/>
                    <a:pt x="3054" y="2958"/>
                  </a:cubicBezTo>
                  <a:cubicBezTo>
                    <a:pt x="14821" y="-175"/>
                    <a:pt x="26803" y="-575"/>
                    <a:pt x="38846" y="624"/>
                  </a:cubicBezTo>
                  <a:cubicBezTo>
                    <a:pt x="64653" y="3204"/>
                    <a:pt x="88740" y="10578"/>
                    <a:pt x="109723" y="26461"/>
                  </a:cubicBezTo>
                  <a:cubicBezTo>
                    <a:pt x="112304" y="28397"/>
                    <a:pt x="112273" y="28428"/>
                    <a:pt x="114116" y="31715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670A0F80-57C2-4163-82A0-75326456832E}"/>
                </a:ext>
              </a:extLst>
            </p:cNvPr>
            <p:cNvSpPr/>
            <p:nvPr/>
          </p:nvSpPr>
          <p:spPr>
            <a:xfrm>
              <a:off x="1029982" y="5617361"/>
              <a:ext cx="170947" cy="200213"/>
            </a:xfrm>
            <a:custGeom>
              <a:avLst/>
              <a:gdLst>
                <a:gd name="connsiteX0" fmla="*/ 9289 w 70203"/>
                <a:gd name="connsiteY0" fmla="*/ 69973 h 70166"/>
                <a:gd name="connsiteX1" fmla="*/ 26771 w 70203"/>
                <a:gd name="connsiteY1" fmla="*/ 49911 h 70166"/>
                <a:gd name="connsiteX2" fmla="*/ 46218 w 70203"/>
                <a:gd name="connsiteY2" fmla="*/ 31048 h 70166"/>
                <a:gd name="connsiteX3" fmla="*/ 48123 w 70203"/>
                <a:gd name="connsiteY3" fmla="*/ 24995 h 70166"/>
                <a:gd name="connsiteX4" fmla="*/ 42132 w 70203"/>
                <a:gd name="connsiteY4" fmla="*/ 25548 h 70166"/>
                <a:gd name="connsiteX5" fmla="*/ 7938 w 70203"/>
                <a:gd name="connsiteY5" fmla="*/ 52799 h 70166"/>
                <a:gd name="connsiteX6" fmla="*/ 1271 w 70203"/>
                <a:gd name="connsiteY6" fmla="*/ 59527 h 70166"/>
                <a:gd name="connsiteX7" fmla="*/ 534 w 70203"/>
                <a:gd name="connsiteY7" fmla="*/ 55226 h 70166"/>
                <a:gd name="connsiteX8" fmla="*/ 35066 w 70203"/>
                <a:gd name="connsiteY8" fmla="*/ 10218 h 70166"/>
                <a:gd name="connsiteX9" fmla="*/ 65051 w 70203"/>
                <a:gd name="connsiteY9" fmla="*/ 110 h 70166"/>
                <a:gd name="connsiteX10" fmla="*/ 69629 w 70203"/>
                <a:gd name="connsiteY10" fmla="*/ 4841 h 70166"/>
                <a:gd name="connsiteX11" fmla="*/ 18383 w 70203"/>
                <a:gd name="connsiteY11" fmla="*/ 67730 h 70166"/>
                <a:gd name="connsiteX12" fmla="*/ 9289 w 70203"/>
                <a:gd name="connsiteY12" fmla="*/ 70004 h 7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203" h="70166">
                  <a:moveTo>
                    <a:pt x="9289" y="69973"/>
                  </a:moveTo>
                  <a:cubicBezTo>
                    <a:pt x="14881" y="62262"/>
                    <a:pt x="20718" y="55994"/>
                    <a:pt x="26771" y="49911"/>
                  </a:cubicBezTo>
                  <a:cubicBezTo>
                    <a:pt x="33130" y="43521"/>
                    <a:pt x="39766" y="37377"/>
                    <a:pt x="46218" y="31048"/>
                  </a:cubicBezTo>
                  <a:cubicBezTo>
                    <a:pt x="47877" y="29419"/>
                    <a:pt x="50304" y="27576"/>
                    <a:pt x="48123" y="24995"/>
                  </a:cubicBezTo>
                  <a:cubicBezTo>
                    <a:pt x="46249" y="22783"/>
                    <a:pt x="44006" y="24596"/>
                    <a:pt x="42132" y="25548"/>
                  </a:cubicBezTo>
                  <a:cubicBezTo>
                    <a:pt x="28921" y="32338"/>
                    <a:pt x="17922" y="41893"/>
                    <a:pt x="7938" y="52799"/>
                  </a:cubicBezTo>
                  <a:cubicBezTo>
                    <a:pt x="5818" y="55103"/>
                    <a:pt x="4251" y="58022"/>
                    <a:pt x="1271" y="59527"/>
                  </a:cubicBezTo>
                  <a:cubicBezTo>
                    <a:pt x="-818" y="58299"/>
                    <a:pt x="226" y="56640"/>
                    <a:pt x="534" y="55226"/>
                  </a:cubicBezTo>
                  <a:cubicBezTo>
                    <a:pt x="4958" y="34796"/>
                    <a:pt x="17984" y="20909"/>
                    <a:pt x="35066" y="10218"/>
                  </a:cubicBezTo>
                  <a:cubicBezTo>
                    <a:pt x="44221" y="4503"/>
                    <a:pt x="54267" y="1155"/>
                    <a:pt x="65051" y="110"/>
                  </a:cubicBezTo>
                  <a:cubicBezTo>
                    <a:pt x="68369" y="-228"/>
                    <a:pt x="71533" y="-74"/>
                    <a:pt x="69629" y="4841"/>
                  </a:cubicBezTo>
                  <a:cubicBezTo>
                    <a:pt x="59367" y="31355"/>
                    <a:pt x="44497" y="54151"/>
                    <a:pt x="18383" y="67730"/>
                  </a:cubicBezTo>
                  <a:cubicBezTo>
                    <a:pt x="15987" y="68959"/>
                    <a:pt x="13621" y="70711"/>
                    <a:pt x="9289" y="70004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2BA29292-A65C-4C57-A512-DB2931774D81}"/>
                </a:ext>
              </a:extLst>
            </p:cNvPr>
            <p:cNvSpPr/>
            <p:nvPr/>
          </p:nvSpPr>
          <p:spPr>
            <a:xfrm>
              <a:off x="326517" y="1982444"/>
              <a:ext cx="302695" cy="621956"/>
            </a:xfrm>
            <a:custGeom>
              <a:avLst/>
              <a:gdLst>
                <a:gd name="connsiteX0" fmla="*/ 789 w 124308"/>
                <a:gd name="connsiteY0" fmla="*/ 217970 h 217969"/>
                <a:gd name="connsiteX1" fmla="*/ 1127 w 124308"/>
                <a:gd name="connsiteY1" fmla="*/ 212132 h 217969"/>
                <a:gd name="connsiteX2" fmla="*/ 57871 w 124308"/>
                <a:gd name="connsiteY2" fmla="*/ 98397 h 217969"/>
                <a:gd name="connsiteX3" fmla="*/ 63524 w 124308"/>
                <a:gd name="connsiteY3" fmla="*/ 94188 h 217969"/>
                <a:gd name="connsiteX4" fmla="*/ 65367 w 124308"/>
                <a:gd name="connsiteY4" fmla="*/ 90471 h 217969"/>
                <a:gd name="connsiteX5" fmla="*/ 69146 w 124308"/>
                <a:gd name="connsiteY5" fmla="*/ 78673 h 217969"/>
                <a:gd name="connsiteX6" fmla="*/ 90744 w 124308"/>
                <a:gd name="connsiteY6" fmla="*/ 43158 h 217969"/>
                <a:gd name="connsiteX7" fmla="*/ 114616 w 124308"/>
                <a:gd name="connsiteY7" fmla="*/ 4970 h 217969"/>
                <a:gd name="connsiteX8" fmla="*/ 117012 w 124308"/>
                <a:gd name="connsiteY8" fmla="*/ 1498 h 217969"/>
                <a:gd name="connsiteX9" fmla="*/ 122849 w 124308"/>
                <a:gd name="connsiteY9" fmla="*/ 1314 h 217969"/>
                <a:gd name="connsiteX10" fmla="*/ 123064 w 124308"/>
                <a:gd name="connsiteY10" fmla="*/ 5830 h 217969"/>
                <a:gd name="connsiteX11" fmla="*/ 107887 w 124308"/>
                <a:gd name="connsiteY11" fmla="*/ 29671 h 217969"/>
                <a:gd name="connsiteX12" fmla="*/ 100606 w 124308"/>
                <a:gd name="connsiteY12" fmla="*/ 41622 h 217969"/>
                <a:gd name="connsiteX13" fmla="*/ 84354 w 124308"/>
                <a:gd name="connsiteY13" fmla="*/ 70471 h 217969"/>
                <a:gd name="connsiteX14" fmla="*/ 76581 w 124308"/>
                <a:gd name="connsiteY14" fmla="*/ 75755 h 217969"/>
                <a:gd name="connsiteX15" fmla="*/ 75076 w 124308"/>
                <a:gd name="connsiteY15" fmla="*/ 80609 h 217969"/>
                <a:gd name="connsiteX16" fmla="*/ 75107 w 124308"/>
                <a:gd name="connsiteY16" fmla="*/ 86569 h 217969"/>
                <a:gd name="connsiteX17" fmla="*/ 61189 w 124308"/>
                <a:gd name="connsiteY17" fmla="*/ 111239 h 217969"/>
                <a:gd name="connsiteX18" fmla="*/ 55628 w 124308"/>
                <a:gd name="connsiteY18" fmla="*/ 115110 h 217969"/>
                <a:gd name="connsiteX19" fmla="*/ 53478 w 124308"/>
                <a:gd name="connsiteY19" fmla="*/ 118859 h 217969"/>
                <a:gd name="connsiteX20" fmla="*/ 53631 w 124308"/>
                <a:gd name="connsiteY20" fmla="*/ 124880 h 217969"/>
                <a:gd name="connsiteX21" fmla="*/ 3093 w 124308"/>
                <a:gd name="connsiteY21" fmla="*/ 215389 h 217969"/>
                <a:gd name="connsiteX22" fmla="*/ 789 w 124308"/>
                <a:gd name="connsiteY22" fmla="*/ 217939 h 2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4308" h="217969">
                  <a:moveTo>
                    <a:pt x="789" y="217970"/>
                  </a:moveTo>
                  <a:cubicBezTo>
                    <a:pt x="-840" y="215266"/>
                    <a:pt x="451" y="213730"/>
                    <a:pt x="1127" y="212132"/>
                  </a:cubicBezTo>
                  <a:cubicBezTo>
                    <a:pt x="17809" y="173115"/>
                    <a:pt x="37041" y="135357"/>
                    <a:pt x="57871" y="98397"/>
                  </a:cubicBezTo>
                  <a:cubicBezTo>
                    <a:pt x="59100" y="96247"/>
                    <a:pt x="59807" y="93635"/>
                    <a:pt x="63524" y="94188"/>
                  </a:cubicBezTo>
                  <a:cubicBezTo>
                    <a:pt x="65675" y="94526"/>
                    <a:pt x="65521" y="91946"/>
                    <a:pt x="65367" y="90471"/>
                  </a:cubicBezTo>
                  <a:cubicBezTo>
                    <a:pt x="64907" y="85924"/>
                    <a:pt x="66934" y="82329"/>
                    <a:pt x="69146" y="78673"/>
                  </a:cubicBezTo>
                  <a:cubicBezTo>
                    <a:pt x="76305" y="66815"/>
                    <a:pt x="82756" y="54433"/>
                    <a:pt x="90744" y="43158"/>
                  </a:cubicBezTo>
                  <a:cubicBezTo>
                    <a:pt x="99439" y="30838"/>
                    <a:pt x="105583" y="17013"/>
                    <a:pt x="114616" y="4970"/>
                  </a:cubicBezTo>
                  <a:cubicBezTo>
                    <a:pt x="115445" y="3833"/>
                    <a:pt x="116213" y="2666"/>
                    <a:pt x="117012" y="1498"/>
                  </a:cubicBezTo>
                  <a:cubicBezTo>
                    <a:pt x="118855" y="-1267"/>
                    <a:pt x="121006" y="485"/>
                    <a:pt x="122849" y="1314"/>
                  </a:cubicBezTo>
                  <a:cubicBezTo>
                    <a:pt x="125430" y="2482"/>
                    <a:pt x="123986" y="4356"/>
                    <a:pt x="123064" y="5830"/>
                  </a:cubicBezTo>
                  <a:cubicBezTo>
                    <a:pt x="118149" y="13880"/>
                    <a:pt x="113878" y="22513"/>
                    <a:pt x="107887" y="29671"/>
                  </a:cubicBezTo>
                  <a:cubicBezTo>
                    <a:pt x="104692" y="33511"/>
                    <a:pt x="102634" y="37106"/>
                    <a:pt x="100606" y="41622"/>
                  </a:cubicBezTo>
                  <a:cubicBezTo>
                    <a:pt x="96151" y="51668"/>
                    <a:pt x="89761" y="60824"/>
                    <a:pt x="84354" y="70471"/>
                  </a:cubicBezTo>
                  <a:cubicBezTo>
                    <a:pt x="82572" y="73635"/>
                    <a:pt x="79438" y="74403"/>
                    <a:pt x="76581" y="75755"/>
                  </a:cubicBezTo>
                  <a:cubicBezTo>
                    <a:pt x="74369" y="76830"/>
                    <a:pt x="72434" y="78120"/>
                    <a:pt x="75076" y="80609"/>
                  </a:cubicBezTo>
                  <a:cubicBezTo>
                    <a:pt x="77288" y="82667"/>
                    <a:pt x="76182" y="84634"/>
                    <a:pt x="75107" y="86569"/>
                  </a:cubicBezTo>
                  <a:cubicBezTo>
                    <a:pt x="70498" y="94803"/>
                    <a:pt x="65798" y="103006"/>
                    <a:pt x="61189" y="111239"/>
                  </a:cubicBezTo>
                  <a:cubicBezTo>
                    <a:pt x="59930" y="113482"/>
                    <a:pt x="58455" y="115110"/>
                    <a:pt x="55628" y="115110"/>
                  </a:cubicBezTo>
                  <a:cubicBezTo>
                    <a:pt x="52956" y="115110"/>
                    <a:pt x="50774" y="115848"/>
                    <a:pt x="53478" y="118859"/>
                  </a:cubicBezTo>
                  <a:cubicBezTo>
                    <a:pt x="55383" y="120978"/>
                    <a:pt x="54768" y="122883"/>
                    <a:pt x="53631" y="124880"/>
                  </a:cubicBezTo>
                  <a:cubicBezTo>
                    <a:pt x="36796" y="155050"/>
                    <a:pt x="19960" y="185219"/>
                    <a:pt x="3093" y="215389"/>
                  </a:cubicBezTo>
                  <a:cubicBezTo>
                    <a:pt x="2632" y="216188"/>
                    <a:pt x="1833" y="216802"/>
                    <a:pt x="789" y="217939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EE3DC91E-0589-462E-B518-4023303A90ED}"/>
                </a:ext>
              </a:extLst>
            </p:cNvPr>
            <p:cNvSpPr/>
            <p:nvPr/>
          </p:nvSpPr>
          <p:spPr>
            <a:xfrm>
              <a:off x="588551" y="2043889"/>
              <a:ext cx="246662" cy="90630"/>
            </a:xfrm>
            <a:custGeom>
              <a:avLst/>
              <a:gdLst>
                <a:gd name="connsiteX0" fmla="*/ 44610 w 101297"/>
                <a:gd name="connsiteY0" fmla="*/ 31763 h 31762"/>
                <a:gd name="connsiteX1" fmla="*/ 17636 w 101297"/>
                <a:gd name="connsiteY1" fmla="*/ 27769 h 31762"/>
                <a:gd name="connsiteX2" fmla="*/ 4179 w 101297"/>
                <a:gd name="connsiteY2" fmla="*/ 21194 h 31762"/>
                <a:gd name="connsiteX3" fmla="*/ 185 w 101297"/>
                <a:gd name="connsiteY3" fmla="*/ 15910 h 31762"/>
                <a:gd name="connsiteX4" fmla="*/ 6176 w 101297"/>
                <a:gd name="connsiteY4" fmla="*/ 14742 h 31762"/>
                <a:gd name="connsiteX5" fmla="*/ 76346 w 101297"/>
                <a:gd name="connsiteY5" fmla="*/ 3252 h 31762"/>
                <a:gd name="connsiteX6" fmla="*/ 94596 w 101297"/>
                <a:gd name="connsiteY6" fmla="*/ 118 h 31762"/>
                <a:gd name="connsiteX7" fmla="*/ 99788 w 101297"/>
                <a:gd name="connsiteY7" fmla="*/ 9919 h 31762"/>
                <a:gd name="connsiteX8" fmla="*/ 81999 w 101297"/>
                <a:gd name="connsiteY8" fmla="*/ 24543 h 31762"/>
                <a:gd name="connsiteX9" fmla="*/ 44610 w 101297"/>
                <a:gd name="connsiteY9" fmla="*/ 31763 h 3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297" h="31762">
                  <a:moveTo>
                    <a:pt x="44610" y="31763"/>
                  </a:moveTo>
                  <a:cubicBezTo>
                    <a:pt x="35762" y="31117"/>
                    <a:pt x="26545" y="30503"/>
                    <a:pt x="17636" y="27769"/>
                  </a:cubicBezTo>
                  <a:cubicBezTo>
                    <a:pt x="12812" y="26294"/>
                    <a:pt x="8235" y="24205"/>
                    <a:pt x="4179" y="21194"/>
                  </a:cubicBezTo>
                  <a:cubicBezTo>
                    <a:pt x="2367" y="19842"/>
                    <a:pt x="-798" y="18613"/>
                    <a:pt x="185" y="15910"/>
                  </a:cubicBezTo>
                  <a:cubicBezTo>
                    <a:pt x="1045" y="13544"/>
                    <a:pt x="4148" y="14558"/>
                    <a:pt x="6176" y="14742"/>
                  </a:cubicBezTo>
                  <a:cubicBezTo>
                    <a:pt x="30539" y="16831"/>
                    <a:pt x="53642" y="11209"/>
                    <a:pt x="76346" y="3252"/>
                  </a:cubicBezTo>
                  <a:cubicBezTo>
                    <a:pt x="82245" y="1194"/>
                    <a:pt x="88236" y="-465"/>
                    <a:pt x="94596" y="118"/>
                  </a:cubicBezTo>
                  <a:cubicBezTo>
                    <a:pt x="101170" y="702"/>
                    <a:pt x="102921" y="4051"/>
                    <a:pt x="99788" y="9919"/>
                  </a:cubicBezTo>
                  <a:cubicBezTo>
                    <a:pt x="95886" y="17231"/>
                    <a:pt x="89311" y="21409"/>
                    <a:pt x="81999" y="24543"/>
                  </a:cubicBezTo>
                  <a:cubicBezTo>
                    <a:pt x="70171" y="29581"/>
                    <a:pt x="57636" y="30995"/>
                    <a:pt x="44610" y="31763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6" name="Forma libre: forma 125">
              <a:extLst>
                <a:ext uri="{FF2B5EF4-FFF2-40B4-BE49-F238E27FC236}">
                  <a16:creationId xmlns:a16="http://schemas.microsoft.com/office/drawing/2014/main" id="{9AE4521C-A025-4490-B677-D078DDC6E300}"/>
                </a:ext>
              </a:extLst>
            </p:cNvPr>
            <p:cNvSpPr/>
            <p:nvPr/>
          </p:nvSpPr>
          <p:spPr>
            <a:xfrm>
              <a:off x="934568" y="5335301"/>
              <a:ext cx="69696" cy="262654"/>
            </a:xfrm>
            <a:custGeom>
              <a:avLst/>
              <a:gdLst>
                <a:gd name="connsiteX0" fmla="*/ 21315 w 28622"/>
                <a:gd name="connsiteY0" fmla="*/ 91988 h 92049"/>
                <a:gd name="connsiteX1" fmla="*/ 18396 w 28622"/>
                <a:gd name="connsiteY1" fmla="*/ 75305 h 92049"/>
                <a:gd name="connsiteX2" fmla="*/ 17628 w 28622"/>
                <a:gd name="connsiteY2" fmla="*/ 70574 h 92049"/>
                <a:gd name="connsiteX3" fmla="*/ 12774 w 28622"/>
                <a:gd name="connsiteY3" fmla="*/ 64737 h 92049"/>
                <a:gd name="connsiteX4" fmla="*/ 8196 w 28622"/>
                <a:gd name="connsiteY4" fmla="*/ 71311 h 92049"/>
                <a:gd name="connsiteX5" fmla="*/ 8289 w 28622"/>
                <a:gd name="connsiteY5" fmla="*/ 82126 h 92049"/>
                <a:gd name="connsiteX6" fmla="*/ 7029 w 28622"/>
                <a:gd name="connsiteY6" fmla="*/ 86642 h 92049"/>
                <a:gd name="connsiteX7" fmla="*/ 424 w 28622"/>
                <a:gd name="connsiteY7" fmla="*/ 67102 h 92049"/>
                <a:gd name="connsiteX8" fmla="*/ 11269 w 28622"/>
                <a:gd name="connsiteY8" fmla="*/ 3046 h 92049"/>
                <a:gd name="connsiteX9" fmla="*/ 13726 w 28622"/>
                <a:gd name="connsiteY9" fmla="*/ 4 h 92049"/>
                <a:gd name="connsiteX10" fmla="*/ 16153 w 28622"/>
                <a:gd name="connsiteY10" fmla="*/ 2339 h 92049"/>
                <a:gd name="connsiteX11" fmla="*/ 23005 w 28622"/>
                <a:gd name="connsiteY11" fmla="*/ 89991 h 92049"/>
                <a:gd name="connsiteX12" fmla="*/ 21315 w 28622"/>
                <a:gd name="connsiteY12" fmla="*/ 92049 h 9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22" h="92049">
                  <a:moveTo>
                    <a:pt x="21315" y="91988"/>
                  </a:moveTo>
                  <a:cubicBezTo>
                    <a:pt x="19164" y="86058"/>
                    <a:pt x="19594" y="80528"/>
                    <a:pt x="18396" y="75305"/>
                  </a:cubicBezTo>
                  <a:cubicBezTo>
                    <a:pt x="18028" y="73738"/>
                    <a:pt x="17997" y="72110"/>
                    <a:pt x="17628" y="70574"/>
                  </a:cubicBezTo>
                  <a:cubicBezTo>
                    <a:pt x="16983" y="67840"/>
                    <a:pt x="16430" y="64552"/>
                    <a:pt x="12774" y="64737"/>
                  </a:cubicBezTo>
                  <a:cubicBezTo>
                    <a:pt x="8872" y="64921"/>
                    <a:pt x="8227" y="68085"/>
                    <a:pt x="8196" y="71311"/>
                  </a:cubicBezTo>
                  <a:cubicBezTo>
                    <a:pt x="8196" y="74906"/>
                    <a:pt x="8227" y="78531"/>
                    <a:pt x="8289" y="82126"/>
                  </a:cubicBezTo>
                  <a:cubicBezTo>
                    <a:pt x="8289" y="83477"/>
                    <a:pt x="8780" y="84891"/>
                    <a:pt x="7029" y="86642"/>
                  </a:cubicBezTo>
                  <a:cubicBezTo>
                    <a:pt x="2513" y="80682"/>
                    <a:pt x="1007" y="73892"/>
                    <a:pt x="424" y="67102"/>
                  </a:cubicBezTo>
                  <a:cubicBezTo>
                    <a:pt x="-1512" y="44859"/>
                    <a:pt x="3373" y="23661"/>
                    <a:pt x="11269" y="3046"/>
                  </a:cubicBezTo>
                  <a:cubicBezTo>
                    <a:pt x="11729" y="1817"/>
                    <a:pt x="11975" y="97"/>
                    <a:pt x="13726" y="4"/>
                  </a:cubicBezTo>
                  <a:cubicBezTo>
                    <a:pt x="15201" y="-88"/>
                    <a:pt x="15631" y="1325"/>
                    <a:pt x="16153" y="2339"/>
                  </a:cubicBezTo>
                  <a:cubicBezTo>
                    <a:pt x="29979" y="30635"/>
                    <a:pt x="32375" y="59852"/>
                    <a:pt x="23005" y="89991"/>
                  </a:cubicBezTo>
                  <a:cubicBezTo>
                    <a:pt x="22851" y="90482"/>
                    <a:pt x="22298" y="90882"/>
                    <a:pt x="21315" y="92049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8" name="Forma libre: forma 127">
              <a:extLst>
                <a:ext uri="{FF2B5EF4-FFF2-40B4-BE49-F238E27FC236}">
                  <a16:creationId xmlns:a16="http://schemas.microsoft.com/office/drawing/2014/main" id="{4C51557D-5B71-4440-8EB3-2B76B060F9AF}"/>
                </a:ext>
              </a:extLst>
            </p:cNvPr>
            <p:cNvSpPr/>
            <p:nvPr/>
          </p:nvSpPr>
          <p:spPr>
            <a:xfrm>
              <a:off x="1196018" y="3862826"/>
              <a:ext cx="103608" cy="139792"/>
            </a:xfrm>
            <a:custGeom>
              <a:avLst/>
              <a:gdLst>
                <a:gd name="connsiteX0" fmla="*/ 42549 w 42549"/>
                <a:gd name="connsiteY0" fmla="*/ 24238 h 48991"/>
                <a:gd name="connsiteX1" fmla="*/ 20736 w 42549"/>
                <a:gd name="connsiteY1" fmla="*/ 48908 h 48991"/>
                <a:gd name="connsiteX2" fmla="*/ 10905 w 42549"/>
                <a:gd name="connsiteY2" fmla="*/ 45498 h 48991"/>
                <a:gd name="connsiteX3" fmla="*/ 60 w 42549"/>
                <a:gd name="connsiteY3" fmla="*/ 19507 h 48991"/>
                <a:gd name="connsiteX4" fmla="*/ 13056 w 42549"/>
                <a:gd name="connsiteY4" fmla="*/ 1596 h 48991"/>
                <a:gd name="connsiteX5" fmla="*/ 34039 w 42549"/>
                <a:gd name="connsiteY5" fmla="*/ 6081 h 48991"/>
                <a:gd name="connsiteX6" fmla="*/ 42549 w 42549"/>
                <a:gd name="connsiteY6" fmla="*/ 24238 h 4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49" h="48991">
                  <a:moveTo>
                    <a:pt x="42549" y="24238"/>
                  </a:moveTo>
                  <a:cubicBezTo>
                    <a:pt x="42519" y="35268"/>
                    <a:pt x="31059" y="47987"/>
                    <a:pt x="20736" y="48908"/>
                  </a:cubicBezTo>
                  <a:cubicBezTo>
                    <a:pt x="16988" y="49246"/>
                    <a:pt x="12810" y="48632"/>
                    <a:pt x="10905" y="45498"/>
                  </a:cubicBezTo>
                  <a:cubicBezTo>
                    <a:pt x="6051" y="37449"/>
                    <a:pt x="-708" y="30075"/>
                    <a:pt x="60" y="19507"/>
                  </a:cubicBezTo>
                  <a:cubicBezTo>
                    <a:pt x="705" y="10720"/>
                    <a:pt x="5221" y="4852"/>
                    <a:pt x="13056" y="1596"/>
                  </a:cubicBezTo>
                  <a:cubicBezTo>
                    <a:pt x="20921" y="-1692"/>
                    <a:pt x="28018" y="244"/>
                    <a:pt x="34039" y="6081"/>
                  </a:cubicBezTo>
                  <a:cubicBezTo>
                    <a:pt x="39323" y="11181"/>
                    <a:pt x="41935" y="17571"/>
                    <a:pt x="42549" y="24238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0" name="Forma libre: forma 129">
              <a:extLst>
                <a:ext uri="{FF2B5EF4-FFF2-40B4-BE49-F238E27FC236}">
                  <a16:creationId xmlns:a16="http://schemas.microsoft.com/office/drawing/2014/main" id="{2772855A-9AAB-46A0-9B64-6CF3F0005EA1}"/>
                </a:ext>
              </a:extLst>
            </p:cNvPr>
            <p:cNvSpPr/>
            <p:nvPr/>
          </p:nvSpPr>
          <p:spPr>
            <a:xfrm>
              <a:off x="-20335" y="3757592"/>
              <a:ext cx="292136" cy="192979"/>
            </a:xfrm>
            <a:custGeom>
              <a:avLst/>
              <a:gdLst>
                <a:gd name="connsiteX0" fmla="*/ 119973 w 119972"/>
                <a:gd name="connsiteY0" fmla="*/ 595 h 67631"/>
                <a:gd name="connsiteX1" fmla="*/ 106240 w 119972"/>
                <a:gd name="connsiteY1" fmla="*/ 9689 h 67631"/>
                <a:gd name="connsiteX2" fmla="*/ 37237 w 119972"/>
                <a:gd name="connsiteY2" fmla="*/ 53806 h 67631"/>
                <a:gd name="connsiteX3" fmla="*/ 19910 w 119972"/>
                <a:gd name="connsiteY3" fmla="*/ 60381 h 67631"/>
                <a:gd name="connsiteX4" fmla="*/ 6515 w 119972"/>
                <a:gd name="connsiteY4" fmla="*/ 65788 h 67631"/>
                <a:gd name="connsiteX5" fmla="*/ 831 w 119972"/>
                <a:gd name="connsiteY5" fmla="*/ 66341 h 67631"/>
                <a:gd name="connsiteX6" fmla="*/ 1507 w 119972"/>
                <a:gd name="connsiteY6" fmla="*/ 58937 h 67631"/>
                <a:gd name="connsiteX7" fmla="*/ 5286 w 119972"/>
                <a:gd name="connsiteY7" fmla="*/ 56018 h 67631"/>
                <a:gd name="connsiteX8" fmla="*/ 97976 w 119972"/>
                <a:gd name="connsiteY8" fmla="*/ 3513 h 67631"/>
                <a:gd name="connsiteX9" fmla="*/ 119942 w 119972"/>
                <a:gd name="connsiteY9" fmla="*/ 595 h 6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972" h="67631">
                  <a:moveTo>
                    <a:pt x="119973" y="595"/>
                  </a:moveTo>
                  <a:cubicBezTo>
                    <a:pt x="115395" y="4773"/>
                    <a:pt x="110602" y="6893"/>
                    <a:pt x="106240" y="9689"/>
                  </a:cubicBezTo>
                  <a:cubicBezTo>
                    <a:pt x="83198" y="24343"/>
                    <a:pt x="60125" y="38937"/>
                    <a:pt x="37237" y="53806"/>
                  </a:cubicBezTo>
                  <a:cubicBezTo>
                    <a:pt x="31830" y="57339"/>
                    <a:pt x="25685" y="58230"/>
                    <a:pt x="19910" y="60381"/>
                  </a:cubicBezTo>
                  <a:cubicBezTo>
                    <a:pt x="15393" y="62071"/>
                    <a:pt x="11031" y="64068"/>
                    <a:pt x="6515" y="65788"/>
                  </a:cubicBezTo>
                  <a:cubicBezTo>
                    <a:pt x="4702" y="66464"/>
                    <a:pt x="2490" y="69229"/>
                    <a:pt x="831" y="66341"/>
                  </a:cubicBezTo>
                  <a:cubicBezTo>
                    <a:pt x="-398" y="64191"/>
                    <a:pt x="-337" y="61149"/>
                    <a:pt x="1507" y="58937"/>
                  </a:cubicBezTo>
                  <a:cubicBezTo>
                    <a:pt x="2521" y="57739"/>
                    <a:pt x="3965" y="56879"/>
                    <a:pt x="5286" y="56018"/>
                  </a:cubicBezTo>
                  <a:cubicBezTo>
                    <a:pt x="35148" y="36725"/>
                    <a:pt x="65963" y="19028"/>
                    <a:pt x="97976" y="3513"/>
                  </a:cubicBezTo>
                  <a:cubicBezTo>
                    <a:pt x="105134" y="42"/>
                    <a:pt x="109957" y="-696"/>
                    <a:pt x="119942" y="595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2" name="Forma libre: forma 131">
              <a:extLst>
                <a:ext uri="{FF2B5EF4-FFF2-40B4-BE49-F238E27FC236}">
                  <a16:creationId xmlns:a16="http://schemas.microsoft.com/office/drawing/2014/main" id="{5E5E6CC7-A2A2-41A5-878E-1FF765E01C76}"/>
                </a:ext>
              </a:extLst>
            </p:cNvPr>
            <p:cNvSpPr/>
            <p:nvPr/>
          </p:nvSpPr>
          <p:spPr>
            <a:xfrm>
              <a:off x="803633" y="6197862"/>
              <a:ext cx="492401" cy="175742"/>
            </a:xfrm>
            <a:custGeom>
              <a:avLst/>
              <a:gdLst>
                <a:gd name="connsiteX0" fmla="*/ 0 w 202215"/>
                <a:gd name="connsiteY0" fmla="*/ 61590 h 61590"/>
                <a:gd name="connsiteX1" fmla="*/ 13610 w 202215"/>
                <a:gd name="connsiteY1" fmla="*/ 43525 h 61590"/>
                <a:gd name="connsiteX2" fmla="*/ 78865 w 202215"/>
                <a:gd name="connsiteY2" fmla="*/ 11174 h 61590"/>
                <a:gd name="connsiteX3" fmla="*/ 194259 w 202215"/>
                <a:gd name="connsiteY3" fmla="*/ 514 h 61590"/>
                <a:gd name="connsiteX4" fmla="*/ 202216 w 202215"/>
                <a:gd name="connsiteY4" fmla="*/ 2664 h 61590"/>
                <a:gd name="connsiteX5" fmla="*/ 161017 w 202215"/>
                <a:gd name="connsiteY5" fmla="*/ 6658 h 61590"/>
                <a:gd name="connsiteX6" fmla="*/ 95916 w 202215"/>
                <a:gd name="connsiteY6" fmla="*/ 14830 h 61590"/>
                <a:gd name="connsiteX7" fmla="*/ 67436 w 202215"/>
                <a:gd name="connsiteY7" fmla="*/ 23771 h 61590"/>
                <a:gd name="connsiteX8" fmla="*/ 8234 w 202215"/>
                <a:gd name="connsiteY8" fmla="*/ 57012 h 61590"/>
                <a:gd name="connsiteX9" fmla="*/ 2335 w 202215"/>
                <a:gd name="connsiteY9" fmla="*/ 61160 h 61590"/>
                <a:gd name="connsiteX10" fmla="*/ 0 w 202215"/>
                <a:gd name="connsiteY10" fmla="*/ 61590 h 6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215" h="61590">
                  <a:moveTo>
                    <a:pt x="0" y="61590"/>
                  </a:moveTo>
                  <a:cubicBezTo>
                    <a:pt x="2980" y="53725"/>
                    <a:pt x="8203" y="48502"/>
                    <a:pt x="13610" y="43525"/>
                  </a:cubicBezTo>
                  <a:cubicBezTo>
                    <a:pt x="32166" y="26382"/>
                    <a:pt x="54993" y="17595"/>
                    <a:pt x="78865" y="11174"/>
                  </a:cubicBezTo>
                  <a:cubicBezTo>
                    <a:pt x="116684" y="1036"/>
                    <a:pt x="155302" y="-1176"/>
                    <a:pt x="194259" y="514"/>
                  </a:cubicBezTo>
                  <a:cubicBezTo>
                    <a:pt x="196778" y="636"/>
                    <a:pt x="199451" y="636"/>
                    <a:pt x="202216" y="2664"/>
                  </a:cubicBezTo>
                  <a:cubicBezTo>
                    <a:pt x="188176" y="5060"/>
                    <a:pt x="174565" y="5583"/>
                    <a:pt x="161017" y="6658"/>
                  </a:cubicBezTo>
                  <a:cubicBezTo>
                    <a:pt x="139173" y="8348"/>
                    <a:pt x="117575" y="11512"/>
                    <a:pt x="95916" y="14830"/>
                  </a:cubicBezTo>
                  <a:cubicBezTo>
                    <a:pt x="85654" y="16397"/>
                    <a:pt x="76806" y="20545"/>
                    <a:pt x="67436" y="23771"/>
                  </a:cubicBezTo>
                  <a:cubicBezTo>
                    <a:pt x="45746" y="31267"/>
                    <a:pt x="26667" y="43617"/>
                    <a:pt x="8234" y="57012"/>
                  </a:cubicBezTo>
                  <a:cubicBezTo>
                    <a:pt x="6298" y="58426"/>
                    <a:pt x="4301" y="59808"/>
                    <a:pt x="2335" y="61160"/>
                  </a:cubicBezTo>
                  <a:cubicBezTo>
                    <a:pt x="2028" y="61375"/>
                    <a:pt x="1567" y="61313"/>
                    <a:pt x="0" y="6159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3" name="Forma libre: forma 132">
              <a:extLst>
                <a:ext uri="{FF2B5EF4-FFF2-40B4-BE49-F238E27FC236}">
                  <a16:creationId xmlns:a16="http://schemas.microsoft.com/office/drawing/2014/main" id="{32569F6F-0E23-4C2F-82FA-B2FF4CE04F16}"/>
                </a:ext>
              </a:extLst>
            </p:cNvPr>
            <p:cNvSpPr/>
            <p:nvPr/>
          </p:nvSpPr>
          <p:spPr>
            <a:xfrm>
              <a:off x="-20062" y="1207034"/>
              <a:ext cx="50654" cy="335576"/>
            </a:xfrm>
            <a:custGeom>
              <a:avLst/>
              <a:gdLst>
                <a:gd name="connsiteX0" fmla="*/ 504 w 20802"/>
                <a:gd name="connsiteY0" fmla="*/ 117575 h 117605"/>
                <a:gd name="connsiteX1" fmla="*/ 228 w 20802"/>
                <a:gd name="connsiteY1" fmla="*/ 111676 h 117605"/>
                <a:gd name="connsiteX2" fmla="*/ 258 w 20802"/>
                <a:gd name="connsiteY2" fmla="*/ 6974 h 117605"/>
                <a:gd name="connsiteX3" fmla="*/ 1825 w 20802"/>
                <a:gd name="connsiteY3" fmla="*/ 461 h 117605"/>
                <a:gd name="connsiteX4" fmla="*/ 9690 w 20802"/>
                <a:gd name="connsiteY4" fmla="*/ 2273 h 117605"/>
                <a:gd name="connsiteX5" fmla="*/ 16633 w 20802"/>
                <a:gd name="connsiteY5" fmla="*/ 11183 h 117605"/>
                <a:gd name="connsiteX6" fmla="*/ 18907 w 20802"/>
                <a:gd name="connsiteY6" fmla="*/ 42735 h 117605"/>
                <a:gd name="connsiteX7" fmla="*/ 3361 w 20802"/>
                <a:gd name="connsiteY7" fmla="*/ 111308 h 117605"/>
                <a:gd name="connsiteX8" fmla="*/ 1702 w 20802"/>
                <a:gd name="connsiteY8" fmla="*/ 117606 h 117605"/>
                <a:gd name="connsiteX9" fmla="*/ 473 w 20802"/>
                <a:gd name="connsiteY9" fmla="*/ 117606 h 11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2" h="117605">
                  <a:moveTo>
                    <a:pt x="504" y="117575"/>
                  </a:moveTo>
                  <a:cubicBezTo>
                    <a:pt x="412" y="115609"/>
                    <a:pt x="228" y="113643"/>
                    <a:pt x="228" y="111676"/>
                  </a:cubicBezTo>
                  <a:cubicBezTo>
                    <a:pt x="228" y="76776"/>
                    <a:pt x="197" y="41875"/>
                    <a:pt x="258" y="6974"/>
                  </a:cubicBezTo>
                  <a:cubicBezTo>
                    <a:pt x="258" y="4731"/>
                    <a:pt x="-940" y="1690"/>
                    <a:pt x="1825" y="461"/>
                  </a:cubicBezTo>
                  <a:cubicBezTo>
                    <a:pt x="4590" y="-768"/>
                    <a:pt x="7324" y="676"/>
                    <a:pt x="9690" y="2273"/>
                  </a:cubicBezTo>
                  <a:cubicBezTo>
                    <a:pt x="12947" y="4455"/>
                    <a:pt x="15282" y="7588"/>
                    <a:pt x="16633" y="11183"/>
                  </a:cubicBezTo>
                  <a:cubicBezTo>
                    <a:pt x="20504" y="21444"/>
                    <a:pt x="22532" y="31552"/>
                    <a:pt x="18907" y="42735"/>
                  </a:cubicBezTo>
                  <a:cubicBezTo>
                    <a:pt x="11687" y="65070"/>
                    <a:pt x="9168" y="88573"/>
                    <a:pt x="3361" y="111308"/>
                  </a:cubicBezTo>
                  <a:cubicBezTo>
                    <a:pt x="2839" y="113397"/>
                    <a:pt x="2255" y="115517"/>
                    <a:pt x="1702" y="117606"/>
                  </a:cubicBezTo>
                  <a:cubicBezTo>
                    <a:pt x="1303" y="117606"/>
                    <a:pt x="873" y="117606"/>
                    <a:pt x="473" y="117606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5" name="Forma libre: forma 134">
              <a:extLst>
                <a:ext uri="{FF2B5EF4-FFF2-40B4-BE49-F238E27FC236}">
                  <a16:creationId xmlns:a16="http://schemas.microsoft.com/office/drawing/2014/main" id="{81921B2C-B034-48D3-BE75-FAE49CE142CB}"/>
                </a:ext>
              </a:extLst>
            </p:cNvPr>
            <p:cNvSpPr/>
            <p:nvPr/>
          </p:nvSpPr>
          <p:spPr>
            <a:xfrm>
              <a:off x="618027" y="1582458"/>
              <a:ext cx="263517" cy="391460"/>
            </a:xfrm>
            <a:custGeom>
              <a:avLst/>
              <a:gdLst>
                <a:gd name="connsiteX0" fmla="*/ 0 w 108219"/>
                <a:gd name="connsiteY0" fmla="*/ 137160 h 137190"/>
                <a:gd name="connsiteX1" fmla="*/ 19202 w 108219"/>
                <a:gd name="connsiteY1" fmla="*/ 109295 h 137190"/>
                <a:gd name="connsiteX2" fmla="*/ 28879 w 108219"/>
                <a:gd name="connsiteY2" fmla="*/ 93718 h 137190"/>
                <a:gd name="connsiteX3" fmla="*/ 98834 w 108219"/>
                <a:gd name="connsiteY3" fmla="*/ 5667 h 137190"/>
                <a:gd name="connsiteX4" fmla="*/ 100125 w 108219"/>
                <a:gd name="connsiteY4" fmla="*/ 4408 h 137190"/>
                <a:gd name="connsiteX5" fmla="*/ 106454 w 108219"/>
                <a:gd name="connsiteY5" fmla="*/ 629 h 137190"/>
                <a:gd name="connsiteX6" fmla="*/ 105901 w 108219"/>
                <a:gd name="connsiteY6" fmla="*/ 11105 h 137190"/>
                <a:gd name="connsiteX7" fmla="*/ 93734 w 108219"/>
                <a:gd name="connsiteY7" fmla="*/ 24470 h 137190"/>
                <a:gd name="connsiteX8" fmla="*/ 14132 w 108219"/>
                <a:gd name="connsiteY8" fmla="*/ 129449 h 137190"/>
                <a:gd name="connsiteX9" fmla="*/ 0 w 108219"/>
                <a:gd name="connsiteY9" fmla="*/ 137191 h 13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219" h="137190">
                  <a:moveTo>
                    <a:pt x="0" y="137160"/>
                  </a:moveTo>
                  <a:cubicBezTo>
                    <a:pt x="6759" y="127175"/>
                    <a:pt x="12381" y="117743"/>
                    <a:pt x="19202" y="109295"/>
                  </a:cubicBezTo>
                  <a:cubicBezTo>
                    <a:pt x="23165" y="104410"/>
                    <a:pt x="25377" y="98757"/>
                    <a:pt x="28879" y="93718"/>
                  </a:cubicBezTo>
                  <a:cubicBezTo>
                    <a:pt x="50293" y="62811"/>
                    <a:pt x="72106" y="32304"/>
                    <a:pt x="98834" y="5667"/>
                  </a:cubicBezTo>
                  <a:cubicBezTo>
                    <a:pt x="99265" y="5237"/>
                    <a:pt x="99602" y="4684"/>
                    <a:pt x="100125" y="4408"/>
                  </a:cubicBezTo>
                  <a:cubicBezTo>
                    <a:pt x="102367" y="3117"/>
                    <a:pt x="104027" y="-1706"/>
                    <a:pt x="106454" y="629"/>
                  </a:cubicBezTo>
                  <a:cubicBezTo>
                    <a:pt x="109065" y="3117"/>
                    <a:pt x="108696" y="7849"/>
                    <a:pt x="105901" y="11105"/>
                  </a:cubicBezTo>
                  <a:cubicBezTo>
                    <a:pt x="101968" y="15683"/>
                    <a:pt x="97790" y="20015"/>
                    <a:pt x="93734" y="24470"/>
                  </a:cubicBezTo>
                  <a:cubicBezTo>
                    <a:pt x="64118" y="57128"/>
                    <a:pt x="38034" y="92459"/>
                    <a:pt x="14132" y="129449"/>
                  </a:cubicBezTo>
                  <a:cubicBezTo>
                    <a:pt x="11060" y="134211"/>
                    <a:pt x="7343" y="137006"/>
                    <a:pt x="0" y="137191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6" name="Forma libre: forma 135">
              <a:extLst>
                <a:ext uri="{FF2B5EF4-FFF2-40B4-BE49-F238E27FC236}">
                  <a16:creationId xmlns:a16="http://schemas.microsoft.com/office/drawing/2014/main" id="{3DD44EA0-CDAD-44D3-861C-945737D9F015}"/>
                </a:ext>
              </a:extLst>
            </p:cNvPr>
            <p:cNvSpPr/>
            <p:nvPr/>
          </p:nvSpPr>
          <p:spPr>
            <a:xfrm>
              <a:off x="407107" y="1998075"/>
              <a:ext cx="71683" cy="231569"/>
            </a:xfrm>
            <a:custGeom>
              <a:avLst/>
              <a:gdLst>
                <a:gd name="connsiteX0" fmla="*/ 29137 w 29438"/>
                <a:gd name="connsiteY0" fmla="*/ 73441 h 81155"/>
                <a:gd name="connsiteX1" fmla="*/ 28216 w 29438"/>
                <a:gd name="connsiteY1" fmla="*/ 80999 h 81155"/>
                <a:gd name="connsiteX2" fmla="*/ 22409 w 29438"/>
                <a:gd name="connsiteY2" fmla="*/ 75254 h 81155"/>
                <a:gd name="connsiteX3" fmla="*/ 289 w 29438"/>
                <a:gd name="connsiteY3" fmla="*/ 16543 h 81155"/>
                <a:gd name="connsiteX4" fmla="*/ 1733 w 29438"/>
                <a:gd name="connsiteY4" fmla="*/ 4776 h 81155"/>
                <a:gd name="connsiteX5" fmla="*/ 14636 w 29438"/>
                <a:gd name="connsiteY5" fmla="*/ 2718 h 81155"/>
                <a:gd name="connsiteX6" fmla="*/ 19828 w 29438"/>
                <a:gd name="connsiteY6" fmla="*/ 12119 h 81155"/>
                <a:gd name="connsiteX7" fmla="*/ 27878 w 29438"/>
                <a:gd name="connsiteY7" fmla="*/ 55776 h 81155"/>
                <a:gd name="connsiteX8" fmla="*/ 29107 w 29438"/>
                <a:gd name="connsiteY8" fmla="*/ 73410 h 8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38" h="81155">
                  <a:moveTo>
                    <a:pt x="29137" y="73441"/>
                  </a:moveTo>
                  <a:cubicBezTo>
                    <a:pt x="28707" y="75899"/>
                    <a:pt x="30581" y="80200"/>
                    <a:pt x="28216" y="80999"/>
                  </a:cubicBezTo>
                  <a:cubicBezTo>
                    <a:pt x="25051" y="82043"/>
                    <a:pt x="23822" y="77619"/>
                    <a:pt x="22409" y="75254"/>
                  </a:cubicBezTo>
                  <a:cubicBezTo>
                    <a:pt x="11533" y="57035"/>
                    <a:pt x="3269" y="37772"/>
                    <a:pt x="289" y="16543"/>
                  </a:cubicBezTo>
                  <a:cubicBezTo>
                    <a:pt x="-295" y="12457"/>
                    <a:pt x="-80" y="8494"/>
                    <a:pt x="1733" y="4776"/>
                  </a:cubicBezTo>
                  <a:cubicBezTo>
                    <a:pt x="4406" y="-693"/>
                    <a:pt x="10366" y="-1583"/>
                    <a:pt x="14636" y="2718"/>
                  </a:cubicBezTo>
                  <a:cubicBezTo>
                    <a:pt x="17248" y="5360"/>
                    <a:pt x="18600" y="8709"/>
                    <a:pt x="19828" y="12119"/>
                  </a:cubicBezTo>
                  <a:cubicBezTo>
                    <a:pt x="24867" y="26251"/>
                    <a:pt x="26434" y="40998"/>
                    <a:pt x="27878" y="55776"/>
                  </a:cubicBezTo>
                  <a:cubicBezTo>
                    <a:pt x="28461" y="61551"/>
                    <a:pt x="28707" y="67358"/>
                    <a:pt x="29107" y="7341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8" name="Forma libre: forma 137">
              <a:extLst>
                <a:ext uri="{FF2B5EF4-FFF2-40B4-BE49-F238E27FC236}">
                  <a16:creationId xmlns:a16="http://schemas.microsoft.com/office/drawing/2014/main" id="{07E7551A-6CF7-4B58-8E2D-D6C22C0178B2}"/>
                </a:ext>
              </a:extLst>
            </p:cNvPr>
            <p:cNvSpPr/>
            <p:nvPr/>
          </p:nvSpPr>
          <p:spPr>
            <a:xfrm>
              <a:off x="-19597" y="4577412"/>
              <a:ext cx="125770" cy="118819"/>
            </a:xfrm>
            <a:custGeom>
              <a:avLst/>
              <a:gdLst>
                <a:gd name="connsiteX0" fmla="*/ 36 w 51650"/>
                <a:gd name="connsiteY0" fmla="*/ 20446 h 41641"/>
                <a:gd name="connsiteX1" fmla="*/ 36 w 51650"/>
                <a:gd name="connsiteY1" fmla="*/ 3610 h 41641"/>
                <a:gd name="connsiteX2" fmla="*/ 4553 w 51650"/>
                <a:gd name="connsiteY2" fmla="*/ 569 h 41641"/>
                <a:gd name="connsiteX3" fmla="*/ 49346 w 51650"/>
                <a:gd name="connsiteY3" fmla="*/ 23795 h 41641"/>
                <a:gd name="connsiteX4" fmla="*/ 48547 w 51650"/>
                <a:gd name="connsiteY4" fmla="*/ 28895 h 41641"/>
                <a:gd name="connsiteX5" fmla="*/ 5229 w 51650"/>
                <a:gd name="connsiteY5" fmla="*/ 41338 h 41641"/>
                <a:gd name="connsiteX6" fmla="*/ 6 w 51650"/>
                <a:gd name="connsiteY6" fmla="*/ 37282 h 41641"/>
                <a:gd name="connsiteX7" fmla="*/ 36 w 51650"/>
                <a:gd name="connsiteY7" fmla="*/ 20446 h 4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50" h="41641">
                  <a:moveTo>
                    <a:pt x="36" y="20446"/>
                  </a:moveTo>
                  <a:cubicBezTo>
                    <a:pt x="36" y="14824"/>
                    <a:pt x="36" y="9232"/>
                    <a:pt x="36" y="3610"/>
                  </a:cubicBezTo>
                  <a:cubicBezTo>
                    <a:pt x="36" y="292"/>
                    <a:pt x="1419" y="-783"/>
                    <a:pt x="4553" y="569"/>
                  </a:cubicBezTo>
                  <a:cubicBezTo>
                    <a:pt x="20068" y="7205"/>
                    <a:pt x="34937" y="15070"/>
                    <a:pt x="49346" y="23795"/>
                  </a:cubicBezTo>
                  <a:cubicBezTo>
                    <a:pt x="52879" y="25946"/>
                    <a:pt x="52142" y="27666"/>
                    <a:pt x="48547" y="28895"/>
                  </a:cubicBezTo>
                  <a:cubicBezTo>
                    <a:pt x="34323" y="33811"/>
                    <a:pt x="19791" y="37590"/>
                    <a:pt x="5229" y="41338"/>
                  </a:cubicBezTo>
                  <a:cubicBezTo>
                    <a:pt x="1726" y="42228"/>
                    <a:pt x="-117" y="41245"/>
                    <a:pt x="6" y="37282"/>
                  </a:cubicBezTo>
                  <a:cubicBezTo>
                    <a:pt x="159" y="31660"/>
                    <a:pt x="36" y="26069"/>
                    <a:pt x="36" y="20446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9" name="Forma libre: forma 138">
              <a:extLst>
                <a:ext uri="{FF2B5EF4-FFF2-40B4-BE49-F238E27FC236}">
                  <a16:creationId xmlns:a16="http://schemas.microsoft.com/office/drawing/2014/main" id="{C1FF4A88-87C8-49CB-AB3F-29BC6272ADA5}"/>
                </a:ext>
              </a:extLst>
            </p:cNvPr>
            <p:cNvSpPr/>
            <p:nvPr/>
          </p:nvSpPr>
          <p:spPr>
            <a:xfrm>
              <a:off x="1017741" y="4282554"/>
              <a:ext cx="315101" cy="306123"/>
            </a:xfrm>
            <a:custGeom>
              <a:avLst/>
              <a:gdLst>
                <a:gd name="connsiteX0" fmla="*/ 0 w 129403"/>
                <a:gd name="connsiteY0" fmla="*/ 107283 h 107283"/>
                <a:gd name="connsiteX1" fmla="*/ 129403 w 129403"/>
                <a:gd name="connsiteY1" fmla="*/ 0 h 107283"/>
                <a:gd name="connsiteX2" fmla="*/ 126331 w 129403"/>
                <a:gd name="connsiteY2" fmla="*/ 5407 h 107283"/>
                <a:gd name="connsiteX3" fmla="*/ 22704 w 129403"/>
                <a:gd name="connsiteY3" fmla="*/ 100094 h 107283"/>
                <a:gd name="connsiteX4" fmla="*/ 0 w 129403"/>
                <a:gd name="connsiteY4" fmla="*/ 107283 h 10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03" h="107283">
                  <a:moveTo>
                    <a:pt x="0" y="107283"/>
                  </a:moveTo>
                  <a:cubicBezTo>
                    <a:pt x="41598" y="70047"/>
                    <a:pt x="84118" y="34041"/>
                    <a:pt x="129403" y="0"/>
                  </a:cubicBezTo>
                  <a:cubicBezTo>
                    <a:pt x="129403" y="3441"/>
                    <a:pt x="127529" y="4209"/>
                    <a:pt x="126331" y="5407"/>
                  </a:cubicBezTo>
                  <a:cubicBezTo>
                    <a:pt x="92782" y="38065"/>
                    <a:pt x="58342" y="69709"/>
                    <a:pt x="22704" y="100094"/>
                  </a:cubicBezTo>
                  <a:cubicBezTo>
                    <a:pt x="15884" y="105901"/>
                    <a:pt x="8449" y="107130"/>
                    <a:pt x="0" y="107283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2" name="Forma libre: forma 141">
              <a:extLst>
                <a:ext uri="{FF2B5EF4-FFF2-40B4-BE49-F238E27FC236}">
                  <a16:creationId xmlns:a16="http://schemas.microsoft.com/office/drawing/2014/main" id="{3FF6EA0E-6A1E-42B9-9BC6-CF40DD3F9FDB}"/>
                </a:ext>
              </a:extLst>
            </p:cNvPr>
            <p:cNvSpPr/>
            <p:nvPr/>
          </p:nvSpPr>
          <p:spPr>
            <a:xfrm>
              <a:off x="-19332" y="5000949"/>
              <a:ext cx="348364" cy="149202"/>
            </a:xfrm>
            <a:custGeom>
              <a:avLst/>
              <a:gdLst>
                <a:gd name="connsiteX0" fmla="*/ 143064 w 143063"/>
                <a:gd name="connsiteY0" fmla="*/ 5780 h 52289"/>
                <a:gd name="connsiteX1" fmla="*/ 140452 w 143063"/>
                <a:gd name="connsiteY1" fmla="*/ 8023 h 52289"/>
                <a:gd name="connsiteX2" fmla="*/ 85182 w 143063"/>
                <a:gd name="connsiteY2" fmla="*/ 23630 h 52289"/>
                <a:gd name="connsiteX3" fmla="*/ 69360 w 143063"/>
                <a:gd name="connsiteY3" fmla="*/ 27071 h 52289"/>
                <a:gd name="connsiteX4" fmla="*/ 64045 w 143063"/>
                <a:gd name="connsiteY4" fmla="*/ 32754 h 52289"/>
                <a:gd name="connsiteX5" fmla="*/ 60359 w 143063"/>
                <a:gd name="connsiteY5" fmla="*/ 35151 h 52289"/>
                <a:gd name="connsiteX6" fmla="*/ 6133 w 143063"/>
                <a:gd name="connsiteY6" fmla="*/ 51341 h 52289"/>
                <a:gd name="connsiteX7" fmla="*/ 204 w 143063"/>
                <a:gd name="connsiteY7" fmla="*/ 49959 h 52289"/>
                <a:gd name="connsiteX8" fmla="*/ 4167 w 143063"/>
                <a:gd name="connsiteY8" fmla="*/ 44337 h 52289"/>
                <a:gd name="connsiteX9" fmla="*/ 17931 w 143063"/>
                <a:gd name="connsiteY9" fmla="*/ 39913 h 52289"/>
                <a:gd name="connsiteX10" fmla="*/ 22785 w 143063"/>
                <a:gd name="connsiteY10" fmla="*/ 41787 h 52289"/>
                <a:gd name="connsiteX11" fmla="*/ 26164 w 143063"/>
                <a:gd name="connsiteY11" fmla="*/ 42493 h 52289"/>
                <a:gd name="connsiteX12" fmla="*/ 119960 w 143063"/>
                <a:gd name="connsiteY12" fmla="*/ 4367 h 52289"/>
                <a:gd name="connsiteX13" fmla="*/ 130006 w 143063"/>
                <a:gd name="connsiteY13" fmla="*/ 281 h 52289"/>
                <a:gd name="connsiteX14" fmla="*/ 142541 w 143063"/>
                <a:gd name="connsiteY14" fmla="*/ 4735 h 52289"/>
                <a:gd name="connsiteX15" fmla="*/ 143064 w 143063"/>
                <a:gd name="connsiteY15" fmla="*/ 5811 h 5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063" h="52289">
                  <a:moveTo>
                    <a:pt x="143064" y="5780"/>
                  </a:moveTo>
                  <a:cubicBezTo>
                    <a:pt x="142726" y="7162"/>
                    <a:pt x="141620" y="7654"/>
                    <a:pt x="140452" y="8023"/>
                  </a:cubicBezTo>
                  <a:cubicBezTo>
                    <a:pt x="122172" y="13645"/>
                    <a:pt x="105152" y="23722"/>
                    <a:pt x="85182" y="23630"/>
                  </a:cubicBezTo>
                  <a:cubicBezTo>
                    <a:pt x="79806" y="23630"/>
                    <a:pt x="74460" y="25196"/>
                    <a:pt x="69360" y="27071"/>
                  </a:cubicBezTo>
                  <a:cubicBezTo>
                    <a:pt x="66810" y="28023"/>
                    <a:pt x="63154" y="28023"/>
                    <a:pt x="64045" y="32754"/>
                  </a:cubicBezTo>
                  <a:cubicBezTo>
                    <a:pt x="64414" y="34628"/>
                    <a:pt x="61772" y="34720"/>
                    <a:pt x="60359" y="35151"/>
                  </a:cubicBezTo>
                  <a:cubicBezTo>
                    <a:pt x="42294" y="40619"/>
                    <a:pt x="24229" y="46026"/>
                    <a:pt x="6133" y="51341"/>
                  </a:cubicBezTo>
                  <a:cubicBezTo>
                    <a:pt x="4075" y="51956"/>
                    <a:pt x="1218" y="53707"/>
                    <a:pt x="204" y="49959"/>
                  </a:cubicBezTo>
                  <a:cubicBezTo>
                    <a:pt x="-656" y="46764"/>
                    <a:pt x="1310" y="45228"/>
                    <a:pt x="4167" y="44337"/>
                  </a:cubicBezTo>
                  <a:cubicBezTo>
                    <a:pt x="8775" y="42923"/>
                    <a:pt x="13322" y="41295"/>
                    <a:pt x="17931" y="39913"/>
                  </a:cubicBezTo>
                  <a:cubicBezTo>
                    <a:pt x="19866" y="39329"/>
                    <a:pt x="22232" y="37885"/>
                    <a:pt x="22785" y="41787"/>
                  </a:cubicBezTo>
                  <a:cubicBezTo>
                    <a:pt x="23061" y="43753"/>
                    <a:pt x="24966" y="43323"/>
                    <a:pt x="26164" y="42493"/>
                  </a:cubicBezTo>
                  <a:cubicBezTo>
                    <a:pt x="54552" y="22677"/>
                    <a:pt x="89453" y="18898"/>
                    <a:pt x="119960" y="4367"/>
                  </a:cubicBezTo>
                  <a:cubicBezTo>
                    <a:pt x="123217" y="2800"/>
                    <a:pt x="126627" y="1602"/>
                    <a:pt x="130006" y="281"/>
                  </a:cubicBezTo>
                  <a:cubicBezTo>
                    <a:pt x="133079" y="-918"/>
                    <a:pt x="140974" y="1940"/>
                    <a:pt x="142541" y="4735"/>
                  </a:cubicBezTo>
                  <a:cubicBezTo>
                    <a:pt x="142726" y="5073"/>
                    <a:pt x="142879" y="5442"/>
                    <a:pt x="143064" y="5811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4" name="Forma libre: forma 143">
              <a:extLst>
                <a:ext uri="{FF2B5EF4-FFF2-40B4-BE49-F238E27FC236}">
                  <a16:creationId xmlns:a16="http://schemas.microsoft.com/office/drawing/2014/main" id="{96DF4639-EA69-4E5F-9903-D97B1B79DB46}"/>
                </a:ext>
              </a:extLst>
            </p:cNvPr>
            <p:cNvSpPr/>
            <p:nvPr/>
          </p:nvSpPr>
          <p:spPr>
            <a:xfrm>
              <a:off x="986142" y="4013951"/>
              <a:ext cx="228051" cy="388469"/>
            </a:xfrm>
            <a:custGeom>
              <a:avLst/>
              <a:gdLst>
                <a:gd name="connsiteX0" fmla="*/ 93655 w 93654"/>
                <a:gd name="connsiteY0" fmla="*/ 0 h 136142"/>
                <a:gd name="connsiteX1" fmla="*/ 69199 w 93654"/>
                <a:gd name="connsiteY1" fmla="*/ 45623 h 136142"/>
                <a:gd name="connsiteX2" fmla="*/ 8645 w 93654"/>
                <a:gd name="connsiteY2" fmla="*/ 131062 h 136142"/>
                <a:gd name="connsiteX3" fmla="*/ 2224 w 93654"/>
                <a:gd name="connsiteY3" fmla="*/ 135855 h 136142"/>
                <a:gd name="connsiteX4" fmla="*/ 2224 w 93654"/>
                <a:gd name="connsiteY4" fmla="*/ 124672 h 136142"/>
                <a:gd name="connsiteX5" fmla="*/ 48154 w 93654"/>
                <a:gd name="connsiteY5" fmla="*/ 65009 h 136142"/>
                <a:gd name="connsiteX6" fmla="*/ 91166 w 93654"/>
                <a:gd name="connsiteY6" fmla="*/ 3226 h 136142"/>
                <a:gd name="connsiteX7" fmla="*/ 93655 w 93654"/>
                <a:gd name="connsiteY7" fmla="*/ 0 h 1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654" h="136142">
                  <a:moveTo>
                    <a:pt x="93655" y="0"/>
                  </a:moveTo>
                  <a:cubicBezTo>
                    <a:pt x="87141" y="16221"/>
                    <a:pt x="78170" y="30938"/>
                    <a:pt x="69199" y="45623"/>
                  </a:cubicBezTo>
                  <a:cubicBezTo>
                    <a:pt x="50950" y="75485"/>
                    <a:pt x="30735" y="103934"/>
                    <a:pt x="8645" y="131062"/>
                  </a:cubicBezTo>
                  <a:cubicBezTo>
                    <a:pt x="6956" y="133121"/>
                    <a:pt x="5972" y="137268"/>
                    <a:pt x="2224" y="135855"/>
                  </a:cubicBezTo>
                  <a:cubicBezTo>
                    <a:pt x="-848" y="134688"/>
                    <a:pt x="-633" y="128174"/>
                    <a:pt x="2224" y="124672"/>
                  </a:cubicBezTo>
                  <a:cubicBezTo>
                    <a:pt x="18108" y="105225"/>
                    <a:pt x="33346" y="85286"/>
                    <a:pt x="48154" y="65009"/>
                  </a:cubicBezTo>
                  <a:cubicBezTo>
                    <a:pt x="62993" y="44763"/>
                    <a:pt x="77372" y="24179"/>
                    <a:pt x="91166" y="3226"/>
                  </a:cubicBezTo>
                  <a:cubicBezTo>
                    <a:pt x="91903" y="2089"/>
                    <a:pt x="92825" y="1075"/>
                    <a:pt x="93655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6" name="Forma libre: forma 145">
              <a:extLst>
                <a:ext uri="{FF2B5EF4-FFF2-40B4-BE49-F238E27FC236}">
                  <a16:creationId xmlns:a16="http://schemas.microsoft.com/office/drawing/2014/main" id="{08105C77-614E-4C8F-AB3E-D8D94867F8A0}"/>
                </a:ext>
              </a:extLst>
            </p:cNvPr>
            <p:cNvSpPr/>
            <p:nvPr/>
          </p:nvSpPr>
          <p:spPr>
            <a:xfrm>
              <a:off x="1467276" y="4426235"/>
              <a:ext cx="89176" cy="104501"/>
            </a:xfrm>
            <a:custGeom>
              <a:avLst/>
              <a:gdLst>
                <a:gd name="connsiteX0" fmla="*/ 36622 w 36622"/>
                <a:gd name="connsiteY0" fmla="*/ 16868 h 36623"/>
                <a:gd name="connsiteX1" fmla="*/ 16714 w 36622"/>
                <a:gd name="connsiteY1" fmla="*/ 36622 h 36623"/>
                <a:gd name="connsiteX2" fmla="*/ 1 w 36622"/>
                <a:gd name="connsiteY2" fmla="*/ 19786 h 36623"/>
                <a:gd name="connsiteX3" fmla="*/ 20523 w 36622"/>
                <a:gd name="connsiteY3" fmla="*/ 1 h 36623"/>
                <a:gd name="connsiteX4" fmla="*/ 36622 w 36622"/>
                <a:gd name="connsiteY4" fmla="*/ 16868 h 3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22" h="36623">
                  <a:moveTo>
                    <a:pt x="36622" y="16868"/>
                  </a:moveTo>
                  <a:cubicBezTo>
                    <a:pt x="36683" y="26361"/>
                    <a:pt x="26238" y="36745"/>
                    <a:pt x="16714" y="36622"/>
                  </a:cubicBezTo>
                  <a:cubicBezTo>
                    <a:pt x="8664" y="36530"/>
                    <a:pt x="93" y="27897"/>
                    <a:pt x="1" y="19786"/>
                  </a:cubicBezTo>
                  <a:cubicBezTo>
                    <a:pt x="-92" y="11368"/>
                    <a:pt x="11583" y="93"/>
                    <a:pt x="20523" y="1"/>
                  </a:cubicBezTo>
                  <a:cubicBezTo>
                    <a:pt x="29341" y="-91"/>
                    <a:pt x="36560" y="7466"/>
                    <a:pt x="36622" y="16868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7" name="Forma libre: forma 146">
              <a:extLst>
                <a:ext uri="{FF2B5EF4-FFF2-40B4-BE49-F238E27FC236}">
                  <a16:creationId xmlns:a16="http://schemas.microsoft.com/office/drawing/2014/main" id="{538825F2-C78F-4F62-8C42-11DD1F874926}"/>
                </a:ext>
              </a:extLst>
            </p:cNvPr>
            <p:cNvSpPr/>
            <p:nvPr/>
          </p:nvSpPr>
          <p:spPr>
            <a:xfrm>
              <a:off x="625191" y="1593107"/>
              <a:ext cx="40672" cy="255278"/>
            </a:xfrm>
            <a:custGeom>
              <a:avLst/>
              <a:gdLst>
                <a:gd name="connsiteX0" fmla="*/ 14662 w 16703"/>
                <a:gd name="connsiteY0" fmla="*/ 89433 h 89464"/>
                <a:gd name="connsiteX1" fmla="*/ 5015 w 16703"/>
                <a:gd name="connsiteY1" fmla="*/ 58127 h 89464"/>
                <a:gd name="connsiteX2" fmla="*/ 468 w 16703"/>
                <a:gd name="connsiteY2" fmla="*/ 14747 h 89464"/>
                <a:gd name="connsiteX3" fmla="*/ 4124 w 16703"/>
                <a:gd name="connsiteY3" fmla="*/ 3379 h 89464"/>
                <a:gd name="connsiteX4" fmla="*/ 8026 w 16703"/>
                <a:gd name="connsiteY4" fmla="*/ 0 h 89464"/>
                <a:gd name="connsiteX5" fmla="*/ 11928 w 16703"/>
                <a:gd name="connsiteY5" fmla="*/ 3994 h 89464"/>
                <a:gd name="connsiteX6" fmla="*/ 14324 w 16703"/>
                <a:gd name="connsiteY6" fmla="*/ 12658 h 89464"/>
                <a:gd name="connsiteX7" fmla="*/ 16014 w 16703"/>
                <a:gd name="connsiteY7" fmla="*/ 45592 h 89464"/>
                <a:gd name="connsiteX8" fmla="*/ 16689 w 16703"/>
                <a:gd name="connsiteY8" fmla="*/ 82828 h 89464"/>
                <a:gd name="connsiteX9" fmla="*/ 16689 w 16703"/>
                <a:gd name="connsiteY9" fmla="*/ 89188 h 89464"/>
                <a:gd name="connsiteX10" fmla="*/ 14631 w 16703"/>
                <a:gd name="connsiteY10" fmla="*/ 89464 h 8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3" h="89464">
                  <a:moveTo>
                    <a:pt x="14662" y="89433"/>
                  </a:moveTo>
                  <a:cubicBezTo>
                    <a:pt x="10545" y="79295"/>
                    <a:pt x="7473" y="68788"/>
                    <a:pt x="5015" y="58127"/>
                  </a:cubicBezTo>
                  <a:cubicBezTo>
                    <a:pt x="1728" y="43841"/>
                    <a:pt x="-1160" y="29524"/>
                    <a:pt x="468" y="14747"/>
                  </a:cubicBezTo>
                  <a:cubicBezTo>
                    <a:pt x="898" y="10722"/>
                    <a:pt x="2127" y="6913"/>
                    <a:pt x="4124" y="3379"/>
                  </a:cubicBezTo>
                  <a:cubicBezTo>
                    <a:pt x="4984" y="1813"/>
                    <a:pt x="5937" y="31"/>
                    <a:pt x="8026" y="0"/>
                  </a:cubicBezTo>
                  <a:cubicBezTo>
                    <a:pt x="10545" y="0"/>
                    <a:pt x="11282" y="2151"/>
                    <a:pt x="11928" y="3994"/>
                  </a:cubicBezTo>
                  <a:cubicBezTo>
                    <a:pt x="12941" y="6820"/>
                    <a:pt x="13894" y="9708"/>
                    <a:pt x="14324" y="12658"/>
                  </a:cubicBezTo>
                  <a:cubicBezTo>
                    <a:pt x="15952" y="23564"/>
                    <a:pt x="16290" y="34532"/>
                    <a:pt x="16014" y="45592"/>
                  </a:cubicBezTo>
                  <a:cubicBezTo>
                    <a:pt x="15706" y="58004"/>
                    <a:pt x="16444" y="70416"/>
                    <a:pt x="16689" y="82828"/>
                  </a:cubicBezTo>
                  <a:cubicBezTo>
                    <a:pt x="16720" y="84948"/>
                    <a:pt x="16689" y="87068"/>
                    <a:pt x="16689" y="89188"/>
                  </a:cubicBezTo>
                  <a:cubicBezTo>
                    <a:pt x="16014" y="89280"/>
                    <a:pt x="15338" y="89372"/>
                    <a:pt x="14631" y="89464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0" name="Forma libre: forma 149">
              <a:extLst>
                <a:ext uri="{FF2B5EF4-FFF2-40B4-BE49-F238E27FC236}">
                  <a16:creationId xmlns:a16="http://schemas.microsoft.com/office/drawing/2014/main" id="{99276073-CE37-4813-A26C-A10DD405EF72}"/>
                </a:ext>
              </a:extLst>
            </p:cNvPr>
            <p:cNvSpPr/>
            <p:nvPr/>
          </p:nvSpPr>
          <p:spPr>
            <a:xfrm>
              <a:off x="1436753" y="4721526"/>
              <a:ext cx="88387" cy="99096"/>
            </a:xfrm>
            <a:custGeom>
              <a:avLst/>
              <a:gdLst>
                <a:gd name="connsiteX0" fmla="*/ 19048 w 36298"/>
                <a:gd name="connsiteY0" fmla="*/ 18 h 34729"/>
                <a:gd name="connsiteX1" fmla="*/ 36284 w 36298"/>
                <a:gd name="connsiteY1" fmla="*/ 15871 h 34729"/>
                <a:gd name="connsiteX2" fmla="*/ 18311 w 36298"/>
                <a:gd name="connsiteY2" fmla="*/ 34703 h 34729"/>
                <a:gd name="connsiteX3" fmla="*/ 0 w 36298"/>
                <a:gd name="connsiteY3" fmla="*/ 15379 h 34729"/>
                <a:gd name="connsiteX4" fmla="*/ 19048 w 36298"/>
                <a:gd name="connsiteY4" fmla="*/ 18 h 3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98" h="34729">
                  <a:moveTo>
                    <a:pt x="19048" y="18"/>
                  </a:moveTo>
                  <a:cubicBezTo>
                    <a:pt x="29955" y="509"/>
                    <a:pt x="36652" y="6684"/>
                    <a:pt x="36284" y="15871"/>
                  </a:cubicBezTo>
                  <a:cubicBezTo>
                    <a:pt x="35976" y="22937"/>
                    <a:pt x="24609" y="35379"/>
                    <a:pt x="18311" y="34703"/>
                  </a:cubicBezTo>
                  <a:cubicBezTo>
                    <a:pt x="7650" y="33536"/>
                    <a:pt x="-61" y="26746"/>
                    <a:pt x="0" y="15379"/>
                  </a:cubicBezTo>
                  <a:cubicBezTo>
                    <a:pt x="31" y="7114"/>
                    <a:pt x="9647" y="-413"/>
                    <a:pt x="19048" y="18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1" name="Forma libre: forma 150">
              <a:extLst>
                <a:ext uri="{FF2B5EF4-FFF2-40B4-BE49-F238E27FC236}">
                  <a16:creationId xmlns:a16="http://schemas.microsoft.com/office/drawing/2014/main" id="{1D677D6F-C730-43E0-862A-7D5EA47320F0}"/>
                </a:ext>
              </a:extLst>
            </p:cNvPr>
            <p:cNvSpPr/>
            <p:nvPr/>
          </p:nvSpPr>
          <p:spPr>
            <a:xfrm>
              <a:off x="942781" y="3917169"/>
              <a:ext cx="81618" cy="101165"/>
            </a:xfrm>
            <a:custGeom>
              <a:avLst/>
              <a:gdLst>
                <a:gd name="connsiteX0" fmla="*/ 33518 w 33518"/>
                <a:gd name="connsiteY0" fmla="*/ 17236 h 35454"/>
                <a:gd name="connsiteX1" fmla="*/ 15822 w 33518"/>
                <a:gd name="connsiteY1" fmla="*/ 35455 h 35454"/>
                <a:gd name="connsiteX2" fmla="*/ 0 w 33518"/>
                <a:gd name="connsiteY2" fmla="*/ 18680 h 35454"/>
                <a:gd name="connsiteX3" fmla="*/ 17604 w 33518"/>
                <a:gd name="connsiteY3" fmla="*/ 1 h 35454"/>
                <a:gd name="connsiteX4" fmla="*/ 33518 w 33518"/>
                <a:gd name="connsiteY4" fmla="*/ 17236 h 3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18" h="35454">
                  <a:moveTo>
                    <a:pt x="33518" y="17236"/>
                  </a:moveTo>
                  <a:cubicBezTo>
                    <a:pt x="33580" y="27252"/>
                    <a:pt x="25623" y="35424"/>
                    <a:pt x="15822" y="35455"/>
                  </a:cubicBezTo>
                  <a:cubicBezTo>
                    <a:pt x="6636" y="35455"/>
                    <a:pt x="0" y="28419"/>
                    <a:pt x="0" y="18680"/>
                  </a:cubicBezTo>
                  <a:cubicBezTo>
                    <a:pt x="0" y="8910"/>
                    <a:pt x="8295" y="93"/>
                    <a:pt x="17604" y="1"/>
                  </a:cubicBezTo>
                  <a:cubicBezTo>
                    <a:pt x="25776" y="-91"/>
                    <a:pt x="33457" y="8234"/>
                    <a:pt x="33518" y="17236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3" name="Forma libre: forma 152">
              <a:extLst>
                <a:ext uri="{FF2B5EF4-FFF2-40B4-BE49-F238E27FC236}">
                  <a16:creationId xmlns:a16="http://schemas.microsoft.com/office/drawing/2014/main" id="{4AE33F94-40E1-44FC-9514-8BF18E1DE463}"/>
                </a:ext>
              </a:extLst>
            </p:cNvPr>
            <p:cNvSpPr/>
            <p:nvPr/>
          </p:nvSpPr>
          <p:spPr>
            <a:xfrm>
              <a:off x="1201647" y="4513398"/>
              <a:ext cx="266004" cy="189233"/>
            </a:xfrm>
            <a:custGeom>
              <a:avLst/>
              <a:gdLst>
                <a:gd name="connsiteX0" fmla="*/ 109210 w 109240"/>
                <a:gd name="connsiteY0" fmla="*/ 268 h 66318"/>
                <a:gd name="connsiteX1" fmla="*/ 83065 w 109240"/>
                <a:gd name="connsiteY1" fmla="*/ 16182 h 66318"/>
                <a:gd name="connsiteX2" fmla="*/ 7303 w 109240"/>
                <a:gd name="connsiteY2" fmla="*/ 63341 h 66318"/>
                <a:gd name="connsiteX3" fmla="*/ 575 w 109240"/>
                <a:gd name="connsiteY3" fmla="*/ 65861 h 66318"/>
                <a:gd name="connsiteX4" fmla="*/ 2203 w 109240"/>
                <a:gd name="connsiteY4" fmla="*/ 54616 h 66318"/>
                <a:gd name="connsiteX5" fmla="*/ 4692 w 109240"/>
                <a:gd name="connsiteY5" fmla="*/ 52926 h 66318"/>
                <a:gd name="connsiteX6" fmla="*/ 102236 w 109240"/>
                <a:gd name="connsiteY6" fmla="*/ 1497 h 66318"/>
                <a:gd name="connsiteX7" fmla="*/ 109240 w 109240"/>
                <a:gd name="connsiteY7" fmla="*/ 268 h 6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240" h="66318">
                  <a:moveTo>
                    <a:pt x="109210" y="268"/>
                  </a:moveTo>
                  <a:cubicBezTo>
                    <a:pt x="99808" y="5982"/>
                    <a:pt x="91391" y="11021"/>
                    <a:pt x="83065" y="16182"/>
                  </a:cubicBezTo>
                  <a:cubicBezTo>
                    <a:pt x="57811" y="31882"/>
                    <a:pt x="32588" y="47704"/>
                    <a:pt x="7303" y="63341"/>
                  </a:cubicBezTo>
                  <a:cubicBezTo>
                    <a:pt x="5306" y="64570"/>
                    <a:pt x="3493" y="67428"/>
                    <a:pt x="575" y="65861"/>
                  </a:cubicBezTo>
                  <a:cubicBezTo>
                    <a:pt x="-839" y="65093"/>
                    <a:pt x="605" y="55999"/>
                    <a:pt x="2203" y="54616"/>
                  </a:cubicBezTo>
                  <a:cubicBezTo>
                    <a:pt x="2940" y="53971"/>
                    <a:pt x="3831" y="53418"/>
                    <a:pt x="4692" y="52926"/>
                  </a:cubicBezTo>
                  <a:cubicBezTo>
                    <a:pt x="36489" y="34432"/>
                    <a:pt x="68471" y="16244"/>
                    <a:pt x="102236" y="1497"/>
                  </a:cubicBezTo>
                  <a:cubicBezTo>
                    <a:pt x="103987" y="729"/>
                    <a:pt x="105676" y="-561"/>
                    <a:pt x="109240" y="268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8" name="Forma libre: forma 157">
              <a:extLst>
                <a:ext uri="{FF2B5EF4-FFF2-40B4-BE49-F238E27FC236}">
                  <a16:creationId xmlns:a16="http://schemas.microsoft.com/office/drawing/2014/main" id="{483FF1D8-055F-47AA-B365-5EC4D375ED70}"/>
                </a:ext>
              </a:extLst>
            </p:cNvPr>
            <p:cNvSpPr/>
            <p:nvPr/>
          </p:nvSpPr>
          <p:spPr>
            <a:xfrm>
              <a:off x="1334038" y="4199186"/>
              <a:ext cx="74887" cy="90644"/>
            </a:xfrm>
            <a:custGeom>
              <a:avLst/>
              <a:gdLst>
                <a:gd name="connsiteX0" fmla="*/ 30754 w 30754"/>
                <a:gd name="connsiteY0" fmla="*/ 12842 h 31767"/>
                <a:gd name="connsiteX1" fmla="*/ 14195 w 30754"/>
                <a:gd name="connsiteY1" fmla="*/ 31767 h 31767"/>
                <a:gd name="connsiteX2" fmla="*/ 1 w 30754"/>
                <a:gd name="connsiteY2" fmla="*/ 17543 h 31767"/>
                <a:gd name="connsiteX3" fmla="*/ 15485 w 30754"/>
                <a:gd name="connsiteY3" fmla="*/ 0 h 31767"/>
                <a:gd name="connsiteX4" fmla="*/ 30754 w 30754"/>
                <a:gd name="connsiteY4" fmla="*/ 12873 h 3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54" h="31767">
                  <a:moveTo>
                    <a:pt x="30754" y="12842"/>
                  </a:moveTo>
                  <a:cubicBezTo>
                    <a:pt x="30816" y="22858"/>
                    <a:pt x="22981" y="31798"/>
                    <a:pt x="14195" y="31767"/>
                  </a:cubicBezTo>
                  <a:cubicBezTo>
                    <a:pt x="6391" y="31767"/>
                    <a:pt x="62" y="25377"/>
                    <a:pt x="1" y="17543"/>
                  </a:cubicBezTo>
                  <a:cubicBezTo>
                    <a:pt x="-91" y="8142"/>
                    <a:pt x="7159" y="-31"/>
                    <a:pt x="15485" y="0"/>
                  </a:cubicBezTo>
                  <a:cubicBezTo>
                    <a:pt x="25685" y="31"/>
                    <a:pt x="30693" y="4271"/>
                    <a:pt x="30754" y="12873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0" name="Forma libre: forma 159">
              <a:extLst>
                <a:ext uri="{FF2B5EF4-FFF2-40B4-BE49-F238E27FC236}">
                  <a16:creationId xmlns:a16="http://schemas.microsoft.com/office/drawing/2014/main" id="{88C19B97-23CE-4199-8EC5-1F9D0E2833CB}"/>
                </a:ext>
              </a:extLst>
            </p:cNvPr>
            <p:cNvSpPr/>
            <p:nvPr/>
          </p:nvSpPr>
          <p:spPr>
            <a:xfrm>
              <a:off x="521877" y="2181329"/>
              <a:ext cx="131468" cy="52426"/>
            </a:xfrm>
            <a:custGeom>
              <a:avLst/>
              <a:gdLst>
                <a:gd name="connsiteX0" fmla="*/ 33557 w 53990"/>
                <a:gd name="connsiteY0" fmla="*/ 216 h 18373"/>
                <a:gd name="connsiteX1" fmla="*/ 48488 w 53990"/>
                <a:gd name="connsiteY1" fmla="*/ 1292 h 18373"/>
                <a:gd name="connsiteX2" fmla="*/ 51192 w 53990"/>
                <a:gd name="connsiteY2" fmla="*/ 11277 h 18373"/>
                <a:gd name="connsiteX3" fmla="*/ 31284 w 53990"/>
                <a:gd name="connsiteY3" fmla="*/ 18373 h 18373"/>
                <a:gd name="connsiteX4" fmla="*/ 3295 w 53990"/>
                <a:gd name="connsiteY4" fmla="*/ 12014 h 18373"/>
                <a:gd name="connsiteX5" fmla="*/ 8 w 53990"/>
                <a:gd name="connsiteY5" fmla="*/ 9065 h 18373"/>
                <a:gd name="connsiteX6" fmla="*/ 3234 w 53990"/>
                <a:gd name="connsiteY6" fmla="*/ 6730 h 18373"/>
                <a:gd name="connsiteX7" fmla="*/ 33526 w 53990"/>
                <a:gd name="connsiteY7" fmla="*/ 247 h 1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90" h="18373">
                  <a:moveTo>
                    <a:pt x="33557" y="216"/>
                  </a:moveTo>
                  <a:cubicBezTo>
                    <a:pt x="38534" y="216"/>
                    <a:pt x="43573" y="-183"/>
                    <a:pt x="48488" y="1292"/>
                  </a:cubicBezTo>
                  <a:cubicBezTo>
                    <a:pt x="54725" y="3166"/>
                    <a:pt x="55708" y="6484"/>
                    <a:pt x="51192" y="11277"/>
                  </a:cubicBezTo>
                  <a:cubicBezTo>
                    <a:pt x="45785" y="16991"/>
                    <a:pt x="38565" y="18343"/>
                    <a:pt x="31284" y="18373"/>
                  </a:cubicBezTo>
                  <a:cubicBezTo>
                    <a:pt x="21575" y="18373"/>
                    <a:pt x="12113" y="16315"/>
                    <a:pt x="3295" y="12014"/>
                  </a:cubicBezTo>
                  <a:cubicBezTo>
                    <a:pt x="1944" y="11369"/>
                    <a:pt x="-146" y="11123"/>
                    <a:pt x="8" y="9065"/>
                  </a:cubicBezTo>
                  <a:cubicBezTo>
                    <a:pt x="162" y="7406"/>
                    <a:pt x="2005" y="7283"/>
                    <a:pt x="3234" y="6730"/>
                  </a:cubicBezTo>
                  <a:cubicBezTo>
                    <a:pt x="12850" y="2367"/>
                    <a:pt x="22712" y="-951"/>
                    <a:pt x="33526" y="247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1" name="Forma libre: forma 160">
              <a:extLst>
                <a:ext uri="{FF2B5EF4-FFF2-40B4-BE49-F238E27FC236}">
                  <a16:creationId xmlns:a16="http://schemas.microsoft.com/office/drawing/2014/main" id="{06B12986-9951-4E7E-82FE-7BF4225418EB}"/>
                </a:ext>
              </a:extLst>
            </p:cNvPr>
            <p:cNvSpPr/>
            <p:nvPr/>
          </p:nvSpPr>
          <p:spPr>
            <a:xfrm>
              <a:off x="489353" y="5035150"/>
              <a:ext cx="460607" cy="53741"/>
            </a:xfrm>
            <a:custGeom>
              <a:avLst/>
              <a:gdLst>
                <a:gd name="connsiteX0" fmla="*/ 189159 w 189158"/>
                <a:gd name="connsiteY0" fmla="*/ 18833 h 18834"/>
                <a:gd name="connsiteX1" fmla="*/ 0 w 189158"/>
                <a:gd name="connsiteY1" fmla="*/ 0 h 18834"/>
                <a:gd name="connsiteX2" fmla="*/ 189159 w 189158"/>
                <a:gd name="connsiteY2" fmla="*/ 18833 h 1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158" h="18834">
                  <a:moveTo>
                    <a:pt x="189159" y="18833"/>
                  </a:moveTo>
                  <a:cubicBezTo>
                    <a:pt x="125502" y="18956"/>
                    <a:pt x="62520" y="12012"/>
                    <a:pt x="0" y="0"/>
                  </a:cubicBezTo>
                  <a:cubicBezTo>
                    <a:pt x="62950" y="7035"/>
                    <a:pt x="126116" y="11859"/>
                    <a:pt x="189159" y="18833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2" name="Forma libre: forma 161">
              <a:extLst>
                <a:ext uri="{FF2B5EF4-FFF2-40B4-BE49-F238E27FC236}">
                  <a16:creationId xmlns:a16="http://schemas.microsoft.com/office/drawing/2014/main" id="{8C57FBFF-44B8-4F96-8687-B87D15A164B0}"/>
                </a:ext>
              </a:extLst>
            </p:cNvPr>
            <p:cNvSpPr/>
            <p:nvPr/>
          </p:nvSpPr>
          <p:spPr>
            <a:xfrm>
              <a:off x="804030" y="5462512"/>
              <a:ext cx="166727" cy="298932"/>
            </a:xfrm>
            <a:custGeom>
              <a:avLst/>
              <a:gdLst>
                <a:gd name="connsiteX0" fmla="*/ 68471 w 68470"/>
                <a:gd name="connsiteY0" fmla="*/ 104764 h 104763"/>
                <a:gd name="connsiteX1" fmla="*/ 56336 w 68470"/>
                <a:gd name="connsiteY1" fmla="*/ 82060 h 104763"/>
                <a:gd name="connsiteX2" fmla="*/ 2233 w 68470"/>
                <a:gd name="connsiteY2" fmla="*/ 3257 h 104763"/>
                <a:gd name="connsiteX3" fmla="*/ 21 w 68470"/>
                <a:gd name="connsiteY3" fmla="*/ 0 h 104763"/>
                <a:gd name="connsiteX4" fmla="*/ 68471 w 68470"/>
                <a:gd name="connsiteY4" fmla="*/ 104764 h 10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70" h="104763">
                  <a:moveTo>
                    <a:pt x="68471" y="104764"/>
                  </a:moveTo>
                  <a:cubicBezTo>
                    <a:pt x="62941" y="97943"/>
                    <a:pt x="59531" y="90017"/>
                    <a:pt x="56336" y="82060"/>
                  </a:cubicBezTo>
                  <a:cubicBezTo>
                    <a:pt x="44139" y="51767"/>
                    <a:pt x="26842" y="25008"/>
                    <a:pt x="2233" y="3257"/>
                  </a:cubicBezTo>
                  <a:cubicBezTo>
                    <a:pt x="1281" y="2396"/>
                    <a:pt x="-194" y="1751"/>
                    <a:pt x="21" y="0"/>
                  </a:cubicBezTo>
                  <a:cubicBezTo>
                    <a:pt x="29607" y="13303"/>
                    <a:pt x="63863" y="66299"/>
                    <a:pt x="68471" y="104764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6" name="Forma libre: forma 165">
              <a:extLst>
                <a:ext uri="{FF2B5EF4-FFF2-40B4-BE49-F238E27FC236}">
                  <a16:creationId xmlns:a16="http://schemas.microsoft.com/office/drawing/2014/main" id="{5C77E4FA-B67D-40AB-A291-D48455E27045}"/>
                </a:ext>
              </a:extLst>
            </p:cNvPr>
            <p:cNvSpPr/>
            <p:nvPr/>
          </p:nvSpPr>
          <p:spPr>
            <a:xfrm>
              <a:off x="964341" y="5707882"/>
              <a:ext cx="163596" cy="294900"/>
            </a:xfrm>
            <a:custGeom>
              <a:avLst/>
              <a:gdLst>
                <a:gd name="connsiteX0" fmla="*/ 67184 w 67184"/>
                <a:gd name="connsiteY0" fmla="*/ 0 h 103350"/>
                <a:gd name="connsiteX1" fmla="*/ 701 w 67184"/>
                <a:gd name="connsiteY1" fmla="*/ 103351 h 103350"/>
                <a:gd name="connsiteX2" fmla="*/ 67184 w 67184"/>
                <a:gd name="connsiteY2" fmla="*/ 0 h 10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84" h="103350">
                  <a:moveTo>
                    <a:pt x="67184" y="0"/>
                  </a:moveTo>
                  <a:cubicBezTo>
                    <a:pt x="34649" y="27743"/>
                    <a:pt x="13143" y="62613"/>
                    <a:pt x="701" y="103351"/>
                  </a:cubicBezTo>
                  <a:cubicBezTo>
                    <a:pt x="-5966" y="78773"/>
                    <a:pt x="36369" y="12719"/>
                    <a:pt x="67184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7" name="Forma libre: forma 166">
              <a:extLst>
                <a:ext uri="{FF2B5EF4-FFF2-40B4-BE49-F238E27FC236}">
                  <a16:creationId xmlns:a16="http://schemas.microsoft.com/office/drawing/2014/main" id="{DD6BAEC9-403D-4180-8C6A-FB5A691E9FF3}"/>
                </a:ext>
              </a:extLst>
            </p:cNvPr>
            <p:cNvSpPr/>
            <p:nvPr/>
          </p:nvSpPr>
          <p:spPr>
            <a:xfrm>
              <a:off x="857197" y="4039900"/>
              <a:ext cx="123361" cy="288223"/>
            </a:xfrm>
            <a:custGeom>
              <a:avLst/>
              <a:gdLst>
                <a:gd name="connsiteX0" fmla="*/ 0 w 50661"/>
                <a:gd name="connsiteY0" fmla="*/ 100801 h 101010"/>
                <a:gd name="connsiteX1" fmla="*/ 50661 w 50661"/>
                <a:gd name="connsiteY1" fmla="*/ 0 h 101010"/>
                <a:gd name="connsiteX2" fmla="*/ 38188 w 50661"/>
                <a:gd name="connsiteY2" fmla="*/ 46790 h 101010"/>
                <a:gd name="connsiteX3" fmla="*/ 11736 w 50661"/>
                <a:gd name="connsiteY3" fmla="*/ 96100 h 101010"/>
                <a:gd name="connsiteX4" fmla="*/ 0 w 50661"/>
                <a:gd name="connsiteY4" fmla="*/ 100801 h 10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61" h="101010">
                  <a:moveTo>
                    <a:pt x="0" y="100801"/>
                  </a:moveTo>
                  <a:cubicBezTo>
                    <a:pt x="21844" y="69249"/>
                    <a:pt x="39694" y="36345"/>
                    <a:pt x="50661" y="0"/>
                  </a:cubicBezTo>
                  <a:cubicBezTo>
                    <a:pt x="49248" y="16406"/>
                    <a:pt x="44363" y="31798"/>
                    <a:pt x="38188" y="46790"/>
                  </a:cubicBezTo>
                  <a:cubicBezTo>
                    <a:pt x="31030" y="64118"/>
                    <a:pt x="21813" y="80309"/>
                    <a:pt x="11736" y="96100"/>
                  </a:cubicBezTo>
                  <a:cubicBezTo>
                    <a:pt x="9063" y="100278"/>
                    <a:pt x="5745" y="101569"/>
                    <a:pt x="0" y="100801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9" name="Forma libre: forma 168">
              <a:extLst>
                <a:ext uri="{FF2B5EF4-FFF2-40B4-BE49-F238E27FC236}">
                  <a16:creationId xmlns:a16="http://schemas.microsoft.com/office/drawing/2014/main" id="{E106DF1B-1E66-434D-AE14-2658B7A8DEB0}"/>
                </a:ext>
              </a:extLst>
            </p:cNvPr>
            <p:cNvSpPr/>
            <p:nvPr/>
          </p:nvSpPr>
          <p:spPr>
            <a:xfrm>
              <a:off x="165872" y="860584"/>
              <a:ext cx="59174" cy="73376"/>
            </a:xfrm>
            <a:custGeom>
              <a:avLst/>
              <a:gdLst>
                <a:gd name="connsiteX0" fmla="*/ 24302 w 24301"/>
                <a:gd name="connsiteY0" fmla="*/ 12904 h 25715"/>
                <a:gd name="connsiteX1" fmla="*/ 14778 w 24301"/>
                <a:gd name="connsiteY1" fmla="*/ 25716 h 25715"/>
                <a:gd name="connsiteX2" fmla="*/ 0 w 24301"/>
                <a:gd name="connsiteY2" fmla="*/ 11030 h 25715"/>
                <a:gd name="connsiteX3" fmla="*/ 10691 w 24301"/>
                <a:gd name="connsiteY3" fmla="*/ 1 h 25715"/>
                <a:gd name="connsiteX4" fmla="*/ 24302 w 24301"/>
                <a:gd name="connsiteY4" fmla="*/ 12874 h 2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1" h="25715">
                  <a:moveTo>
                    <a:pt x="24302" y="12904"/>
                  </a:moveTo>
                  <a:cubicBezTo>
                    <a:pt x="24302" y="19418"/>
                    <a:pt x="19601" y="25746"/>
                    <a:pt x="14778" y="25716"/>
                  </a:cubicBezTo>
                  <a:cubicBezTo>
                    <a:pt x="8817" y="25716"/>
                    <a:pt x="31" y="16929"/>
                    <a:pt x="0" y="11030"/>
                  </a:cubicBezTo>
                  <a:cubicBezTo>
                    <a:pt x="0" y="5408"/>
                    <a:pt x="5131" y="93"/>
                    <a:pt x="10691" y="1"/>
                  </a:cubicBezTo>
                  <a:cubicBezTo>
                    <a:pt x="17328" y="-91"/>
                    <a:pt x="24271" y="6483"/>
                    <a:pt x="24302" y="12874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1" name="Forma libre: forma 170">
              <a:extLst>
                <a:ext uri="{FF2B5EF4-FFF2-40B4-BE49-F238E27FC236}">
                  <a16:creationId xmlns:a16="http://schemas.microsoft.com/office/drawing/2014/main" id="{F12E793F-C121-477E-8A95-394135FEB499}"/>
                </a:ext>
              </a:extLst>
            </p:cNvPr>
            <p:cNvSpPr/>
            <p:nvPr/>
          </p:nvSpPr>
          <p:spPr>
            <a:xfrm>
              <a:off x="961665" y="5531941"/>
              <a:ext cx="21898" cy="213986"/>
            </a:xfrm>
            <a:custGeom>
              <a:avLst/>
              <a:gdLst>
                <a:gd name="connsiteX0" fmla="*/ 8097 w 8993"/>
                <a:gd name="connsiteY0" fmla="*/ 74994 h 74993"/>
                <a:gd name="connsiteX1" fmla="*/ 1707 w 8993"/>
                <a:gd name="connsiteY1" fmla="*/ 0 h 74993"/>
                <a:gd name="connsiteX2" fmla="*/ 8097 w 8993"/>
                <a:gd name="connsiteY2" fmla="*/ 74994 h 7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3" h="74993">
                  <a:moveTo>
                    <a:pt x="8097" y="74994"/>
                  </a:moveTo>
                  <a:cubicBezTo>
                    <a:pt x="2106" y="65378"/>
                    <a:pt x="-2686" y="9217"/>
                    <a:pt x="1707" y="0"/>
                  </a:cubicBezTo>
                  <a:cubicBezTo>
                    <a:pt x="6254" y="6851"/>
                    <a:pt x="11016" y="62674"/>
                    <a:pt x="8097" y="74994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4" name="Forma libre: forma 173">
              <a:extLst>
                <a:ext uri="{FF2B5EF4-FFF2-40B4-BE49-F238E27FC236}">
                  <a16:creationId xmlns:a16="http://schemas.microsoft.com/office/drawing/2014/main" id="{D4A9B9BC-E5C4-4081-8762-1244F657F8FF}"/>
                </a:ext>
              </a:extLst>
            </p:cNvPr>
            <p:cNvSpPr/>
            <p:nvPr/>
          </p:nvSpPr>
          <p:spPr>
            <a:xfrm>
              <a:off x="344818" y="4720524"/>
              <a:ext cx="150293" cy="232747"/>
            </a:xfrm>
            <a:custGeom>
              <a:avLst/>
              <a:gdLst>
                <a:gd name="connsiteX0" fmla="*/ 0 w 61721"/>
                <a:gd name="connsiteY0" fmla="*/ 81568 h 81568"/>
                <a:gd name="connsiteX1" fmla="*/ 61722 w 61721"/>
                <a:gd name="connsiteY1" fmla="*/ 0 h 81568"/>
                <a:gd name="connsiteX2" fmla="*/ 0 w 61721"/>
                <a:gd name="connsiteY2" fmla="*/ 81568 h 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21" h="81568">
                  <a:moveTo>
                    <a:pt x="0" y="81568"/>
                  </a:moveTo>
                  <a:cubicBezTo>
                    <a:pt x="16897" y="51583"/>
                    <a:pt x="38987" y="25530"/>
                    <a:pt x="61722" y="0"/>
                  </a:cubicBezTo>
                  <a:cubicBezTo>
                    <a:pt x="42059" y="27896"/>
                    <a:pt x="23042" y="56284"/>
                    <a:pt x="0" y="81568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7" name="Forma libre: forma 176">
              <a:extLst>
                <a:ext uri="{FF2B5EF4-FFF2-40B4-BE49-F238E27FC236}">
                  <a16:creationId xmlns:a16="http://schemas.microsoft.com/office/drawing/2014/main" id="{B987E3B3-890B-4EFD-8216-A9EF6EB2AF5C}"/>
                </a:ext>
              </a:extLst>
            </p:cNvPr>
            <p:cNvSpPr/>
            <p:nvPr/>
          </p:nvSpPr>
          <p:spPr>
            <a:xfrm>
              <a:off x="1176637" y="4801613"/>
              <a:ext cx="242011" cy="97042"/>
            </a:xfrm>
            <a:custGeom>
              <a:avLst/>
              <a:gdLst>
                <a:gd name="connsiteX0" fmla="*/ 99387 w 99387"/>
                <a:gd name="connsiteY0" fmla="*/ 1628 h 34009"/>
                <a:gd name="connsiteX1" fmla="*/ 737 w 99387"/>
                <a:gd name="connsiteY1" fmla="*/ 34010 h 34009"/>
                <a:gd name="connsiteX2" fmla="*/ 0 w 99387"/>
                <a:gd name="connsiteY2" fmla="*/ 31736 h 34009"/>
                <a:gd name="connsiteX3" fmla="*/ 98804 w 99387"/>
                <a:gd name="connsiteY3" fmla="*/ 0 h 34009"/>
                <a:gd name="connsiteX4" fmla="*/ 99387 w 99387"/>
                <a:gd name="connsiteY4" fmla="*/ 1598 h 3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87" h="34009">
                  <a:moveTo>
                    <a:pt x="99387" y="1628"/>
                  </a:moveTo>
                  <a:cubicBezTo>
                    <a:pt x="67252" y="14778"/>
                    <a:pt x="34225" y="25131"/>
                    <a:pt x="737" y="34010"/>
                  </a:cubicBezTo>
                  <a:cubicBezTo>
                    <a:pt x="492" y="33242"/>
                    <a:pt x="246" y="32505"/>
                    <a:pt x="0" y="31736"/>
                  </a:cubicBezTo>
                  <a:cubicBezTo>
                    <a:pt x="32935" y="21168"/>
                    <a:pt x="65869" y="10569"/>
                    <a:pt x="98804" y="0"/>
                  </a:cubicBezTo>
                  <a:cubicBezTo>
                    <a:pt x="98988" y="522"/>
                    <a:pt x="99203" y="1075"/>
                    <a:pt x="99387" y="1598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9" name="Forma libre: forma 178">
              <a:extLst>
                <a:ext uri="{FF2B5EF4-FFF2-40B4-BE49-F238E27FC236}">
                  <a16:creationId xmlns:a16="http://schemas.microsoft.com/office/drawing/2014/main" id="{21737EB9-9EC2-4125-9C50-2E25C5AEF925}"/>
                </a:ext>
              </a:extLst>
            </p:cNvPr>
            <p:cNvSpPr/>
            <p:nvPr/>
          </p:nvSpPr>
          <p:spPr>
            <a:xfrm>
              <a:off x="536110" y="4715702"/>
              <a:ext cx="253232" cy="157180"/>
            </a:xfrm>
            <a:custGeom>
              <a:avLst/>
              <a:gdLst>
                <a:gd name="connsiteX0" fmla="*/ 103996 w 103995"/>
                <a:gd name="connsiteY0" fmla="*/ 0 h 55085"/>
                <a:gd name="connsiteX1" fmla="*/ 0 w 103995"/>
                <a:gd name="connsiteY1" fmla="*/ 55085 h 55085"/>
                <a:gd name="connsiteX2" fmla="*/ 103996 w 103995"/>
                <a:gd name="connsiteY2" fmla="*/ 0 h 5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995" h="55085">
                  <a:moveTo>
                    <a:pt x="103996" y="0"/>
                  </a:moveTo>
                  <a:cubicBezTo>
                    <a:pt x="94718" y="9432"/>
                    <a:pt x="11429" y="53365"/>
                    <a:pt x="0" y="55085"/>
                  </a:cubicBezTo>
                  <a:cubicBezTo>
                    <a:pt x="34655" y="36713"/>
                    <a:pt x="69310" y="18341"/>
                    <a:pt x="103996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0" name="Forma libre: forma 179">
              <a:extLst>
                <a:ext uri="{FF2B5EF4-FFF2-40B4-BE49-F238E27FC236}">
                  <a16:creationId xmlns:a16="http://schemas.microsoft.com/office/drawing/2014/main" id="{5ADF2486-66C9-40DC-AFBE-B4CF2871E278}"/>
                </a:ext>
              </a:extLst>
            </p:cNvPr>
            <p:cNvSpPr/>
            <p:nvPr/>
          </p:nvSpPr>
          <p:spPr>
            <a:xfrm>
              <a:off x="435864" y="1064492"/>
              <a:ext cx="44961" cy="58050"/>
            </a:xfrm>
            <a:custGeom>
              <a:avLst/>
              <a:gdLst>
                <a:gd name="connsiteX0" fmla="*/ 9278 w 18464"/>
                <a:gd name="connsiteY0" fmla="*/ 0 h 20344"/>
                <a:gd name="connsiteX1" fmla="*/ 18464 w 18464"/>
                <a:gd name="connsiteY1" fmla="*/ 9248 h 20344"/>
                <a:gd name="connsiteX2" fmla="*/ 9432 w 18464"/>
                <a:gd name="connsiteY2" fmla="*/ 20338 h 20344"/>
                <a:gd name="connsiteX3" fmla="*/ 0 w 18464"/>
                <a:gd name="connsiteY3" fmla="*/ 11490 h 20344"/>
                <a:gd name="connsiteX4" fmla="*/ 9248 w 18464"/>
                <a:gd name="connsiteY4" fmla="*/ 0 h 2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64" h="20344">
                  <a:moveTo>
                    <a:pt x="9278" y="0"/>
                  </a:moveTo>
                  <a:cubicBezTo>
                    <a:pt x="14163" y="0"/>
                    <a:pt x="18464" y="4363"/>
                    <a:pt x="18464" y="9248"/>
                  </a:cubicBezTo>
                  <a:cubicBezTo>
                    <a:pt x="18464" y="14747"/>
                    <a:pt x="14040" y="20185"/>
                    <a:pt x="9432" y="20338"/>
                  </a:cubicBezTo>
                  <a:cubicBezTo>
                    <a:pt x="4486" y="20523"/>
                    <a:pt x="-31" y="16252"/>
                    <a:pt x="0" y="11490"/>
                  </a:cubicBezTo>
                  <a:cubicBezTo>
                    <a:pt x="31" y="5499"/>
                    <a:pt x="4486" y="-31"/>
                    <a:pt x="9248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3" name="Forma libre: forma 182">
              <a:extLst>
                <a:ext uri="{FF2B5EF4-FFF2-40B4-BE49-F238E27FC236}">
                  <a16:creationId xmlns:a16="http://schemas.microsoft.com/office/drawing/2014/main" id="{00754528-D6E5-4C51-88D4-5EF91FA71A27}"/>
                </a:ext>
              </a:extLst>
            </p:cNvPr>
            <p:cNvSpPr/>
            <p:nvPr/>
          </p:nvSpPr>
          <p:spPr>
            <a:xfrm>
              <a:off x="485758" y="1225259"/>
              <a:ext cx="45299" cy="53228"/>
            </a:xfrm>
            <a:custGeom>
              <a:avLst/>
              <a:gdLst>
                <a:gd name="connsiteX0" fmla="*/ 9956 w 18603"/>
                <a:gd name="connsiteY0" fmla="*/ 18652 h 18654"/>
                <a:gd name="connsiteX1" fmla="*/ 2 w 18603"/>
                <a:gd name="connsiteY1" fmla="*/ 10418 h 18654"/>
                <a:gd name="connsiteX2" fmla="*/ 10417 w 18603"/>
                <a:gd name="connsiteY2" fmla="*/ 3 h 18654"/>
                <a:gd name="connsiteX3" fmla="*/ 18589 w 18603"/>
                <a:gd name="connsiteY3" fmla="*/ 7837 h 18654"/>
                <a:gd name="connsiteX4" fmla="*/ 9987 w 18603"/>
                <a:gd name="connsiteY4" fmla="*/ 18652 h 1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3" h="18654">
                  <a:moveTo>
                    <a:pt x="9956" y="18652"/>
                  </a:moveTo>
                  <a:cubicBezTo>
                    <a:pt x="4457" y="18775"/>
                    <a:pt x="125" y="15180"/>
                    <a:pt x="2" y="10418"/>
                  </a:cubicBezTo>
                  <a:cubicBezTo>
                    <a:pt x="-121" y="5380"/>
                    <a:pt x="5102" y="126"/>
                    <a:pt x="10417" y="3"/>
                  </a:cubicBezTo>
                  <a:cubicBezTo>
                    <a:pt x="14810" y="-120"/>
                    <a:pt x="18343" y="3291"/>
                    <a:pt x="18589" y="7837"/>
                  </a:cubicBezTo>
                  <a:cubicBezTo>
                    <a:pt x="18866" y="13644"/>
                    <a:pt x="14964" y="18529"/>
                    <a:pt x="9987" y="18652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5" name="Forma libre: forma 184">
              <a:extLst>
                <a:ext uri="{FF2B5EF4-FFF2-40B4-BE49-F238E27FC236}">
                  <a16:creationId xmlns:a16="http://schemas.microsoft.com/office/drawing/2014/main" id="{38DB9AD7-3175-4EEE-904D-E3F8B7D6AF19}"/>
                </a:ext>
              </a:extLst>
            </p:cNvPr>
            <p:cNvSpPr/>
            <p:nvPr/>
          </p:nvSpPr>
          <p:spPr>
            <a:xfrm>
              <a:off x="233727" y="1096316"/>
              <a:ext cx="70782" cy="201274"/>
            </a:xfrm>
            <a:custGeom>
              <a:avLst/>
              <a:gdLst>
                <a:gd name="connsiteX0" fmla="*/ 0 w 29068"/>
                <a:gd name="connsiteY0" fmla="*/ 70539 h 70538"/>
                <a:gd name="connsiteX1" fmla="*/ 29064 w 29068"/>
                <a:gd name="connsiteY1" fmla="*/ 0 h 70538"/>
                <a:gd name="connsiteX2" fmla="*/ 0 w 29068"/>
                <a:gd name="connsiteY2" fmla="*/ 70539 h 7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68" h="70538">
                  <a:moveTo>
                    <a:pt x="0" y="70539"/>
                  </a:moveTo>
                  <a:cubicBezTo>
                    <a:pt x="9155" y="46176"/>
                    <a:pt x="18464" y="23503"/>
                    <a:pt x="29064" y="0"/>
                  </a:cubicBezTo>
                  <a:cubicBezTo>
                    <a:pt x="29432" y="11367"/>
                    <a:pt x="7128" y="66668"/>
                    <a:pt x="0" y="70539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7" name="Forma libre: forma 186">
              <a:extLst>
                <a:ext uri="{FF2B5EF4-FFF2-40B4-BE49-F238E27FC236}">
                  <a16:creationId xmlns:a16="http://schemas.microsoft.com/office/drawing/2014/main" id="{8AEBCCEC-0CFE-4101-8B70-967453F08AC5}"/>
                </a:ext>
              </a:extLst>
            </p:cNvPr>
            <p:cNvSpPr/>
            <p:nvPr/>
          </p:nvSpPr>
          <p:spPr>
            <a:xfrm>
              <a:off x="1104894" y="6280679"/>
              <a:ext cx="159346" cy="138682"/>
            </a:xfrm>
            <a:custGeom>
              <a:avLst/>
              <a:gdLst>
                <a:gd name="connsiteX0" fmla="*/ 65439 w 65439"/>
                <a:gd name="connsiteY0" fmla="*/ 48603 h 48602"/>
                <a:gd name="connsiteX1" fmla="*/ 0 w 65439"/>
                <a:gd name="connsiteY1" fmla="*/ 0 h 48602"/>
                <a:gd name="connsiteX2" fmla="*/ 65439 w 65439"/>
                <a:gd name="connsiteY2" fmla="*/ 48603 h 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439" h="48602">
                  <a:moveTo>
                    <a:pt x="65439" y="48603"/>
                  </a:moveTo>
                  <a:cubicBezTo>
                    <a:pt x="43810" y="32044"/>
                    <a:pt x="23810" y="13456"/>
                    <a:pt x="0" y="0"/>
                  </a:cubicBezTo>
                  <a:cubicBezTo>
                    <a:pt x="26237" y="10292"/>
                    <a:pt x="47559" y="27220"/>
                    <a:pt x="65439" y="48603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9" name="Forma libre: forma 188">
              <a:extLst>
                <a:ext uri="{FF2B5EF4-FFF2-40B4-BE49-F238E27FC236}">
                  <a16:creationId xmlns:a16="http://schemas.microsoft.com/office/drawing/2014/main" id="{93FBC989-6965-4F0F-A65B-90EDCDD28FF6}"/>
                </a:ext>
              </a:extLst>
            </p:cNvPr>
            <p:cNvSpPr/>
            <p:nvPr/>
          </p:nvSpPr>
          <p:spPr>
            <a:xfrm>
              <a:off x="48121" y="970774"/>
              <a:ext cx="42939" cy="54540"/>
            </a:xfrm>
            <a:custGeom>
              <a:avLst/>
              <a:gdLst>
                <a:gd name="connsiteX0" fmla="*/ 17635 w 17634"/>
                <a:gd name="connsiteY0" fmla="*/ 9803 h 19114"/>
                <a:gd name="connsiteX1" fmla="*/ 9309 w 17634"/>
                <a:gd name="connsiteY1" fmla="*/ 19112 h 19114"/>
                <a:gd name="connsiteX2" fmla="*/ 0 w 17634"/>
                <a:gd name="connsiteY2" fmla="*/ 9311 h 19114"/>
                <a:gd name="connsiteX3" fmla="*/ 8387 w 17634"/>
                <a:gd name="connsiteY3" fmla="*/ 2 h 19114"/>
                <a:gd name="connsiteX4" fmla="*/ 17604 w 17634"/>
                <a:gd name="connsiteY4" fmla="*/ 9803 h 1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34" h="19114">
                  <a:moveTo>
                    <a:pt x="17635" y="9803"/>
                  </a:moveTo>
                  <a:cubicBezTo>
                    <a:pt x="17604" y="14718"/>
                    <a:pt x="13794" y="18989"/>
                    <a:pt x="9309" y="19112"/>
                  </a:cubicBezTo>
                  <a:cubicBezTo>
                    <a:pt x="4424" y="19235"/>
                    <a:pt x="0" y="14565"/>
                    <a:pt x="0" y="9311"/>
                  </a:cubicBezTo>
                  <a:cubicBezTo>
                    <a:pt x="0" y="4549"/>
                    <a:pt x="4025" y="125"/>
                    <a:pt x="8387" y="2"/>
                  </a:cubicBezTo>
                  <a:cubicBezTo>
                    <a:pt x="13241" y="-121"/>
                    <a:pt x="17665" y="4580"/>
                    <a:pt x="17604" y="9803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0" name="Forma libre: forma 189">
              <a:extLst>
                <a:ext uri="{FF2B5EF4-FFF2-40B4-BE49-F238E27FC236}">
                  <a16:creationId xmlns:a16="http://schemas.microsoft.com/office/drawing/2014/main" id="{4BAE2084-5EAE-4151-88EB-4E37F31A96E0}"/>
                </a:ext>
              </a:extLst>
            </p:cNvPr>
            <p:cNvSpPr/>
            <p:nvPr/>
          </p:nvSpPr>
          <p:spPr>
            <a:xfrm>
              <a:off x="967319" y="5784323"/>
              <a:ext cx="15470" cy="139038"/>
            </a:xfrm>
            <a:custGeom>
              <a:avLst/>
              <a:gdLst>
                <a:gd name="connsiteX0" fmla="*/ 31 w 6353"/>
                <a:gd name="connsiteY0" fmla="*/ 48728 h 48727"/>
                <a:gd name="connsiteX1" fmla="*/ 31 w 6353"/>
                <a:gd name="connsiteY1" fmla="*/ 28266 h 48727"/>
                <a:gd name="connsiteX2" fmla="*/ 92 w 6353"/>
                <a:gd name="connsiteY2" fmla="*/ 3657 h 48727"/>
                <a:gd name="connsiteX3" fmla="*/ 2857 w 6353"/>
                <a:gd name="connsiteY3" fmla="*/ 1 h 48727"/>
                <a:gd name="connsiteX4" fmla="*/ 6329 w 6353"/>
                <a:gd name="connsiteY4" fmla="*/ 3104 h 48727"/>
                <a:gd name="connsiteX5" fmla="*/ 1936 w 6353"/>
                <a:gd name="connsiteY5" fmla="*/ 45225 h 48727"/>
                <a:gd name="connsiteX6" fmla="*/ 0 w 6353"/>
                <a:gd name="connsiteY6" fmla="*/ 48728 h 4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3" h="48727">
                  <a:moveTo>
                    <a:pt x="31" y="48728"/>
                  </a:moveTo>
                  <a:cubicBezTo>
                    <a:pt x="31" y="40832"/>
                    <a:pt x="31" y="34564"/>
                    <a:pt x="31" y="28266"/>
                  </a:cubicBezTo>
                  <a:cubicBezTo>
                    <a:pt x="31" y="20063"/>
                    <a:pt x="31" y="11861"/>
                    <a:pt x="92" y="3657"/>
                  </a:cubicBezTo>
                  <a:cubicBezTo>
                    <a:pt x="92" y="1814"/>
                    <a:pt x="184" y="-60"/>
                    <a:pt x="2857" y="1"/>
                  </a:cubicBezTo>
                  <a:cubicBezTo>
                    <a:pt x="4946" y="63"/>
                    <a:pt x="6575" y="770"/>
                    <a:pt x="6329" y="3104"/>
                  </a:cubicBezTo>
                  <a:cubicBezTo>
                    <a:pt x="4823" y="17145"/>
                    <a:pt x="6943" y="31554"/>
                    <a:pt x="1936" y="45225"/>
                  </a:cubicBezTo>
                  <a:cubicBezTo>
                    <a:pt x="1659" y="45932"/>
                    <a:pt x="1198" y="46577"/>
                    <a:pt x="0" y="48728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2" name="Forma libre: forma 191">
              <a:extLst>
                <a:ext uri="{FF2B5EF4-FFF2-40B4-BE49-F238E27FC236}">
                  <a16:creationId xmlns:a16="http://schemas.microsoft.com/office/drawing/2014/main" id="{F66E0828-6C7E-4784-B13A-76258E78A919}"/>
                </a:ext>
              </a:extLst>
            </p:cNvPr>
            <p:cNvSpPr/>
            <p:nvPr/>
          </p:nvSpPr>
          <p:spPr>
            <a:xfrm>
              <a:off x="312708" y="992509"/>
              <a:ext cx="38194" cy="49812"/>
            </a:xfrm>
            <a:custGeom>
              <a:avLst/>
              <a:gdLst>
                <a:gd name="connsiteX0" fmla="*/ 7688 w 15685"/>
                <a:gd name="connsiteY0" fmla="*/ 17455 h 17457"/>
                <a:gd name="connsiteX1" fmla="*/ 7 w 15685"/>
                <a:gd name="connsiteY1" fmla="*/ 8545 h 17457"/>
                <a:gd name="connsiteX2" fmla="*/ 9071 w 15685"/>
                <a:gd name="connsiteY2" fmla="*/ 4 h 17457"/>
                <a:gd name="connsiteX3" fmla="*/ 15676 w 15685"/>
                <a:gd name="connsiteY3" fmla="*/ 9375 h 17457"/>
                <a:gd name="connsiteX4" fmla="*/ 7688 w 15685"/>
                <a:gd name="connsiteY4" fmla="*/ 17455 h 1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5" h="17457">
                  <a:moveTo>
                    <a:pt x="7688" y="17455"/>
                  </a:moveTo>
                  <a:cubicBezTo>
                    <a:pt x="3110" y="17332"/>
                    <a:pt x="-177" y="13492"/>
                    <a:pt x="7" y="8545"/>
                  </a:cubicBezTo>
                  <a:cubicBezTo>
                    <a:pt x="192" y="3753"/>
                    <a:pt x="4339" y="-149"/>
                    <a:pt x="9071" y="4"/>
                  </a:cubicBezTo>
                  <a:cubicBezTo>
                    <a:pt x="12573" y="127"/>
                    <a:pt x="15891" y="4859"/>
                    <a:pt x="15676" y="9375"/>
                  </a:cubicBezTo>
                  <a:cubicBezTo>
                    <a:pt x="15461" y="13952"/>
                    <a:pt x="11866" y="17578"/>
                    <a:pt x="7688" y="17455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5" name="Forma libre: forma 194">
              <a:extLst>
                <a:ext uri="{FF2B5EF4-FFF2-40B4-BE49-F238E27FC236}">
                  <a16:creationId xmlns:a16="http://schemas.microsoft.com/office/drawing/2014/main" id="{F8063494-E6ED-4673-800C-931EDDCA5B03}"/>
                </a:ext>
              </a:extLst>
            </p:cNvPr>
            <p:cNvSpPr/>
            <p:nvPr/>
          </p:nvSpPr>
          <p:spPr>
            <a:xfrm>
              <a:off x="167528" y="1016189"/>
              <a:ext cx="27915" cy="195134"/>
            </a:xfrm>
            <a:custGeom>
              <a:avLst/>
              <a:gdLst>
                <a:gd name="connsiteX0" fmla="*/ 10595 w 11464"/>
                <a:gd name="connsiteY0" fmla="*/ 0 h 68386"/>
                <a:gd name="connsiteX1" fmla="*/ 9520 w 11464"/>
                <a:gd name="connsiteY1" fmla="*/ 30385 h 68386"/>
                <a:gd name="connsiteX2" fmla="*/ 4420 w 11464"/>
                <a:gd name="connsiteY2" fmla="*/ 63657 h 68386"/>
                <a:gd name="connsiteX3" fmla="*/ 1901 w 11464"/>
                <a:gd name="connsiteY3" fmla="*/ 68358 h 68386"/>
                <a:gd name="connsiteX4" fmla="*/ 611 w 11464"/>
                <a:gd name="connsiteY4" fmla="*/ 62735 h 68386"/>
                <a:gd name="connsiteX5" fmla="*/ 9582 w 11464"/>
                <a:gd name="connsiteY5" fmla="*/ 8172 h 68386"/>
                <a:gd name="connsiteX6" fmla="*/ 10565 w 11464"/>
                <a:gd name="connsiteY6" fmla="*/ 0 h 6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4" h="68386">
                  <a:moveTo>
                    <a:pt x="10595" y="0"/>
                  </a:moveTo>
                  <a:cubicBezTo>
                    <a:pt x="12531" y="10261"/>
                    <a:pt x="10811" y="20338"/>
                    <a:pt x="9520" y="30385"/>
                  </a:cubicBezTo>
                  <a:cubicBezTo>
                    <a:pt x="8076" y="41506"/>
                    <a:pt x="6233" y="52566"/>
                    <a:pt x="4420" y="63657"/>
                  </a:cubicBezTo>
                  <a:cubicBezTo>
                    <a:pt x="4113" y="65439"/>
                    <a:pt x="4267" y="68726"/>
                    <a:pt x="1901" y="68358"/>
                  </a:cubicBezTo>
                  <a:cubicBezTo>
                    <a:pt x="-1048" y="67866"/>
                    <a:pt x="211" y="64702"/>
                    <a:pt x="611" y="62735"/>
                  </a:cubicBezTo>
                  <a:cubicBezTo>
                    <a:pt x="4236" y="44640"/>
                    <a:pt x="6786" y="26391"/>
                    <a:pt x="9582" y="8172"/>
                  </a:cubicBezTo>
                  <a:cubicBezTo>
                    <a:pt x="10012" y="5469"/>
                    <a:pt x="10258" y="2734"/>
                    <a:pt x="10565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6" name="Forma libre: forma 195">
              <a:extLst>
                <a:ext uri="{FF2B5EF4-FFF2-40B4-BE49-F238E27FC236}">
                  <a16:creationId xmlns:a16="http://schemas.microsoft.com/office/drawing/2014/main" id="{7D7A210C-B9A3-4ED2-B370-850C5952C6E0}"/>
                </a:ext>
              </a:extLst>
            </p:cNvPr>
            <p:cNvSpPr/>
            <p:nvPr/>
          </p:nvSpPr>
          <p:spPr>
            <a:xfrm>
              <a:off x="934850" y="6025995"/>
              <a:ext cx="33426" cy="130815"/>
            </a:xfrm>
            <a:custGeom>
              <a:avLst/>
              <a:gdLst>
                <a:gd name="connsiteX0" fmla="*/ 0 w 13727"/>
                <a:gd name="connsiteY0" fmla="*/ 45815 h 45845"/>
                <a:gd name="connsiteX1" fmla="*/ 7957 w 13727"/>
                <a:gd name="connsiteY1" fmla="*/ 8426 h 45845"/>
                <a:gd name="connsiteX2" fmla="*/ 9125 w 13727"/>
                <a:gd name="connsiteY2" fmla="*/ 1943 h 45845"/>
                <a:gd name="connsiteX3" fmla="*/ 11797 w 13727"/>
                <a:gd name="connsiteY3" fmla="*/ 7 h 45845"/>
                <a:gd name="connsiteX4" fmla="*/ 13702 w 13727"/>
                <a:gd name="connsiteY4" fmla="*/ 2557 h 45845"/>
                <a:gd name="connsiteX5" fmla="*/ 0 w 13727"/>
                <a:gd name="connsiteY5" fmla="*/ 45846 h 4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7" h="45845">
                  <a:moveTo>
                    <a:pt x="0" y="45815"/>
                  </a:moveTo>
                  <a:cubicBezTo>
                    <a:pt x="2611" y="33311"/>
                    <a:pt x="5899" y="21022"/>
                    <a:pt x="7957" y="8426"/>
                  </a:cubicBezTo>
                  <a:cubicBezTo>
                    <a:pt x="8295" y="6244"/>
                    <a:pt x="8602" y="4063"/>
                    <a:pt x="9125" y="1943"/>
                  </a:cubicBezTo>
                  <a:cubicBezTo>
                    <a:pt x="9432" y="683"/>
                    <a:pt x="10415" y="-85"/>
                    <a:pt x="11797" y="7"/>
                  </a:cubicBezTo>
                  <a:cubicBezTo>
                    <a:pt x="13334" y="130"/>
                    <a:pt x="13856" y="1298"/>
                    <a:pt x="13702" y="2557"/>
                  </a:cubicBezTo>
                  <a:cubicBezTo>
                    <a:pt x="11767" y="17796"/>
                    <a:pt x="8541" y="32666"/>
                    <a:pt x="0" y="45846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9" name="Forma libre: forma 198">
              <a:extLst>
                <a:ext uri="{FF2B5EF4-FFF2-40B4-BE49-F238E27FC236}">
                  <a16:creationId xmlns:a16="http://schemas.microsoft.com/office/drawing/2014/main" id="{50F1777B-1A36-4A16-BE60-65AA3141C9CA}"/>
                </a:ext>
              </a:extLst>
            </p:cNvPr>
            <p:cNvSpPr/>
            <p:nvPr/>
          </p:nvSpPr>
          <p:spPr>
            <a:xfrm>
              <a:off x="347382" y="1173461"/>
              <a:ext cx="69703" cy="124671"/>
            </a:xfrm>
            <a:custGeom>
              <a:avLst/>
              <a:gdLst>
                <a:gd name="connsiteX0" fmla="*/ 28626 w 28625"/>
                <a:gd name="connsiteY0" fmla="*/ 0 h 43692"/>
                <a:gd name="connsiteX1" fmla="*/ 4140 w 28625"/>
                <a:gd name="connsiteY1" fmla="*/ 41875 h 43692"/>
                <a:gd name="connsiteX2" fmla="*/ 1405 w 28625"/>
                <a:gd name="connsiteY2" fmla="*/ 43472 h 43692"/>
                <a:gd name="connsiteX3" fmla="*/ 238 w 28625"/>
                <a:gd name="connsiteY3" fmla="*/ 39816 h 43692"/>
                <a:gd name="connsiteX4" fmla="*/ 1682 w 28625"/>
                <a:gd name="connsiteY4" fmla="*/ 37205 h 43692"/>
                <a:gd name="connsiteX5" fmla="*/ 24140 w 28625"/>
                <a:gd name="connsiteY5" fmla="*/ 3042 h 43692"/>
                <a:gd name="connsiteX6" fmla="*/ 28626 w 28625"/>
                <a:gd name="connsiteY6" fmla="*/ 0 h 4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25" h="43692">
                  <a:moveTo>
                    <a:pt x="28626" y="0"/>
                  </a:moveTo>
                  <a:cubicBezTo>
                    <a:pt x="20085" y="14624"/>
                    <a:pt x="12128" y="28265"/>
                    <a:pt x="4140" y="41875"/>
                  </a:cubicBezTo>
                  <a:cubicBezTo>
                    <a:pt x="3587" y="42827"/>
                    <a:pt x="2911" y="44240"/>
                    <a:pt x="1405" y="43472"/>
                  </a:cubicBezTo>
                  <a:cubicBezTo>
                    <a:pt x="-39" y="42735"/>
                    <a:pt x="-254" y="41260"/>
                    <a:pt x="238" y="39816"/>
                  </a:cubicBezTo>
                  <a:cubicBezTo>
                    <a:pt x="545" y="38895"/>
                    <a:pt x="1129" y="38035"/>
                    <a:pt x="1682" y="37205"/>
                  </a:cubicBezTo>
                  <a:cubicBezTo>
                    <a:pt x="9147" y="25807"/>
                    <a:pt x="16613" y="14409"/>
                    <a:pt x="24140" y="3042"/>
                  </a:cubicBezTo>
                  <a:cubicBezTo>
                    <a:pt x="24877" y="1936"/>
                    <a:pt x="25430" y="492"/>
                    <a:pt x="28626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3" name="Forma libre: forma 212">
              <a:extLst>
                <a:ext uri="{FF2B5EF4-FFF2-40B4-BE49-F238E27FC236}">
                  <a16:creationId xmlns:a16="http://schemas.microsoft.com/office/drawing/2014/main" id="{C3CD13F7-1523-4428-A969-870569E3901E}"/>
                </a:ext>
              </a:extLst>
            </p:cNvPr>
            <p:cNvSpPr/>
            <p:nvPr/>
          </p:nvSpPr>
          <p:spPr>
            <a:xfrm>
              <a:off x="1170313" y="1233697"/>
              <a:ext cx="209365" cy="159098"/>
            </a:xfrm>
            <a:custGeom>
              <a:avLst/>
              <a:gdLst>
                <a:gd name="connsiteX0" fmla="*/ 67330 w 85980"/>
                <a:gd name="connsiteY0" fmla="*/ 55758 h 55757"/>
                <a:gd name="connsiteX1" fmla="*/ 44011 w 85980"/>
                <a:gd name="connsiteY1" fmla="*/ 44974 h 55757"/>
                <a:gd name="connsiteX2" fmla="*/ 2198 w 85980"/>
                <a:gd name="connsiteY2" fmla="*/ 4297 h 55757"/>
                <a:gd name="connsiteX3" fmla="*/ 109 w 85980"/>
                <a:gd name="connsiteY3" fmla="*/ 979 h 55757"/>
                <a:gd name="connsiteX4" fmla="*/ 3242 w 85980"/>
                <a:gd name="connsiteY4" fmla="*/ 334 h 55757"/>
                <a:gd name="connsiteX5" fmla="*/ 71999 w 85980"/>
                <a:gd name="connsiteY5" fmla="*/ 22669 h 55757"/>
                <a:gd name="connsiteX6" fmla="*/ 78881 w 85980"/>
                <a:gd name="connsiteY6" fmla="*/ 27524 h 55757"/>
                <a:gd name="connsiteX7" fmla="*/ 85272 w 85980"/>
                <a:gd name="connsiteY7" fmla="*/ 43653 h 55757"/>
                <a:gd name="connsiteX8" fmla="*/ 67360 w 85980"/>
                <a:gd name="connsiteY8" fmla="*/ 55727 h 5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80" h="55757">
                  <a:moveTo>
                    <a:pt x="67330" y="55758"/>
                  </a:moveTo>
                  <a:cubicBezTo>
                    <a:pt x="58727" y="55450"/>
                    <a:pt x="50678" y="51180"/>
                    <a:pt x="44011" y="44974"/>
                  </a:cubicBezTo>
                  <a:cubicBezTo>
                    <a:pt x="29787" y="31733"/>
                    <a:pt x="16084" y="17907"/>
                    <a:pt x="2198" y="4297"/>
                  </a:cubicBezTo>
                  <a:cubicBezTo>
                    <a:pt x="1245" y="3345"/>
                    <a:pt x="-444" y="2608"/>
                    <a:pt x="109" y="979"/>
                  </a:cubicBezTo>
                  <a:cubicBezTo>
                    <a:pt x="600" y="-557"/>
                    <a:pt x="2167" y="119"/>
                    <a:pt x="3242" y="334"/>
                  </a:cubicBezTo>
                  <a:cubicBezTo>
                    <a:pt x="26837" y="5680"/>
                    <a:pt x="50985" y="9367"/>
                    <a:pt x="71999" y="22669"/>
                  </a:cubicBezTo>
                  <a:cubicBezTo>
                    <a:pt x="74365" y="24175"/>
                    <a:pt x="76700" y="25772"/>
                    <a:pt x="78881" y="27524"/>
                  </a:cubicBezTo>
                  <a:cubicBezTo>
                    <a:pt x="85118" y="32562"/>
                    <a:pt x="87238" y="38061"/>
                    <a:pt x="85272" y="43653"/>
                  </a:cubicBezTo>
                  <a:cubicBezTo>
                    <a:pt x="82691" y="51026"/>
                    <a:pt x="75932" y="55850"/>
                    <a:pt x="67360" y="55727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4" name="Forma libre: forma 213">
              <a:extLst>
                <a:ext uri="{FF2B5EF4-FFF2-40B4-BE49-F238E27FC236}">
                  <a16:creationId xmlns:a16="http://schemas.microsoft.com/office/drawing/2014/main" id="{4BFEAA88-2D37-4AC6-9768-477A8B4110FE}"/>
                </a:ext>
              </a:extLst>
            </p:cNvPr>
            <p:cNvSpPr/>
            <p:nvPr/>
          </p:nvSpPr>
          <p:spPr>
            <a:xfrm>
              <a:off x="1162541" y="1255865"/>
              <a:ext cx="121676" cy="242415"/>
            </a:xfrm>
            <a:custGeom>
              <a:avLst/>
              <a:gdLst>
                <a:gd name="connsiteX0" fmla="*/ 382 w 49969"/>
                <a:gd name="connsiteY0" fmla="*/ 0 h 84956"/>
                <a:gd name="connsiteX1" fmla="*/ 17463 w 49969"/>
                <a:gd name="connsiteY1" fmla="*/ 15116 h 84956"/>
                <a:gd name="connsiteX2" fmla="*/ 38447 w 49969"/>
                <a:gd name="connsiteY2" fmla="*/ 34962 h 84956"/>
                <a:gd name="connsiteX3" fmla="*/ 49569 w 49969"/>
                <a:gd name="connsiteY3" fmla="*/ 71491 h 84956"/>
                <a:gd name="connsiteX4" fmla="*/ 37187 w 49969"/>
                <a:gd name="connsiteY4" fmla="*/ 84641 h 84956"/>
                <a:gd name="connsiteX5" fmla="*/ 23178 w 49969"/>
                <a:gd name="connsiteY5" fmla="*/ 77359 h 84956"/>
                <a:gd name="connsiteX6" fmla="*/ 13285 w 49969"/>
                <a:gd name="connsiteY6" fmla="*/ 54256 h 84956"/>
                <a:gd name="connsiteX7" fmla="*/ 1058 w 49969"/>
                <a:gd name="connsiteY7" fmla="*/ 8357 h 84956"/>
                <a:gd name="connsiteX8" fmla="*/ 412 w 49969"/>
                <a:gd name="connsiteY8" fmla="*/ 0 h 8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69" h="84956">
                  <a:moveTo>
                    <a:pt x="382" y="0"/>
                  </a:moveTo>
                  <a:cubicBezTo>
                    <a:pt x="6526" y="5407"/>
                    <a:pt x="12087" y="10169"/>
                    <a:pt x="17463" y="15116"/>
                  </a:cubicBezTo>
                  <a:cubicBezTo>
                    <a:pt x="24560" y="21629"/>
                    <a:pt x="31657" y="28142"/>
                    <a:pt x="38447" y="34962"/>
                  </a:cubicBezTo>
                  <a:cubicBezTo>
                    <a:pt x="48555" y="45101"/>
                    <a:pt x="51074" y="57851"/>
                    <a:pt x="49569" y="71491"/>
                  </a:cubicBezTo>
                  <a:cubicBezTo>
                    <a:pt x="48800" y="78558"/>
                    <a:pt x="44038" y="83012"/>
                    <a:pt x="37187" y="84641"/>
                  </a:cubicBezTo>
                  <a:cubicBezTo>
                    <a:pt x="30674" y="86146"/>
                    <a:pt x="26619" y="82029"/>
                    <a:pt x="23178" y="77359"/>
                  </a:cubicBezTo>
                  <a:cubicBezTo>
                    <a:pt x="18078" y="70447"/>
                    <a:pt x="15067" y="62459"/>
                    <a:pt x="13285" y="54256"/>
                  </a:cubicBezTo>
                  <a:cubicBezTo>
                    <a:pt x="9967" y="38741"/>
                    <a:pt x="4744" y="23749"/>
                    <a:pt x="1058" y="8357"/>
                  </a:cubicBezTo>
                  <a:cubicBezTo>
                    <a:pt x="505" y="6114"/>
                    <a:pt x="-601" y="3871"/>
                    <a:pt x="412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5" name="Forma libre: forma 214">
              <a:extLst>
                <a:ext uri="{FF2B5EF4-FFF2-40B4-BE49-F238E27FC236}">
                  <a16:creationId xmlns:a16="http://schemas.microsoft.com/office/drawing/2014/main" id="{9A64AF7A-0EF3-41CF-89EE-E0D970D21691}"/>
                </a:ext>
              </a:extLst>
            </p:cNvPr>
            <p:cNvSpPr/>
            <p:nvPr/>
          </p:nvSpPr>
          <p:spPr>
            <a:xfrm>
              <a:off x="1015518" y="1260071"/>
              <a:ext cx="112864" cy="251406"/>
            </a:xfrm>
            <a:custGeom>
              <a:avLst/>
              <a:gdLst>
                <a:gd name="connsiteX0" fmla="*/ 46320 w 46350"/>
                <a:gd name="connsiteY0" fmla="*/ 0 h 88107"/>
                <a:gd name="connsiteX1" fmla="*/ 42848 w 46350"/>
                <a:gd name="connsiteY1" fmla="*/ 33918 h 88107"/>
                <a:gd name="connsiteX2" fmla="*/ 26934 w 46350"/>
                <a:gd name="connsiteY2" fmla="*/ 76561 h 88107"/>
                <a:gd name="connsiteX3" fmla="*/ 18209 w 46350"/>
                <a:gd name="connsiteY3" fmla="*/ 85624 h 88107"/>
                <a:gd name="connsiteX4" fmla="*/ 21 w 46350"/>
                <a:gd name="connsiteY4" fmla="*/ 76806 h 88107"/>
                <a:gd name="connsiteX5" fmla="*/ 8685 w 46350"/>
                <a:gd name="connsiteY5" fmla="*/ 47866 h 88107"/>
                <a:gd name="connsiteX6" fmla="*/ 41620 w 46350"/>
                <a:gd name="connsiteY6" fmla="*/ 4055 h 88107"/>
                <a:gd name="connsiteX7" fmla="*/ 46351 w 46350"/>
                <a:gd name="connsiteY7" fmla="*/ 0 h 8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350" h="88107">
                  <a:moveTo>
                    <a:pt x="46320" y="0"/>
                  </a:moveTo>
                  <a:cubicBezTo>
                    <a:pt x="45060" y="11459"/>
                    <a:pt x="42572" y="22704"/>
                    <a:pt x="42848" y="33918"/>
                  </a:cubicBezTo>
                  <a:cubicBezTo>
                    <a:pt x="43217" y="50600"/>
                    <a:pt x="34953" y="63411"/>
                    <a:pt x="26934" y="76561"/>
                  </a:cubicBezTo>
                  <a:cubicBezTo>
                    <a:pt x="24722" y="80186"/>
                    <a:pt x="21773" y="83289"/>
                    <a:pt x="18209" y="85624"/>
                  </a:cubicBezTo>
                  <a:cubicBezTo>
                    <a:pt x="9668" y="91215"/>
                    <a:pt x="298" y="86976"/>
                    <a:pt x="21" y="76806"/>
                  </a:cubicBezTo>
                  <a:cubicBezTo>
                    <a:pt x="-255" y="66391"/>
                    <a:pt x="2141" y="55761"/>
                    <a:pt x="8685" y="47866"/>
                  </a:cubicBezTo>
                  <a:cubicBezTo>
                    <a:pt x="20390" y="33764"/>
                    <a:pt x="30682" y="18710"/>
                    <a:pt x="41620" y="4055"/>
                  </a:cubicBezTo>
                  <a:cubicBezTo>
                    <a:pt x="42756" y="2550"/>
                    <a:pt x="43401" y="399"/>
                    <a:pt x="46351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6" name="Forma libre: forma 215">
              <a:extLst>
                <a:ext uri="{FF2B5EF4-FFF2-40B4-BE49-F238E27FC236}">
                  <a16:creationId xmlns:a16="http://schemas.microsoft.com/office/drawing/2014/main" id="{6A152D2E-D861-48C6-B971-66DC9BA1EF3D}"/>
                </a:ext>
              </a:extLst>
            </p:cNvPr>
            <p:cNvSpPr/>
            <p:nvPr/>
          </p:nvSpPr>
          <p:spPr>
            <a:xfrm>
              <a:off x="942893" y="1013048"/>
              <a:ext cx="170380" cy="180310"/>
            </a:xfrm>
            <a:custGeom>
              <a:avLst/>
              <a:gdLst>
                <a:gd name="connsiteX0" fmla="*/ 69971 w 69970"/>
                <a:gd name="connsiteY0" fmla="*/ 63191 h 63191"/>
                <a:gd name="connsiteX1" fmla="*/ 29417 w 69970"/>
                <a:gd name="connsiteY1" fmla="*/ 49766 h 63191"/>
                <a:gd name="connsiteX2" fmla="*/ 4654 w 69970"/>
                <a:gd name="connsiteY2" fmla="*/ 28137 h 63191"/>
                <a:gd name="connsiteX3" fmla="*/ 292 w 69970"/>
                <a:gd name="connsiteY3" fmla="*/ 16985 h 63191"/>
                <a:gd name="connsiteX4" fmla="*/ 5853 w 69970"/>
                <a:gd name="connsiteY4" fmla="*/ 2699 h 63191"/>
                <a:gd name="connsiteX5" fmla="*/ 19954 w 69970"/>
                <a:gd name="connsiteY5" fmla="*/ 1777 h 63191"/>
                <a:gd name="connsiteX6" fmla="*/ 34947 w 69970"/>
                <a:gd name="connsiteY6" fmla="*/ 15326 h 63191"/>
                <a:gd name="connsiteX7" fmla="*/ 68312 w 69970"/>
                <a:gd name="connsiteY7" fmla="*/ 60826 h 63191"/>
                <a:gd name="connsiteX8" fmla="*/ 69940 w 69970"/>
                <a:gd name="connsiteY8" fmla="*/ 63191 h 6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70" h="63191">
                  <a:moveTo>
                    <a:pt x="69971" y="63191"/>
                  </a:moveTo>
                  <a:cubicBezTo>
                    <a:pt x="55869" y="59873"/>
                    <a:pt x="42689" y="54712"/>
                    <a:pt x="29417" y="49766"/>
                  </a:cubicBezTo>
                  <a:cubicBezTo>
                    <a:pt x="18142" y="45557"/>
                    <a:pt x="10645" y="37907"/>
                    <a:pt x="4654" y="28137"/>
                  </a:cubicBezTo>
                  <a:cubicBezTo>
                    <a:pt x="2535" y="24696"/>
                    <a:pt x="1029" y="21009"/>
                    <a:pt x="292" y="16985"/>
                  </a:cubicBezTo>
                  <a:cubicBezTo>
                    <a:pt x="-783" y="11055"/>
                    <a:pt x="1121" y="6324"/>
                    <a:pt x="5853" y="2699"/>
                  </a:cubicBezTo>
                  <a:cubicBezTo>
                    <a:pt x="10338" y="-711"/>
                    <a:pt x="15039" y="-742"/>
                    <a:pt x="19954" y="1777"/>
                  </a:cubicBezTo>
                  <a:cubicBezTo>
                    <a:pt x="26191" y="4942"/>
                    <a:pt x="31629" y="9335"/>
                    <a:pt x="34947" y="15326"/>
                  </a:cubicBezTo>
                  <a:cubicBezTo>
                    <a:pt x="44164" y="31947"/>
                    <a:pt x="55838" y="46663"/>
                    <a:pt x="68312" y="60826"/>
                  </a:cubicBezTo>
                  <a:cubicBezTo>
                    <a:pt x="68926" y="61532"/>
                    <a:pt x="69387" y="62393"/>
                    <a:pt x="69940" y="63191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7" name="Forma libre: forma 216">
              <a:extLst>
                <a:ext uri="{FF2B5EF4-FFF2-40B4-BE49-F238E27FC236}">
                  <a16:creationId xmlns:a16="http://schemas.microsoft.com/office/drawing/2014/main" id="{36763E09-27BA-4714-BD56-1B3C571F1FB5}"/>
                </a:ext>
              </a:extLst>
            </p:cNvPr>
            <p:cNvSpPr/>
            <p:nvPr/>
          </p:nvSpPr>
          <p:spPr>
            <a:xfrm>
              <a:off x="1126371" y="940380"/>
              <a:ext cx="80446" cy="250961"/>
            </a:xfrm>
            <a:custGeom>
              <a:avLst/>
              <a:gdLst>
                <a:gd name="connsiteX0" fmla="*/ 7924 w 33037"/>
                <a:gd name="connsiteY0" fmla="*/ 87921 h 87951"/>
                <a:gd name="connsiteX1" fmla="*/ 4883 w 33037"/>
                <a:gd name="connsiteY1" fmla="*/ 68013 h 87951"/>
                <a:gd name="connsiteX2" fmla="*/ 305 w 33037"/>
                <a:gd name="connsiteY2" fmla="*/ 36491 h 87951"/>
                <a:gd name="connsiteX3" fmla="*/ 12103 w 33037"/>
                <a:gd name="connsiteY3" fmla="*/ 3035 h 87951"/>
                <a:gd name="connsiteX4" fmla="*/ 30690 w 33037"/>
                <a:gd name="connsiteY4" fmla="*/ 6537 h 87951"/>
                <a:gd name="connsiteX5" fmla="*/ 33025 w 33037"/>
                <a:gd name="connsiteY5" fmla="*/ 15754 h 87951"/>
                <a:gd name="connsiteX6" fmla="*/ 25559 w 33037"/>
                <a:gd name="connsiteY6" fmla="*/ 53082 h 87951"/>
                <a:gd name="connsiteX7" fmla="*/ 11365 w 33037"/>
                <a:gd name="connsiteY7" fmla="*/ 83681 h 87951"/>
                <a:gd name="connsiteX8" fmla="*/ 7924 w 33037"/>
                <a:gd name="connsiteY8" fmla="*/ 87952 h 8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37" h="87951">
                  <a:moveTo>
                    <a:pt x="7924" y="87921"/>
                  </a:moveTo>
                  <a:cubicBezTo>
                    <a:pt x="5436" y="81469"/>
                    <a:pt x="5774" y="74618"/>
                    <a:pt x="4883" y="68013"/>
                  </a:cubicBezTo>
                  <a:cubicBezTo>
                    <a:pt x="3470" y="57475"/>
                    <a:pt x="1565" y="46999"/>
                    <a:pt x="305" y="36491"/>
                  </a:cubicBezTo>
                  <a:cubicBezTo>
                    <a:pt x="-1200" y="23957"/>
                    <a:pt x="2886" y="12159"/>
                    <a:pt x="12103" y="3035"/>
                  </a:cubicBezTo>
                  <a:cubicBezTo>
                    <a:pt x="17510" y="-2311"/>
                    <a:pt x="26665" y="-253"/>
                    <a:pt x="30690" y="6537"/>
                  </a:cubicBezTo>
                  <a:cubicBezTo>
                    <a:pt x="32379" y="9363"/>
                    <a:pt x="33147" y="12497"/>
                    <a:pt x="33025" y="15754"/>
                  </a:cubicBezTo>
                  <a:cubicBezTo>
                    <a:pt x="32595" y="28596"/>
                    <a:pt x="31857" y="41253"/>
                    <a:pt x="25559" y="53082"/>
                  </a:cubicBezTo>
                  <a:cubicBezTo>
                    <a:pt x="20275" y="62974"/>
                    <a:pt x="16096" y="73481"/>
                    <a:pt x="11365" y="83681"/>
                  </a:cubicBezTo>
                  <a:cubicBezTo>
                    <a:pt x="10659" y="85217"/>
                    <a:pt x="10474" y="87245"/>
                    <a:pt x="7924" y="87952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8" name="Forma libre: forma 217">
              <a:extLst>
                <a:ext uri="{FF2B5EF4-FFF2-40B4-BE49-F238E27FC236}">
                  <a16:creationId xmlns:a16="http://schemas.microsoft.com/office/drawing/2014/main" id="{2704C104-1EA7-45C0-9BD2-7BE4CD56FD6A}"/>
                </a:ext>
              </a:extLst>
            </p:cNvPr>
            <p:cNvSpPr/>
            <p:nvPr/>
          </p:nvSpPr>
          <p:spPr>
            <a:xfrm>
              <a:off x="888940" y="1129353"/>
              <a:ext cx="219845" cy="110966"/>
            </a:xfrm>
            <a:custGeom>
              <a:avLst/>
              <a:gdLst>
                <a:gd name="connsiteX0" fmla="*/ 90254 w 90284"/>
                <a:gd name="connsiteY0" fmla="*/ 31156 h 38889"/>
                <a:gd name="connsiteX1" fmla="*/ 65952 w 90284"/>
                <a:gd name="connsiteY1" fmla="*/ 35980 h 38889"/>
                <a:gd name="connsiteX2" fmla="*/ 9023 w 90284"/>
                <a:gd name="connsiteY2" fmla="*/ 23537 h 38889"/>
                <a:gd name="connsiteX3" fmla="*/ 4108 w 90284"/>
                <a:gd name="connsiteY3" fmla="*/ 19144 h 38889"/>
                <a:gd name="connsiteX4" fmla="*/ 913 w 90284"/>
                <a:gd name="connsiteY4" fmla="*/ 6548 h 38889"/>
                <a:gd name="connsiteX5" fmla="*/ 12864 w 90284"/>
                <a:gd name="connsiteY5" fmla="*/ 4 h 38889"/>
                <a:gd name="connsiteX6" fmla="*/ 33079 w 90284"/>
                <a:gd name="connsiteY6" fmla="*/ 5227 h 38889"/>
                <a:gd name="connsiteX7" fmla="*/ 80300 w 90284"/>
                <a:gd name="connsiteY7" fmla="*/ 26087 h 38889"/>
                <a:gd name="connsiteX8" fmla="*/ 90284 w 90284"/>
                <a:gd name="connsiteY8" fmla="*/ 31126 h 3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284" h="38889">
                  <a:moveTo>
                    <a:pt x="90254" y="31156"/>
                  </a:moveTo>
                  <a:cubicBezTo>
                    <a:pt x="81436" y="32846"/>
                    <a:pt x="73326" y="33399"/>
                    <a:pt x="65952" y="35980"/>
                  </a:cubicBezTo>
                  <a:cubicBezTo>
                    <a:pt x="44170" y="43691"/>
                    <a:pt x="26412" y="34874"/>
                    <a:pt x="9023" y="23537"/>
                  </a:cubicBezTo>
                  <a:cubicBezTo>
                    <a:pt x="7211" y="22339"/>
                    <a:pt x="5521" y="20803"/>
                    <a:pt x="4108" y="19144"/>
                  </a:cubicBezTo>
                  <a:cubicBezTo>
                    <a:pt x="1035" y="15519"/>
                    <a:pt x="-1392" y="11555"/>
                    <a:pt x="913" y="6548"/>
                  </a:cubicBezTo>
                  <a:cubicBezTo>
                    <a:pt x="3247" y="1478"/>
                    <a:pt x="7825" y="-88"/>
                    <a:pt x="12864" y="4"/>
                  </a:cubicBezTo>
                  <a:cubicBezTo>
                    <a:pt x="19961" y="127"/>
                    <a:pt x="27365" y="1294"/>
                    <a:pt x="33079" y="5227"/>
                  </a:cubicBezTo>
                  <a:cubicBezTo>
                    <a:pt x="47549" y="15273"/>
                    <a:pt x="64508" y="19267"/>
                    <a:pt x="80300" y="26087"/>
                  </a:cubicBezTo>
                  <a:cubicBezTo>
                    <a:pt x="83310" y="27408"/>
                    <a:pt x="86782" y="27869"/>
                    <a:pt x="90284" y="31126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9" name="Forma libre: forma 218">
              <a:extLst>
                <a:ext uri="{FF2B5EF4-FFF2-40B4-BE49-F238E27FC236}">
                  <a16:creationId xmlns:a16="http://schemas.microsoft.com/office/drawing/2014/main" id="{74B9DB37-3EAA-4A0D-9BA6-E349C0CF5C6E}"/>
                </a:ext>
              </a:extLst>
            </p:cNvPr>
            <p:cNvSpPr/>
            <p:nvPr/>
          </p:nvSpPr>
          <p:spPr>
            <a:xfrm>
              <a:off x="1032125" y="960859"/>
              <a:ext cx="98083" cy="223120"/>
            </a:xfrm>
            <a:custGeom>
              <a:avLst/>
              <a:gdLst>
                <a:gd name="connsiteX0" fmla="*/ 38948 w 40280"/>
                <a:gd name="connsiteY0" fmla="*/ 78194 h 78194"/>
                <a:gd name="connsiteX1" fmla="*/ 23587 w 40280"/>
                <a:gd name="connsiteY1" fmla="*/ 60037 h 78194"/>
                <a:gd name="connsiteX2" fmla="*/ 7550 w 40280"/>
                <a:gd name="connsiteY2" fmla="*/ 39699 h 78194"/>
                <a:gd name="connsiteX3" fmla="*/ 53 w 40280"/>
                <a:gd name="connsiteY3" fmla="*/ 13646 h 78194"/>
                <a:gd name="connsiteX4" fmla="*/ 9762 w 40280"/>
                <a:gd name="connsiteY4" fmla="*/ 681 h 78194"/>
                <a:gd name="connsiteX5" fmla="*/ 24631 w 40280"/>
                <a:gd name="connsiteY5" fmla="*/ 5904 h 78194"/>
                <a:gd name="connsiteX6" fmla="*/ 34647 w 40280"/>
                <a:gd name="connsiteY6" fmla="*/ 31465 h 78194"/>
                <a:gd name="connsiteX7" fmla="*/ 40177 w 40280"/>
                <a:gd name="connsiteY7" fmla="*/ 74446 h 78194"/>
                <a:gd name="connsiteX8" fmla="*/ 38917 w 40280"/>
                <a:gd name="connsiteY8" fmla="*/ 78163 h 7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280" h="78194">
                  <a:moveTo>
                    <a:pt x="38948" y="78194"/>
                  </a:moveTo>
                  <a:cubicBezTo>
                    <a:pt x="33848" y="72173"/>
                    <a:pt x="28595" y="66212"/>
                    <a:pt x="23587" y="60037"/>
                  </a:cubicBezTo>
                  <a:cubicBezTo>
                    <a:pt x="18118" y="53340"/>
                    <a:pt x="12926" y="46427"/>
                    <a:pt x="7550" y="39699"/>
                  </a:cubicBezTo>
                  <a:cubicBezTo>
                    <a:pt x="1436" y="32049"/>
                    <a:pt x="-346" y="23109"/>
                    <a:pt x="53" y="13646"/>
                  </a:cubicBezTo>
                  <a:cubicBezTo>
                    <a:pt x="360" y="6549"/>
                    <a:pt x="3494" y="2647"/>
                    <a:pt x="9762" y="681"/>
                  </a:cubicBezTo>
                  <a:cubicBezTo>
                    <a:pt x="16029" y="-1285"/>
                    <a:pt x="20883" y="1173"/>
                    <a:pt x="24631" y="5904"/>
                  </a:cubicBezTo>
                  <a:cubicBezTo>
                    <a:pt x="30561" y="13339"/>
                    <a:pt x="32681" y="22402"/>
                    <a:pt x="34647" y="31465"/>
                  </a:cubicBezTo>
                  <a:cubicBezTo>
                    <a:pt x="37719" y="45628"/>
                    <a:pt x="38456" y="60099"/>
                    <a:pt x="40177" y="74446"/>
                  </a:cubicBezTo>
                  <a:cubicBezTo>
                    <a:pt x="40300" y="75552"/>
                    <a:pt x="40607" y="76842"/>
                    <a:pt x="38917" y="78163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0" name="Forma libre: forma 219">
              <a:extLst>
                <a:ext uri="{FF2B5EF4-FFF2-40B4-BE49-F238E27FC236}">
                  <a16:creationId xmlns:a16="http://schemas.microsoft.com/office/drawing/2014/main" id="{5F9711EE-29B6-473B-B149-D52A38A06A5B}"/>
                </a:ext>
              </a:extLst>
            </p:cNvPr>
            <p:cNvSpPr/>
            <p:nvPr/>
          </p:nvSpPr>
          <p:spPr>
            <a:xfrm>
              <a:off x="1174842" y="1092595"/>
              <a:ext cx="197652" cy="112487"/>
            </a:xfrm>
            <a:custGeom>
              <a:avLst/>
              <a:gdLst>
                <a:gd name="connsiteX0" fmla="*/ 31 w 81170"/>
                <a:gd name="connsiteY0" fmla="*/ 37741 h 39422"/>
                <a:gd name="connsiteX1" fmla="*/ 16221 w 81170"/>
                <a:gd name="connsiteY1" fmla="*/ 25882 h 39422"/>
                <a:gd name="connsiteX2" fmla="*/ 47067 w 81170"/>
                <a:gd name="connsiteY2" fmla="*/ 5021 h 39422"/>
                <a:gd name="connsiteX3" fmla="*/ 76008 w 81170"/>
                <a:gd name="connsiteY3" fmla="*/ 2072 h 39422"/>
                <a:gd name="connsiteX4" fmla="*/ 76622 w 81170"/>
                <a:gd name="connsiteY4" fmla="*/ 20291 h 39422"/>
                <a:gd name="connsiteX5" fmla="*/ 59417 w 81170"/>
                <a:gd name="connsiteY5" fmla="*/ 28524 h 39422"/>
                <a:gd name="connsiteX6" fmla="*/ 2734 w 81170"/>
                <a:gd name="connsiteY6" fmla="*/ 39400 h 39422"/>
                <a:gd name="connsiteX7" fmla="*/ 1014 w 81170"/>
                <a:gd name="connsiteY7" fmla="*/ 39216 h 39422"/>
                <a:gd name="connsiteX8" fmla="*/ 0 w 81170"/>
                <a:gd name="connsiteY8" fmla="*/ 37772 h 3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70" h="39422">
                  <a:moveTo>
                    <a:pt x="31" y="37741"/>
                  </a:moveTo>
                  <a:cubicBezTo>
                    <a:pt x="5407" y="33778"/>
                    <a:pt x="10691" y="29599"/>
                    <a:pt x="16221" y="25882"/>
                  </a:cubicBezTo>
                  <a:cubicBezTo>
                    <a:pt x="26514" y="18939"/>
                    <a:pt x="36898" y="12149"/>
                    <a:pt x="47067" y="5021"/>
                  </a:cubicBezTo>
                  <a:cubicBezTo>
                    <a:pt x="55301" y="-754"/>
                    <a:pt x="66084" y="-1277"/>
                    <a:pt x="76008" y="2072"/>
                  </a:cubicBezTo>
                  <a:cubicBezTo>
                    <a:pt x="82674" y="4346"/>
                    <a:pt x="82889" y="14730"/>
                    <a:pt x="76622" y="20291"/>
                  </a:cubicBezTo>
                  <a:cubicBezTo>
                    <a:pt x="71706" y="24653"/>
                    <a:pt x="65685" y="27572"/>
                    <a:pt x="59417" y="28524"/>
                  </a:cubicBezTo>
                  <a:cubicBezTo>
                    <a:pt x="40369" y="31381"/>
                    <a:pt x="21629" y="35683"/>
                    <a:pt x="2734" y="39400"/>
                  </a:cubicBezTo>
                  <a:cubicBezTo>
                    <a:pt x="2181" y="39492"/>
                    <a:pt x="1598" y="39277"/>
                    <a:pt x="1014" y="39216"/>
                  </a:cubicBezTo>
                  <a:cubicBezTo>
                    <a:pt x="676" y="38724"/>
                    <a:pt x="338" y="38233"/>
                    <a:pt x="0" y="37772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1" name="Forma libre: forma 220">
              <a:extLst>
                <a:ext uri="{FF2B5EF4-FFF2-40B4-BE49-F238E27FC236}">
                  <a16:creationId xmlns:a16="http://schemas.microsoft.com/office/drawing/2014/main" id="{929BF121-46CA-4933-9A57-7151A403C497}"/>
                </a:ext>
              </a:extLst>
            </p:cNvPr>
            <p:cNvSpPr/>
            <p:nvPr/>
          </p:nvSpPr>
          <p:spPr>
            <a:xfrm>
              <a:off x="1170055" y="995379"/>
              <a:ext cx="119969" cy="182510"/>
            </a:xfrm>
            <a:custGeom>
              <a:avLst/>
              <a:gdLst>
                <a:gd name="connsiteX0" fmla="*/ 0 w 49268"/>
                <a:gd name="connsiteY0" fmla="*/ 63915 h 63962"/>
                <a:gd name="connsiteX1" fmla="*/ 4731 w 49268"/>
                <a:gd name="connsiteY1" fmla="*/ 51135 h 63962"/>
                <a:gd name="connsiteX2" fmla="*/ 17911 w 49268"/>
                <a:gd name="connsiteY2" fmla="*/ 20351 h 63962"/>
                <a:gd name="connsiteX3" fmla="*/ 30354 w 49268"/>
                <a:gd name="connsiteY3" fmla="*/ 2378 h 63962"/>
                <a:gd name="connsiteX4" fmla="*/ 46207 w 49268"/>
                <a:gd name="connsiteY4" fmla="*/ 5942 h 63962"/>
                <a:gd name="connsiteX5" fmla="*/ 37912 w 49268"/>
                <a:gd name="connsiteY5" fmla="*/ 40443 h 63962"/>
                <a:gd name="connsiteX6" fmla="*/ 5622 w 49268"/>
                <a:gd name="connsiteY6" fmla="*/ 61365 h 63962"/>
                <a:gd name="connsiteX7" fmla="*/ 31 w 49268"/>
                <a:gd name="connsiteY7" fmla="*/ 63915 h 6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68" h="63962">
                  <a:moveTo>
                    <a:pt x="0" y="63915"/>
                  </a:moveTo>
                  <a:cubicBezTo>
                    <a:pt x="522" y="59184"/>
                    <a:pt x="2642" y="55129"/>
                    <a:pt x="4731" y="51135"/>
                  </a:cubicBezTo>
                  <a:cubicBezTo>
                    <a:pt x="9954" y="41211"/>
                    <a:pt x="15361" y="31565"/>
                    <a:pt x="17911" y="20351"/>
                  </a:cubicBezTo>
                  <a:cubicBezTo>
                    <a:pt x="19509" y="13285"/>
                    <a:pt x="23933" y="6771"/>
                    <a:pt x="30354" y="2378"/>
                  </a:cubicBezTo>
                  <a:cubicBezTo>
                    <a:pt x="36468" y="-1800"/>
                    <a:pt x="42336" y="-387"/>
                    <a:pt x="46207" y="5942"/>
                  </a:cubicBezTo>
                  <a:cubicBezTo>
                    <a:pt x="52689" y="16572"/>
                    <a:pt x="48388" y="33838"/>
                    <a:pt x="37912" y="40443"/>
                  </a:cubicBezTo>
                  <a:cubicBezTo>
                    <a:pt x="27067" y="47295"/>
                    <a:pt x="16406" y="54422"/>
                    <a:pt x="5622" y="61365"/>
                  </a:cubicBezTo>
                  <a:cubicBezTo>
                    <a:pt x="4055" y="62379"/>
                    <a:pt x="2826" y="64284"/>
                    <a:pt x="31" y="63915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2" name="Forma libre: forma 221">
              <a:extLst>
                <a:ext uri="{FF2B5EF4-FFF2-40B4-BE49-F238E27FC236}">
                  <a16:creationId xmlns:a16="http://schemas.microsoft.com/office/drawing/2014/main" id="{EA3C7517-72F4-4A0D-A35C-090CE2AD461D}"/>
                </a:ext>
              </a:extLst>
            </p:cNvPr>
            <p:cNvSpPr/>
            <p:nvPr/>
          </p:nvSpPr>
          <p:spPr>
            <a:xfrm>
              <a:off x="1191376" y="1188750"/>
              <a:ext cx="205089" cy="75205"/>
            </a:xfrm>
            <a:custGeom>
              <a:avLst/>
              <a:gdLst>
                <a:gd name="connsiteX0" fmla="*/ 61 w 84224"/>
                <a:gd name="connsiteY0" fmla="*/ 8313 h 26356"/>
                <a:gd name="connsiteX1" fmla="*/ 46667 w 84224"/>
                <a:gd name="connsiteY1" fmla="*/ 479 h 26356"/>
                <a:gd name="connsiteX2" fmla="*/ 77021 w 84224"/>
                <a:gd name="connsiteY2" fmla="*/ 7330 h 26356"/>
                <a:gd name="connsiteX3" fmla="*/ 84057 w 84224"/>
                <a:gd name="connsiteY3" fmla="*/ 17407 h 26356"/>
                <a:gd name="connsiteX4" fmla="*/ 73580 w 84224"/>
                <a:gd name="connsiteY4" fmla="*/ 25088 h 26356"/>
                <a:gd name="connsiteX5" fmla="*/ 43872 w 84224"/>
                <a:gd name="connsiteY5" fmla="*/ 23889 h 26356"/>
                <a:gd name="connsiteX6" fmla="*/ 0 w 84224"/>
                <a:gd name="connsiteY6" fmla="*/ 10003 h 26356"/>
                <a:gd name="connsiteX7" fmla="*/ 61 w 84224"/>
                <a:gd name="connsiteY7" fmla="*/ 8313 h 2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224" h="26356">
                  <a:moveTo>
                    <a:pt x="61" y="8313"/>
                  </a:moveTo>
                  <a:cubicBezTo>
                    <a:pt x="15515" y="5272"/>
                    <a:pt x="31091" y="2937"/>
                    <a:pt x="46667" y="479"/>
                  </a:cubicBezTo>
                  <a:cubicBezTo>
                    <a:pt x="57881" y="-1272"/>
                    <a:pt x="67651" y="1953"/>
                    <a:pt x="77021" y="7330"/>
                  </a:cubicBezTo>
                  <a:cubicBezTo>
                    <a:pt x="80831" y="9542"/>
                    <a:pt x="85132" y="12184"/>
                    <a:pt x="84057" y="17407"/>
                  </a:cubicBezTo>
                  <a:cubicBezTo>
                    <a:pt x="83012" y="22630"/>
                    <a:pt x="78220" y="24289"/>
                    <a:pt x="73580" y="25088"/>
                  </a:cubicBezTo>
                  <a:cubicBezTo>
                    <a:pt x="63626" y="26777"/>
                    <a:pt x="53734" y="27146"/>
                    <a:pt x="43872" y="23889"/>
                  </a:cubicBezTo>
                  <a:cubicBezTo>
                    <a:pt x="29309" y="19097"/>
                    <a:pt x="14624" y="14611"/>
                    <a:pt x="0" y="10003"/>
                  </a:cubicBezTo>
                  <a:cubicBezTo>
                    <a:pt x="0" y="9450"/>
                    <a:pt x="31" y="8866"/>
                    <a:pt x="61" y="8313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3" name="Forma libre: forma 222">
              <a:extLst>
                <a:ext uri="{FF2B5EF4-FFF2-40B4-BE49-F238E27FC236}">
                  <a16:creationId xmlns:a16="http://schemas.microsoft.com/office/drawing/2014/main" id="{EA0494B0-2582-499E-AE36-6F5E17AF809F}"/>
                </a:ext>
              </a:extLst>
            </p:cNvPr>
            <p:cNvSpPr/>
            <p:nvPr/>
          </p:nvSpPr>
          <p:spPr>
            <a:xfrm>
              <a:off x="1124444" y="1267875"/>
              <a:ext cx="57352" cy="246173"/>
            </a:xfrm>
            <a:custGeom>
              <a:avLst/>
              <a:gdLst>
                <a:gd name="connsiteX0" fmla="*/ 8009 w 23553"/>
                <a:gd name="connsiteY0" fmla="*/ 31 h 86273"/>
                <a:gd name="connsiteX1" fmla="*/ 15351 w 23553"/>
                <a:gd name="connsiteY1" fmla="*/ 17328 h 86273"/>
                <a:gd name="connsiteX2" fmla="*/ 22356 w 23553"/>
                <a:gd name="connsiteY2" fmla="*/ 41568 h 86273"/>
                <a:gd name="connsiteX3" fmla="*/ 20175 w 23553"/>
                <a:gd name="connsiteY3" fmla="*/ 80770 h 86273"/>
                <a:gd name="connsiteX4" fmla="*/ 7394 w 23553"/>
                <a:gd name="connsiteY4" fmla="*/ 82029 h 86273"/>
                <a:gd name="connsiteX5" fmla="*/ 389 w 23553"/>
                <a:gd name="connsiteY5" fmla="*/ 50385 h 86273"/>
                <a:gd name="connsiteX6" fmla="*/ 6718 w 23553"/>
                <a:gd name="connsiteY6" fmla="*/ 6974 h 86273"/>
                <a:gd name="connsiteX7" fmla="*/ 8039 w 23553"/>
                <a:gd name="connsiteY7" fmla="*/ 0 h 8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53" h="86273">
                  <a:moveTo>
                    <a:pt x="8009" y="31"/>
                  </a:moveTo>
                  <a:cubicBezTo>
                    <a:pt x="12555" y="5315"/>
                    <a:pt x="13477" y="11490"/>
                    <a:pt x="15351" y="17328"/>
                  </a:cubicBezTo>
                  <a:cubicBezTo>
                    <a:pt x="17932" y="25346"/>
                    <a:pt x="21219" y="33334"/>
                    <a:pt x="22356" y="41568"/>
                  </a:cubicBezTo>
                  <a:cubicBezTo>
                    <a:pt x="24138" y="54625"/>
                    <a:pt x="24322" y="67989"/>
                    <a:pt x="20175" y="80770"/>
                  </a:cubicBezTo>
                  <a:cubicBezTo>
                    <a:pt x="17963" y="87590"/>
                    <a:pt x="11542" y="88143"/>
                    <a:pt x="7394" y="82029"/>
                  </a:cubicBezTo>
                  <a:cubicBezTo>
                    <a:pt x="912" y="72505"/>
                    <a:pt x="-901" y="61568"/>
                    <a:pt x="389" y="50385"/>
                  </a:cubicBezTo>
                  <a:cubicBezTo>
                    <a:pt x="2048" y="35853"/>
                    <a:pt x="4537" y="21444"/>
                    <a:pt x="6718" y="6974"/>
                  </a:cubicBezTo>
                  <a:cubicBezTo>
                    <a:pt x="7056" y="4639"/>
                    <a:pt x="7609" y="2335"/>
                    <a:pt x="8039" y="0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4" name="Forma libre: forma 223">
              <a:extLst>
                <a:ext uri="{FF2B5EF4-FFF2-40B4-BE49-F238E27FC236}">
                  <a16:creationId xmlns:a16="http://schemas.microsoft.com/office/drawing/2014/main" id="{0129A505-CF98-4E4D-96F4-362B241864E6}"/>
                </a:ext>
              </a:extLst>
            </p:cNvPr>
            <p:cNvSpPr/>
            <p:nvPr/>
          </p:nvSpPr>
          <p:spPr>
            <a:xfrm>
              <a:off x="890851" y="1232632"/>
              <a:ext cx="212696" cy="100666"/>
            </a:xfrm>
            <a:custGeom>
              <a:avLst/>
              <a:gdLst>
                <a:gd name="connsiteX0" fmla="*/ 87348 w 87348"/>
                <a:gd name="connsiteY0" fmla="*/ 1628 h 35279"/>
                <a:gd name="connsiteX1" fmla="*/ 54598 w 87348"/>
                <a:gd name="connsiteY1" fmla="*/ 21352 h 35279"/>
                <a:gd name="connsiteX2" fmla="*/ 15980 w 87348"/>
                <a:gd name="connsiteY2" fmla="*/ 34747 h 35279"/>
                <a:gd name="connsiteX3" fmla="*/ 342 w 87348"/>
                <a:gd name="connsiteY3" fmla="*/ 29524 h 35279"/>
                <a:gd name="connsiteX4" fmla="*/ 9866 w 87348"/>
                <a:gd name="connsiteY4" fmla="*/ 15914 h 35279"/>
                <a:gd name="connsiteX5" fmla="*/ 41664 w 87348"/>
                <a:gd name="connsiteY5" fmla="*/ 7220 h 35279"/>
                <a:gd name="connsiteX6" fmla="*/ 79084 w 87348"/>
                <a:gd name="connsiteY6" fmla="*/ 1321 h 35279"/>
                <a:gd name="connsiteX7" fmla="*/ 86642 w 87348"/>
                <a:gd name="connsiteY7" fmla="*/ 0 h 35279"/>
                <a:gd name="connsiteX8" fmla="*/ 87317 w 87348"/>
                <a:gd name="connsiteY8" fmla="*/ 1598 h 3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48" h="35279">
                  <a:moveTo>
                    <a:pt x="87348" y="1628"/>
                  </a:moveTo>
                  <a:cubicBezTo>
                    <a:pt x="76780" y="8756"/>
                    <a:pt x="66395" y="16160"/>
                    <a:pt x="54598" y="21352"/>
                  </a:cubicBezTo>
                  <a:cubicBezTo>
                    <a:pt x="42094" y="26852"/>
                    <a:pt x="29528" y="32259"/>
                    <a:pt x="15980" y="34747"/>
                  </a:cubicBezTo>
                  <a:cubicBezTo>
                    <a:pt x="7377" y="36314"/>
                    <a:pt x="1786" y="34379"/>
                    <a:pt x="342" y="29524"/>
                  </a:cubicBezTo>
                  <a:cubicBezTo>
                    <a:pt x="-1133" y="24609"/>
                    <a:pt x="2185" y="19755"/>
                    <a:pt x="9866" y="15914"/>
                  </a:cubicBezTo>
                  <a:cubicBezTo>
                    <a:pt x="19881" y="10907"/>
                    <a:pt x="30634" y="8019"/>
                    <a:pt x="41664" y="7220"/>
                  </a:cubicBezTo>
                  <a:cubicBezTo>
                    <a:pt x="54352" y="6329"/>
                    <a:pt x="66703" y="3717"/>
                    <a:pt x="79084" y="1321"/>
                  </a:cubicBezTo>
                  <a:cubicBezTo>
                    <a:pt x="81603" y="830"/>
                    <a:pt x="84122" y="430"/>
                    <a:pt x="86642" y="0"/>
                  </a:cubicBezTo>
                  <a:cubicBezTo>
                    <a:pt x="86857" y="522"/>
                    <a:pt x="87102" y="1075"/>
                    <a:pt x="87317" y="1598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5" name="Forma libre: forma 224">
              <a:extLst>
                <a:ext uri="{FF2B5EF4-FFF2-40B4-BE49-F238E27FC236}">
                  <a16:creationId xmlns:a16="http://schemas.microsoft.com/office/drawing/2014/main" id="{DCCAF2F4-5E3C-4D0A-9807-4F9A3E277172}"/>
                </a:ext>
              </a:extLst>
            </p:cNvPr>
            <p:cNvSpPr/>
            <p:nvPr/>
          </p:nvSpPr>
          <p:spPr>
            <a:xfrm>
              <a:off x="949416" y="1262878"/>
              <a:ext cx="150539" cy="161380"/>
            </a:xfrm>
            <a:custGeom>
              <a:avLst/>
              <a:gdLst>
                <a:gd name="connsiteX0" fmla="*/ 61792 w 61822"/>
                <a:gd name="connsiteY0" fmla="*/ 0 h 56557"/>
                <a:gd name="connsiteX1" fmla="*/ 34848 w 61822"/>
                <a:gd name="connsiteY1" fmla="*/ 39294 h 56557"/>
                <a:gd name="connsiteX2" fmla="*/ 20224 w 61822"/>
                <a:gd name="connsiteY2" fmla="*/ 53242 h 56557"/>
                <a:gd name="connsiteX3" fmla="*/ 11223 w 61822"/>
                <a:gd name="connsiteY3" fmla="*/ 56468 h 56557"/>
                <a:gd name="connsiteX4" fmla="*/ 1361 w 61822"/>
                <a:gd name="connsiteY4" fmla="*/ 52013 h 56557"/>
                <a:gd name="connsiteX5" fmla="*/ 2221 w 61822"/>
                <a:gd name="connsiteY5" fmla="*/ 41936 h 56557"/>
                <a:gd name="connsiteX6" fmla="*/ 16507 w 61822"/>
                <a:gd name="connsiteY6" fmla="*/ 27374 h 56557"/>
                <a:gd name="connsiteX7" fmla="*/ 41392 w 61822"/>
                <a:gd name="connsiteY7" fmla="*/ 11060 h 56557"/>
                <a:gd name="connsiteX8" fmla="*/ 61823 w 61822"/>
                <a:gd name="connsiteY8" fmla="*/ 31 h 5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22" h="56557">
                  <a:moveTo>
                    <a:pt x="61792" y="0"/>
                  </a:moveTo>
                  <a:cubicBezTo>
                    <a:pt x="53620" y="13917"/>
                    <a:pt x="44833" y="27005"/>
                    <a:pt x="34848" y="39294"/>
                  </a:cubicBezTo>
                  <a:cubicBezTo>
                    <a:pt x="30547" y="44609"/>
                    <a:pt x="26400" y="49924"/>
                    <a:pt x="20224" y="53242"/>
                  </a:cubicBezTo>
                  <a:cubicBezTo>
                    <a:pt x="17367" y="54778"/>
                    <a:pt x="14479" y="56099"/>
                    <a:pt x="11223" y="56468"/>
                  </a:cubicBezTo>
                  <a:cubicBezTo>
                    <a:pt x="7044" y="56960"/>
                    <a:pt x="3696" y="55423"/>
                    <a:pt x="1361" y="52013"/>
                  </a:cubicBezTo>
                  <a:cubicBezTo>
                    <a:pt x="-1036" y="48542"/>
                    <a:pt x="40" y="45131"/>
                    <a:pt x="2221" y="41936"/>
                  </a:cubicBezTo>
                  <a:cubicBezTo>
                    <a:pt x="6092" y="36222"/>
                    <a:pt x="11438" y="31921"/>
                    <a:pt x="16507" y="27374"/>
                  </a:cubicBezTo>
                  <a:cubicBezTo>
                    <a:pt x="23972" y="20707"/>
                    <a:pt x="31715" y="14655"/>
                    <a:pt x="41392" y="11060"/>
                  </a:cubicBezTo>
                  <a:cubicBezTo>
                    <a:pt x="48581" y="8387"/>
                    <a:pt x="55033" y="3779"/>
                    <a:pt x="61823" y="31"/>
                  </a:cubicBezTo>
                  <a:close/>
                </a:path>
              </a:pathLst>
            </a:custGeom>
            <a:grpFill/>
            <a:ln w="30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CE3C41-D94E-434E-8F44-7FB3827061CF}"/>
              </a:ext>
            </a:extLst>
          </p:cNvPr>
          <p:cNvSpPr/>
          <p:nvPr/>
        </p:nvSpPr>
        <p:spPr>
          <a:xfrm>
            <a:off x="7327122" y="3468666"/>
            <a:ext cx="139841" cy="12159"/>
          </a:xfrm>
          <a:custGeom>
            <a:avLst/>
            <a:gdLst>
              <a:gd name="connsiteX0" fmla="*/ 104440 w 105356"/>
              <a:gd name="connsiteY0" fmla="*/ 11396 h 9161"/>
              <a:gd name="connsiteX1" fmla="*/ 69169 w 105356"/>
              <a:gd name="connsiteY1" fmla="*/ 9564 h 9161"/>
              <a:gd name="connsiteX2" fmla="*/ 0 w 105356"/>
              <a:gd name="connsiteY2" fmla="*/ 6357 h 9161"/>
              <a:gd name="connsiteX3" fmla="*/ 5039 w 105356"/>
              <a:gd name="connsiteY3" fmla="*/ 3609 h 9161"/>
              <a:gd name="connsiteX4" fmla="*/ 95279 w 105356"/>
              <a:gd name="connsiteY4" fmla="*/ 4983 h 9161"/>
              <a:gd name="connsiteX5" fmla="*/ 105357 w 105356"/>
              <a:gd name="connsiteY5" fmla="*/ 6357 h 9161"/>
              <a:gd name="connsiteX6" fmla="*/ 104440 w 105356"/>
              <a:gd name="connsiteY6" fmla="*/ 11396 h 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56" h="9161">
                <a:moveTo>
                  <a:pt x="104440" y="11396"/>
                </a:moveTo>
                <a:cubicBezTo>
                  <a:pt x="92989" y="6816"/>
                  <a:pt x="81079" y="9564"/>
                  <a:pt x="69169" y="9564"/>
                </a:cubicBezTo>
                <a:cubicBezTo>
                  <a:pt x="46265" y="9106"/>
                  <a:pt x="22904" y="10022"/>
                  <a:pt x="0" y="6357"/>
                </a:cubicBezTo>
                <a:cubicBezTo>
                  <a:pt x="1832" y="5441"/>
                  <a:pt x="3206" y="3609"/>
                  <a:pt x="5039" y="3609"/>
                </a:cubicBezTo>
                <a:cubicBezTo>
                  <a:pt x="35271" y="-514"/>
                  <a:pt x="65504" y="-2346"/>
                  <a:pt x="95279" y="4983"/>
                </a:cubicBezTo>
                <a:cubicBezTo>
                  <a:pt x="98485" y="5899"/>
                  <a:pt x="102150" y="5899"/>
                  <a:pt x="105357" y="6357"/>
                </a:cubicBezTo>
                <a:cubicBezTo>
                  <a:pt x="109479" y="8648"/>
                  <a:pt x="106731" y="10022"/>
                  <a:pt x="104440" y="11396"/>
                </a:cubicBezTo>
                <a:close/>
              </a:path>
            </a:pathLst>
          </a:custGeom>
          <a:solidFill>
            <a:srgbClr val="006000"/>
          </a:solidFill>
          <a:ln w="457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E29985-C369-4CD6-96E7-A4BAA847A0AB}"/>
              </a:ext>
            </a:extLst>
          </p:cNvPr>
          <p:cNvGrpSpPr/>
          <p:nvPr/>
        </p:nvGrpSpPr>
        <p:grpSpPr>
          <a:xfrm>
            <a:off x="1412708" y="1695816"/>
            <a:ext cx="2829600" cy="923330"/>
            <a:chOff x="2551706" y="4283314"/>
            <a:chExt cx="1682085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0820E3-B2B3-4047-8A72-03C7F540D2E5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E32E50-5E3B-496C-9038-6D57DCED12A3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F45E72-1138-4E2C-BECA-4D4F772E28B1}"/>
              </a:ext>
            </a:extLst>
          </p:cNvPr>
          <p:cNvGrpSpPr/>
          <p:nvPr/>
        </p:nvGrpSpPr>
        <p:grpSpPr>
          <a:xfrm>
            <a:off x="7951175" y="1695816"/>
            <a:ext cx="2829600" cy="923330"/>
            <a:chOff x="2551706" y="4283314"/>
            <a:chExt cx="1682085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B83E2C-0CDD-4CA4-9936-2BC548CBE277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87BD82-42BC-4193-BAF5-61379951CCEF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0E5394-6322-42C8-A19F-DA2A6C1C9238}"/>
              </a:ext>
            </a:extLst>
          </p:cNvPr>
          <p:cNvGrpSpPr/>
          <p:nvPr/>
        </p:nvGrpSpPr>
        <p:grpSpPr>
          <a:xfrm>
            <a:off x="788400" y="3433713"/>
            <a:ext cx="2829600" cy="923330"/>
            <a:chOff x="2551706" y="4283314"/>
            <a:chExt cx="1682085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7658E30-8BE7-4E4B-9D34-26B10E0D9EE9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61E96D-06DE-4E1B-B871-13B166D1BC13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D97353-3F60-46C9-ACB3-DE98F9FDBFEC}"/>
              </a:ext>
            </a:extLst>
          </p:cNvPr>
          <p:cNvGrpSpPr/>
          <p:nvPr/>
        </p:nvGrpSpPr>
        <p:grpSpPr>
          <a:xfrm>
            <a:off x="8575482" y="3433713"/>
            <a:ext cx="2829600" cy="923330"/>
            <a:chOff x="2551706" y="4283314"/>
            <a:chExt cx="1682085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5912D3-8391-4188-8C33-419A681A148F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5AEBA6-3FCD-484C-9EA5-501E98C1CBA6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740A3E-4645-478D-A68D-03E826F9FA05}"/>
              </a:ext>
            </a:extLst>
          </p:cNvPr>
          <p:cNvGrpSpPr/>
          <p:nvPr/>
        </p:nvGrpSpPr>
        <p:grpSpPr>
          <a:xfrm>
            <a:off x="1373354" y="5171610"/>
            <a:ext cx="2829600" cy="923330"/>
            <a:chOff x="2551706" y="4283314"/>
            <a:chExt cx="1682085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E56E21-B5A3-4C26-BBD2-D4451D477A5B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AF154C-F963-4B2D-8AC0-ACD92012AE7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58CA74F-931B-41FD-9F23-A7FD2DA6B3F7}"/>
              </a:ext>
            </a:extLst>
          </p:cNvPr>
          <p:cNvGrpSpPr/>
          <p:nvPr/>
        </p:nvGrpSpPr>
        <p:grpSpPr>
          <a:xfrm>
            <a:off x="7990529" y="5171610"/>
            <a:ext cx="2829600" cy="923330"/>
            <a:chOff x="2551706" y="4283314"/>
            <a:chExt cx="1682085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1014DFC-DBB0-499F-B584-4273054FA418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FC6FAF-BD84-4EF9-A67B-1526D06A6B04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8B10A5-F369-4C67-9704-D9E4112D0ADC}"/>
              </a:ext>
            </a:extLst>
          </p:cNvPr>
          <p:cNvGrpSpPr/>
          <p:nvPr/>
        </p:nvGrpSpPr>
        <p:grpSpPr>
          <a:xfrm>
            <a:off x="3847083" y="1762461"/>
            <a:ext cx="4472740" cy="4341629"/>
            <a:chOff x="2323083" y="1750735"/>
            <a:chExt cx="4472740" cy="434162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3EBFDA7-F45F-476D-8B16-0663C52AD569}"/>
                </a:ext>
              </a:extLst>
            </p:cNvPr>
            <p:cNvSpPr/>
            <p:nvPr/>
          </p:nvSpPr>
          <p:spPr>
            <a:xfrm>
              <a:off x="2388990" y="1750735"/>
              <a:ext cx="4341629" cy="4341629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438DBFE-6FF2-4CEB-BF5F-4F276CE16B14}"/>
                </a:ext>
              </a:extLst>
            </p:cNvPr>
            <p:cNvSpPr/>
            <p:nvPr/>
          </p:nvSpPr>
          <p:spPr>
            <a:xfrm>
              <a:off x="2323083" y="3867495"/>
              <a:ext cx="131813" cy="13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6431DD2-314D-451A-A932-AE54082FEF0F}"/>
                </a:ext>
              </a:extLst>
            </p:cNvPr>
            <p:cNvSpPr/>
            <p:nvPr/>
          </p:nvSpPr>
          <p:spPr>
            <a:xfrm>
              <a:off x="3472176" y="5748785"/>
              <a:ext cx="131813" cy="131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D4AA775-7E96-456D-928C-F465FF942528}"/>
                </a:ext>
              </a:extLst>
            </p:cNvPr>
            <p:cNvSpPr/>
            <p:nvPr/>
          </p:nvSpPr>
          <p:spPr>
            <a:xfrm>
              <a:off x="5627959" y="5731201"/>
              <a:ext cx="131813" cy="131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531A1A4-E43B-4722-8B7D-D120557B999E}"/>
                </a:ext>
              </a:extLst>
            </p:cNvPr>
            <p:cNvSpPr/>
            <p:nvPr/>
          </p:nvSpPr>
          <p:spPr>
            <a:xfrm>
              <a:off x="6664010" y="3867495"/>
              <a:ext cx="131813" cy="131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DE5ACB-8272-4E44-B496-9253B9A9856E}"/>
                </a:ext>
              </a:extLst>
            </p:cNvPr>
            <p:cNvSpPr/>
            <p:nvPr/>
          </p:nvSpPr>
          <p:spPr>
            <a:xfrm>
              <a:off x="5619167" y="1965330"/>
              <a:ext cx="131813" cy="13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1969402-5835-47E2-A895-B6B3ABC3DB5A}"/>
                </a:ext>
              </a:extLst>
            </p:cNvPr>
            <p:cNvSpPr/>
            <p:nvPr/>
          </p:nvSpPr>
          <p:spPr>
            <a:xfrm>
              <a:off x="3454592" y="1965330"/>
              <a:ext cx="131813" cy="131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A012FAB6-C5F0-48C7-8BD7-0E99C7C42C4F}"/>
              </a:ext>
            </a:extLst>
          </p:cNvPr>
          <p:cNvSpPr/>
          <p:nvPr/>
        </p:nvSpPr>
        <p:spPr>
          <a:xfrm>
            <a:off x="4815723" y="2653487"/>
            <a:ext cx="2675621" cy="2042603"/>
          </a:xfrm>
          <a:custGeom>
            <a:avLst/>
            <a:gdLst>
              <a:gd name="connsiteX0" fmla="*/ 1275499 w 2675621"/>
              <a:gd name="connsiteY0" fmla="*/ 2040633 h 2042603"/>
              <a:gd name="connsiteX1" fmla="*/ 665955 w 2675621"/>
              <a:gd name="connsiteY1" fmla="*/ 2038359 h 2042603"/>
              <a:gd name="connsiteX2" fmla="*/ 533128 w 2675621"/>
              <a:gd name="connsiteY2" fmla="*/ 1978769 h 2042603"/>
              <a:gd name="connsiteX3" fmla="*/ 680056 w 2675621"/>
              <a:gd name="connsiteY3" fmla="*/ 1794541 h 2042603"/>
              <a:gd name="connsiteX4" fmla="*/ 984828 w 2675621"/>
              <a:gd name="connsiteY4" fmla="*/ 1792721 h 2042603"/>
              <a:gd name="connsiteX5" fmla="*/ 1063068 w 2675621"/>
              <a:gd name="connsiteY5" fmla="*/ 1774526 h 2042603"/>
              <a:gd name="connsiteX6" fmla="*/ 1034866 w 2675621"/>
              <a:gd name="connsiteY6" fmla="*/ 1700834 h 2042603"/>
              <a:gd name="connsiteX7" fmla="*/ 843814 w 2675621"/>
              <a:gd name="connsiteY7" fmla="*/ 1479761 h 2042603"/>
              <a:gd name="connsiteX8" fmla="*/ 736462 w 2675621"/>
              <a:gd name="connsiteY8" fmla="*/ 1488858 h 2042603"/>
              <a:gd name="connsiteX9" fmla="*/ 343896 w 2675621"/>
              <a:gd name="connsiteY9" fmla="*/ 1527069 h 2042603"/>
              <a:gd name="connsiteX10" fmla="*/ 198788 w 2675621"/>
              <a:gd name="connsiteY10" fmla="*/ 1448828 h 2042603"/>
              <a:gd name="connsiteX11" fmla="*/ 19564 w 2675621"/>
              <a:gd name="connsiteY11" fmla="*/ 1129955 h 2042603"/>
              <a:gd name="connsiteX12" fmla="*/ 17290 w 2675621"/>
              <a:gd name="connsiteY12" fmla="*/ 990305 h 2042603"/>
              <a:gd name="connsiteX13" fmla="*/ 299773 w 2675621"/>
              <a:gd name="connsiteY13" fmla="*/ 664608 h 2042603"/>
              <a:gd name="connsiteX14" fmla="*/ 438057 w 2675621"/>
              <a:gd name="connsiteY14" fmla="*/ 625943 h 2042603"/>
              <a:gd name="connsiteX15" fmla="*/ 695977 w 2675621"/>
              <a:gd name="connsiteY15" fmla="*/ 569537 h 2042603"/>
              <a:gd name="connsiteX16" fmla="*/ 851547 w 2675621"/>
              <a:gd name="connsiteY16" fmla="*/ 769231 h 2042603"/>
              <a:gd name="connsiteX17" fmla="*/ 948438 w 2675621"/>
              <a:gd name="connsiteY17" fmla="*/ 937084 h 2042603"/>
              <a:gd name="connsiteX18" fmla="*/ 962084 w 2675621"/>
              <a:gd name="connsiteY18" fmla="*/ 1302811 h 2042603"/>
              <a:gd name="connsiteX19" fmla="*/ 962994 w 2675621"/>
              <a:gd name="connsiteY19" fmla="*/ 1453832 h 2042603"/>
              <a:gd name="connsiteX20" fmla="*/ 1174515 w 2675621"/>
              <a:gd name="connsiteY20" fmla="*/ 1720849 h 2042603"/>
              <a:gd name="connsiteX21" fmla="*/ 1351920 w 2675621"/>
              <a:gd name="connsiteY21" fmla="*/ 1710842 h 2042603"/>
              <a:gd name="connsiteX22" fmla="*/ 1462912 w 2675621"/>
              <a:gd name="connsiteY22" fmla="*/ 1480216 h 2042603"/>
              <a:gd name="connsiteX23" fmla="*/ 1417878 w 2675621"/>
              <a:gd name="connsiteY23" fmla="*/ 1386054 h 2042603"/>
              <a:gd name="connsiteX24" fmla="*/ 1149042 w 2675621"/>
              <a:gd name="connsiteY24" fmla="*/ 917978 h 2042603"/>
              <a:gd name="connsiteX25" fmla="*/ 1137669 w 2675621"/>
              <a:gd name="connsiteY25" fmla="*/ 760588 h 2042603"/>
              <a:gd name="connsiteX26" fmla="*/ 1159049 w 2675621"/>
              <a:gd name="connsiteY26" fmla="*/ 339821 h 2042603"/>
              <a:gd name="connsiteX27" fmla="*/ 1539787 w 2675621"/>
              <a:gd name="connsiteY27" fmla="*/ 211543 h 2042603"/>
              <a:gd name="connsiteX28" fmla="*/ 1693083 w 2675621"/>
              <a:gd name="connsiteY28" fmla="*/ 159231 h 2042603"/>
              <a:gd name="connsiteX29" fmla="*/ 2112941 w 2675621"/>
              <a:gd name="connsiteY29" fmla="*/ 19582 h 2042603"/>
              <a:gd name="connsiteX30" fmla="*/ 2359944 w 2675621"/>
              <a:gd name="connsiteY30" fmla="*/ 363929 h 2042603"/>
              <a:gd name="connsiteX31" fmla="*/ 2456379 w 2675621"/>
              <a:gd name="connsiteY31" fmla="*/ 501759 h 2042603"/>
              <a:gd name="connsiteX32" fmla="*/ 2675178 w 2675621"/>
              <a:gd name="connsiteY32" fmla="*/ 850201 h 2042603"/>
              <a:gd name="connsiteX33" fmla="*/ 2418169 w 2675621"/>
              <a:gd name="connsiteY33" fmla="*/ 1182266 h 2042603"/>
              <a:gd name="connsiteX34" fmla="*/ 2290801 w 2675621"/>
              <a:gd name="connsiteY34" fmla="*/ 1314183 h 2042603"/>
              <a:gd name="connsiteX35" fmla="*/ 1683985 w 2675621"/>
              <a:gd name="connsiteY35" fmla="*/ 1496136 h 2042603"/>
              <a:gd name="connsiteX36" fmla="*/ 1554798 w 2675621"/>
              <a:gd name="connsiteY36" fmla="*/ 1522520 h 2042603"/>
              <a:gd name="connsiteX37" fmla="*/ 1463821 w 2675621"/>
              <a:gd name="connsiteY37" fmla="*/ 1708567 h 2042603"/>
              <a:gd name="connsiteX38" fmla="*/ 1520682 w 2675621"/>
              <a:gd name="connsiteY38" fmla="*/ 1794541 h 2042603"/>
              <a:gd name="connsiteX39" fmla="*/ 1850018 w 2675621"/>
              <a:gd name="connsiteY39" fmla="*/ 1795905 h 2042603"/>
              <a:gd name="connsiteX40" fmla="*/ 1982390 w 2675621"/>
              <a:gd name="connsiteY40" fmla="*/ 2006062 h 2042603"/>
              <a:gd name="connsiteX41" fmla="*/ 1896871 w 2675621"/>
              <a:gd name="connsiteY41" fmla="*/ 2032445 h 2042603"/>
              <a:gd name="connsiteX42" fmla="*/ 1275499 w 2675621"/>
              <a:gd name="connsiteY42" fmla="*/ 2032900 h 2042603"/>
              <a:gd name="connsiteX43" fmla="*/ 1275499 w 2675621"/>
              <a:gd name="connsiteY43" fmla="*/ 2041088 h 2042603"/>
              <a:gd name="connsiteX44" fmla="*/ 1815902 w 2675621"/>
              <a:gd name="connsiteY44" fmla="*/ 536331 h 2042603"/>
              <a:gd name="connsiteX45" fmla="*/ 1568900 w 2675621"/>
              <a:gd name="connsiteY45" fmla="*/ 774235 h 2042603"/>
              <a:gd name="connsiteX46" fmla="*/ 1810443 w 2675621"/>
              <a:gd name="connsiteY46" fmla="*/ 1028060 h 2042603"/>
              <a:gd name="connsiteX47" fmla="*/ 2060630 w 2675621"/>
              <a:gd name="connsiteY47" fmla="*/ 777874 h 2042603"/>
              <a:gd name="connsiteX48" fmla="*/ 1815902 w 2675621"/>
              <a:gd name="connsiteY48" fmla="*/ 536331 h 2042603"/>
              <a:gd name="connsiteX49" fmla="*/ 454433 w 2675621"/>
              <a:gd name="connsiteY49" fmla="*/ 1211379 h 2042603"/>
              <a:gd name="connsiteX50" fmla="*/ 627289 w 2675621"/>
              <a:gd name="connsiteY50" fmla="*/ 1063541 h 2042603"/>
              <a:gd name="connsiteX51" fmla="*/ 472629 w 2675621"/>
              <a:gd name="connsiteY51" fmla="*/ 907971 h 2042603"/>
              <a:gd name="connsiteX52" fmla="*/ 322972 w 2675621"/>
              <a:gd name="connsiteY52" fmla="*/ 1067180 h 2042603"/>
              <a:gd name="connsiteX53" fmla="*/ 454888 w 2675621"/>
              <a:gd name="connsiteY53" fmla="*/ 1211834 h 204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675621" h="2042603">
                <a:moveTo>
                  <a:pt x="1275499" y="2040633"/>
                </a:moveTo>
                <a:cubicBezTo>
                  <a:pt x="1072166" y="2040633"/>
                  <a:pt x="868833" y="2043817"/>
                  <a:pt x="665955" y="2038359"/>
                </a:cubicBezTo>
                <a:cubicBezTo>
                  <a:pt x="619556" y="2036994"/>
                  <a:pt x="539952" y="2068381"/>
                  <a:pt x="533128" y="1978769"/>
                </a:cubicBezTo>
                <a:cubicBezTo>
                  <a:pt x="525395" y="1877329"/>
                  <a:pt x="592263" y="1797270"/>
                  <a:pt x="680056" y="1794541"/>
                </a:cubicBezTo>
                <a:cubicBezTo>
                  <a:pt x="781495" y="1791811"/>
                  <a:pt x="883389" y="1794541"/>
                  <a:pt x="984828" y="1792721"/>
                </a:cubicBezTo>
                <a:cubicBezTo>
                  <a:pt x="1012121" y="1792721"/>
                  <a:pt x="1046238" y="1803183"/>
                  <a:pt x="1063068" y="1774526"/>
                </a:cubicBezTo>
                <a:cubicBezTo>
                  <a:pt x="1081264" y="1743594"/>
                  <a:pt x="1049877" y="1723124"/>
                  <a:pt x="1034866" y="1700834"/>
                </a:cubicBezTo>
                <a:cubicBezTo>
                  <a:pt x="979825" y="1619865"/>
                  <a:pt x="911592" y="1550268"/>
                  <a:pt x="843814" y="1479761"/>
                </a:cubicBezTo>
                <a:cubicBezTo>
                  <a:pt x="800600" y="1435182"/>
                  <a:pt x="777856" y="1426084"/>
                  <a:pt x="736462" y="1488858"/>
                </a:cubicBezTo>
                <a:cubicBezTo>
                  <a:pt x="637752" y="1638060"/>
                  <a:pt x="469444" y="1653072"/>
                  <a:pt x="343896" y="1527069"/>
                </a:cubicBezTo>
                <a:cubicBezTo>
                  <a:pt x="301137" y="1484309"/>
                  <a:pt x="257014" y="1461565"/>
                  <a:pt x="198788" y="1448828"/>
                </a:cubicBezTo>
                <a:cubicBezTo>
                  <a:pt x="30481" y="1411528"/>
                  <a:pt x="-36842" y="1291893"/>
                  <a:pt x="19564" y="1129955"/>
                </a:cubicBezTo>
                <a:cubicBezTo>
                  <a:pt x="36850" y="1079917"/>
                  <a:pt x="33665" y="1039433"/>
                  <a:pt x="17290" y="990305"/>
                </a:cubicBezTo>
                <a:cubicBezTo>
                  <a:pt x="-50033" y="791521"/>
                  <a:pt x="96439" y="622759"/>
                  <a:pt x="299773" y="664608"/>
                </a:cubicBezTo>
                <a:cubicBezTo>
                  <a:pt x="357088" y="676435"/>
                  <a:pt x="395298" y="672796"/>
                  <a:pt x="438057" y="625943"/>
                </a:cubicBezTo>
                <a:cubicBezTo>
                  <a:pt x="507200" y="549977"/>
                  <a:pt x="598632" y="538150"/>
                  <a:pt x="695977" y="569537"/>
                </a:cubicBezTo>
                <a:cubicBezTo>
                  <a:pt x="793777" y="600924"/>
                  <a:pt x="841995" y="676890"/>
                  <a:pt x="851547" y="769231"/>
                </a:cubicBezTo>
                <a:cubicBezTo>
                  <a:pt x="859280" y="845197"/>
                  <a:pt x="887938" y="891140"/>
                  <a:pt x="948438" y="937084"/>
                </a:cubicBezTo>
                <a:cubicBezTo>
                  <a:pt x="1062614" y="1023512"/>
                  <a:pt x="1071711" y="1206830"/>
                  <a:pt x="962084" y="1302811"/>
                </a:cubicBezTo>
                <a:cubicBezTo>
                  <a:pt x="888848" y="1366494"/>
                  <a:pt x="908408" y="1399701"/>
                  <a:pt x="962994" y="1453832"/>
                </a:cubicBezTo>
                <a:cubicBezTo>
                  <a:pt x="1043508" y="1534347"/>
                  <a:pt x="1111741" y="1625324"/>
                  <a:pt x="1174515" y="1720849"/>
                </a:cubicBezTo>
                <a:cubicBezTo>
                  <a:pt x="1239109" y="1819559"/>
                  <a:pt x="1299153" y="1815010"/>
                  <a:pt x="1351920" y="1710842"/>
                </a:cubicBezTo>
                <a:cubicBezTo>
                  <a:pt x="1390585" y="1634876"/>
                  <a:pt x="1423792" y="1556181"/>
                  <a:pt x="1462912" y="1480216"/>
                </a:cubicBezTo>
                <a:cubicBezTo>
                  <a:pt x="1491114" y="1425629"/>
                  <a:pt x="1497028" y="1399246"/>
                  <a:pt x="1417878" y="1386054"/>
                </a:cubicBezTo>
                <a:cubicBezTo>
                  <a:pt x="1174515" y="1346025"/>
                  <a:pt x="1058520" y="1142691"/>
                  <a:pt x="1149042" y="917978"/>
                </a:cubicBezTo>
                <a:cubicBezTo>
                  <a:pt x="1173150" y="858389"/>
                  <a:pt x="1172696" y="815175"/>
                  <a:pt x="1137669" y="760588"/>
                </a:cubicBezTo>
                <a:cubicBezTo>
                  <a:pt x="1046238" y="617300"/>
                  <a:pt x="1058975" y="471282"/>
                  <a:pt x="1159049" y="339821"/>
                </a:cubicBezTo>
                <a:cubicBezTo>
                  <a:pt x="1253665" y="214727"/>
                  <a:pt x="1388311" y="172878"/>
                  <a:pt x="1539787" y="211543"/>
                </a:cubicBezTo>
                <a:cubicBezTo>
                  <a:pt x="1609384" y="229284"/>
                  <a:pt x="1649414" y="219731"/>
                  <a:pt x="1693083" y="159231"/>
                </a:cubicBezTo>
                <a:cubicBezTo>
                  <a:pt x="1795432" y="17762"/>
                  <a:pt x="1956461" y="-31365"/>
                  <a:pt x="2112941" y="19582"/>
                </a:cubicBezTo>
                <a:cubicBezTo>
                  <a:pt x="2251226" y="64616"/>
                  <a:pt x="2362673" y="206085"/>
                  <a:pt x="2359944" y="363929"/>
                </a:cubicBezTo>
                <a:cubicBezTo>
                  <a:pt x="2358579" y="446263"/>
                  <a:pt x="2388146" y="473556"/>
                  <a:pt x="2456379" y="501759"/>
                </a:cubicBezTo>
                <a:cubicBezTo>
                  <a:pt x="2599668" y="560439"/>
                  <a:pt x="2682456" y="700999"/>
                  <a:pt x="2675178" y="850201"/>
                </a:cubicBezTo>
                <a:cubicBezTo>
                  <a:pt x="2667445" y="1015779"/>
                  <a:pt x="2578743" y="1139052"/>
                  <a:pt x="2418169" y="1182266"/>
                </a:cubicBezTo>
                <a:cubicBezTo>
                  <a:pt x="2341748" y="1202736"/>
                  <a:pt x="2308087" y="1231849"/>
                  <a:pt x="2290801" y="1314183"/>
                </a:cubicBezTo>
                <a:cubicBezTo>
                  <a:pt x="2230301" y="1601670"/>
                  <a:pt x="1892322" y="1703564"/>
                  <a:pt x="1683985" y="1496136"/>
                </a:cubicBezTo>
                <a:cubicBezTo>
                  <a:pt x="1608475" y="1421081"/>
                  <a:pt x="1586640" y="1447009"/>
                  <a:pt x="1554798" y="1522520"/>
                </a:cubicBezTo>
                <a:cubicBezTo>
                  <a:pt x="1527960" y="1586203"/>
                  <a:pt x="1496118" y="1647613"/>
                  <a:pt x="1463821" y="1708567"/>
                </a:cubicBezTo>
                <a:cubicBezTo>
                  <a:pt x="1428795" y="1774526"/>
                  <a:pt x="1452449" y="1795450"/>
                  <a:pt x="1520682" y="1794541"/>
                </a:cubicBezTo>
                <a:cubicBezTo>
                  <a:pt x="1630309" y="1792721"/>
                  <a:pt x="1740391" y="1792266"/>
                  <a:pt x="1850018" y="1795905"/>
                </a:cubicBezTo>
                <a:cubicBezTo>
                  <a:pt x="1920980" y="1798180"/>
                  <a:pt x="2009683" y="1942833"/>
                  <a:pt x="1982390" y="2006062"/>
                </a:cubicBezTo>
                <a:cubicBezTo>
                  <a:pt x="1964649" y="2047001"/>
                  <a:pt x="1927348" y="2032445"/>
                  <a:pt x="1896871" y="2032445"/>
                </a:cubicBezTo>
                <a:cubicBezTo>
                  <a:pt x="1689899" y="2033355"/>
                  <a:pt x="1482472" y="2032900"/>
                  <a:pt x="1275499" y="2032900"/>
                </a:cubicBezTo>
                <a:cubicBezTo>
                  <a:pt x="1275499" y="2035629"/>
                  <a:pt x="1275499" y="2038359"/>
                  <a:pt x="1275499" y="2041088"/>
                </a:cubicBezTo>
                <a:close/>
                <a:moveTo>
                  <a:pt x="1815902" y="536331"/>
                </a:moveTo>
                <a:cubicBezTo>
                  <a:pt x="1688989" y="535421"/>
                  <a:pt x="1571629" y="647777"/>
                  <a:pt x="1568900" y="774235"/>
                </a:cubicBezTo>
                <a:cubicBezTo>
                  <a:pt x="1565715" y="913430"/>
                  <a:pt x="1674433" y="1027606"/>
                  <a:pt x="1810443" y="1028060"/>
                </a:cubicBezTo>
                <a:cubicBezTo>
                  <a:pt x="1940995" y="1028060"/>
                  <a:pt x="2061994" y="907516"/>
                  <a:pt x="2060630" y="777874"/>
                </a:cubicBezTo>
                <a:cubicBezTo>
                  <a:pt x="2059720" y="652326"/>
                  <a:pt x="1943270" y="537695"/>
                  <a:pt x="1815902" y="536331"/>
                </a:cubicBezTo>
                <a:close/>
                <a:moveTo>
                  <a:pt x="454433" y="1211379"/>
                </a:moveTo>
                <a:cubicBezTo>
                  <a:pt x="552233" y="1213653"/>
                  <a:pt x="627289" y="1143601"/>
                  <a:pt x="627289" y="1063541"/>
                </a:cubicBezTo>
                <a:cubicBezTo>
                  <a:pt x="627289" y="984392"/>
                  <a:pt x="547685" y="898873"/>
                  <a:pt x="472629" y="907971"/>
                </a:cubicBezTo>
                <a:cubicBezTo>
                  <a:pt x="383016" y="918888"/>
                  <a:pt x="322517" y="970290"/>
                  <a:pt x="322972" y="1067180"/>
                </a:cubicBezTo>
                <a:cubicBezTo>
                  <a:pt x="323427" y="1159522"/>
                  <a:pt x="380742" y="1203191"/>
                  <a:pt x="454888" y="1211834"/>
                </a:cubicBezTo>
                <a:close/>
              </a:path>
            </a:pathLst>
          </a:custGeom>
          <a:solidFill>
            <a:srgbClr val="FFC000"/>
          </a:solidFill>
          <a:ln w="4536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426C03C3-71B2-4C55-A440-A2E0FBC8F696}"/>
              </a:ext>
            </a:extLst>
          </p:cNvPr>
          <p:cNvSpPr/>
          <p:nvPr/>
        </p:nvSpPr>
        <p:spPr>
          <a:xfrm>
            <a:off x="5499853" y="4740478"/>
            <a:ext cx="1114470" cy="1075922"/>
          </a:xfrm>
          <a:custGeom>
            <a:avLst/>
            <a:gdLst>
              <a:gd name="connsiteX0" fmla="*/ 549975 w 1114470"/>
              <a:gd name="connsiteY0" fmla="*/ 1075386 h 1075922"/>
              <a:gd name="connsiteX1" fmla="*/ 269766 w 1114470"/>
              <a:gd name="connsiteY1" fmla="*/ 1075841 h 1075922"/>
              <a:gd name="connsiteX2" fmla="*/ 140124 w 1114470"/>
              <a:gd name="connsiteY2" fmla="*/ 966669 h 1075922"/>
              <a:gd name="connsiteX3" fmla="*/ 5023 w 1114470"/>
              <a:gd name="connsiteY3" fmla="*/ 137870 h 1075922"/>
              <a:gd name="connsiteX4" fmla="*/ 122838 w 1114470"/>
              <a:gd name="connsiteY4" fmla="*/ 40 h 1075922"/>
              <a:gd name="connsiteX5" fmla="*/ 999855 w 1114470"/>
              <a:gd name="connsiteY5" fmla="*/ 40 h 1075922"/>
              <a:gd name="connsiteX6" fmla="*/ 1109482 w 1114470"/>
              <a:gd name="connsiteY6" fmla="*/ 130592 h 1075922"/>
              <a:gd name="connsiteX7" fmla="*/ 977111 w 1114470"/>
              <a:gd name="connsiteY7" fmla="*/ 972128 h 1075922"/>
              <a:gd name="connsiteX8" fmla="*/ 866119 w 1114470"/>
              <a:gd name="connsiteY8" fmla="*/ 1071748 h 1075922"/>
              <a:gd name="connsiteX9" fmla="*/ 549520 w 1114470"/>
              <a:gd name="connsiteY9" fmla="*/ 1071293 h 1075922"/>
              <a:gd name="connsiteX10" fmla="*/ 549520 w 1114470"/>
              <a:gd name="connsiteY10" fmla="*/ 1075841 h 107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4470" h="1075922">
                <a:moveTo>
                  <a:pt x="549975" y="1075386"/>
                </a:moveTo>
                <a:cubicBezTo>
                  <a:pt x="456723" y="1075386"/>
                  <a:pt x="363017" y="1074022"/>
                  <a:pt x="269766" y="1075841"/>
                </a:cubicBezTo>
                <a:cubicBezTo>
                  <a:pt x="192891" y="1077661"/>
                  <a:pt x="152406" y="1049003"/>
                  <a:pt x="140124" y="966669"/>
                </a:cubicBezTo>
                <a:cubicBezTo>
                  <a:pt x="99184" y="689645"/>
                  <a:pt x="55061" y="413075"/>
                  <a:pt x="5023" y="137870"/>
                </a:cubicBezTo>
                <a:cubicBezTo>
                  <a:pt x="-14082" y="31882"/>
                  <a:pt x="20489" y="-1325"/>
                  <a:pt x="122838" y="40"/>
                </a:cubicBezTo>
                <a:cubicBezTo>
                  <a:pt x="415329" y="3224"/>
                  <a:pt x="707365" y="3224"/>
                  <a:pt x="999855" y="40"/>
                </a:cubicBezTo>
                <a:cubicBezTo>
                  <a:pt x="1097200" y="-870"/>
                  <a:pt x="1127678" y="30062"/>
                  <a:pt x="1109482" y="130592"/>
                </a:cubicBezTo>
                <a:cubicBezTo>
                  <a:pt x="1059900" y="410346"/>
                  <a:pt x="1019415" y="691464"/>
                  <a:pt x="977111" y="972128"/>
                </a:cubicBezTo>
                <a:cubicBezTo>
                  <a:pt x="967103" y="1039451"/>
                  <a:pt x="937081" y="1073112"/>
                  <a:pt x="866119" y="1071748"/>
                </a:cubicBezTo>
                <a:cubicBezTo>
                  <a:pt x="760586" y="1069473"/>
                  <a:pt x="655053" y="1071293"/>
                  <a:pt x="549520" y="1071293"/>
                </a:cubicBezTo>
                <a:cubicBezTo>
                  <a:pt x="549520" y="1072657"/>
                  <a:pt x="549520" y="1074477"/>
                  <a:pt x="549520" y="10758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4536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87732"/>
      </a:accent1>
      <a:accent2>
        <a:srgbClr val="DE8D22"/>
      </a:accent2>
      <a:accent3>
        <a:srgbClr val="EF9E1B"/>
      </a:accent3>
      <a:accent4>
        <a:srgbClr val="FAC926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87732"/>
      </a:accent1>
      <a:accent2>
        <a:srgbClr val="DE8D22"/>
      </a:accent2>
      <a:accent3>
        <a:srgbClr val="EF9E1B"/>
      </a:accent3>
      <a:accent4>
        <a:srgbClr val="FAC926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87732"/>
      </a:accent1>
      <a:accent2>
        <a:srgbClr val="DE8D22"/>
      </a:accent2>
      <a:accent3>
        <a:srgbClr val="EF9E1B"/>
      </a:accent3>
      <a:accent4>
        <a:srgbClr val="FAC926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2060</Words>
  <Application>Microsoft Office PowerPoint</Application>
  <PresentationFormat>Panorámica</PresentationFormat>
  <Paragraphs>271</Paragraphs>
  <Slides>26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Arial (Títulos)</vt:lpstr>
      <vt:lpstr>Calibri</vt:lpstr>
      <vt:lpstr>Playfair Display Black</vt:lpstr>
      <vt:lpstr>Source Sans Pro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Infographic Style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flores</dc:title>
  <dc:creator>Grym</dc:creator>
  <cp:lastModifiedBy>Franklin</cp:lastModifiedBy>
  <cp:revision>138</cp:revision>
  <dcterms:created xsi:type="dcterms:W3CDTF">2019-01-14T06:35:35Z</dcterms:created>
  <dcterms:modified xsi:type="dcterms:W3CDTF">2022-12-26T13:59:45Z</dcterms:modified>
  <cp:category>slidesppt.net</cp:category>
</cp:coreProperties>
</file>