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4"/>
  </p:notesMasterIdLst>
  <p:handoutMasterIdLst>
    <p:handoutMasterId r:id="rId45"/>
  </p:handoutMasterIdLst>
  <p:sldIdLst>
    <p:sldId id="365" r:id="rId4"/>
    <p:sldId id="378" r:id="rId5"/>
    <p:sldId id="363" r:id="rId6"/>
    <p:sldId id="364" r:id="rId7"/>
    <p:sldId id="367" r:id="rId8"/>
    <p:sldId id="366" r:id="rId9"/>
    <p:sldId id="368" r:id="rId10"/>
    <p:sldId id="369" r:id="rId11"/>
    <p:sldId id="379" r:id="rId12"/>
    <p:sldId id="370" r:id="rId13"/>
    <p:sldId id="371" r:id="rId14"/>
    <p:sldId id="372" r:id="rId15"/>
    <p:sldId id="262" r:id="rId16"/>
    <p:sldId id="261" r:id="rId17"/>
    <p:sldId id="300" r:id="rId18"/>
    <p:sldId id="264" r:id="rId19"/>
    <p:sldId id="313" r:id="rId20"/>
    <p:sldId id="299" r:id="rId21"/>
    <p:sldId id="362" r:id="rId22"/>
    <p:sldId id="305" r:id="rId23"/>
    <p:sldId id="292" r:id="rId24"/>
    <p:sldId id="279" r:id="rId25"/>
    <p:sldId id="275" r:id="rId26"/>
    <p:sldId id="278" r:id="rId27"/>
    <p:sldId id="322" r:id="rId28"/>
    <p:sldId id="280" r:id="rId29"/>
    <p:sldId id="281" r:id="rId30"/>
    <p:sldId id="361" r:id="rId31"/>
    <p:sldId id="277" r:id="rId32"/>
    <p:sldId id="357" r:id="rId33"/>
    <p:sldId id="356" r:id="rId34"/>
    <p:sldId id="303" r:id="rId35"/>
    <p:sldId id="270" r:id="rId36"/>
    <p:sldId id="268" r:id="rId37"/>
    <p:sldId id="288" r:id="rId38"/>
    <p:sldId id="438" r:id="rId39"/>
    <p:sldId id="435" r:id="rId40"/>
    <p:sldId id="436" r:id="rId41"/>
    <p:sldId id="437" r:id="rId42"/>
    <p:sldId id="321" r:id="rId43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B93"/>
    <a:srgbClr val="D2D3D5"/>
    <a:srgbClr val="384650"/>
    <a:srgbClr val="222A35"/>
    <a:srgbClr val="262626"/>
    <a:srgbClr val="36AF9F"/>
    <a:srgbClr val="CBD0D3"/>
    <a:srgbClr val="D9DEE2"/>
    <a:srgbClr val="069E8A"/>
    <a:srgbClr val="1F2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1" autoAdjust="0"/>
    <p:restoredTop sz="95703" autoAdjust="0"/>
  </p:normalViewPr>
  <p:slideViewPr>
    <p:cSldViewPr snapToGrid="0">
      <p:cViewPr varScale="1">
        <p:scale>
          <a:sx n="65" d="100"/>
          <a:sy n="65" d="100"/>
        </p:scale>
        <p:origin x="750" y="60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CA1-490B-80D6-9C0BCD83D0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8CA1-490B-80D6-9C0BCD83D0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8CA1-490B-80D6-9C0BCD83D0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8CA1-490B-80D6-9C0BCD83D0B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A1-490B-80D6-9C0BCD83D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296189048"/>
        <c:axId val="296190616"/>
      </c:barChart>
      <c:catAx>
        <c:axId val="2961890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96190616"/>
        <c:crosses val="autoZero"/>
        <c:auto val="0"/>
        <c:lblAlgn val="ctr"/>
        <c:lblOffset val="100"/>
        <c:noMultiLvlLbl val="0"/>
      </c:catAx>
      <c:valAx>
        <c:axId val="296190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6189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FCFE616-2B53-4558-B42F-108F2129EB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01F4AB3-EC6E-4DBA-95CB-766120F090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C9DFD-DE14-48FB-8E4A-C008D0E1D1F0}" type="datetimeFigureOut">
              <a:rPr lang="ko-KR" altLang="en-US" smtClean="0"/>
              <a:t>2022-12-26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7910C65-F9A9-4E8B-9B48-F21005D308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10259C5-97DF-4942-ADBE-0F2C66856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39409-DB96-422C-9E1E-89134C69A42D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085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711AF-8719-4E74-AD26-06C487CB1E48}" type="datetimeFigureOut">
              <a:rPr lang="ko-KR" altLang="en-US" smtClean="0"/>
              <a:t>2022-12-26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AC01-1C24-4CAE-B0DA-D1725C6166C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27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179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534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118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205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418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933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610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682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713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815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05;g8b7e7b105a_1_679:notes">
            <a:extLst>
              <a:ext uri="{FF2B5EF4-FFF2-40B4-BE49-F238E27FC236}">
                <a16:creationId xmlns:a16="http://schemas.microsoft.com/office/drawing/2014/main" id="{DD017833-7BFD-4EF9-9352-FF5CB050B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306;g8b7e7b105a_1_679:notes">
            <a:extLst>
              <a:ext uri="{FF2B5EF4-FFF2-40B4-BE49-F238E27FC236}">
                <a16:creationId xmlns:a16="http://schemas.microsoft.com/office/drawing/2014/main" id="{AD0EC432-48DA-4BDC-81B2-ACCC03A6B8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0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709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BBFE4ED-3059-49AD-9C23-D3BD07524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2E8DF40-BB0C-441C-AC2A-C449269837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5401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85F4215-840F-4A26-8620-6C557F029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5350F01-0B8D-4608-A99A-2784BD1273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855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02F2CDC-58F9-4076-8643-9DCEB43C6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8A30C8-E1BD-4604-BC4E-C7DC76AEB7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535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402D266-5165-4F30-BCEC-FD914EA27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E99D141-A68D-4E74-9210-1953F68063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14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B7450BF-0E60-4717-A86A-0ADE0D6BE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26FA770-D8EC-47A3-AAD3-E0FCE2C11C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5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16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58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89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67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01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655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50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7689827" y="603984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rapecio 7"/>
          <p:cNvSpPr/>
          <p:nvPr userDrawn="1"/>
        </p:nvSpPr>
        <p:spPr>
          <a:xfrm>
            <a:off x="-135926" y="-12357"/>
            <a:ext cx="8106566" cy="6906490"/>
          </a:xfrm>
          <a:custGeom>
            <a:avLst/>
            <a:gdLst>
              <a:gd name="connsiteX0" fmla="*/ 0 w 6960576"/>
              <a:gd name="connsiteY0" fmla="*/ 5655156 h 5656612"/>
              <a:gd name="connsiteX1" fmla="*/ 94022 w 6960576"/>
              <a:gd name="connsiteY1" fmla="*/ 0 h 5656612"/>
              <a:gd name="connsiteX2" fmla="*/ 6960576 w 6960576"/>
              <a:gd name="connsiteY2" fmla="*/ 790 h 5656612"/>
              <a:gd name="connsiteX3" fmla="*/ 4100236 w 6960576"/>
              <a:gd name="connsiteY3" fmla="*/ 5656612 h 5656612"/>
              <a:gd name="connsiteX4" fmla="*/ 0 w 6960576"/>
              <a:gd name="connsiteY4" fmla="*/ 5655156 h 56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0575" h="5656612">
                <a:moveTo>
                  <a:pt x="0" y="5655156"/>
                </a:moveTo>
                <a:cubicBezTo>
                  <a:pt x="6583" y="3776851"/>
                  <a:pt x="87439" y="1878305"/>
                  <a:pt x="94022" y="0"/>
                </a:cubicBezTo>
                <a:lnTo>
                  <a:pt x="6960576" y="790"/>
                </a:lnTo>
                <a:lnTo>
                  <a:pt x="4100236" y="5656612"/>
                </a:lnTo>
                <a:lnTo>
                  <a:pt x="0" y="56551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4707459" y="1515987"/>
            <a:ext cx="3738118" cy="3309352"/>
          </a:xfrm>
          <a:prstGeom prst="hexagon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15" name="Hexágono 14"/>
          <p:cNvSpPr/>
          <p:nvPr userDrawn="1"/>
        </p:nvSpPr>
        <p:spPr>
          <a:xfrm>
            <a:off x="5085399" y="4429820"/>
            <a:ext cx="967920" cy="834413"/>
          </a:xfrm>
          <a:prstGeom prst="hexagon">
            <a:avLst/>
          </a:prstGeom>
          <a:solidFill>
            <a:srgbClr val="38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Hexágono 15"/>
          <p:cNvSpPr/>
          <p:nvPr userDrawn="1"/>
        </p:nvSpPr>
        <p:spPr>
          <a:xfrm>
            <a:off x="7023571" y="578256"/>
            <a:ext cx="880601" cy="759139"/>
          </a:xfrm>
          <a:prstGeom prst="hexagon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>
            <a:off x="11434333" y="2775896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60596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ogramo 4"/>
          <p:cNvSpPr/>
          <p:nvPr userDrawn="1"/>
        </p:nvSpPr>
        <p:spPr>
          <a:xfrm flipH="1">
            <a:off x="840192" y="1"/>
            <a:ext cx="4219522" cy="4903076"/>
          </a:xfrm>
          <a:custGeom>
            <a:avLst/>
            <a:gdLst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Paralelogramo 5"/>
          <p:cNvSpPr/>
          <p:nvPr userDrawn="1"/>
        </p:nvSpPr>
        <p:spPr>
          <a:xfrm flipH="1">
            <a:off x="-10208" y="-15765"/>
            <a:ext cx="3333660" cy="4936420"/>
          </a:xfrm>
          <a:custGeom>
            <a:avLst/>
            <a:gdLst>
              <a:gd name="connsiteX0" fmla="*/ 0 w 3620942"/>
              <a:gd name="connsiteY0" fmla="*/ 5350196 h 5361822"/>
              <a:gd name="connsiteX1" fmla="*/ 3037904 w 3620942"/>
              <a:gd name="connsiteY1" fmla="*/ 0 h 5361822"/>
              <a:gd name="connsiteX2" fmla="*/ 3620942 w 3620942"/>
              <a:gd name="connsiteY2" fmla="*/ 15765 h 5361822"/>
              <a:gd name="connsiteX3" fmla="*/ 3605272 w 3620942"/>
              <a:gd name="connsiteY3" fmla="*/ 5361822 h 5361822"/>
              <a:gd name="connsiteX4" fmla="*/ 0 w 3620942"/>
              <a:gd name="connsiteY4" fmla="*/ 5350196 h 53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942" h="5361822">
                <a:moveTo>
                  <a:pt x="0" y="5350196"/>
                </a:moveTo>
                <a:lnTo>
                  <a:pt x="3037904" y="0"/>
                </a:lnTo>
                <a:lnTo>
                  <a:pt x="3620942" y="15765"/>
                </a:lnTo>
                <a:cubicBezTo>
                  <a:pt x="3615719" y="1455682"/>
                  <a:pt x="3610495" y="3921905"/>
                  <a:pt x="3605272" y="5361822"/>
                </a:cubicBezTo>
                <a:lnTo>
                  <a:pt x="0" y="535019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Hexágono 2"/>
          <p:cNvSpPr/>
          <p:nvPr userDrawn="1"/>
        </p:nvSpPr>
        <p:spPr>
          <a:xfrm>
            <a:off x="-189186" y="309532"/>
            <a:ext cx="3962511" cy="3444849"/>
          </a:xfrm>
          <a:custGeom>
            <a:avLst/>
            <a:gdLst>
              <a:gd name="connsiteX0" fmla="*/ 0 w 4303986"/>
              <a:gd name="connsiteY0" fmla="*/ 1850346 h 3741714"/>
              <a:gd name="connsiteX1" fmla="*/ 1087820 w 4303986"/>
              <a:gd name="connsiteY1" fmla="*/ 0 h 3741714"/>
              <a:gd name="connsiteX2" fmla="*/ 3247696 w 4303986"/>
              <a:gd name="connsiteY2" fmla="*/ 5780 h 3741714"/>
              <a:gd name="connsiteX3" fmla="*/ 4303986 w 4303986"/>
              <a:gd name="connsiteY3" fmla="*/ 1850345 h 3741714"/>
              <a:gd name="connsiteX4" fmla="*/ 3226511 w 4303986"/>
              <a:gd name="connsiteY4" fmla="*/ 3741714 h 3741714"/>
              <a:gd name="connsiteX5" fmla="*/ 1103586 w 4303986"/>
              <a:gd name="connsiteY5" fmla="*/ 3726441 h 3741714"/>
              <a:gd name="connsiteX6" fmla="*/ 0 w 4303986"/>
              <a:gd name="connsiteY6" fmla="*/ 1850346 h 3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986" h="3741713">
                <a:moveTo>
                  <a:pt x="0" y="1850346"/>
                </a:moveTo>
                <a:lnTo>
                  <a:pt x="1087820" y="0"/>
                </a:lnTo>
                <a:lnTo>
                  <a:pt x="3247696" y="5780"/>
                </a:lnTo>
                <a:lnTo>
                  <a:pt x="4303986" y="1850345"/>
                </a:lnTo>
                <a:lnTo>
                  <a:pt x="3226511" y="3741714"/>
                </a:lnTo>
                <a:lnTo>
                  <a:pt x="1103586" y="3726441"/>
                </a:lnTo>
                <a:lnTo>
                  <a:pt x="0" y="18503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72937" y="555336"/>
            <a:ext cx="3445486" cy="2996024"/>
          </a:xfrm>
          <a:custGeom>
            <a:avLst/>
            <a:gdLst>
              <a:gd name="connsiteX0" fmla="*/ 0 w 3742405"/>
              <a:gd name="connsiteY0" fmla="*/ 1627106 h 3254210"/>
              <a:gd name="connsiteX1" fmla="*/ 947560 w 3742405"/>
              <a:gd name="connsiteY1" fmla="*/ 0 h 3254210"/>
              <a:gd name="connsiteX2" fmla="*/ 2810610 w 3742405"/>
              <a:gd name="connsiteY2" fmla="*/ 0 h 3254210"/>
              <a:gd name="connsiteX3" fmla="*/ 3742405 w 3742405"/>
              <a:gd name="connsiteY3" fmla="*/ 1627105 h 3254210"/>
              <a:gd name="connsiteX4" fmla="*/ 2794845 w 3742405"/>
              <a:gd name="connsiteY4" fmla="*/ 3254210 h 3254210"/>
              <a:gd name="connsiteX5" fmla="*/ 947560 w 3742405"/>
              <a:gd name="connsiteY5" fmla="*/ 3222679 h 3254210"/>
              <a:gd name="connsiteX6" fmla="*/ 0 w 3742405"/>
              <a:gd name="connsiteY6" fmla="*/ 1627106 h 325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405" h="3254210">
                <a:moveTo>
                  <a:pt x="0" y="1627106"/>
                </a:moveTo>
                <a:lnTo>
                  <a:pt x="947560" y="0"/>
                </a:lnTo>
                <a:lnTo>
                  <a:pt x="2810610" y="0"/>
                </a:lnTo>
                <a:lnTo>
                  <a:pt x="3742405" y="1627105"/>
                </a:lnTo>
                <a:lnTo>
                  <a:pt x="2794845" y="3254210"/>
                </a:lnTo>
                <a:lnTo>
                  <a:pt x="947560" y="3222679"/>
                </a:lnTo>
                <a:lnTo>
                  <a:pt x="0" y="1627106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 rot="10800000">
            <a:off x="-10209" y="5143210"/>
            <a:ext cx="757667" cy="1196309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Hexágono 8"/>
          <p:cNvSpPr/>
          <p:nvPr userDrawn="1"/>
        </p:nvSpPr>
        <p:spPr>
          <a:xfrm>
            <a:off x="10559113" y="1245252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Hexágono 8"/>
          <p:cNvSpPr/>
          <p:nvPr userDrawn="1"/>
        </p:nvSpPr>
        <p:spPr>
          <a:xfrm>
            <a:off x="9851110" y="857566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Hexágono 8"/>
          <p:cNvSpPr/>
          <p:nvPr userDrawn="1"/>
        </p:nvSpPr>
        <p:spPr>
          <a:xfrm>
            <a:off x="11267116" y="1652681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Hexágono 8"/>
          <p:cNvSpPr/>
          <p:nvPr userDrawn="1"/>
        </p:nvSpPr>
        <p:spPr>
          <a:xfrm>
            <a:off x="9824604" y="0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Hexágono 8"/>
          <p:cNvSpPr/>
          <p:nvPr userDrawn="1"/>
        </p:nvSpPr>
        <p:spPr>
          <a:xfrm>
            <a:off x="11323377" y="2483704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Hexágono 8"/>
          <p:cNvSpPr/>
          <p:nvPr userDrawn="1"/>
        </p:nvSpPr>
        <p:spPr>
          <a:xfrm>
            <a:off x="10561923" y="401661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Hexágono 8"/>
          <p:cNvSpPr/>
          <p:nvPr userDrawn="1"/>
        </p:nvSpPr>
        <p:spPr>
          <a:xfrm>
            <a:off x="11323378" y="837823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Hexágono 8"/>
          <p:cNvSpPr/>
          <p:nvPr userDrawn="1"/>
        </p:nvSpPr>
        <p:spPr>
          <a:xfrm>
            <a:off x="11337435" y="11480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Hexágono 8"/>
          <p:cNvSpPr/>
          <p:nvPr userDrawn="1"/>
        </p:nvSpPr>
        <p:spPr>
          <a:xfrm>
            <a:off x="9089655" y="450137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36234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elogramo 4"/>
          <p:cNvSpPr/>
          <p:nvPr userDrawn="1"/>
        </p:nvSpPr>
        <p:spPr>
          <a:xfrm rot="10800000" flipH="1">
            <a:off x="5233439" y="0"/>
            <a:ext cx="4583145" cy="5325605"/>
          </a:xfrm>
          <a:custGeom>
            <a:avLst/>
            <a:gdLst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222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aralelogramo 4"/>
          <p:cNvSpPr/>
          <p:nvPr userDrawn="1"/>
        </p:nvSpPr>
        <p:spPr>
          <a:xfrm flipH="1">
            <a:off x="7608855" y="1021619"/>
            <a:ext cx="4583145" cy="5325605"/>
          </a:xfrm>
          <a:custGeom>
            <a:avLst/>
            <a:gdLst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Hexágono 2"/>
          <p:cNvSpPr/>
          <p:nvPr userDrawn="1"/>
        </p:nvSpPr>
        <p:spPr>
          <a:xfrm>
            <a:off x="6579477" y="1331150"/>
            <a:ext cx="4303986" cy="3726441"/>
          </a:xfrm>
          <a:custGeom>
            <a:avLst/>
            <a:gdLst>
              <a:gd name="connsiteX0" fmla="*/ 0 w 4303986"/>
              <a:gd name="connsiteY0" fmla="*/ 1850346 h 3726441"/>
              <a:gd name="connsiteX1" fmla="*/ 1087820 w 4303986"/>
              <a:gd name="connsiteY1" fmla="*/ 0 h 3726441"/>
              <a:gd name="connsiteX2" fmla="*/ 3247696 w 4303986"/>
              <a:gd name="connsiteY2" fmla="*/ 5780 h 3726441"/>
              <a:gd name="connsiteX3" fmla="*/ 4303986 w 4303986"/>
              <a:gd name="connsiteY3" fmla="*/ 1850345 h 3726441"/>
              <a:gd name="connsiteX4" fmla="*/ 3216165 w 4303986"/>
              <a:gd name="connsiteY4" fmla="*/ 3710676 h 3726441"/>
              <a:gd name="connsiteX5" fmla="*/ 1103586 w 4303986"/>
              <a:gd name="connsiteY5" fmla="*/ 3726441 h 3726441"/>
              <a:gd name="connsiteX6" fmla="*/ 0 w 4303986"/>
              <a:gd name="connsiteY6" fmla="*/ 1850346 h 37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986" h="3726441">
                <a:moveTo>
                  <a:pt x="0" y="1850346"/>
                </a:moveTo>
                <a:lnTo>
                  <a:pt x="1087820" y="0"/>
                </a:lnTo>
                <a:lnTo>
                  <a:pt x="3247696" y="5780"/>
                </a:lnTo>
                <a:lnTo>
                  <a:pt x="4303986" y="1850345"/>
                </a:lnTo>
                <a:lnTo>
                  <a:pt x="3216165" y="3710676"/>
                </a:lnTo>
                <a:lnTo>
                  <a:pt x="1103586" y="3726441"/>
                </a:lnTo>
                <a:lnTo>
                  <a:pt x="0" y="18503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6841599" y="1576955"/>
            <a:ext cx="3742405" cy="3254210"/>
          </a:xfrm>
          <a:custGeom>
            <a:avLst/>
            <a:gdLst>
              <a:gd name="connsiteX0" fmla="*/ 0 w 3742405"/>
              <a:gd name="connsiteY0" fmla="*/ 1627106 h 3254210"/>
              <a:gd name="connsiteX1" fmla="*/ 947560 w 3742405"/>
              <a:gd name="connsiteY1" fmla="*/ 0 h 3254210"/>
              <a:gd name="connsiteX2" fmla="*/ 2810610 w 3742405"/>
              <a:gd name="connsiteY2" fmla="*/ 0 h 3254210"/>
              <a:gd name="connsiteX3" fmla="*/ 3742405 w 3742405"/>
              <a:gd name="connsiteY3" fmla="*/ 1627105 h 3254210"/>
              <a:gd name="connsiteX4" fmla="*/ 2794845 w 3742405"/>
              <a:gd name="connsiteY4" fmla="*/ 3254210 h 3254210"/>
              <a:gd name="connsiteX5" fmla="*/ 947560 w 3742405"/>
              <a:gd name="connsiteY5" fmla="*/ 3222679 h 3254210"/>
              <a:gd name="connsiteX6" fmla="*/ 0 w 3742405"/>
              <a:gd name="connsiteY6" fmla="*/ 1627106 h 325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405" h="3254210">
                <a:moveTo>
                  <a:pt x="0" y="1627106"/>
                </a:moveTo>
                <a:lnTo>
                  <a:pt x="947560" y="0"/>
                </a:lnTo>
                <a:lnTo>
                  <a:pt x="2810610" y="0"/>
                </a:lnTo>
                <a:lnTo>
                  <a:pt x="3742405" y="1627105"/>
                </a:lnTo>
                <a:lnTo>
                  <a:pt x="2794845" y="3254210"/>
                </a:lnTo>
                <a:lnTo>
                  <a:pt x="947560" y="3222679"/>
                </a:lnTo>
                <a:lnTo>
                  <a:pt x="0" y="1627106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553978" y="2837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/>
          </a:p>
        </p:txBody>
      </p:sp>
      <p:sp>
        <p:nvSpPr>
          <p:cNvPr id="1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aralelogramo 1"/>
          <p:cNvSpPr/>
          <p:nvPr userDrawn="1"/>
        </p:nvSpPr>
        <p:spPr>
          <a:xfrm flipH="1">
            <a:off x="10814174" y="1015180"/>
            <a:ext cx="1015145" cy="1353340"/>
          </a:xfrm>
          <a:custGeom>
            <a:avLst/>
            <a:gdLst>
              <a:gd name="connsiteX0" fmla="*/ 0 w 1015145"/>
              <a:gd name="connsiteY0" fmla="*/ 1353340 h 1353340"/>
              <a:gd name="connsiteX1" fmla="*/ 775704 w 1015145"/>
              <a:gd name="connsiteY1" fmla="*/ 0 h 1353340"/>
              <a:gd name="connsiteX2" fmla="*/ 1015145 w 1015145"/>
              <a:gd name="connsiteY2" fmla="*/ 6439 h 1353340"/>
              <a:gd name="connsiteX3" fmla="*/ 220124 w 1015145"/>
              <a:gd name="connsiteY3" fmla="*/ 1347544 h 1353340"/>
              <a:gd name="connsiteX4" fmla="*/ 0 w 1015145"/>
              <a:gd name="connsiteY4" fmla="*/ 1353340 h 13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45" h="1353340">
                <a:moveTo>
                  <a:pt x="0" y="1353340"/>
                </a:moveTo>
                <a:lnTo>
                  <a:pt x="775704" y="0"/>
                </a:lnTo>
                <a:lnTo>
                  <a:pt x="1015145" y="6439"/>
                </a:lnTo>
                <a:lnTo>
                  <a:pt x="220124" y="1347544"/>
                </a:lnTo>
                <a:lnTo>
                  <a:pt x="0" y="13533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Paralelogramo 1"/>
          <p:cNvSpPr/>
          <p:nvPr userDrawn="1"/>
        </p:nvSpPr>
        <p:spPr>
          <a:xfrm flipH="1">
            <a:off x="5596120" y="4017075"/>
            <a:ext cx="1015145" cy="1353340"/>
          </a:xfrm>
          <a:custGeom>
            <a:avLst/>
            <a:gdLst>
              <a:gd name="connsiteX0" fmla="*/ 0 w 1015145"/>
              <a:gd name="connsiteY0" fmla="*/ 1353340 h 1353340"/>
              <a:gd name="connsiteX1" fmla="*/ 775704 w 1015145"/>
              <a:gd name="connsiteY1" fmla="*/ 0 h 1353340"/>
              <a:gd name="connsiteX2" fmla="*/ 1015145 w 1015145"/>
              <a:gd name="connsiteY2" fmla="*/ 6439 h 1353340"/>
              <a:gd name="connsiteX3" fmla="*/ 220124 w 1015145"/>
              <a:gd name="connsiteY3" fmla="*/ 1347544 h 1353340"/>
              <a:gd name="connsiteX4" fmla="*/ 0 w 1015145"/>
              <a:gd name="connsiteY4" fmla="*/ 1353340 h 13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45" h="1353340">
                <a:moveTo>
                  <a:pt x="0" y="1353340"/>
                </a:moveTo>
                <a:lnTo>
                  <a:pt x="775704" y="0"/>
                </a:lnTo>
                <a:lnTo>
                  <a:pt x="1015145" y="6439"/>
                </a:lnTo>
                <a:lnTo>
                  <a:pt x="220124" y="1347544"/>
                </a:lnTo>
                <a:lnTo>
                  <a:pt x="0" y="13533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orma libre 22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 rot="10800000">
            <a:off x="0" y="4944873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83463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 19"/>
          <p:cNvSpPr/>
          <p:nvPr userDrawn="1"/>
        </p:nvSpPr>
        <p:spPr>
          <a:xfrm rot="5400000">
            <a:off x="11328678" y="5994679"/>
            <a:ext cx="956179" cy="770466"/>
          </a:xfrm>
          <a:custGeom>
            <a:avLst/>
            <a:gdLst>
              <a:gd name="connsiteX0" fmla="*/ 0 w 956179"/>
              <a:gd name="connsiteY0" fmla="*/ 0 h 770466"/>
              <a:gd name="connsiteX1" fmla="*/ 956179 w 956179"/>
              <a:gd name="connsiteY1" fmla="*/ 0 h 770466"/>
              <a:gd name="connsiteX2" fmla="*/ 956179 w 956179"/>
              <a:gd name="connsiteY2" fmla="*/ 768263 h 770466"/>
              <a:gd name="connsiteX3" fmla="*/ 423855 w 956179"/>
              <a:gd name="connsiteY3" fmla="*/ 770466 h 77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179" h="770466">
                <a:moveTo>
                  <a:pt x="0" y="0"/>
                </a:moveTo>
                <a:lnTo>
                  <a:pt x="956179" y="0"/>
                </a:lnTo>
                <a:lnTo>
                  <a:pt x="956179" y="768263"/>
                </a:lnTo>
                <a:lnTo>
                  <a:pt x="423855" y="770466"/>
                </a:lnTo>
                <a:close/>
              </a:path>
            </a:pathLst>
          </a:custGeom>
          <a:solidFill>
            <a:srgbClr val="069E8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 rot="5400000">
            <a:off x="10024309" y="5552221"/>
            <a:ext cx="982725" cy="1628835"/>
          </a:xfrm>
          <a:custGeom>
            <a:avLst/>
            <a:gdLst>
              <a:gd name="connsiteX0" fmla="*/ 0 w 982725"/>
              <a:gd name="connsiteY0" fmla="*/ 810113 h 1628835"/>
              <a:gd name="connsiteX1" fmla="*/ 455175 w 982725"/>
              <a:gd name="connsiteY1" fmla="*/ 2363 h 1628835"/>
              <a:gd name="connsiteX2" fmla="*/ 982725 w 982725"/>
              <a:gd name="connsiteY2" fmla="*/ 0 h 1628835"/>
              <a:gd name="connsiteX3" fmla="*/ 982725 w 982725"/>
              <a:gd name="connsiteY3" fmla="*/ 1626632 h 1628835"/>
              <a:gd name="connsiteX4" fmla="*/ 450402 w 982725"/>
              <a:gd name="connsiteY4" fmla="*/ 1628835 h 162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725" h="1628835">
                <a:moveTo>
                  <a:pt x="0" y="810113"/>
                </a:moveTo>
                <a:lnTo>
                  <a:pt x="455175" y="2363"/>
                </a:lnTo>
                <a:lnTo>
                  <a:pt x="982725" y="0"/>
                </a:lnTo>
                <a:lnTo>
                  <a:pt x="982725" y="1626632"/>
                </a:lnTo>
                <a:lnTo>
                  <a:pt x="450402" y="1628835"/>
                </a:lnTo>
                <a:close/>
              </a:path>
            </a:pathLst>
          </a:custGeom>
          <a:solidFill>
            <a:srgbClr val="222A3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Hexágono 8"/>
          <p:cNvSpPr/>
          <p:nvPr userDrawn="1"/>
        </p:nvSpPr>
        <p:spPr>
          <a:xfrm rot="5400000">
            <a:off x="10412646" y="4456134"/>
            <a:ext cx="1838428" cy="1630606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 userDrawn="1"/>
        </p:nvSpPr>
        <p:spPr>
          <a:xfrm rot="5400000">
            <a:off x="10914224" y="3412904"/>
            <a:ext cx="1785086" cy="770466"/>
          </a:xfrm>
          <a:custGeom>
            <a:avLst/>
            <a:gdLst>
              <a:gd name="connsiteX0" fmla="*/ 0 w 1785086"/>
              <a:gd name="connsiteY0" fmla="*/ 0 h 770466"/>
              <a:gd name="connsiteX1" fmla="*/ 1785086 w 1785086"/>
              <a:gd name="connsiteY1" fmla="*/ 0 h 770466"/>
              <a:gd name="connsiteX2" fmla="*/ 1359415 w 1785086"/>
              <a:gd name="connsiteY2" fmla="*/ 766595 h 770466"/>
              <a:gd name="connsiteX3" fmla="*/ 423855 w 1785086"/>
              <a:gd name="connsiteY3" fmla="*/ 770466 h 77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086" h="770466">
                <a:moveTo>
                  <a:pt x="0" y="0"/>
                </a:moveTo>
                <a:lnTo>
                  <a:pt x="1785086" y="0"/>
                </a:lnTo>
                <a:lnTo>
                  <a:pt x="1359415" y="766595"/>
                </a:lnTo>
                <a:lnTo>
                  <a:pt x="423855" y="770466"/>
                </a:lnTo>
                <a:close/>
              </a:path>
            </a:pathLst>
          </a:custGeom>
          <a:solidFill>
            <a:srgbClr val="069E8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29277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Forma libre 10"/>
          <p:cNvSpPr/>
          <p:nvPr userDrawn="1"/>
        </p:nvSpPr>
        <p:spPr>
          <a:xfrm rot="5400000">
            <a:off x="10942849" y="4664042"/>
            <a:ext cx="1834649" cy="815303"/>
          </a:xfrm>
          <a:custGeom>
            <a:avLst/>
            <a:gdLst>
              <a:gd name="connsiteX0" fmla="*/ 0 w 1834649"/>
              <a:gd name="connsiteY0" fmla="*/ 0 h 815303"/>
              <a:gd name="connsiteX1" fmla="*/ 1834649 w 1834649"/>
              <a:gd name="connsiteY1" fmla="*/ 0 h 815303"/>
              <a:gd name="connsiteX2" fmla="*/ 1384081 w 1834649"/>
              <a:gd name="connsiteY2" fmla="*/ 811432 h 815303"/>
              <a:gd name="connsiteX3" fmla="*/ 448521 w 1834649"/>
              <a:gd name="connsiteY3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649" h="815303">
                <a:moveTo>
                  <a:pt x="0" y="0"/>
                </a:moveTo>
                <a:lnTo>
                  <a:pt x="1834649" y="0"/>
                </a:lnTo>
                <a:lnTo>
                  <a:pt x="1384081" y="811432"/>
                </a:lnTo>
                <a:lnTo>
                  <a:pt x="448521" y="81530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849706" y="756204"/>
            <a:ext cx="4032293" cy="4538150"/>
          </a:xfrm>
          <a:custGeom>
            <a:avLst/>
            <a:gdLst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4" name="Forma libre 13"/>
          <p:cNvSpPr/>
          <p:nvPr userDrawn="1"/>
        </p:nvSpPr>
        <p:spPr>
          <a:xfrm rot="5400000">
            <a:off x="8387309" y="5107067"/>
            <a:ext cx="1728694" cy="1773172"/>
          </a:xfrm>
          <a:custGeom>
            <a:avLst/>
            <a:gdLst>
              <a:gd name="connsiteX0" fmla="*/ 0 w 1728694"/>
              <a:gd name="connsiteY0" fmla="*/ 882868 h 1773172"/>
              <a:gd name="connsiteX1" fmla="*/ 494972 w 1728694"/>
              <a:gd name="connsiteY1" fmla="*/ 4496 h 1773172"/>
              <a:gd name="connsiteX2" fmla="*/ 1498431 w 1728694"/>
              <a:gd name="connsiteY2" fmla="*/ 0 h 1773172"/>
              <a:gd name="connsiteX3" fmla="*/ 1728694 w 1728694"/>
              <a:gd name="connsiteY3" fmla="*/ 405988 h 1773172"/>
              <a:gd name="connsiteX4" fmla="*/ 1728694 w 1728694"/>
              <a:gd name="connsiteY4" fmla="*/ 1369960 h 1773172"/>
              <a:gd name="connsiteX5" fmla="*/ 1507138 w 1728694"/>
              <a:gd name="connsiteY5" fmla="*/ 1768963 h 1773172"/>
              <a:gd name="connsiteX6" fmla="*/ 489781 w 1728694"/>
              <a:gd name="connsiteY6" fmla="*/ 1773172 h 177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694" h="1773172">
                <a:moveTo>
                  <a:pt x="0" y="882868"/>
                </a:moveTo>
                <a:lnTo>
                  <a:pt x="494972" y="4496"/>
                </a:lnTo>
                <a:lnTo>
                  <a:pt x="1498431" y="0"/>
                </a:lnTo>
                <a:lnTo>
                  <a:pt x="1728694" y="405988"/>
                </a:lnTo>
                <a:lnTo>
                  <a:pt x="1728694" y="1369960"/>
                </a:lnTo>
                <a:lnTo>
                  <a:pt x="1507138" y="1768963"/>
                </a:lnTo>
                <a:lnTo>
                  <a:pt x="489781" y="1773172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 rot="5400000">
            <a:off x="8745093" y="-417029"/>
            <a:ext cx="1005229" cy="1781068"/>
          </a:xfrm>
          <a:custGeom>
            <a:avLst/>
            <a:gdLst>
              <a:gd name="connsiteX0" fmla="*/ 0 w 1005229"/>
              <a:gd name="connsiteY0" fmla="*/ 1781068 h 1781068"/>
              <a:gd name="connsiteX1" fmla="*/ 0 w 1005229"/>
              <a:gd name="connsiteY1" fmla="*/ 2248 h 1781068"/>
              <a:gd name="connsiteX2" fmla="*/ 501667 w 1005229"/>
              <a:gd name="connsiteY2" fmla="*/ 0 h 1781068"/>
              <a:gd name="connsiteX3" fmla="*/ 1005229 w 1005229"/>
              <a:gd name="connsiteY3" fmla="*/ 887855 h 1781068"/>
              <a:gd name="connsiteX4" fmla="*/ 510424 w 1005229"/>
              <a:gd name="connsiteY4" fmla="*/ 1778956 h 178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228" h="1781068">
                <a:moveTo>
                  <a:pt x="0" y="1781068"/>
                </a:moveTo>
                <a:lnTo>
                  <a:pt x="0" y="2248"/>
                </a:lnTo>
                <a:lnTo>
                  <a:pt x="501667" y="0"/>
                </a:lnTo>
                <a:lnTo>
                  <a:pt x="1005229" y="887855"/>
                </a:lnTo>
                <a:lnTo>
                  <a:pt x="510424" y="1778956"/>
                </a:lnTo>
                <a:close/>
              </a:path>
            </a:pathLst>
          </a:custGeom>
          <a:solidFill>
            <a:srgbClr val="36A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orma libre 7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68027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-42681" y="908653"/>
            <a:ext cx="12234682" cy="184501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 userDrawn="1"/>
        </p:nvSpPr>
        <p:spPr>
          <a:xfrm>
            <a:off x="0" y="0"/>
            <a:ext cx="12192000" cy="90865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12"/>
          </p:nvPr>
        </p:nvSpPr>
        <p:spPr>
          <a:xfrm>
            <a:off x="-571500" y="908652"/>
            <a:ext cx="3892599" cy="3791624"/>
          </a:xfrm>
          <a:custGeom>
            <a:avLst/>
            <a:gdLst>
              <a:gd name="connsiteX0" fmla="*/ 557629 w 3892599"/>
              <a:gd name="connsiteY0" fmla="*/ 0 h 3791624"/>
              <a:gd name="connsiteX1" fmla="*/ 2944693 w 3892599"/>
              <a:gd name="connsiteY1" fmla="*/ 0 h 3791624"/>
              <a:gd name="connsiteX2" fmla="*/ 3892599 w 3892599"/>
              <a:gd name="connsiteY2" fmla="*/ 1895812 h 3791624"/>
              <a:gd name="connsiteX3" fmla="*/ 2944693 w 3892599"/>
              <a:gd name="connsiteY3" fmla="*/ 3791624 h 3791624"/>
              <a:gd name="connsiteX4" fmla="*/ 557629 w 3892599"/>
              <a:gd name="connsiteY4" fmla="*/ 3791624 h 3791624"/>
              <a:gd name="connsiteX5" fmla="*/ 0 w 3892599"/>
              <a:gd name="connsiteY5" fmla="*/ 2676367 h 3791624"/>
              <a:gd name="connsiteX6" fmla="*/ 0 w 3892599"/>
              <a:gd name="connsiteY6" fmla="*/ 1115257 h 379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2598" h="3791624">
                <a:moveTo>
                  <a:pt x="557629" y="0"/>
                </a:moveTo>
                <a:lnTo>
                  <a:pt x="2944693" y="0"/>
                </a:lnTo>
                <a:lnTo>
                  <a:pt x="3892599" y="1895812"/>
                </a:lnTo>
                <a:lnTo>
                  <a:pt x="2944693" y="3791624"/>
                </a:lnTo>
                <a:lnTo>
                  <a:pt x="557629" y="3791624"/>
                </a:lnTo>
                <a:lnTo>
                  <a:pt x="0" y="2676367"/>
                </a:lnTo>
                <a:lnTo>
                  <a:pt x="0" y="1115257"/>
                </a:ln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/>
          <a:p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 rot="10800000">
            <a:off x="0" y="4944873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401" y="16217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cxnSp>
        <p:nvCxnSpPr>
          <p:cNvPr id="10" name="Conector recto 9"/>
          <p:cNvCxnSpPr>
            <a:stCxn id="19" idx="1"/>
            <a:endCxn id="19" idx="2"/>
          </p:cNvCxnSpPr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Forma libre 2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Rectángulo 3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orma libre 3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19479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101" y="3940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bre 11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orma libre 2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67213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-42682" y="3004967"/>
            <a:ext cx="12234682" cy="362012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-42682" y="-36950"/>
            <a:ext cx="12234682" cy="30404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6" name="Hexágono 8"/>
          <p:cNvSpPr/>
          <p:nvPr userDrawn="1"/>
        </p:nvSpPr>
        <p:spPr>
          <a:xfrm>
            <a:off x="0" y="3174986"/>
            <a:ext cx="3077171" cy="2729317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9AB9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orma libre 2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150475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82816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3358221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6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orma libre 6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orma libre 8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orma libre 17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599723" y="-1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Insert Your Images</a:t>
            </a:r>
            <a:endParaRPr lang="ko-KR" alt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599723" y="2286525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Insert Your Images</a:t>
            </a:r>
            <a:endParaRPr lang="ko-KR" alt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599723" y="4573050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Insert Your Images</a:t>
            </a:r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0D05B47-D6F4-42B9-82AB-7E6E4FAC6E83}"/>
              </a:ext>
            </a:extLst>
          </p:cNvPr>
          <p:cNvSpPr/>
          <p:nvPr userDrawn="1"/>
        </p:nvSpPr>
        <p:spPr>
          <a:xfrm>
            <a:off x="1" y="1"/>
            <a:ext cx="362494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9836556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0801F0EB-C7D9-452C-BD3B-5547160F4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3675" y="116326"/>
            <a:ext cx="11344648" cy="4394715"/>
          </a:xfrm>
          <a:custGeom>
            <a:avLst/>
            <a:gdLst>
              <a:gd name="connsiteX0" fmla="*/ 2548701 w 11344648"/>
              <a:gd name="connsiteY0" fmla="*/ 3727225 h 4394715"/>
              <a:gd name="connsiteX1" fmla="*/ 2543437 w 11344648"/>
              <a:gd name="connsiteY1" fmla="*/ 3741627 h 4394715"/>
              <a:gd name="connsiteX2" fmla="*/ 2546502 w 11344648"/>
              <a:gd name="connsiteY2" fmla="*/ 3741513 h 4394715"/>
              <a:gd name="connsiteX3" fmla="*/ 2552529 w 11344648"/>
              <a:gd name="connsiteY3" fmla="*/ 3736740 h 4394715"/>
              <a:gd name="connsiteX4" fmla="*/ 2552807 w 11344648"/>
              <a:gd name="connsiteY4" fmla="*/ 3729517 h 4394715"/>
              <a:gd name="connsiteX5" fmla="*/ 3489536 w 11344648"/>
              <a:gd name="connsiteY5" fmla="*/ 3675733 h 4394715"/>
              <a:gd name="connsiteX6" fmla="*/ 3489940 w 11344648"/>
              <a:gd name="connsiteY6" fmla="*/ 3680445 h 4394715"/>
              <a:gd name="connsiteX7" fmla="*/ 3488012 w 11344648"/>
              <a:gd name="connsiteY7" fmla="*/ 3679962 h 4394715"/>
              <a:gd name="connsiteX8" fmla="*/ 8727799 w 11344648"/>
              <a:gd name="connsiteY8" fmla="*/ 3555188 h 4394715"/>
              <a:gd name="connsiteX9" fmla="*/ 8728812 w 11344648"/>
              <a:gd name="connsiteY9" fmla="*/ 3557916 h 4394715"/>
              <a:gd name="connsiteX10" fmla="*/ 8849779 w 11344648"/>
              <a:gd name="connsiteY10" fmla="*/ 3555188 h 4394715"/>
              <a:gd name="connsiteX11" fmla="*/ 11204478 w 11344648"/>
              <a:gd name="connsiteY11" fmla="*/ 1869956 h 4394715"/>
              <a:gd name="connsiteX12" fmla="*/ 11200650 w 11344648"/>
              <a:gd name="connsiteY12" fmla="*/ 1873345 h 4394715"/>
              <a:gd name="connsiteX13" fmla="*/ 11201065 w 11344648"/>
              <a:gd name="connsiteY13" fmla="*/ 1876580 h 4394715"/>
              <a:gd name="connsiteX14" fmla="*/ 11216568 w 11344648"/>
              <a:gd name="connsiteY14" fmla="*/ 1855332 h 4394715"/>
              <a:gd name="connsiteX15" fmla="*/ 11215174 w 11344648"/>
              <a:gd name="connsiteY15" fmla="*/ 1857863 h 4394715"/>
              <a:gd name="connsiteX16" fmla="*/ 11216368 w 11344648"/>
              <a:gd name="connsiteY16" fmla="*/ 1857063 h 4394715"/>
              <a:gd name="connsiteX17" fmla="*/ 11225597 w 11344648"/>
              <a:gd name="connsiteY17" fmla="*/ 1777782 h 4394715"/>
              <a:gd name="connsiteX18" fmla="*/ 11224894 w 11344648"/>
              <a:gd name="connsiteY18" fmla="*/ 1779664 h 4394715"/>
              <a:gd name="connsiteX19" fmla="*/ 11210401 w 11344648"/>
              <a:gd name="connsiteY19" fmla="*/ 1823563 h 4394715"/>
              <a:gd name="connsiteX20" fmla="*/ 11213184 w 11344648"/>
              <a:gd name="connsiteY20" fmla="*/ 1836637 h 4394715"/>
              <a:gd name="connsiteX21" fmla="*/ 11218167 w 11344648"/>
              <a:gd name="connsiteY21" fmla="*/ 1841482 h 4394715"/>
              <a:gd name="connsiteX22" fmla="*/ 11223434 w 11344648"/>
              <a:gd name="connsiteY22" fmla="*/ 1795866 h 4394715"/>
              <a:gd name="connsiteX23" fmla="*/ 414820 w 11344648"/>
              <a:gd name="connsiteY23" fmla="*/ 1091422 h 4394715"/>
              <a:gd name="connsiteX24" fmla="*/ 413128 w 11344648"/>
              <a:gd name="connsiteY24" fmla="*/ 1099358 h 4394715"/>
              <a:gd name="connsiteX25" fmla="*/ 414764 w 11344648"/>
              <a:gd name="connsiteY25" fmla="*/ 1114886 h 4394715"/>
              <a:gd name="connsiteX26" fmla="*/ 399672 w 11344648"/>
              <a:gd name="connsiteY26" fmla="*/ 1158563 h 4394715"/>
              <a:gd name="connsiteX27" fmla="*/ 389372 w 11344648"/>
              <a:gd name="connsiteY27" fmla="*/ 1185314 h 4394715"/>
              <a:gd name="connsiteX28" fmla="*/ 397738 w 11344648"/>
              <a:gd name="connsiteY28" fmla="*/ 1179725 h 4394715"/>
              <a:gd name="connsiteX29" fmla="*/ 411048 w 11344648"/>
              <a:gd name="connsiteY29" fmla="*/ 1173706 h 4394715"/>
              <a:gd name="connsiteX30" fmla="*/ 414915 w 11344648"/>
              <a:gd name="connsiteY30" fmla="*/ 1158746 h 4394715"/>
              <a:gd name="connsiteX31" fmla="*/ 435281 w 11344648"/>
              <a:gd name="connsiteY31" fmla="*/ 1111568 h 4394715"/>
              <a:gd name="connsiteX32" fmla="*/ 443202 w 11344648"/>
              <a:gd name="connsiteY32" fmla="*/ 1104045 h 4394715"/>
              <a:gd name="connsiteX33" fmla="*/ 439149 w 11344648"/>
              <a:gd name="connsiteY33" fmla="*/ 1096609 h 4394715"/>
              <a:gd name="connsiteX34" fmla="*/ 418563 w 11344648"/>
              <a:gd name="connsiteY34" fmla="*/ 1093301 h 4394715"/>
              <a:gd name="connsiteX35" fmla="*/ 419170 w 11344648"/>
              <a:gd name="connsiteY35" fmla="*/ 1071663 h 4394715"/>
              <a:gd name="connsiteX36" fmla="*/ 418824 w 11344648"/>
              <a:gd name="connsiteY36" fmla="*/ 1072648 h 4394715"/>
              <a:gd name="connsiteX37" fmla="*/ 417695 w 11344648"/>
              <a:gd name="connsiteY37" fmla="*/ 1077947 h 4394715"/>
              <a:gd name="connsiteX38" fmla="*/ 420594 w 11344648"/>
              <a:gd name="connsiteY38" fmla="*/ 1073596 h 4394715"/>
              <a:gd name="connsiteX39" fmla="*/ 6381668 w 11344648"/>
              <a:gd name="connsiteY39" fmla="*/ 24 h 4394715"/>
              <a:gd name="connsiteX40" fmla="*/ 6399420 w 11344648"/>
              <a:gd name="connsiteY40" fmla="*/ 17312 h 4394715"/>
              <a:gd name="connsiteX41" fmla="*/ 6412188 w 11344648"/>
              <a:gd name="connsiteY41" fmla="*/ 29504 h 4394715"/>
              <a:gd name="connsiteX42" fmla="*/ 6453597 w 11344648"/>
              <a:gd name="connsiteY42" fmla="*/ 74450 h 4394715"/>
              <a:gd name="connsiteX43" fmla="*/ 6392979 w 11344648"/>
              <a:gd name="connsiteY43" fmla="*/ 207597 h 4394715"/>
              <a:gd name="connsiteX44" fmla="*/ 6372157 w 11344648"/>
              <a:gd name="connsiteY44" fmla="*/ 240426 h 4394715"/>
              <a:gd name="connsiteX45" fmla="*/ 6313510 w 11344648"/>
              <a:gd name="connsiteY45" fmla="*/ 401133 h 4394715"/>
              <a:gd name="connsiteX46" fmla="*/ 6310529 w 11344648"/>
              <a:gd name="connsiteY46" fmla="*/ 482086 h 4394715"/>
              <a:gd name="connsiteX47" fmla="*/ 6306711 w 11344648"/>
              <a:gd name="connsiteY47" fmla="*/ 516285 h 4394715"/>
              <a:gd name="connsiteX48" fmla="*/ 6308143 w 11344648"/>
              <a:gd name="connsiteY48" fmla="*/ 527564 h 4394715"/>
              <a:gd name="connsiteX49" fmla="*/ 6320375 w 11344648"/>
              <a:gd name="connsiteY49" fmla="*/ 523475 h 4394715"/>
              <a:gd name="connsiteX50" fmla="*/ 6383619 w 11344648"/>
              <a:gd name="connsiteY50" fmla="*/ 427077 h 4394715"/>
              <a:gd name="connsiteX51" fmla="*/ 6444594 w 11344648"/>
              <a:gd name="connsiteY51" fmla="*/ 272648 h 4394715"/>
              <a:gd name="connsiteX52" fmla="*/ 6447159 w 11344648"/>
              <a:gd name="connsiteY52" fmla="*/ 264735 h 4394715"/>
              <a:gd name="connsiteX53" fmla="*/ 6480870 w 11344648"/>
              <a:gd name="connsiteY53" fmla="*/ 237003 h 4394715"/>
              <a:gd name="connsiteX54" fmla="*/ 6497279 w 11344648"/>
              <a:gd name="connsiteY54" fmla="*/ 273846 h 4394715"/>
              <a:gd name="connsiteX55" fmla="*/ 6480873 w 11344648"/>
              <a:gd name="connsiteY55" fmla="*/ 333419 h 4394715"/>
              <a:gd name="connsiteX56" fmla="*/ 6435588 w 11344648"/>
              <a:gd name="connsiteY56" fmla="*/ 470844 h 4394715"/>
              <a:gd name="connsiteX57" fmla="*/ 6447882 w 11344648"/>
              <a:gd name="connsiteY57" fmla="*/ 511415 h 4394715"/>
              <a:gd name="connsiteX58" fmla="*/ 6482309 w 11344648"/>
              <a:gd name="connsiteY58" fmla="*/ 537532 h 4394715"/>
              <a:gd name="connsiteX59" fmla="*/ 6497287 w 11344648"/>
              <a:gd name="connsiteY59" fmla="*/ 563096 h 4394715"/>
              <a:gd name="connsiteX60" fmla="*/ 6477596 w 11344648"/>
              <a:gd name="connsiteY60" fmla="*/ 576735 h 4394715"/>
              <a:gd name="connsiteX61" fmla="*/ 6454804 w 11344648"/>
              <a:gd name="connsiteY61" fmla="*/ 582003 h 4394715"/>
              <a:gd name="connsiteX62" fmla="*/ 6461248 w 11344648"/>
              <a:gd name="connsiteY62" fmla="*/ 584551 h 4394715"/>
              <a:gd name="connsiteX63" fmla="*/ 6478076 w 11344648"/>
              <a:gd name="connsiteY63" fmla="*/ 644771 h 4394715"/>
              <a:gd name="connsiteX64" fmla="*/ 6446811 w 11344648"/>
              <a:gd name="connsiteY64" fmla="*/ 671686 h 4394715"/>
              <a:gd name="connsiteX65" fmla="*/ 6449766 w 11344648"/>
              <a:gd name="connsiteY65" fmla="*/ 713027 h 4394715"/>
              <a:gd name="connsiteX66" fmla="*/ 6459341 w 11344648"/>
              <a:gd name="connsiteY66" fmla="*/ 749199 h 4394715"/>
              <a:gd name="connsiteX67" fmla="*/ 6476263 w 11344648"/>
              <a:gd name="connsiteY67" fmla="*/ 732304 h 4394715"/>
              <a:gd name="connsiteX68" fmla="*/ 6514734 w 11344648"/>
              <a:gd name="connsiteY68" fmla="*/ 695605 h 4394715"/>
              <a:gd name="connsiteX69" fmla="*/ 6513863 w 11344648"/>
              <a:gd name="connsiteY69" fmla="*/ 693325 h 4394715"/>
              <a:gd name="connsiteX70" fmla="*/ 6497588 w 11344648"/>
              <a:gd name="connsiteY70" fmla="*/ 689984 h 4394715"/>
              <a:gd name="connsiteX71" fmla="*/ 6493709 w 11344648"/>
              <a:gd name="connsiteY71" fmla="*/ 679522 h 4394715"/>
              <a:gd name="connsiteX72" fmla="*/ 6519783 w 11344648"/>
              <a:gd name="connsiteY72" fmla="*/ 671981 h 4394715"/>
              <a:gd name="connsiteX73" fmla="*/ 6529762 w 11344648"/>
              <a:gd name="connsiteY73" fmla="*/ 672941 h 4394715"/>
              <a:gd name="connsiteX74" fmla="*/ 6545931 w 11344648"/>
              <a:gd name="connsiteY74" fmla="*/ 623991 h 4394715"/>
              <a:gd name="connsiteX75" fmla="*/ 6608656 w 11344648"/>
              <a:gd name="connsiteY75" fmla="*/ 551410 h 4394715"/>
              <a:gd name="connsiteX76" fmla="*/ 6670450 w 11344648"/>
              <a:gd name="connsiteY76" fmla="*/ 568960 h 4394715"/>
              <a:gd name="connsiteX77" fmla="*/ 6707562 w 11344648"/>
              <a:gd name="connsiteY77" fmla="*/ 578477 h 4394715"/>
              <a:gd name="connsiteX78" fmla="*/ 6702225 w 11344648"/>
              <a:gd name="connsiteY78" fmla="*/ 600980 h 4394715"/>
              <a:gd name="connsiteX79" fmla="*/ 6700620 w 11344648"/>
              <a:gd name="connsiteY79" fmla="*/ 614208 h 4394715"/>
              <a:gd name="connsiteX80" fmla="*/ 6738061 w 11344648"/>
              <a:gd name="connsiteY80" fmla="*/ 678372 h 4394715"/>
              <a:gd name="connsiteX81" fmla="*/ 6747824 w 11344648"/>
              <a:gd name="connsiteY81" fmla="*/ 691107 h 4394715"/>
              <a:gd name="connsiteX82" fmla="*/ 6779090 w 11344648"/>
              <a:gd name="connsiteY82" fmla="*/ 673547 h 4394715"/>
              <a:gd name="connsiteX83" fmla="*/ 6823460 w 11344648"/>
              <a:gd name="connsiteY83" fmla="*/ 734372 h 4394715"/>
              <a:gd name="connsiteX84" fmla="*/ 6813818 w 11344648"/>
              <a:gd name="connsiteY84" fmla="*/ 846142 h 4394715"/>
              <a:gd name="connsiteX85" fmla="*/ 6823220 w 11344648"/>
              <a:gd name="connsiteY85" fmla="*/ 869014 h 4394715"/>
              <a:gd name="connsiteX86" fmla="*/ 6857858 w 11344648"/>
              <a:gd name="connsiteY86" fmla="*/ 852320 h 4394715"/>
              <a:gd name="connsiteX87" fmla="*/ 6874398 w 11344648"/>
              <a:gd name="connsiteY87" fmla="*/ 801997 h 4394715"/>
              <a:gd name="connsiteX88" fmla="*/ 6905348 w 11344648"/>
              <a:gd name="connsiteY88" fmla="*/ 697397 h 4394715"/>
              <a:gd name="connsiteX89" fmla="*/ 6909083 w 11344648"/>
              <a:gd name="connsiteY89" fmla="*/ 688124 h 4394715"/>
              <a:gd name="connsiteX90" fmla="*/ 6943211 w 11344648"/>
              <a:gd name="connsiteY90" fmla="*/ 621851 h 4394715"/>
              <a:gd name="connsiteX91" fmla="*/ 7026119 w 11344648"/>
              <a:gd name="connsiteY91" fmla="*/ 300385 h 4394715"/>
              <a:gd name="connsiteX92" fmla="*/ 7047262 w 11344648"/>
              <a:gd name="connsiteY92" fmla="*/ 280230 h 4394715"/>
              <a:gd name="connsiteX93" fmla="*/ 7064836 w 11344648"/>
              <a:gd name="connsiteY93" fmla="*/ 296672 h 4394715"/>
              <a:gd name="connsiteX94" fmla="*/ 7083100 w 11344648"/>
              <a:gd name="connsiteY94" fmla="*/ 357624 h 4394715"/>
              <a:gd name="connsiteX95" fmla="*/ 7088573 w 11344648"/>
              <a:gd name="connsiteY95" fmla="*/ 427231 h 4394715"/>
              <a:gd name="connsiteX96" fmla="*/ 7084990 w 11344648"/>
              <a:gd name="connsiteY96" fmla="*/ 496221 h 4394715"/>
              <a:gd name="connsiteX97" fmla="*/ 7132928 w 11344648"/>
              <a:gd name="connsiteY97" fmla="*/ 520449 h 4394715"/>
              <a:gd name="connsiteX98" fmla="*/ 7153352 w 11344648"/>
              <a:gd name="connsiteY98" fmla="*/ 520571 h 4394715"/>
              <a:gd name="connsiteX99" fmla="*/ 7143755 w 11344648"/>
              <a:gd name="connsiteY99" fmla="*/ 535162 h 4394715"/>
              <a:gd name="connsiteX100" fmla="*/ 7139827 w 11344648"/>
              <a:gd name="connsiteY100" fmla="*/ 581896 h 4394715"/>
              <a:gd name="connsiteX101" fmla="*/ 7179789 w 11344648"/>
              <a:gd name="connsiteY101" fmla="*/ 575093 h 4394715"/>
              <a:gd name="connsiteX102" fmla="*/ 7213557 w 11344648"/>
              <a:gd name="connsiteY102" fmla="*/ 518958 h 4394715"/>
              <a:gd name="connsiteX103" fmla="*/ 7221026 w 11344648"/>
              <a:gd name="connsiteY103" fmla="*/ 500412 h 4394715"/>
              <a:gd name="connsiteX104" fmla="*/ 7234340 w 11344648"/>
              <a:gd name="connsiteY104" fmla="*/ 508942 h 4394715"/>
              <a:gd name="connsiteX105" fmla="*/ 7257073 w 11344648"/>
              <a:gd name="connsiteY105" fmla="*/ 507952 h 4394715"/>
              <a:gd name="connsiteX106" fmla="*/ 7321942 w 11344648"/>
              <a:gd name="connsiteY106" fmla="*/ 406932 h 4394715"/>
              <a:gd name="connsiteX107" fmla="*/ 7329188 w 11344648"/>
              <a:gd name="connsiteY107" fmla="*/ 382654 h 4394715"/>
              <a:gd name="connsiteX108" fmla="*/ 7337828 w 11344648"/>
              <a:gd name="connsiteY108" fmla="*/ 364616 h 4394715"/>
              <a:gd name="connsiteX109" fmla="*/ 7354652 w 11344648"/>
              <a:gd name="connsiteY109" fmla="*/ 298496 h 4394715"/>
              <a:gd name="connsiteX110" fmla="*/ 7348394 w 11344648"/>
              <a:gd name="connsiteY110" fmla="*/ 292609 h 4394715"/>
              <a:gd name="connsiteX111" fmla="*/ 7355523 w 11344648"/>
              <a:gd name="connsiteY111" fmla="*/ 286525 h 4394715"/>
              <a:gd name="connsiteX112" fmla="*/ 7357262 w 11344648"/>
              <a:gd name="connsiteY112" fmla="*/ 262584 h 4394715"/>
              <a:gd name="connsiteX113" fmla="*/ 7363521 w 11344648"/>
              <a:gd name="connsiteY113" fmla="*/ 268471 h 4394715"/>
              <a:gd name="connsiteX114" fmla="*/ 7365806 w 11344648"/>
              <a:gd name="connsiteY114" fmla="*/ 271418 h 4394715"/>
              <a:gd name="connsiteX115" fmla="*/ 7362652 w 11344648"/>
              <a:gd name="connsiteY115" fmla="*/ 280442 h 4394715"/>
              <a:gd name="connsiteX116" fmla="*/ 7368106 w 11344648"/>
              <a:gd name="connsiteY116" fmla="*/ 274384 h 4394715"/>
              <a:gd name="connsiteX117" fmla="*/ 7365806 w 11344648"/>
              <a:gd name="connsiteY117" fmla="*/ 271418 h 4394715"/>
              <a:gd name="connsiteX118" fmla="*/ 7370169 w 11344648"/>
              <a:gd name="connsiteY118" fmla="*/ 258939 h 4394715"/>
              <a:gd name="connsiteX119" fmla="*/ 7388385 w 11344648"/>
              <a:gd name="connsiteY119" fmla="*/ 202340 h 4394715"/>
              <a:gd name="connsiteX120" fmla="*/ 7419456 w 11344648"/>
              <a:gd name="connsiteY120" fmla="*/ 370051 h 4394715"/>
              <a:gd name="connsiteX121" fmla="*/ 7418425 w 11344648"/>
              <a:gd name="connsiteY121" fmla="*/ 398485 h 4394715"/>
              <a:gd name="connsiteX122" fmla="*/ 7426893 w 11344648"/>
              <a:gd name="connsiteY122" fmla="*/ 423613 h 4394715"/>
              <a:gd name="connsiteX123" fmla="*/ 7442129 w 11344648"/>
              <a:gd name="connsiteY123" fmla="*/ 505954 h 4394715"/>
              <a:gd name="connsiteX124" fmla="*/ 7493830 w 11344648"/>
              <a:gd name="connsiteY124" fmla="*/ 456123 h 4394715"/>
              <a:gd name="connsiteX125" fmla="*/ 7521362 w 11344648"/>
              <a:gd name="connsiteY125" fmla="*/ 447837 h 4394715"/>
              <a:gd name="connsiteX126" fmla="*/ 7543719 w 11344648"/>
              <a:gd name="connsiteY126" fmla="*/ 489377 h 4394715"/>
              <a:gd name="connsiteX127" fmla="*/ 7563227 w 11344648"/>
              <a:gd name="connsiteY127" fmla="*/ 547238 h 4394715"/>
              <a:gd name="connsiteX128" fmla="*/ 7574056 w 11344648"/>
              <a:gd name="connsiteY128" fmla="*/ 561949 h 4394715"/>
              <a:gd name="connsiteX129" fmla="*/ 7591644 w 11344648"/>
              <a:gd name="connsiteY129" fmla="*/ 545999 h 4394715"/>
              <a:gd name="connsiteX130" fmla="*/ 7598047 w 11344648"/>
              <a:gd name="connsiteY130" fmla="*/ 525475 h 4394715"/>
              <a:gd name="connsiteX131" fmla="*/ 7642162 w 11344648"/>
              <a:gd name="connsiteY131" fmla="*/ 369686 h 4394715"/>
              <a:gd name="connsiteX132" fmla="*/ 7699188 w 11344648"/>
              <a:gd name="connsiteY132" fmla="*/ 329746 h 4394715"/>
              <a:gd name="connsiteX133" fmla="*/ 7729210 w 11344648"/>
              <a:gd name="connsiteY133" fmla="*/ 315277 h 4394715"/>
              <a:gd name="connsiteX134" fmla="*/ 7735253 w 11344648"/>
              <a:gd name="connsiteY134" fmla="*/ 304891 h 4394715"/>
              <a:gd name="connsiteX135" fmla="*/ 7786761 w 11344648"/>
              <a:gd name="connsiteY135" fmla="*/ 292523 h 4394715"/>
              <a:gd name="connsiteX136" fmla="*/ 7789939 w 11344648"/>
              <a:gd name="connsiteY136" fmla="*/ 330849 h 4394715"/>
              <a:gd name="connsiteX137" fmla="*/ 7761809 w 11344648"/>
              <a:gd name="connsiteY137" fmla="*/ 483916 h 4394715"/>
              <a:gd name="connsiteX138" fmla="*/ 7782576 w 11344648"/>
              <a:gd name="connsiteY138" fmla="*/ 506292 h 4394715"/>
              <a:gd name="connsiteX139" fmla="*/ 7804784 w 11344648"/>
              <a:gd name="connsiteY139" fmla="*/ 488116 h 4394715"/>
              <a:gd name="connsiteX140" fmla="*/ 7831985 w 11344648"/>
              <a:gd name="connsiteY140" fmla="*/ 425181 h 4394715"/>
              <a:gd name="connsiteX141" fmla="*/ 7859696 w 11344648"/>
              <a:gd name="connsiteY141" fmla="*/ 411826 h 4394715"/>
              <a:gd name="connsiteX142" fmla="*/ 7852049 w 11344648"/>
              <a:gd name="connsiteY142" fmla="*/ 435441 h 4394715"/>
              <a:gd name="connsiteX143" fmla="*/ 7842452 w 11344648"/>
              <a:gd name="connsiteY143" fmla="*/ 450031 h 4394715"/>
              <a:gd name="connsiteX144" fmla="*/ 7875291 w 11344648"/>
              <a:gd name="connsiteY144" fmla="*/ 484029 h 4394715"/>
              <a:gd name="connsiteX145" fmla="*/ 7893045 w 11344648"/>
              <a:gd name="connsiteY145" fmla="*/ 495402 h 4394715"/>
              <a:gd name="connsiteX146" fmla="*/ 7884109 w 11344648"/>
              <a:gd name="connsiteY146" fmla="*/ 619287 h 4394715"/>
              <a:gd name="connsiteX147" fmla="*/ 7856464 w 11344648"/>
              <a:gd name="connsiteY147" fmla="*/ 682747 h 4394715"/>
              <a:gd name="connsiteX148" fmla="*/ 7844945 w 11344648"/>
              <a:gd name="connsiteY148" fmla="*/ 739961 h 4394715"/>
              <a:gd name="connsiteX149" fmla="*/ 7894683 w 11344648"/>
              <a:gd name="connsiteY149" fmla="*/ 636581 h 4394715"/>
              <a:gd name="connsiteX150" fmla="*/ 7918980 w 11344648"/>
              <a:gd name="connsiteY150" fmla="*/ 602894 h 4394715"/>
              <a:gd name="connsiteX151" fmla="*/ 7941483 w 11344648"/>
              <a:gd name="connsiteY151" fmla="*/ 595370 h 4394715"/>
              <a:gd name="connsiteX152" fmla="*/ 7955802 w 11344648"/>
              <a:gd name="connsiteY152" fmla="*/ 590582 h 4394715"/>
              <a:gd name="connsiteX153" fmla="*/ 7993640 w 11344648"/>
              <a:gd name="connsiteY153" fmla="*/ 580144 h 4394715"/>
              <a:gd name="connsiteX154" fmla="*/ 7996643 w 11344648"/>
              <a:gd name="connsiteY154" fmla="*/ 583384 h 4394715"/>
              <a:gd name="connsiteX155" fmla="*/ 8020545 w 11344648"/>
              <a:gd name="connsiteY155" fmla="*/ 498017 h 4394715"/>
              <a:gd name="connsiteX156" fmla="*/ 8074419 w 11344648"/>
              <a:gd name="connsiteY156" fmla="*/ 372163 h 4394715"/>
              <a:gd name="connsiteX157" fmla="*/ 8106361 w 11344648"/>
              <a:gd name="connsiteY157" fmla="*/ 380748 h 4394715"/>
              <a:gd name="connsiteX158" fmla="*/ 8124073 w 11344648"/>
              <a:gd name="connsiteY158" fmla="*/ 357942 h 4394715"/>
              <a:gd name="connsiteX159" fmla="*/ 8127321 w 11344648"/>
              <a:gd name="connsiteY159" fmla="*/ 376357 h 4394715"/>
              <a:gd name="connsiteX160" fmla="*/ 8125077 w 11344648"/>
              <a:gd name="connsiteY160" fmla="*/ 388283 h 4394715"/>
              <a:gd name="connsiteX161" fmla="*/ 8126082 w 11344648"/>
              <a:gd name="connsiteY161" fmla="*/ 418625 h 4394715"/>
              <a:gd name="connsiteX162" fmla="*/ 8112856 w 11344648"/>
              <a:gd name="connsiteY162" fmla="*/ 417577 h 4394715"/>
              <a:gd name="connsiteX163" fmla="*/ 8102878 w 11344648"/>
              <a:gd name="connsiteY163" fmla="*/ 434943 h 4394715"/>
              <a:gd name="connsiteX164" fmla="*/ 8099631 w 11344648"/>
              <a:gd name="connsiteY164" fmla="*/ 416528 h 4394715"/>
              <a:gd name="connsiteX165" fmla="*/ 8101874 w 11344648"/>
              <a:gd name="connsiteY165" fmla="*/ 404601 h 4394715"/>
              <a:gd name="connsiteX166" fmla="*/ 8056237 w 11344648"/>
              <a:gd name="connsiteY166" fmla="*/ 540187 h 4394715"/>
              <a:gd name="connsiteX167" fmla="*/ 8030627 w 11344648"/>
              <a:gd name="connsiteY167" fmla="*/ 601140 h 4394715"/>
              <a:gd name="connsiteX168" fmla="*/ 8033101 w 11344648"/>
              <a:gd name="connsiteY168" fmla="*/ 601795 h 4394715"/>
              <a:gd name="connsiteX169" fmla="*/ 8044314 w 11344648"/>
              <a:gd name="connsiteY169" fmla="*/ 649482 h 4394715"/>
              <a:gd name="connsiteX170" fmla="*/ 8042070 w 11344648"/>
              <a:gd name="connsiteY170" fmla="*/ 662031 h 4394715"/>
              <a:gd name="connsiteX171" fmla="*/ 8042563 w 11344648"/>
              <a:gd name="connsiteY171" fmla="*/ 669453 h 4394715"/>
              <a:gd name="connsiteX172" fmla="*/ 8047077 w 11344648"/>
              <a:gd name="connsiteY172" fmla="*/ 660010 h 4394715"/>
              <a:gd name="connsiteX173" fmla="*/ 8100953 w 11344648"/>
              <a:gd name="connsiteY173" fmla="*/ 616917 h 4394715"/>
              <a:gd name="connsiteX174" fmla="*/ 8119967 w 11344648"/>
              <a:gd name="connsiteY174" fmla="*/ 592806 h 4394715"/>
              <a:gd name="connsiteX175" fmla="*/ 8129693 w 11344648"/>
              <a:gd name="connsiteY175" fmla="*/ 570166 h 4394715"/>
              <a:gd name="connsiteX176" fmla="*/ 8121984 w 11344648"/>
              <a:gd name="connsiteY176" fmla="*/ 566732 h 4394715"/>
              <a:gd name="connsiteX177" fmla="*/ 8114711 w 11344648"/>
              <a:gd name="connsiteY177" fmla="*/ 535489 h 4394715"/>
              <a:gd name="connsiteX178" fmla="*/ 8122344 w 11344648"/>
              <a:gd name="connsiteY178" fmla="*/ 525071 h 4394715"/>
              <a:gd name="connsiteX179" fmla="*/ 8128281 w 11344648"/>
              <a:gd name="connsiteY179" fmla="*/ 534884 h 4394715"/>
              <a:gd name="connsiteX180" fmla="*/ 8134769 w 11344648"/>
              <a:gd name="connsiteY180" fmla="*/ 552381 h 4394715"/>
              <a:gd name="connsiteX181" fmla="*/ 8142502 w 11344648"/>
              <a:gd name="connsiteY181" fmla="*/ 536029 h 4394715"/>
              <a:gd name="connsiteX182" fmla="*/ 8133369 w 11344648"/>
              <a:gd name="connsiteY182" fmla="*/ 474189 h 4394715"/>
              <a:gd name="connsiteX183" fmla="*/ 8164851 w 11344648"/>
              <a:gd name="connsiteY183" fmla="*/ 416470 h 4394715"/>
              <a:gd name="connsiteX184" fmla="*/ 8175927 w 11344648"/>
              <a:gd name="connsiteY184" fmla="*/ 402933 h 4394715"/>
              <a:gd name="connsiteX185" fmla="*/ 8207009 w 11344648"/>
              <a:gd name="connsiteY185" fmla="*/ 368944 h 4394715"/>
              <a:gd name="connsiteX186" fmla="*/ 8238343 w 11344648"/>
              <a:gd name="connsiteY186" fmla="*/ 380591 h 4394715"/>
              <a:gd name="connsiteX187" fmla="*/ 8246015 w 11344648"/>
              <a:gd name="connsiteY187" fmla="*/ 387513 h 4394715"/>
              <a:gd name="connsiteX188" fmla="*/ 8249241 w 11344648"/>
              <a:gd name="connsiteY188" fmla="*/ 383831 h 4394715"/>
              <a:gd name="connsiteX189" fmla="*/ 8269602 w 11344648"/>
              <a:gd name="connsiteY189" fmla="*/ 373706 h 4394715"/>
              <a:gd name="connsiteX190" fmla="*/ 8297118 w 11344648"/>
              <a:gd name="connsiteY190" fmla="*/ 397812 h 4394715"/>
              <a:gd name="connsiteX191" fmla="*/ 8288181 w 11344648"/>
              <a:gd name="connsiteY191" fmla="*/ 521698 h 4394715"/>
              <a:gd name="connsiteX192" fmla="*/ 8370099 w 11344648"/>
              <a:gd name="connsiteY192" fmla="*/ 419936 h 4394715"/>
              <a:gd name="connsiteX193" fmla="*/ 8386624 w 11344648"/>
              <a:gd name="connsiteY193" fmla="*/ 402008 h 4394715"/>
              <a:gd name="connsiteX194" fmla="*/ 8397451 w 11344648"/>
              <a:gd name="connsiteY194" fmla="*/ 416719 h 4394715"/>
              <a:gd name="connsiteX195" fmla="*/ 8420889 w 11344648"/>
              <a:gd name="connsiteY195" fmla="*/ 427845 h 4394715"/>
              <a:gd name="connsiteX196" fmla="*/ 8431909 w 11344648"/>
              <a:gd name="connsiteY196" fmla="*/ 405093 h 4394715"/>
              <a:gd name="connsiteX197" fmla="*/ 8446664 w 11344648"/>
              <a:gd name="connsiteY197" fmla="*/ 373071 h 4394715"/>
              <a:gd name="connsiteX198" fmla="*/ 8495504 w 11344648"/>
              <a:gd name="connsiteY198" fmla="*/ 371954 h 4394715"/>
              <a:gd name="connsiteX199" fmla="*/ 8470626 w 11344648"/>
              <a:gd name="connsiteY199" fmla="*/ 401381 h 4394715"/>
              <a:gd name="connsiteX200" fmla="*/ 8457837 w 11344648"/>
              <a:gd name="connsiteY200" fmla="*/ 410037 h 4394715"/>
              <a:gd name="connsiteX201" fmla="*/ 8486251 w 11344648"/>
              <a:gd name="connsiteY201" fmla="*/ 408798 h 4394715"/>
              <a:gd name="connsiteX202" fmla="*/ 8502581 w 11344648"/>
              <a:gd name="connsiteY202" fmla="*/ 428330 h 4394715"/>
              <a:gd name="connsiteX203" fmla="*/ 8502041 w 11344648"/>
              <a:gd name="connsiteY203" fmla="*/ 443539 h 4394715"/>
              <a:gd name="connsiteX204" fmla="*/ 8535211 w 11344648"/>
              <a:gd name="connsiteY204" fmla="*/ 532184 h 4394715"/>
              <a:gd name="connsiteX205" fmla="*/ 8557897 w 11344648"/>
              <a:gd name="connsiteY205" fmla="*/ 628372 h 4394715"/>
              <a:gd name="connsiteX206" fmla="*/ 8561616 w 11344648"/>
              <a:gd name="connsiteY206" fmla="*/ 651492 h 4394715"/>
              <a:gd name="connsiteX207" fmla="*/ 8558530 w 11344648"/>
              <a:gd name="connsiteY207" fmla="*/ 684591 h 4394715"/>
              <a:gd name="connsiteX208" fmla="*/ 8567647 w 11344648"/>
              <a:gd name="connsiteY208" fmla="*/ 696722 h 4394715"/>
              <a:gd name="connsiteX209" fmla="*/ 8607362 w 11344648"/>
              <a:gd name="connsiteY209" fmla="*/ 673612 h 4394715"/>
              <a:gd name="connsiteX210" fmla="*/ 8680802 w 11344648"/>
              <a:gd name="connsiteY210" fmla="*/ 580233 h 4394715"/>
              <a:gd name="connsiteX211" fmla="*/ 8707944 w 11344648"/>
              <a:gd name="connsiteY211" fmla="*/ 579025 h 4394715"/>
              <a:gd name="connsiteX212" fmla="*/ 8720017 w 11344648"/>
              <a:gd name="connsiteY212" fmla="*/ 586786 h 4394715"/>
              <a:gd name="connsiteX213" fmla="*/ 8742272 w 11344648"/>
              <a:gd name="connsiteY213" fmla="*/ 634407 h 4394715"/>
              <a:gd name="connsiteX214" fmla="*/ 8669131 w 11344648"/>
              <a:gd name="connsiteY214" fmla="*/ 709989 h 4394715"/>
              <a:gd name="connsiteX215" fmla="*/ 8662695 w 11344648"/>
              <a:gd name="connsiteY215" fmla="*/ 729839 h 4394715"/>
              <a:gd name="connsiteX216" fmla="*/ 8632460 w 11344648"/>
              <a:gd name="connsiteY216" fmla="*/ 753712 h 4394715"/>
              <a:gd name="connsiteX217" fmla="*/ 8622537 w 11344648"/>
              <a:gd name="connsiteY217" fmla="*/ 754080 h 4394715"/>
              <a:gd name="connsiteX218" fmla="*/ 8619272 w 11344648"/>
              <a:gd name="connsiteY218" fmla="*/ 756666 h 4394715"/>
              <a:gd name="connsiteX219" fmla="*/ 8625256 w 11344648"/>
              <a:gd name="connsiteY219" fmla="*/ 760951 h 4394715"/>
              <a:gd name="connsiteX220" fmla="*/ 8623323 w 11344648"/>
              <a:gd name="connsiteY220" fmla="*/ 771190 h 4394715"/>
              <a:gd name="connsiteX221" fmla="*/ 8632735 w 11344648"/>
              <a:gd name="connsiteY221" fmla="*/ 777709 h 4394715"/>
              <a:gd name="connsiteX222" fmla="*/ 8626474 w 11344648"/>
              <a:gd name="connsiteY222" fmla="*/ 787178 h 4394715"/>
              <a:gd name="connsiteX223" fmla="*/ 8621500 w 11344648"/>
              <a:gd name="connsiteY223" fmla="*/ 793651 h 4394715"/>
              <a:gd name="connsiteX224" fmla="*/ 8629034 w 11344648"/>
              <a:gd name="connsiteY224" fmla="*/ 798366 h 4394715"/>
              <a:gd name="connsiteX225" fmla="*/ 8635499 w 11344648"/>
              <a:gd name="connsiteY225" fmla="*/ 801436 h 4394715"/>
              <a:gd name="connsiteX226" fmla="*/ 8636403 w 11344648"/>
              <a:gd name="connsiteY226" fmla="*/ 801555 h 4394715"/>
              <a:gd name="connsiteX227" fmla="*/ 8636227 w 11344648"/>
              <a:gd name="connsiteY227" fmla="*/ 801781 h 4394715"/>
              <a:gd name="connsiteX228" fmla="*/ 8636847 w 11344648"/>
              <a:gd name="connsiteY228" fmla="*/ 802075 h 4394715"/>
              <a:gd name="connsiteX229" fmla="*/ 8647298 w 11344648"/>
              <a:gd name="connsiteY229" fmla="*/ 859319 h 4394715"/>
              <a:gd name="connsiteX230" fmla="*/ 8649384 w 11344648"/>
              <a:gd name="connsiteY230" fmla="*/ 862447 h 4394715"/>
              <a:gd name="connsiteX231" fmla="*/ 8661251 w 11344648"/>
              <a:gd name="connsiteY231" fmla="*/ 856175 h 4394715"/>
              <a:gd name="connsiteX232" fmla="*/ 8696525 w 11344648"/>
              <a:gd name="connsiteY232" fmla="*/ 814885 h 4394715"/>
              <a:gd name="connsiteX233" fmla="*/ 8739831 w 11344648"/>
              <a:gd name="connsiteY233" fmla="*/ 739445 h 4394715"/>
              <a:gd name="connsiteX234" fmla="*/ 8800349 w 11344648"/>
              <a:gd name="connsiteY234" fmla="*/ 648421 h 4394715"/>
              <a:gd name="connsiteX235" fmla="*/ 8817462 w 11344648"/>
              <a:gd name="connsiteY235" fmla="*/ 638766 h 4394715"/>
              <a:gd name="connsiteX236" fmla="*/ 8827988 w 11344648"/>
              <a:gd name="connsiteY236" fmla="*/ 617548 h 4394715"/>
              <a:gd name="connsiteX237" fmla="*/ 8832279 w 11344648"/>
              <a:gd name="connsiteY237" fmla="*/ 604315 h 4394715"/>
              <a:gd name="connsiteX238" fmla="*/ 8898187 w 11344648"/>
              <a:gd name="connsiteY238" fmla="*/ 515420 h 4394715"/>
              <a:gd name="connsiteX239" fmla="*/ 8987840 w 11344648"/>
              <a:gd name="connsiteY239" fmla="*/ 385157 h 4394715"/>
              <a:gd name="connsiteX240" fmla="*/ 9005802 w 11344648"/>
              <a:gd name="connsiteY240" fmla="*/ 365386 h 4394715"/>
              <a:gd name="connsiteX241" fmla="*/ 9032645 w 11344648"/>
              <a:gd name="connsiteY241" fmla="*/ 381975 h 4394715"/>
              <a:gd name="connsiteX242" fmla="*/ 9060935 w 11344648"/>
              <a:gd name="connsiteY242" fmla="*/ 433478 h 4394715"/>
              <a:gd name="connsiteX243" fmla="*/ 9045171 w 11344648"/>
              <a:gd name="connsiteY243" fmla="*/ 483977 h 4394715"/>
              <a:gd name="connsiteX244" fmla="*/ 9032049 w 11344648"/>
              <a:gd name="connsiteY244" fmla="*/ 498196 h 4394715"/>
              <a:gd name="connsiteX245" fmla="*/ 8997524 w 11344648"/>
              <a:gd name="connsiteY245" fmla="*/ 535302 h 4394715"/>
              <a:gd name="connsiteX246" fmla="*/ 9003911 w 11344648"/>
              <a:gd name="connsiteY246" fmla="*/ 558731 h 4394715"/>
              <a:gd name="connsiteX247" fmla="*/ 9010498 w 11344648"/>
              <a:gd name="connsiteY247" fmla="*/ 570295 h 4394715"/>
              <a:gd name="connsiteX248" fmla="*/ 8993484 w 11344648"/>
              <a:gd name="connsiteY248" fmla="*/ 574016 h 4394715"/>
              <a:gd name="connsiteX249" fmla="*/ 8966043 w 11344648"/>
              <a:gd name="connsiteY249" fmla="*/ 593023 h 4394715"/>
              <a:gd name="connsiteX250" fmla="*/ 8930322 w 11344648"/>
              <a:gd name="connsiteY250" fmla="*/ 701321 h 4394715"/>
              <a:gd name="connsiteX251" fmla="*/ 8920694 w 11344648"/>
              <a:gd name="connsiteY251" fmla="*/ 749768 h 4394715"/>
              <a:gd name="connsiteX252" fmla="*/ 8928028 w 11344648"/>
              <a:gd name="connsiteY252" fmla="*/ 757149 h 4394715"/>
              <a:gd name="connsiteX253" fmla="*/ 8953873 w 11344648"/>
              <a:gd name="connsiteY253" fmla="*/ 752441 h 4394715"/>
              <a:gd name="connsiteX254" fmla="*/ 8959561 w 11344648"/>
              <a:gd name="connsiteY254" fmla="*/ 736774 h 4394715"/>
              <a:gd name="connsiteX255" fmla="*/ 8963401 w 11344648"/>
              <a:gd name="connsiteY255" fmla="*/ 709927 h 4394715"/>
              <a:gd name="connsiteX256" fmla="*/ 9025217 w 11344648"/>
              <a:gd name="connsiteY256" fmla="*/ 622400 h 4394715"/>
              <a:gd name="connsiteX257" fmla="*/ 9046421 w 11344648"/>
              <a:gd name="connsiteY257" fmla="*/ 611377 h 4394715"/>
              <a:gd name="connsiteX258" fmla="*/ 9079351 w 11344648"/>
              <a:gd name="connsiteY258" fmla="*/ 588570 h 4394715"/>
              <a:gd name="connsiteX259" fmla="*/ 9127049 w 11344648"/>
              <a:gd name="connsiteY259" fmla="*/ 574589 h 4394715"/>
              <a:gd name="connsiteX260" fmla="*/ 9141368 w 11344648"/>
              <a:gd name="connsiteY260" fmla="*/ 569802 h 4394715"/>
              <a:gd name="connsiteX261" fmla="*/ 9184474 w 11344648"/>
              <a:gd name="connsiteY261" fmla="*/ 506229 h 4394715"/>
              <a:gd name="connsiteX262" fmla="*/ 9266046 w 11344648"/>
              <a:gd name="connsiteY262" fmla="*/ 372768 h 4394715"/>
              <a:gd name="connsiteX263" fmla="*/ 9329259 w 11344648"/>
              <a:gd name="connsiteY263" fmla="*/ 282808 h 4394715"/>
              <a:gd name="connsiteX264" fmla="*/ 9337840 w 11344648"/>
              <a:gd name="connsiteY264" fmla="*/ 256341 h 4394715"/>
              <a:gd name="connsiteX265" fmla="*/ 9362037 w 11344648"/>
              <a:gd name="connsiteY265" fmla="*/ 228587 h 4394715"/>
              <a:gd name="connsiteX266" fmla="*/ 9371716 w 11344648"/>
              <a:gd name="connsiteY266" fmla="*/ 217485 h 4394715"/>
              <a:gd name="connsiteX267" fmla="*/ 9382742 w 11344648"/>
              <a:gd name="connsiteY267" fmla="*/ 166604 h 4394715"/>
              <a:gd name="connsiteX268" fmla="*/ 9404994 w 11344648"/>
              <a:gd name="connsiteY268" fmla="*/ 133601 h 4394715"/>
              <a:gd name="connsiteX269" fmla="*/ 9425374 w 11344648"/>
              <a:gd name="connsiteY269" fmla="*/ 121133 h 4394715"/>
              <a:gd name="connsiteX270" fmla="*/ 9440218 w 11344648"/>
              <a:gd name="connsiteY270" fmla="*/ 135589 h 4394715"/>
              <a:gd name="connsiteX271" fmla="*/ 9450895 w 11344648"/>
              <a:gd name="connsiteY271" fmla="*/ 145785 h 4394715"/>
              <a:gd name="connsiteX272" fmla="*/ 9485522 w 11344648"/>
              <a:gd name="connsiteY272" fmla="*/ 183368 h 4394715"/>
              <a:gd name="connsiteX273" fmla="*/ 9434832 w 11344648"/>
              <a:gd name="connsiteY273" fmla="*/ 294707 h 4394715"/>
              <a:gd name="connsiteX274" fmla="*/ 9417421 w 11344648"/>
              <a:gd name="connsiteY274" fmla="*/ 322158 h 4394715"/>
              <a:gd name="connsiteX275" fmla="*/ 9368380 w 11344648"/>
              <a:gd name="connsiteY275" fmla="*/ 456542 h 4394715"/>
              <a:gd name="connsiteX276" fmla="*/ 9365887 w 11344648"/>
              <a:gd name="connsiteY276" fmla="*/ 524235 h 4394715"/>
              <a:gd name="connsiteX277" fmla="*/ 9362695 w 11344648"/>
              <a:gd name="connsiteY277" fmla="*/ 552832 h 4394715"/>
              <a:gd name="connsiteX278" fmla="*/ 9363892 w 11344648"/>
              <a:gd name="connsiteY278" fmla="*/ 562264 h 4394715"/>
              <a:gd name="connsiteX279" fmla="*/ 9374121 w 11344648"/>
              <a:gd name="connsiteY279" fmla="*/ 558845 h 4394715"/>
              <a:gd name="connsiteX280" fmla="*/ 9427005 w 11344648"/>
              <a:gd name="connsiteY280" fmla="*/ 478236 h 4394715"/>
              <a:gd name="connsiteX281" fmla="*/ 9477993 w 11344648"/>
              <a:gd name="connsiteY281" fmla="*/ 349101 h 4394715"/>
              <a:gd name="connsiteX282" fmla="*/ 9480138 w 11344648"/>
              <a:gd name="connsiteY282" fmla="*/ 342486 h 4394715"/>
              <a:gd name="connsiteX283" fmla="*/ 9508327 w 11344648"/>
              <a:gd name="connsiteY283" fmla="*/ 319295 h 4394715"/>
              <a:gd name="connsiteX284" fmla="*/ 9522049 w 11344648"/>
              <a:gd name="connsiteY284" fmla="*/ 350104 h 4394715"/>
              <a:gd name="connsiteX285" fmla="*/ 9508330 w 11344648"/>
              <a:gd name="connsiteY285" fmla="*/ 399919 h 4394715"/>
              <a:gd name="connsiteX286" fmla="*/ 9470463 w 11344648"/>
              <a:gd name="connsiteY286" fmla="*/ 514834 h 4394715"/>
              <a:gd name="connsiteX287" fmla="*/ 9480743 w 11344648"/>
              <a:gd name="connsiteY287" fmla="*/ 548761 h 4394715"/>
              <a:gd name="connsiteX288" fmla="*/ 9509530 w 11344648"/>
              <a:gd name="connsiteY288" fmla="*/ 570599 h 4394715"/>
              <a:gd name="connsiteX289" fmla="*/ 9522055 w 11344648"/>
              <a:gd name="connsiteY289" fmla="*/ 591976 h 4394715"/>
              <a:gd name="connsiteX290" fmla="*/ 9505589 w 11344648"/>
              <a:gd name="connsiteY290" fmla="*/ 603381 h 4394715"/>
              <a:gd name="connsiteX291" fmla="*/ 9486531 w 11344648"/>
              <a:gd name="connsiteY291" fmla="*/ 607786 h 4394715"/>
              <a:gd name="connsiteX292" fmla="*/ 9491920 w 11344648"/>
              <a:gd name="connsiteY292" fmla="*/ 609917 h 4394715"/>
              <a:gd name="connsiteX293" fmla="*/ 9505991 w 11344648"/>
              <a:gd name="connsiteY293" fmla="*/ 660273 h 4394715"/>
              <a:gd name="connsiteX294" fmla="*/ 9479847 w 11344648"/>
              <a:gd name="connsiteY294" fmla="*/ 682780 h 4394715"/>
              <a:gd name="connsiteX295" fmla="*/ 9482318 w 11344648"/>
              <a:gd name="connsiteY295" fmla="*/ 717350 h 4394715"/>
              <a:gd name="connsiteX296" fmla="*/ 9490325 w 11344648"/>
              <a:gd name="connsiteY296" fmla="*/ 747595 h 4394715"/>
              <a:gd name="connsiteX297" fmla="*/ 9504475 w 11344648"/>
              <a:gd name="connsiteY297" fmla="*/ 733468 h 4394715"/>
              <a:gd name="connsiteX298" fmla="*/ 9534365 w 11344648"/>
              <a:gd name="connsiteY298" fmla="*/ 704955 h 4394715"/>
              <a:gd name="connsiteX299" fmla="*/ 9522307 w 11344648"/>
              <a:gd name="connsiteY299" fmla="*/ 698081 h 4394715"/>
              <a:gd name="connsiteX300" fmla="*/ 9519063 w 11344648"/>
              <a:gd name="connsiteY300" fmla="*/ 689332 h 4394715"/>
              <a:gd name="connsiteX301" fmla="*/ 9540867 w 11344648"/>
              <a:gd name="connsiteY301" fmla="*/ 683027 h 4394715"/>
              <a:gd name="connsiteX302" fmla="*/ 9549211 w 11344648"/>
              <a:gd name="connsiteY302" fmla="*/ 683829 h 4394715"/>
              <a:gd name="connsiteX303" fmla="*/ 9562731 w 11344648"/>
              <a:gd name="connsiteY303" fmla="*/ 642896 h 4394715"/>
              <a:gd name="connsiteX304" fmla="*/ 9615182 w 11344648"/>
              <a:gd name="connsiteY304" fmla="*/ 582204 h 4394715"/>
              <a:gd name="connsiteX305" fmla="*/ 9666855 w 11344648"/>
              <a:gd name="connsiteY305" fmla="*/ 596880 h 4394715"/>
              <a:gd name="connsiteX306" fmla="*/ 9697888 w 11344648"/>
              <a:gd name="connsiteY306" fmla="*/ 604838 h 4394715"/>
              <a:gd name="connsiteX307" fmla="*/ 9693426 w 11344648"/>
              <a:gd name="connsiteY307" fmla="*/ 623655 h 4394715"/>
              <a:gd name="connsiteX308" fmla="*/ 9692084 w 11344648"/>
              <a:gd name="connsiteY308" fmla="*/ 634717 h 4394715"/>
              <a:gd name="connsiteX309" fmla="*/ 9723392 w 11344648"/>
              <a:gd name="connsiteY309" fmla="*/ 688371 h 4394715"/>
              <a:gd name="connsiteX310" fmla="*/ 9731556 w 11344648"/>
              <a:gd name="connsiteY310" fmla="*/ 699020 h 4394715"/>
              <a:gd name="connsiteX311" fmla="*/ 9757700 w 11344648"/>
              <a:gd name="connsiteY311" fmla="*/ 684336 h 4394715"/>
              <a:gd name="connsiteX312" fmla="*/ 9794802 w 11344648"/>
              <a:gd name="connsiteY312" fmla="*/ 735199 h 4394715"/>
              <a:gd name="connsiteX313" fmla="*/ 9786740 w 11344648"/>
              <a:gd name="connsiteY313" fmla="*/ 828660 h 4394715"/>
              <a:gd name="connsiteX314" fmla="*/ 9794602 w 11344648"/>
              <a:gd name="connsiteY314" fmla="*/ 847786 h 4394715"/>
              <a:gd name="connsiteX315" fmla="*/ 9823567 w 11344648"/>
              <a:gd name="connsiteY315" fmla="*/ 833826 h 4394715"/>
              <a:gd name="connsiteX316" fmla="*/ 9837397 w 11344648"/>
              <a:gd name="connsiteY316" fmla="*/ 791747 h 4394715"/>
              <a:gd name="connsiteX317" fmla="*/ 9863278 w 11344648"/>
              <a:gd name="connsiteY317" fmla="*/ 704279 h 4394715"/>
              <a:gd name="connsiteX318" fmla="*/ 9866401 w 11344648"/>
              <a:gd name="connsiteY318" fmla="*/ 696524 h 4394715"/>
              <a:gd name="connsiteX319" fmla="*/ 9894939 w 11344648"/>
              <a:gd name="connsiteY319" fmla="*/ 641107 h 4394715"/>
              <a:gd name="connsiteX320" fmla="*/ 9964267 w 11344648"/>
              <a:gd name="connsiteY320" fmla="*/ 372297 h 4394715"/>
              <a:gd name="connsiteX321" fmla="*/ 9981947 w 11344648"/>
              <a:gd name="connsiteY321" fmla="*/ 355442 h 4394715"/>
              <a:gd name="connsiteX322" fmla="*/ 9996643 w 11344648"/>
              <a:gd name="connsiteY322" fmla="*/ 369191 h 4394715"/>
              <a:gd name="connsiteX323" fmla="*/ 10011914 w 11344648"/>
              <a:gd name="connsiteY323" fmla="*/ 420160 h 4394715"/>
              <a:gd name="connsiteX324" fmla="*/ 10016492 w 11344648"/>
              <a:gd name="connsiteY324" fmla="*/ 478365 h 4394715"/>
              <a:gd name="connsiteX325" fmla="*/ 10013495 w 11344648"/>
              <a:gd name="connsiteY325" fmla="*/ 536055 h 4394715"/>
              <a:gd name="connsiteX326" fmla="*/ 10053581 w 11344648"/>
              <a:gd name="connsiteY326" fmla="*/ 556315 h 4394715"/>
              <a:gd name="connsiteX327" fmla="*/ 10070660 w 11344648"/>
              <a:gd name="connsiteY327" fmla="*/ 556417 h 4394715"/>
              <a:gd name="connsiteX328" fmla="*/ 10062635 w 11344648"/>
              <a:gd name="connsiteY328" fmla="*/ 568617 h 4394715"/>
              <a:gd name="connsiteX329" fmla="*/ 10059350 w 11344648"/>
              <a:gd name="connsiteY329" fmla="*/ 607697 h 4394715"/>
              <a:gd name="connsiteX330" fmla="*/ 10092767 w 11344648"/>
              <a:gd name="connsiteY330" fmla="*/ 602008 h 4394715"/>
              <a:gd name="connsiteX331" fmla="*/ 10121004 w 11344648"/>
              <a:gd name="connsiteY331" fmla="*/ 555068 h 4394715"/>
              <a:gd name="connsiteX332" fmla="*/ 10127249 w 11344648"/>
              <a:gd name="connsiteY332" fmla="*/ 539560 h 4394715"/>
              <a:gd name="connsiteX333" fmla="*/ 10138383 w 11344648"/>
              <a:gd name="connsiteY333" fmla="*/ 546693 h 4394715"/>
              <a:gd name="connsiteX334" fmla="*/ 10157391 w 11344648"/>
              <a:gd name="connsiteY334" fmla="*/ 545864 h 4394715"/>
              <a:gd name="connsiteX335" fmla="*/ 10211635 w 11344648"/>
              <a:gd name="connsiteY335" fmla="*/ 461391 h 4394715"/>
              <a:gd name="connsiteX336" fmla="*/ 10217695 w 11344648"/>
              <a:gd name="connsiteY336" fmla="*/ 441090 h 4394715"/>
              <a:gd name="connsiteX337" fmla="*/ 10224920 w 11344648"/>
              <a:gd name="connsiteY337" fmla="*/ 426007 h 4394715"/>
              <a:gd name="connsiteX338" fmla="*/ 10238988 w 11344648"/>
              <a:gd name="connsiteY338" fmla="*/ 370717 h 4394715"/>
              <a:gd name="connsiteX339" fmla="*/ 10233755 w 11344648"/>
              <a:gd name="connsiteY339" fmla="*/ 365793 h 4394715"/>
              <a:gd name="connsiteX340" fmla="*/ 10239716 w 11344648"/>
              <a:gd name="connsiteY340" fmla="*/ 360706 h 4394715"/>
              <a:gd name="connsiteX341" fmla="*/ 10241170 w 11344648"/>
              <a:gd name="connsiteY341" fmla="*/ 340687 h 4394715"/>
              <a:gd name="connsiteX342" fmla="*/ 10246404 w 11344648"/>
              <a:gd name="connsiteY342" fmla="*/ 345609 h 4394715"/>
              <a:gd name="connsiteX343" fmla="*/ 10248315 w 11344648"/>
              <a:gd name="connsiteY343" fmla="*/ 348074 h 4394715"/>
              <a:gd name="connsiteX344" fmla="*/ 10245677 w 11344648"/>
              <a:gd name="connsiteY344" fmla="*/ 355620 h 4394715"/>
              <a:gd name="connsiteX345" fmla="*/ 10250238 w 11344648"/>
              <a:gd name="connsiteY345" fmla="*/ 350554 h 4394715"/>
              <a:gd name="connsiteX346" fmla="*/ 10248315 w 11344648"/>
              <a:gd name="connsiteY346" fmla="*/ 348074 h 4394715"/>
              <a:gd name="connsiteX347" fmla="*/ 10251963 w 11344648"/>
              <a:gd name="connsiteY347" fmla="*/ 337639 h 4394715"/>
              <a:gd name="connsiteX348" fmla="*/ 10267196 w 11344648"/>
              <a:gd name="connsiteY348" fmla="*/ 290311 h 4394715"/>
              <a:gd name="connsiteX349" fmla="*/ 10293177 w 11344648"/>
              <a:gd name="connsiteY349" fmla="*/ 430551 h 4394715"/>
              <a:gd name="connsiteX350" fmla="*/ 10292315 w 11344648"/>
              <a:gd name="connsiteY350" fmla="*/ 454327 h 4394715"/>
              <a:gd name="connsiteX351" fmla="*/ 10299396 w 11344648"/>
              <a:gd name="connsiteY351" fmla="*/ 475340 h 4394715"/>
              <a:gd name="connsiteX352" fmla="*/ 10312136 w 11344648"/>
              <a:gd name="connsiteY352" fmla="*/ 544194 h 4394715"/>
              <a:gd name="connsiteX353" fmla="*/ 10355369 w 11344648"/>
              <a:gd name="connsiteY353" fmla="*/ 502525 h 4394715"/>
              <a:gd name="connsiteX354" fmla="*/ 10378391 w 11344648"/>
              <a:gd name="connsiteY354" fmla="*/ 495596 h 4394715"/>
              <a:gd name="connsiteX355" fmla="*/ 10397086 w 11344648"/>
              <a:gd name="connsiteY355" fmla="*/ 530332 h 4394715"/>
              <a:gd name="connsiteX356" fmla="*/ 10413399 w 11344648"/>
              <a:gd name="connsiteY356" fmla="*/ 578716 h 4394715"/>
              <a:gd name="connsiteX357" fmla="*/ 10422454 w 11344648"/>
              <a:gd name="connsiteY357" fmla="*/ 591018 h 4394715"/>
              <a:gd name="connsiteX358" fmla="*/ 10437161 w 11344648"/>
              <a:gd name="connsiteY358" fmla="*/ 577680 h 4394715"/>
              <a:gd name="connsiteX359" fmla="*/ 10442515 w 11344648"/>
              <a:gd name="connsiteY359" fmla="*/ 560518 h 4394715"/>
              <a:gd name="connsiteX360" fmla="*/ 10479405 w 11344648"/>
              <a:gd name="connsiteY360" fmla="*/ 430246 h 4394715"/>
              <a:gd name="connsiteX361" fmla="*/ 10527090 w 11344648"/>
              <a:gd name="connsiteY361" fmla="*/ 396848 h 4394715"/>
              <a:gd name="connsiteX362" fmla="*/ 10552194 w 11344648"/>
              <a:gd name="connsiteY362" fmla="*/ 384748 h 4394715"/>
              <a:gd name="connsiteX363" fmla="*/ 10557248 w 11344648"/>
              <a:gd name="connsiteY363" fmla="*/ 376064 h 4394715"/>
              <a:gd name="connsiteX364" fmla="*/ 10600319 w 11344648"/>
              <a:gd name="connsiteY364" fmla="*/ 365721 h 4394715"/>
              <a:gd name="connsiteX365" fmla="*/ 10602977 w 11344648"/>
              <a:gd name="connsiteY365" fmla="*/ 397770 h 4394715"/>
              <a:gd name="connsiteX366" fmla="*/ 10579454 w 11344648"/>
              <a:gd name="connsiteY366" fmla="*/ 525765 h 4394715"/>
              <a:gd name="connsiteX367" fmla="*/ 10596820 w 11344648"/>
              <a:gd name="connsiteY367" fmla="*/ 544477 h 4394715"/>
              <a:gd name="connsiteX368" fmla="*/ 10615390 w 11344648"/>
              <a:gd name="connsiteY368" fmla="*/ 529277 h 4394715"/>
              <a:gd name="connsiteX369" fmla="*/ 10638135 w 11344648"/>
              <a:gd name="connsiteY369" fmla="*/ 476651 h 4394715"/>
              <a:gd name="connsiteX370" fmla="*/ 10661308 w 11344648"/>
              <a:gd name="connsiteY370" fmla="*/ 465484 h 4394715"/>
              <a:gd name="connsiteX371" fmla="*/ 10654913 w 11344648"/>
              <a:gd name="connsiteY371" fmla="*/ 485231 h 4394715"/>
              <a:gd name="connsiteX372" fmla="*/ 10646888 w 11344648"/>
              <a:gd name="connsiteY372" fmla="*/ 497432 h 4394715"/>
              <a:gd name="connsiteX373" fmla="*/ 10674348 w 11344648"/>
              <a:gd name="connsiteY373" fmla="*/ 525861 h 4394715"/>
              <a:gd name="connsiteX374" fmla="*/ 10689195 w 11344648"/>
              <a:gd name="connsiteY374" fmla="*/ 535370 h 4394715"/>
              <a:gd name="connsiteX375" fmla="*/ 10681722 w 11344648"/>
              <a:gd name="connsiteY375" fmla="*/ 638963 h 4394715"/>
              <a:gd name="connsiteX376" fmla="*/ 10647515 w 11344648"/>
              <a:gd name="connsiteY376" fmla="*/ 747109 h 4394715"/>
              <a:gd name="connsiteX377" fmla="*/ 10622362 w 11344648"/>
              <a:gd name="connsiteY377" fmla="*/ 867556 h 4394715"/>
              <a:gd name="connsiteX378" fmla="*/ 10616117 w 11344648"/>
              <a:gd name="connsiteY378" fmla="*/ 883065 h 4394715"/>
              <a:gd name="connsiteX379" fmla="*/ 10588768 w 11344648"/>
              <a:gd name="connsiteY379" fmla="*/ 941573 h 4394715"/>
              <a:gd name="connsiteX380" fmla="*/ 10640673 w 11344648"/>
              <a:gd name="connsiteY380" fmla="*/ 941573 h 4394715"/>
              <a:gd name="connsiteX381" fmla="*/ 10653159 w 11344648"/>
              <a:gd name="connsiteY381" fmla="*/ 893169 h 4394715"/>
              <a:gd name="connsiteX382" fmla="*/ 10700504 w 11344648"/>
              <a:gd name="connsiteY382" fmla="*/ 790642 h 4394715"/>
              <a:gd name="connsiteX383" fmla="*/ 10714279 w 11344648"/>
              <a:gd name="connsiteY383" fmla="*/ 806917 h 4394715"/>
              <a:gd name="connsiteX384" fmla="*/ 10770164 w 11344648"/>
              <a:gd name="connsiteY384" fmla="*/ 629152 h 4394715"/>
              <a:gd name="connsiteX385" fmla="*/ 10840860 w 11344648"/>
              <a:gd name="connsiteY385" fmla="*/ 432317 h 4394715"/>
              <a:gd name="connsiteX386" fmla="*/ 10867570 w 11344648"/>
              <a:gd name="connsiteY386" fmla="*/ 439496 h 4394715"/>
              <a:gd name="connsiteX387" fmla="*/ 10882381 w 11344648"/>
              <a:gd name="connsiteY387" fmla="*/ 420426 h 4394715"/>
              <a:gd name="connsiteX388" fmla="*/ 10885097 w 11344648"/>
              <a:gd name="connsiteY388" fmla="*/ 435824 h 4394715"/>
              <a:gd name="connsiteX389" fmla="*/ 10883221 w 11344648"/>
              <a:gd name="connsiteY389" fmla="*/ 445797 h 4394715"/>
              <a:gd name="connsiteX390" fmla="*/ 10884060 w 11344648"/>
              <a:gd name="connsiteY390" fmla="*/ 471169 h 4394715"/>
              <a:gd name="connsiteX391" fmla="*/ 10873001 w 11344648"/>
              <a:gd name="connsiteY391" fmla="*/ 470292 h 4394715"/>
              <a:gd name="connsiteX392" fmla="*/ 10864658 w 11344648"/>
              <a:gd name="connsiteY392" fmla="*/ 484814 h 4394715"/>
              <a:gd name="connsiteX393" fmla="*/ 10861942 w 11344648"/>
              <a:gd name="connsiteY393" fmla="*/ 469416 h 4394715"/>
              <a:gd name="connsiteX394" fmla="*/ 10863818 w 11344648"/>
              <a:gd name="connsiteY394" fmla="*/ 459443 h 4394715"/>
              <a:gd name="connsiteX395" fmla="*/ 10825656 w 11344648"/>
              <a:gd name="connsiteY395" fmla="*/ 572820 h 4394715"/>
              <a:gd name="connsiteX396" fmla="*/ 10765180 w 11344648"/>
              <a:gd name="connsiteY396" fmla="*/ 745160 h 4394715"/>
              <a:gd name="connsiteX397" fmla="*/ 10727214 w 11344648"/>
              <a:gd name="connsiteY397" fmla="*/ 797821 h 4394715"/>
              <a:gd name="connsiteX398" fmla="*/ 10725142 w 11344648"/>
              <a:gd name="connsiteY398" fmla="*/ 868510 h 4394715"/>
              <a:gd name="connsiteX399" fmla="*/ 10705672 w 11344648"/>
              <a:gd name="connsiteY399" fmla="*/ 903026 h 4394715"/>
              <a:gd name="connsiteX400" fmla="*/ 10700974 w 11344648"/>
              <a:gd name="connsiteY400" fmla="*/ 914735 h 4394715"/>
              <a:gd name="connsiteX401" fmla="*/ 10746604 w 11344648"/>
              <a:gd name="connsiteY401" fmla="*/ 829550 h 4394715"/>
              <a:gd name="connsiteX402" fmla="*/ 10794547 w 11344648"/>
              <a:gd name="connsiteY402" fmla="*/ 722075 h 4394715"/>
              <a:gd name="connsiteX403" fmla="*/ 10863048 w 11344648"/>
              <a:gd name="connsiteY403" fmla="*/ 636982 h 4394715"/>
              <a:gd name="connsiteX404" fmla="*/ 10878948 w 11344648"/>
              <a:gd name="connsiteY404" fmla="*/ 616820 h 4394715"/>
              <a:gd name="connsiteX405" fmla="*/ 10933642 w 11344648"/>
              <a:gd name="connsiteY405" fmla="*/ 519632 h 4394715"/>
              <a:gd name="connsiteX406" fmla="*/ 10974808 w 11344648"/>
              <a:gd name="connsiteY406" fmla="*/ 456045 h 4394715"/>
              <a:gd name="connsiteX407" fmla="*/ 11004073 w 11344648"/>
              <a:gd name="connsiteY407" fmla="*/ 433607 h 4394715"/>
              <a:gd name="connsiteX408" fmla="*/ 11027082 w 11344648"/>
              <a:gd name="connsiteY408" fmla="*/ 453766 h 4394715"/>
              <a:gd name="connsiteX409" fmla="*/ 11019609 w 11344648"/>
              <a:gd name="connsiteY409" fmla="*/ 557359 h 4394715"/>
              <a:gd name="connsiteX410" fmla="*/ 11088109 w 11344648"/>
              <a:gd name="connsiteY410" fmla="*/ 472266 h 4394715"/>
              <a:gd name="connsiteX411" fmla="*/ 11101927 w 11344648"/>
              <a:gd name="connsiteY411" fmla="*/ 457273 h 4394715"/>
              <a:gd name="connsiteX412" fmla="*/ 11110981 w 11344648"/>
              <a:gd name="connsiteY412" fmla="*/ 469575 h 4394715"/>
              <a:gd name="connsiteX413" fmla="*/ 11130580 w 11344648"/>
              <a:gd name="connsiteY413" fmla="*/ 478879 h 4394715"/>
              <a:gd name="connsiteX414" fmla="*/ 11139795 w 11344648"/>
              <a:gd name="connsiteY414" fmla="*/ 459853 h 4394715"/>
              <a:gd name="connsiteX415" fmla="*/ 11152133 w 11344648"/>
              <a:gd name="connsiteY415" fmla="*/ 433076 h 4394715"/>
              <a:gd name="connsiteX416" fmla="*/ 11192973 w 11344648"/>
              <a:gd name="connsiteY416" fmla="*/ 432141 h 4394715"/>
              <a:gd name="connsiteX417" fmla="*/ 11172170 w 11344648"/>
              <a:gd name="connsiteY417" fmla="*/ 456750 h 4394715"/>
              <a:gd name="connsiteX418" fmla="*/ 11161476 w 11344648"/>
              <a:gd name="connsiteY418" fmla="*/ 463988 h 4394715"/>
              <a:gd name="connsiteX419" fmla="*/ 11185236 w 11344648"/>
              <a:gd name="connsiteY419" fmla="*/ 462952 h 4394715"/>
              <a:gd name="connsiteX420" fmla="*/ 11198891 w 11344648"/>
              <a:gd name="connsiteY420" fmla="*/ 479284 h 4394715"/>
              <a:gd name="connsiteX421" fmla="*/ 11198440 w 11344648"/>
              <a:gd name="connsiteY421" fmla="*/ 492002 h 4394715"/>
              <a:gd name="connsiteX422" fmla="*/ 11226177 w 11344648"/>
              <a:gd name="connsiteY422" fmla="*/ 566127 h 4394715"/>
              <a:gd name="connsiteX423" fmla="*/ 11245147 w 11344648"/>
              <a:gd name="connsiteY423" fmla="*/ 646560 h 4394715"/>
              <a:gd name="connsiteX424" fmla="*/ 11248256 w 11344648"/>
              <a:gd name="connsiteY424" fmla="*/ 665893 h 4394715"/>
              <a:gd name="connsiteX425" fmla="*/ 11260558 w 11344648"/>
              <a:gd name="connsiteY425" fmla="*/ 720376 h 4394715"/>
              <a:gd name="connsiteX426" fmla="*/ 11287128 w 11344648"/>
              <a:gd name="connsiteY426" fmla="*/ 747151 h 4394715"/>
              <a:gd name="connsiteX427" fmla="*/ 11298552 w 11344648"/>
              <a:gd name="connsiteY427" fmla="*/ 772893 h 4394715"/>
              <a:gd name="connsiteX428" fmla="*/ 11304632 w 11344648"/>
              <a:gd name="connsiteY428" fmla="*/ 788710 h 4394715"/>
              <a:gd name="connsiteX429" fmla="*/ 11311165 w 11344648"/>
              <a:gd name="connsiteY429" fmla="*/ 791812 h 4394715"/>
              <a:gd name="connsiteX430" fmla="*/ 11319904 w 11344648"/>
              <a:gd name="connsiteY430" fmla="*/ 839678 h 4394715"/>
              <a:gd name="connsiteX431" fmla="*/ 11332519 w 11344648"/>
              <a:gd name="connsiteY431" fmla="*/ 858598 h 4394715"/>
              <a:gd name="connsiteX432" fmla="*/ 11332493 w 11344648"/>
              <a:gd name="connsiteY432" fmla="*/ 912772 h 4394715"/>
              <a:gd name="connsiteX433" fmla="*/ 11295779 w 11344648"/>
              <a:gd name="connsiteY433" fmla="*/ 984629 h 4394715"/>
              <a:gd name="connsiteX434" fmla="*/ 11293548 w 11344648"/>
              <a:gd name="connsiteY434" fmla="*/ 994037 h 4394715"/>
              <a:gd name="connsiteX435" fmla="*/ 11277748 w 11344648"/>
              <a:gd name="connsiteY435" fmla="*/ 1118309 h 4394715"/>
              <a:gd name="connsiteX436" fmla="*/ 11258828 w 11344648"/>
              <a:gd name="connsiteY436" fmla="*/ 1250335 h 4394715"/>
              <a:gd name="connsiteX437" fmla="*/ 11217912 w 11344648"/>
              <a:gd name="connsiteY437" fmla="*/ 1413793 h 4394715"/>
              <a:gd name="connsiteX438" fmla="*/ 11203129 w 11344648"/>
              <a:gd name="connsiteY438" fmla="*/ 1589654 h 4394715"/>
              <a:gd name="connsiteX439" fmla="*/ 11224645 w 11344648"/>
              <a:gd name="connsiteY439" fmla="*/ 1625114 h 4394715"/>
              <a:gd name="connsiteX440" fmla="*/ 11226658 w 11344648"/>
              <a:gd name="connsiteY440" fmla="*/ 1626877 h 4394715"/>
              <a:gd name="connsiteX441" fmla="*/ 11227409 w 11344648"/>
              <a:gd name="connsiteY441" fmla="*/ 1617352 h 4394715"/>
              <a:gd name="connsiteX442" fmla="*/ 11218245 w 11344648"/>
              <a:gd name="connsiteY442" fmla="*/ 1599105 h 4394715"/>
              <a:gd name="connsiteX443" fmla="*/ 11234229 w 11344648"/>
              <a:gd name="connsiteY443" fmla="*/ 1545067 h 4394715"/>
              <a:gd name="connsiteX444" fmla="*/ 11240543 w 11344648"/>
              <a:gd name="connsiteY444" fmla="*/ 1517225 h 4394715"/>
              <a:gd name="connsiteX445" fmla="*/ 11234407 w 11344648"/>
              <a:gd name="connsiteY445" fmla="*/ 1404657 h 4394715"/>
              <a:gd name="connsiteX446" fmla="*/ 11244680 w 11344648"/>
              <a:gd name="connsiteY446" fmla="*/ 1376250 h 4394715"/>
              <a:gd name="connsiteX447" fmla="*/ 11270732 w 11344648"/>
              <a:gd name="connsiteY447" fmla="*/ 1425001 h 4394715"/>
              <a:gd name="connsiteX448" fmla="*/ 11290469 w 11344648"/>
              <a:gd name="connsiteY448" fmla="*/ 1501596 h 4394715"/>
              <a:gd name="connsiteX449" fmla="*/ 11287282 w 11344648"/>
              <a:gd name="connsiteY449" fmla="*/ 1555226 h 4394715"/>
              <a:gd name="connsiteX450" fmla="*/ 11279135 w 11344648"/>
              <a:gd name="connsiteY450" fmla="*/ 1593877 h 4394715"/>
              <a:gd name="connsiteX451" fmla="*/ 11278955 w 11344648"/>
              <a:gd name="connsiteY451" fmla="*/ 1596796 h 4394715"/>
              <a:gd name="connsiteX452" fmla="*/ 11279408 w 11344648"/>
              <a:gd name="connsiteY452" fmla="*/ 1602048 h 4394715"/>
              <a:gd name="connsiteX453" fmla="*/ 11278587 w 11344648"/>
              <a:gd name="connsiteY453" fmla="*/ 1602801 h 4394715"/>
              <a:gd name="connsiteX454" fmla="*/ 11278354 w 11344648"/>
              <a:gd name="connsiteY454" fmla="*/ 1606597 h 4394715"/>
              <a:gd name="connsiteX455" fmla="*/ 11280039 w 11344648"/>
              <a:gd name="connsiteY455" fmla="*/ 1609388 h 4394715"/>
              <a:gd name="connsiteX456" fmla="*/ 11279408 w 11344648"/>
              <a:gd name="connsiteY456" fmla="*/ 1602048 h 4394715"/>
              <a:gd name="connsiteX457" fmla="*/ 11281838 w 11344648"/>
              <a:gd name="connsiteY457" fmla="*/ 1599822 h 4394715"/>
              <a:gd name="connsiteX458" fmla="*/ 11288041 w 11344648"/>
              <a:gd name="connsiteY458" fmla="*/ 1595461 h 4394715"/>
              <a:gd name="connsiteX459" fmla="*/ 11284442 w 11344648"/>
              <a:gd name="connsiteY459" fmla="*/ 1614590 h 4394715"/>
              <a:gd name="connsiteX460" fmla="*/ 11288847 w 11344648"/>
              <a:gd name="connsiteY460" fmla="*/ 1619793 h 4394715"/>
              <a:gd name="connsiteX461" fmla="*/ 11282644 w 11344648"/>
              <a:gd name="connsiteY461" fmla="*/ 1624155 h 4394715"/>
              <a:gd name="connsiteX462" fmla="*/ 11244863 w 11344648"/>
              <a:gd name="connsiteY462" fmla="*/ 1825019 h 4394715"/>
              <a:gd name="connsiteX463" fmla="*/ 11225702 w 11344648"/>
              <a:gd name="connsiteY463" fmla="*/ 1983219 h 4394715"/>
              <a:gd name="connsiteX464" fmla="*/ 11225044 w 11344648"/>
              <a:gd name="connsiteY464" fmla="*/ 1986289 h 4394715"/>
              <a:gd name="connsiteX465" fmla="*/ 11207068 w 11344648"/>
              <a:gd name="connsiteY465" fmla="*/ 1984383 h 4394715"/>
              <a:gd name="connsiteX466" fmla="*/ 11203431 w 11344648"/>
              <a:gd name="connsiteY466" fmla="*/ 2015541 h 4394715"/>
              <a:gd name="connsiteX467" fmla="*/ 11206501 w 11344648"/>
              <a:gd name="connsiteY467" fmla="*/ 2069745 h 4394715"/>
              <a:gd name="connsiteX468" fmla="*/ 11204235 w 11344648"/>
              <a:gd name="connsiteY468" fmla="*/ 2092079 h 4394715"/>
              <a:gd name="connsiteX469" fmla="*/ 11041740 w 11344648"/>
              <a:gd name="connsiteY469" fmla="*/ 2738415 h 4394715"/>
              <a:gd name="connsiteX470" fmla="*/ 11004772 w 11344648"/>
              <a:gd name="connsiteY470" fmla="*/ 2881830 h 4394715"/>
              <a:gd name="connsiteX471" fmla="*/ 10976645 w 11344648"/>
              <a:gd name="connsiteY471" fmla="*/ 2951122 h 4394715"/>
              <a:gd name="connsiteX472" fmla="*/ 10944661 w 11344648"/>
              <a:gd name="connsiteY472" fmla="*/ 3019448 h 4394715"/>
              <a:gd name="connsiteX473" fmla="*/ 10807223 w 11344648"/>
              <a:gd name="connsiteY473" fmla="*/ 3542286 h 4394715"/>
              <a:gd name="connsiteX474" fmla="*/ 10798946 w 11344648"/>
              <a:gd name="connsiteY474" fmla="*/ 3578381 h 4394715"/>
              <a:gd name="connsiteX475" fmla="*/ 10766848 w 11344648"/>
              <a:gd name="connsiteY475" fmla="*/ 3654312 h 4394715"/>
              <a:gd name="connsiteX476" fmla="*/ 10717168 w 11344648"/>
              <a:gd name="connsiteY476" fmla="*/ 3741106 h 4394715"/>
              <a:gd name="connsiteX477" fmla="*/ 10733482 w 11344648"/>
              <a:gd name="connsiteY477" fmla="*/ 3554347 h 4394715"/>
              <a:gd name="connsiteX478" fmla="*/ 10642639 w 11344648"/>
              <a:gd name="connsiteY478" fmla="*/ 3806407 h 4394715"/>
              <a:gd name="connsiteX479" fmla="*/ 10653858 w 11344648"/>
              <a:gd name="connsiteY479" fmla="*/ 3702344 h 4394715"/>
              <a:gd name="connsiteX480" fmla="*/ 10617451 w 11344648"/>
              <a:gd name="connsiteY480" fmla="*/ 3568696 h 4394715"/>
              <a:gd name="connsiteX481" fmla="*/ 10602075 w 11344648"/>
              <a:gd name="connsiteY481" fmla="*/ 3566185 h 4394715"/>
              <a:gd name="connsiteX482" fmla="*/ 10574468 w 11344648"/>
              <a:gd name="connsiteY482" fmla="*/ 3590234 h 4394715"/>
              <a:gd name="connsiteX483" fmla="*/ 10567385 w 11344648"/>
              <a:gd name="connsiteY483" fmla="*/ 3608334 h 4394715"/>
              <a:gd name="connsiteX484" fmla="*/ 10545084 w 11344648"/>
              <a:gd name="connsiteY484" fmla="*/ 3684616 h 4394715"/>
              <a:gd name="connsiteX485" fmla="*/ 10468350 w 11344648"/>
              <a:gd name="connsiteY485" fmla="*/ 3731902 h 4394715"/>
              <a:gd name="connsiteX486" fmla="*/ 10432775 w 11344648"/>
              <a:gd name="connsiteY486" fmla="*/ 3710367 h 4394715"/>
              <a:gd name="connsiteX487" fmla="*/ 10418953 w 11344648"/>
              <a:gd name="connsiteY487" fmla="*/ 3604867 h 4394715"/>
              <a:gd name="connsiteX488" fmla="*/ 10419630 w 11344648"/>
              <a:gd name="connsiteY488" fmla="*/ 3601551 h 4394715"/>
              <a:gd name="connsiteX489" fmla="*/ 10409293 w 11344648"/>
              <a:gd name="connsiteY489" fmla="*/ 3631533 h 4394715"/>
              <a:gd name="connsiteX490" fmla="*/ 10378743 w 11344648"/>
              <a:gd name="connsiteY490" fmla="*/ 3717394 h 4394715"/>
              <a:gd name="connsiteX491" fmla="*/ 10405304 w 11344648"/>
              <a:gd name="connsiteY491" fmla="*/ 3589843 h 4394715"/>
              <a:gd name="connsiteX492" fmla="*/ 10402331 w 11344648"/>
              <a:gd name="connsiteY492" fmla="*/ 3590267 h 4394715"/>
              <a:gd name="connsiteX493" fmla="*/ 10393955 w 11344648"/>
              <a:gd name="connsiteY493" fmla="*/ 3599458 h 4394715"/>
              <a:gd name="connsiteX494" fmla="*/ 10369908 w 11344648"/>
              <a:gd name="connsiteY494" fmla="*/ 3658625 h 4394715"/>
              <a:gd name="connsiteX495" fmla="*/ 10274668 w 11344648"/>
              <a:gd name="connsiteY495" fmla="*/ 3879247 h 4394715"/>
              <a:gd name="connsiteX496" fmla="*/ 10250371 w 11344648"/>
              <a:gd name="connsiteY496" fmla="*/ 3912936 h 4394715"/>
              <a:gd name="connsiteX497" fmla="*/ 10227868 w 11344648"/>
              <a:gd name="connsiteY497" fmla="*/ 3920458 h 4394715"/>
              <a:gd name="connsiteX498" fmla="*/ 10213549 w 11344648"/>
              <a:gd name="connsiteY498" fmla="*/ 3925246 h 4394715"/>
              <a:gd name="connsiteX499" fmla="*/ 10164754 w 11344648"/>
              <a:gd name="connsiteY499" fmla="*/ 3923861 h 4394715"/>
              <a:gd name="connsiteX500" fmla="*/ 10158716 w 11344648"/>
              <a:gd name="connsiteY500" fmla="*/ 3919980 h 4394715"/>
              <a:gd name="connsiteX501" fmla="*/ 10125037 w 11344648"/>
              <a:gd name="connsiteY501" fmla="*/ 3866347 h 4394715"/>
              <a:gd name="connsiteX502" fmla="*/ 10127281 w 11344648"/>
              <a:gd name="connsiteY502" fmla="*/ 3853798 h 4394715"/>
              <a:gd name="connsiteX503" fmla="*/ 10084373 w 11344648"/>
              <a:gd name="connsiteY503" fmla="*/ 3824882 h 4394715"/>
              <a:gd name="connsiteX504" fmla="*/ 10080930 w 11344648"/>
              <a:gd name="connsiteY504" fmla="*/ 3828000 h 4394715"/>
              <a:gd name="connsiteX505" fmla="*/ 10044609 w 11344648"/>
              <a:gd name="connsiteY505" fmla="*/ 3891271 h 4394715"/>
              <a:gd name="connsiteX506" fmla="*/ 10017419 w 11344648"/>
              <a:gd name="connsiteY506" fmla="*/ 3935758 h 4394715"/>
              <a:gd name="connsiteX507" fmla="*/ 10054641 w 11344648"/>
              <a:gd name="connsiteY507" fmla="*/ 3980340 h 4394715"/>
              <a:gd name="connsiteX508" fmla="*/ 10047007 w 11344648"/>
              <a:gd name="connsiteY508" fmla="*/ 3990758 h 4394715"/>
              <a:gd name="connsiteX509" fmla="*/ 10041070 w 11344648"/>
              <a:gd name="connsiteY509" fmla="*/ 3980945 h 4394715"/>
              <a:gd name="connsiteX510" fmla="*/ 10034583 w 11344648"/>
              <a:gd name="connsiteY510" fmla="*/ 3963448 h 4394715"/>
              <a:gd name="connsiteX511" fmla="*/ 10026849 w 11344648"/>
              <a:gd name="connsiteY511" fmla="*/ 3979799 h 4394715"/>
              <a:gd name="connsiteX512" fmla="*/ 10035982 w 11344648"/>
              <a:gd name="connsiteY512" fmla="*/ 4041640 h 4394715"/>
              <a:gd name="connsiteX513" fmla="*/ 10004500 w 11344648"/>
              <a:gd name="connsiteY513" fmla="*/ 4099359 h 4394715"/>
              <a:gd name="connsiteX514" fmla="*/ 9993424 w 11344648"/>
              <a:gd name="connsiteY514" fmla="*/ 4112895 h 4394715"/>
              <a:gd name="connsiteX515" fmla="*/ 9962342 w 11344648"/>
              <a:gd name="connsiteY515" fmla="*/ 4146884 h 4394715"/>
              <a:gd name="connsiteX516" fmla="*/ 9905960 w 11344648"/>
              <a:gd name="connsiteY516" fmla="*/ 4112641 h 4394715"/>
              <a:gd name="connsiteX517" fmla="*/ 9896079 w 11344648"/>
              <a:gd name="connsiteY517" fmla="*/ 3974359 h 4394715"/>
              <a:gd name="connsiteX518" fmla="*/ 9915437 w 11344648"/>
              <a:gd name="connsiteY518" fmla="*/ 3952155 h 4394715"/>
              <a:gd name="connsiteX519" fmla="*/ 9930006 w 11344648"/>
              <a:gd name="connsiteY519" fmla="*/ 3972848 h 4394715"/>
              <a:gd name="connsiteX520" fmla="*/ 9934996 w 11344648"/>
              <a:gd name="connsiteY520" fmla="*/ 3998710 h 4394715"/>
              <a:gd name="connsiteX521" fmla="*/ 9956497 w 11344648"/>
              <a:gd name="connsiteY521" fmla="*/ 3889266 h 4394715"/>
              <a:gd name="connsiteX522" fmla="*/ 9939535 w 11344648"/>
              <a:gd name="connsiteY522" fmla="*/ 3930333 h 4394715"/>
              <a:gd name="connsiteX523" fmla="*/ 9927811 w 11344648"/>
              <a:gd name="connsiteY523" fmla="*/ 3942119 h 4394715"/>
              <a:gd name="connsiteX524" fmla="*/ 9906905 w 11344648"/>
              <a:gd name="connsiteY524" fmla="*/ 3935344 h 4394715"/>
              <a:gd name="connsiteX525" fmla="*/ 9913889 w 11344648"/>
              <a:gd name="connsiteY525" fmla="*/ 3923175 h 4394715"/>
              <a:gd name="connsiteX526" fmla="*/ 9916235 w 11344648"/>
              <a:gd name="connsiteY526" fmla="*/ 3904694 h 4394715"/>
              <a:gd name="connsiteX527" fmla="*/ 9899270 w 11344648"/>
              <a:gd name="connsiteY527" fmla="*/ 3865138 h 4394715"/>
              <a:gd name="connsiteX528" fmla="*/ 9913040 w 11344648"/>
              <a:gd name="connsiteY528" fmla="*/ 3852669 h 4394715"/>
              <a:gd name="connsiteX529" fmla="*/ 9920024 w 11344648"/>
              <a:gd name="connsiteY529" fmla="*/ 3840500 h 4394715"/>
              <a:gd name="connsiteX530" fmla="*/ 9881954 w 11344648"/>
              <a:gd name="connsiteY530" fmla="*/ 3806033 h 4394715"/>
              <a:gd name="connsiteX531" fmla="*/ 9877215 w 11344648"/>
              <a:gd name="connsiteY531" fmla="*/ 3805652 h 4394715"/>
              <a:gd name="connsiteX532" fmla="*/ 9882304 w 11344648"/>
              <a:gd name="connsiteY532" fmla="*/ 3825581 h 4394715"/>
              <a:gd name="connsiteX533" fmla="*/ 9875968 w 11344648"/>
              <a:gd name="connsiteY533" fmla="*/ 3839498 h 4394715"/>
              <a:gd name="connsiteX534" fmla="*/ 9864542 w 11344648"/>
              <a:gd name="connsiteY534" fmla="*/ 3833486 h 4394715"/>
              <a:gd name="connsiteX535" fmla="*/ 9848076 w 11344648"/>
              <a:gd name="connsiteY535" fmla="*/ 3764266 h 4394715"/>
              <a:gd name="connsiteX536" fmla="*/ 9809161 w 11344648"/>
              <a:gd name="connsiteY536" fmla="*/ 3820539 h 4394715"/>
              <a:gd name="connsiteX537" fmla="*/ 9808960 w 11344648"/>
              <a:gd name="connsiteY537" fmla="*/ 3832403 h 4394715"/>
              <a:gd name="connsiteX538" fmla="*/ 9803324 w 11344648"/>
              <a:gd name="connsiteY538" fmla="*/ 3885416 h 4394715"/>
              <a:gd name="connsiteX539" fmla="*/ 9739463 w 11344648"/>
              <a:gd name="connsiteY539" fmla="*/ 3973626 h 4394715"/>
              <a:gd name="connsiteX540" fmla="*/ 9706185 w 11344648"/>
              <a:gd name="connsiteY540" fmla="*/ 3976886 h 4394715"/>
              <a:gd name="connsiteX541" fmla="*/ 9659033 w 11344648"/>
              <a:gd name="connsiteY541" fmla="*/ 3917926 h 4394715"/>
              <a:gd name="connsiteX542" fmla="*/ 9629596 w 11344648"/>
              <a:gd name="connsiteY542" fmla="*/ 3894338 h 4394715"/>
              <a:gd name="connsiteX543" fmla="*/ 9609937 w 11344648"/>
              <a:gd name="connsiteY543" fmla="*/ 3853715 h 4394715"/>
              <a:gd name="connsiteX544" fmla="*/ 9601704 w 11344648"/>
              <a:gd name="connsiteY544" fmla="*/ 3819106 h 4394715"/>
              <a:gd name="connsiteX545" fmla="*/ 9561989 w 11344648"/>
              <a:gd name="connsiteY545" fmla="*/ 3842216 h 4394715"/>
              <a:gd name="connsiteX546" fmla="*/ 9488549 w 11344648"/>
              <a:gd name="connsiteY546" fmla="*/ 3935595 h 4394715"/>
              <a:gd name="connsiteX547" fmla="*/ 9461407 w 11344648"/>
              <a:gd name="connsiteY547" fmla="*/ 3936804 h 4394715"/>
              <a:gd name="connsiteX548" fmla="*/ 9449334 w 11344648"/>
              <a:gd name="connsiteY548" fmla="*/ 3929043 h 4394715"/>
              <a:gd name="connsiteX549" fmla="*/ 9427079 w 11344648"/>
              <a:gd name="connsiteY549" fmla="*/ 3881422 h 4394715"/>
              <a:gd name="connsiteX550" fmla="*/ 9500220 w 11344648"/>
              <a:gd name="connsiteY550" fmla="*/ 3805840 h 4394715"/>
              <a:gd name="connsiteX551" fmla="*/ 9506656 w 11344648"/>
              <a:gd name="connsiteY551" fmla="*/ 3785990 h 4394715"/>
              <a:gd name="connsiteX552" fmla="*/ 9536891 w 11344648"/>
              <a:gd name="connsiteY552" fmla="*/ 3762117 h 4394715"/>
              <a:gd name="connsiteX553" fmla="*/ 9553256 w 11344648"/>
              <a:gd name="connsiteY553" fmla="*/ 3756646 h 4394715"/>
              <a:gd name="connsiteX554" fmla="*/ 9546669 w 11344648"/>
              <a:gd name="connsiteY554" fmla="*/ 3745083 h 4394715"/>
              <a:gd name="connsiteX555" fmla="*/ 9542877 w 11344648"/>
              <a:gd name="connsiteY555" fmla="*/ 3728652 h 4394715"/>
              <a:gd name="connsiteX556" fmla="*/ 9532948 w 11344648"/>
              <a:gd name="connsiteY556" fmla="*/ 3714273 h 4394715"/>
              <a:gd name="connsiteX557" fmla="*/ 9555299 w 11344648"/>
              <a:gd name="connsiteY557" fmla="*/ 3675337 h 4394715"/>
              <a:gd name="connsiteX558" fmla="*/ 9548913 w 11344648"/>
              <a:gd name="connsiteY558" fmla="*/ 3651909 h 4394715"/>
              <a:gd name="connsiteX559" fmla="*/ 9508100 w 11344648"/>
              <a:gd name="connsiteY559" fmla="*/ 3659654 h 4394715"/>
              <a:gd name="connsiteX560" fmla="*/ 9472826 w 11344648"/>
              <a:gd name="connsiteY560" fmla="*/ 3700943 h 4394715"/>
              <a:gd name="connsiteX561" fmla="*/ 9470481 w 11344648"/>
              <a:gd name="connsiteY561" fmla="*/ 3705682 h 4394715"/>
              <a:gd name="connsiteX562" fmla="*/ 9466944 w 11344648"/>
              <a:gd name="connsiteY562" fmla="*/ 3717985 h 4394715"/>
              <a:gd name="connsiteX563" fmla="*/ 9465299 w 11344648"/>
              <a:gd name="connsiteY563" fmla="*/ 3716151 h 4394715"/>
              <a:gd name="connsiteX564" fmla="*/ 9453437 w 11344648"/>
              <a:gd name="connsiteY564" fmla="*/ 3740119 h 4394715"/>
              <a:gd name="connsiteX565" fmla="*/ 9429520 w 11344648"/>
              <a:gd name="connsiteY565" fmla="*/ 3776383 h 4394715"/>
              <a:gd name="connsiteX566" fmla="*/ 9369002 w 11344648"/>
              <a:gd name="connsiteY566" fmla="*/ 3867408 h 4394715"/>
              <a:gd name="connsiteX567" fmla="*/ 9351889 w 11344648"/>
              <a:gd name="connsiteY567" fmla="*/ 3877063 h 4394715"/>
              <a:gd name="connsiteX568" fmla="*/ 9341363 w 11344648"/>
              <a:gd name="connsiteY568" fmla="*/ 3898281 h 4394715"/>
              <a:gd name="connsiteX569" fmla="*/ 9337072 w 11344648"/>
              <a:gd name="connsiteY569" fmla="*/ 3911514 h 4394715"/>
              <a:gd name="connsiteX570" fmla="*/ 9271164 w 11344648"/>
              <a:gd name="connsiteY570" fmla="*/ 4000409 h 4394715"/>
              <a:gd name="connsiteX571" fmla="*/ 9181511 w 11344648"/>
              <a:gd name="connsiteY571" fmla="*/ 4130671 h 4394715"/>
              <a:gd name="connsiteX572" fmla="*/ 9163549 w 11344648"/>
              <a:gd name="connsiteY572" fmla="*/ 4150443 h 4394715"/>
              <a:gd name="connsiteX573" fmla="*/ 9136706 w 11344648"/>
              <a:gd name="connsiteY573" fmla="*/ 4133853 h 4394715"/>
              <a:gd name="connsiteX574" fmla="*/ 9108416 w 11344648"/>
              <a:gd name="connsiteY574" fmla="*/ 4082351 h 4394715"/>
              <a:gd name="connsiteX575" fmla="*/ 9124180 w 11344648"/>
              <a:gd name="connsiteY575" fmla="*/ 4031851 h 4394715"/>
              <a:gd name="connsiteX576" fmla="*/ 9137302 w 11344648"/>
              <a:gd name="connsiteY576" fmla="*/ 4017634 h 4394715"/>
              <a:gd name="connsiteX577" fmla="*/ 9171827 w 11344648"/>
              <a:gd name="connsiteY577" fmla="*/ 3980526 h 4394715"/>
              <a:gd name="connsiteX578" fmla="*/ 9165440 w 11344648"/>
              <a:gd name="connsiteY578" fmla="*/ 3957098 h 4394715"/>
              <a:gd name="connsiteX579" fmla="*/ 9158853 w 11344648"/>
              <a:gd name="connsiteY579" fmla="*/ 3945534 h 4394715"/>
              <a:gd name="connsiteX580" fmla="*/ 9175867 w 11344648"/>
              <a:gd name="connsiteY580" fmla="*/ 3941813 h 4394715"/>
              <a:gd name="connsiteX581" fmla="*/ 9203308 w 11344648"/>
              <a:gd name="connsiteY581" fmla="*/ 3922806 h 4394715"/>
              <a:gd name="connsiteX582" fmla="*/ 9239029 w 11344648"/>
              <a:gd name="connsiteY582" fmla="*/ 3814507 h 4394715"/>
              <a:gd name="connsiteX583" fmla="*/ 9248657 w 11344648"/>
              <a:gd name="connsiteY583" fmla="*/ 3766060 h 4394715"/>
              <a:gd name="connsiteX584" fmla="*/ 9241323 w 11344648"/>
              <a:gd name="connsiteY584" fmla="*/ 3758680 h 4394715"/>
              <a:gd name="connsiteX585" fmla="*/ 9215478 w 11344648"/>
              <a:gd name="connsiteY585" fmla="*/ 3763387 h 4394715"/>
              <a:gd name="connsiteX586" fmla="*/ 9209790 w 11344648"/>
              <a:gd name="connsiteY586" fmla="*/ 3779055 h 4394715"/>
              <a:gd name="connsiteX587" fmla="*/ 9205950 w 11344648"/>
              <a:gd name="connsiteY587" fmla="*/ 3805902 h 4394715"/>
              <a:gd name="connsiteX588" fmla="*/ 9144134 w 11344648"/>
              <a:gd name="connsiteY588" fmla="*/ 3893429 h 4394715"/>
              <a:gd name="connsiteX589" fmla="*/ 9122930 w 11344648"/>
              <a:gd name="connsiteY589" fmla="*/ 3904451 h 4394715"/>
              <a:gd name="connsiteX590" fmla="*/ 9090000 w 11344648"/>
              <a:gd name="connsiteY590" fmla="*/ 3927259 h 4394715"/>
              <a:gd name="connsiteX591" fmla="*/ 9042302 w 11344648"/>
              <a:gd name="connsiteY591" fmla="*/ 3941239 h 4394715"/>
              <a:gd name="connsiteX592" fmla="*/ 9027983 w 11344648"/>
              <a:gd name="connsiteY592" fmla="*/ 3946027 h 4394715"/>
              <a:gd name="connsiteX593" fmla="*/ 8984877 w 11344648"/>
              <a:gd name="connsiteY593" fmla="*/ 4009600 h 4394715"/>
              <a:gd name="connsiteX594" fmla="*/ 8903305 w 11344648"/>
              <a:gd name="connsiteY594" fmla="*/ 4143060 h 4394715"/>
              <a:gd name="connsiteX595" fmla="*/ 8840092 w 11344648"/>
              <a:gd name="connsiteY595" fmla="*/ 4233022 h 4394715"/>
              <a:gd name="connsiteX596" fmla="*/ 8831511 w 11344648"/>
              <a:gd name="connsiteY596" fmla="*/ 4259488 h 4394715"/>
              <a:gd name="connsiteX597" fmla="*/ 8807314 w 11344648"/>
              <a:gd name="connsiteY597" fmla="*/ 4287242 h 4394715"/>
              <a:gd name="connsiteX598" fmla="*/ 8797635 w 11344648"/>
              <a:gd name="connsiteY598" fmla="*/ 4298344 h 4394715"/>
              <a:gd name="connsiteX599" fmla="*/ 8786609 w 11344648"/>
              <a:gd name="connsiteY599" fmla="*/ 4349225 h 4394715"/>
              <a:gd name="connsiteX600" fmla="*/ 8764357 w 11344648"/>
              <a:gd name="connsiteY600" fmla="*/ 4382228 h 4394715"/>
              <a:gd name="connsiteX601" fmla="*/ 8743977 w 11344648"/>
              <a:gd name="connsiteY601" fmla="*/ 4394696 h 4394715"/>
              <a:gd name="connsiteX602" fmla="*/ 8729133 w 11344648"/>
              <a:gd name="connsiteY602" fmla="*/ 4380240 h 4394715"/>
              <a:gd name="connsiteX603" fmla="*/ 8718456 w 11344648"/>
              <a:gd name="connsiteY603" fmla="*/ 4370045 h 4394715"/>
              <a:gd name="connsiteX604" fmla="*/ 8683829 w 11344648"/>
              <a:gd name="connsiteY604" fmla="*/ 4332461 h 4394715"/>
              <a:gd name="connsiteX605" fmla="*/ 8734519 w 11344648"/>
              <a:gd name="connsiteY605" fmla="*/ 4221122 h 4394715"/>
              <a:gd name="connsiteX606" fmla="*/ 8751930 w 11344648"/>
              <a:gd name="connsiteY606" fmla="*/ 4193671 h 4394715"/>
              <a:gd name="connsiteX607" fmla="*/ 8800971 w 11344648"/>
              <a:gd name="connsiteY607" fmla="*/ 4059287 h 4394715"/>
              <a:gd name="connsiteX608" fmla="*/ 8803464 w 11344648"/>
              <a:gd name="connsiteY608" fmla="*/ 3991593 h 4394715"/>
              <a:gd name="connsiteX609" fmla="*/ 8806656 w 11344648"/>
              <a:gd name="connsiteY609" fmla="*/ 3962997 h 4394715"/>
              <a:gd name="connsiteX610" fmla="*/ 8805459 w 11344648"/>
              <a:gd name="connsiteY610" fmla="*/ 3953565 h 4394715"/>
              <a:gd name="connsiteX611" fmla="*/ 8795230 w 11344648"/>
              <a:gd name="connsiteY611" fmla="*/ 3956984 h 4394715"/>
              <a:gd name="connsiteX612" fmla="*/ 8742346 w 11344648"/>
              <a:gd name="connsiteY612" fmla="*/ 4037592 h 4394715"/>
              <a:gd name="connsiteX613" fmla="*/ 8691358 w 11344648"/>
              <a:gd name="connsiteY613" fmla="*/ 4166727 h 4394715"/>
              <a:gd name="connsiteX614" fmla="*/ 8689213 w 11344648"/>
              <a:gd name="connsiteY614" fmla="*/ 4173343 h 4394715"/>
              <a:gd name="connsiteX615" fmla="*/ 8661024 w 11344648"/>
              <a:gd name="connsiteY615" fmla="*/ 4196533 h 4394715"/>
              <a:gd name="connsiteX616" fmla="*/ 8647302 w 11344648"/>
              <a:gd name="connsiteY616" fmla="*/ 4165725 h 4394715"/>
              <a:gd name="connsiteX617" fmla="*/ 8661021 w 11344648"/>
              <a:gd name="connsiteY617" fmla="*/ 4115909 h 4394715"/>
              <a:gd name="connsiteX618" fmla="*/ 8698888 w 11344648"/>
              <a:gd name="connsiteY618" fmla="*/ 4000994 h 4394715"/>
              <a:gd name="connsiteX619" fmla="*/ 8688608 w 11344648"/>
              <a:gd name="connsiteY619" fmla="*/ 3967068 h 4394715"/>
              <a:gd name="connsiteX620" fmla="*/ 8659821 w 11344648"/>
              <a:gd name="connsiteY620" fmla="*/ 3945230 h 4394715"/>
              <a:gd name="connsiteX621" fmla="*/ 8647296 w 11344648"/>
              <a:gd name="connsiteY621" fmla="*/ 3923852 h 4394715"/>
              <a:gd name="connsiteX622" fmla="*/ 8663762 w 11344648"/>
              <a:gd name="connsiteY622" fmla="*/ 3912448 h 4394715"/>
              <a:gd name="connsiteX623" fmla="*/ 8682820 w 11344648"/>
              <a:gd name="connsiteY623" fmla="*/ 3908043 h 4394715"/>
              <a:gd name="connsiteX624" fmla="*/ 8677431 w 11344648"/>
              <a:gd name="connsiteY624" fmla="*/ 3905912 h 4394715"/>
              <a:gd name="connsiteX625" fmla="*/ 8663360 w 11344648"/>
              <a:gd name="connsiteY625" fmla="*/ 3855556 h 4394715"/>
              <a:gd name="connsiteX626" fmla="*/ 8689504 w 11344648"/>
              <a:gd name="connsiteY626" fmla="*/ 3833049 h 4394715"/>
              <a:gd name="connsiteX627" fmla="*/ 8687033 w 11344648"/>
              <a:gd name="connsiteY627" fmla="*/ 3798480 h 4394715"/>
              <a:gd name="connsiteX628" fmla="*/ 8679026 w 11344648"/>
              <a:gd name="connsiteY628" fmla="*/ 3768233 h 4394715"/>
              <a:gd name="connsiteX629" fmla="*/ 8664876 w 11344648"/>
              <a:gd name="connsiteY629" fmla="*/ 3782360 h 4394715"/>
              <a:gd name="connsiteX630" fmla="*/ 8634986 w 11344648"/>
              <a:gd name="connsiteY630" fmla="*/ 3810873 h 4394715"/>
              <a:gd name="connsiteX631" fmla="*/ 8647044 w 11344648"/>
              <a:gd name="connsiteY631" fmla="*/ 3817748 h 4394715"/>
              <a:gd name="connsiteX632" fmla="*/ 8650288 w 11344648"/>
              <a:gd name="connsiteY632" fmla="*/ 3826496 h 4394715"/>
              <a:gd name="connsiteX633" fmla="*/ 8628484 w 11344648"/>
              <a:gd name="connsiteY633" fmla="*/ 3832803 h 4394715"/>
              <a:gd name="connsiteX634" fmla="*/ 8620140 w 11344648"/>
              <a:gd name="connsiteY634" fmla="*/ 3831999 h 4394715"/>
              <a:gd name="connsiteX635" fmla="*/ 8606620 w 11344648"/>
              <a:gd name="connsiteY635" fmla="*/ 3872932 h 4394715"/>
              <a:gd name="connsiteX636" fmla="*/ 8554169 w 11344648"/>
              <a:gd name="connsiteY636" fmla="*/ 3933624 h 4394715"/>
              <a:gd name="connsiteX637" fmla="*/ 8502496 w 11344648"/>
              <a:gd name="connsiteY637" fmla="*/ 3918948 h 4394715"/>
              <a:gd name="connsiteX638" fmla="*/ 8471463 w 11344648"/>
              <a:gd name="connsiteY638" fmla="*/ 3910990 h 4394715"/>
              <a:gd name="connsiteX639" fmla="*/ 8475925 w 11344648"/>
              <a:gd name="connsiteY639" fmla="*/ 3892174 h 4394715"/>
              <a:gd name="connsiteX640" fmla="*/ 8477267 w 11344648"/>
              <a:gd name="connsiteY640" fmla="*/ 3881113 h 4394715"/>
              <a:gd name="connsiteX641" fmla="*/ 8445959 w 11344648"/>
              <a:gd name="connsiteY641" fmla="*/ 3827457 h 4394715"/>
              <a:gd name="connsiteX642" fmla="*/ 8437795 w 11344648"/>
              <a:gd name="connsiteY642" fmla="*/ 3816808 h 4394715"/>
              <a:gd name="connsiteX643" fmla="*/ 8411651 w 11344648"/>
              <a:gd name="connsiteY643" fmla="*/ 3831493 h 4394715"/>
              <a:gd name="connsiteX644" fmla="*/ 8374549 w 11344648"/>
              <a:gd name="connsiteY644" fmla="*/ 3780630 h 4394715"/>
              <a:gd name="connsiteX645" fmla="*/ 8382611 w 11344648"/>
              <a:gd name="connsiteY645" fmla="*/ 3687168 h 4394715"/>
              <a:gd name="connsiteX646" fmla="*/ 8374749 w 11344648"/>
              <a:gd name="connsiteY646" fmla="*/ 3668042 h 4394715"/>
              <a:gd name="connsiteX647" fmla="*/ 8345784 w 11344648"/>
              <a:gd name="connsiteY647" fmla="*/ 3682002 h 4394715"/>
              <a:gd name="connsiteX648" fmla="*/ 8331954 w 11344648"/>
              <a:gd name="connsiteY648" fmla="*/ 3724082 h 4394715"/>
              <a:gd name="connsiteX649" fmla="*/ 8306073 w 11344648"/>
              <a:gd name="connsiteY649" fmla="*/ 3811549 h 4394715"/>
              <a:gd name="connsiteX650" fmla="*/ 8302950 w 11344648"/>
              <a:gd name="connsiteY650" fmla="*/ 3819304 h 4394715"/>
              <a:gd name="connsiteX651" fmla="*/ 8274412 w 11344648"/>
              <a:gd name="connsiteY651" fmla="*/ 3874721 h 4394715"/>
              <a:gd name="connsiteX652" fmla="*/ 8205084 w 11344648"/>
              <a:gd name="connsiteY652" fmla="*/ 4143532 h 4394715"/>
              <a:gd name="connsiteX653" fmla="*/ 8187404 w 11344648"/>
              <a:gd name="connsiteY653" fmla="*/ 4160386 h 4394715"/>
              <a:gd name="connsiteX654" fmla="*/ 8172708 w 11344648"/>
              <a:gd name="connsiteY654" fmla="*/ 4146637 h 4394715"/>
              <a:gd name="connsiteX655" fmla="*/ 8157437 w 11344648"/>
              <a:gd name="connsiteY655" fmla="*/ 4095668 h 4394715"/>
              <a:gd name="connsiteX656" fmla="*/ 8152860 w 11344648"/>
              <a:gd name="connsiteY656" fmla="*/ 4037463 h 4394715"/>
              <a:gd name="connsiteX657" fmla="*/ 8155856 w 11344648"/>
              <a:gd name="connsiteY657" fmla="*/ 3979774 h 4394715"/>
              <a:gd name="connsiteX658" fmla="*/ 8115770 w 11344648"/>
              <a:gd name="connsiteY658" fmla="*/ 3959513 h 4394715"/>
              <a:gd name="connsiteX659" fmla="*/ 8098691 w 11344648"/>
              <a:gd name="connsiteY659" fmla="*/ 3959412 h 4394715"/>
              <a:gd name="connsiteX660" fmla="*/ 8106716 w 11344648"/>
              <a:gd name="connsiteY660" fmla="*/ 3947211 h 4394715"/>
              <a:gd name="connsiteX661" fmla="*/ 8110001 w 11344648"/>
              <a:gd name="connsiteY661" fmla="*/ 3908131 h 4394715"/>
              <a:gd name="connsiteX662" fmla="*/ 8076585 w 11344648"/>
              <a:gd name="connsiteY662" fmla="*/ 3913820 h 4394715"/>
              <a:gd name="connsiteX663" fmla="*/ 8048348 w 11344648"/>
              <a:gd name="connsiteY663" fmla="*/ 3960760 h 4394715"/>
              <a:gd name="connsiteX664" fmla="*/ 8042103 w 11344648"/>
              <a:gd name="connsiteY664" fmla="*/ 3976268 h 4394715"/>
              <a:gd name="connsiteX665" fmla="*/ 8030969 w 11344648"/>
              <a:gd name="connsiteY665" fmla="*/ 3969136 h 4394715"/>
              <a:gd name="connsiteX666" fmla="*/ 8011960 w 11344648"/>
              <a:gd name="connsiteY666" fmla="*/ 3969964 h 4394715"/>
              <a:gd name="connsiteX667" fmla="*/ 7957716 w 11344648"/>
              <a:gd name="connsiteY667" fmla="*/ 4054438 h 4394715"/>
              <a:gd name="connsiteX668" fmla="*/ 7951657 w 11344648"/>
              <a:gd name="connsiteY668" fmla="*/ 4074739 h 4394715"/>
              <a:gd name="connsiteX669" fmla="*/ 7944432 w 11344648"/>
              <a:gd name="connsiteY669" fmla="*/ 4089822 h 4394715"/>
              <a:gd name="connsiteX670" fmla="*/ 7930363 w 11344648"/>
              <a:gd name="connsiteY670" fmla="*/ 4145113 h 4394715"/>
              <a:gd name="connsiteX671" fmla="*/ 7935596 w 11344648"/>
              <a:gd name="connsiteY671" fmla="*/ 4150035 h 4394715"/>
              <a:gd name="connsiteX672" fmla="*/ 7929635 w 11344648"/>
              <a:gd name="connsiteY672" fmla="*/ 4155122 h 4394715"/>
              <a:gd name="connsiteX673" fmla="*/ 7928181 w 11344648"/>
              <a:gd name="connsiteY673" fmla="*/ 4175142 h 4394715"/>
              <a:gd name="connsiteX674" fmla="*/ 7922947 w 11344648"/>
              <a:gd name="connsiteY674" fmla="*/ 4170219 h 4394715"/>
              <a:gd name="connsiteX675" fmla="*/ 7921036 w 11344648"/>
              <a:gd name="connsiteY675" fmla="*/ 4167754 h 4394715"/>
              <a:gd name="connsiteX676" fmla="*/ 7923674 w 11344648"/>
              <a:gd name="connsiteY676" fmla="*/ 4160208 h 4394715"/>
              <a:gd name="connsiteX677" fmla="*/ 7919113 w 11344648"/>
              <a:gd name="connsiteY677" fmla="*/ 4165275 h 4394715"/>
              <a:gd name="connsiteX678" fmla="*/ 7921036 w 11344648"/>
              <a:gd name="connsiteY678" fmla="*/ 4167754 h 4394715"/>
              <a:gd name="connsiteX679" fmla="*/ 7917388 w 11344648"/>
              <a:gd name="connsiteY679" fmla="*/ 4178190 h 4394715"/>
              <a:gd name="connsiteX680" fmla="*/ 7902156 w 11344648"/>
              <a:gd name="connsiteY680" fmla="*/ 4225519 h 4394715"/>
              <a:gd name="connsiteX681" fmla="*/ 7876174 w 11344648"/>
              <a:gd name="connsiteY681" fmla="*/ 4085277 h 4394715"/>
              <a:gd name="connsiteX682" fmla="*/ 7877036 w 11344648"/>
              <a:gd name="connsiteY682" fmla="*/ 4061502 h 4394715"/>
              <a:gd name="connsiteX683" fmla="*/ 7869956 w 11344648"/>
              <a:gd name="connsiteY683" fmla="*/ 4040488 h 4394715"/>
              <a:gd name="connsiteX684" fmla="*/ 7857215 w 11344648"/>
              <a:gd name="connsiteY684" fmla="*/ 3971635 h 4394715"/>
              <a:gd name="connsiteX685" fmla="*/ 7813982 w 11344648"/>
              <a:gd name="connsiteY685" fmla="*/ 4013304 h 4394715"/>
              <a:gd name="connsiteX686" fmla="*/ 7790960 w 11344648"/>
              <a:gd name="connsiteY686" fmla="*/ 4020232 h 4394715"/>
              <a:gd name="connsiteX687" fmla="*/ 7772265 w 11344648"/>
              <a:gd name="connsiteY687" fmla="*/ 3985496 h 4394715"/>
              <a:gd name="connsiteX688" fmla="*/ 7755952 w 11344648"/>
              <a:gd name="connsiteY688" fmla="*/ 3937113 h 4394715"/>
              <a:gd name="connsiteX689" fmla="*/ 7746897 w 11344648"/>
              <a:gd name="connsiteY689" fmla="*/ 3924811 h 4394715"/>
              <a:gd name="connsiteX690" fmla="*/ 7732190 w 11344648"/>
              <a:gd name="connsiteY690" fmla="*/ 3938149 h 4394715"/>
              <a:gd name="connsiteX691" fmla="*/ 7726836 w 11344648"/>
              <a:gd name="connsiteY691" fmla="*/ 3955311 h 4394715"/>
              <a:gd name="connsiteX692" fmla="*/ 7689946 w 11344648"/>
              <a:gd name="connsiteY692" fmla="*/ 4085582 h 4394715"/>
              <a:gd name="connsiteX693" fmla="*/ 7642261 w 11344648"/>
              <a:gd name="connsiteY693" fmla="*/ 4118981 h 4394715"/>
              <a:gd name="connsiteX694" fmla="*/ 7617157 w 11344648"/>
              <a:gd name="connsiteY694" fmla="*/ 4131080 h 4394715"/>
              <a:gd name="connsiteX695" fmla="*/ 7612104 w 11344648"/>
              <a:gd name="connsiteY695" fmla="*/ 4139765 h 4394715"/>
              <a:gd name="connsiteX696" fmla="*/ 7569032 w 11344648"/>
              <a:gd name="connsiteY696" fmla="*/ 4150107 h 4394715"/>
              <a:gd name="connsiteX697" fmla="*/ 7566375 w 11344648"/>
              <a:gd name="connsiteY697" fmla="*/ 4118058 h 4394715"/>
              <a:gd name="connsiteX698" fmla="*/ 7589897 w 11344648"/>
              <a:gd name="connsiteY698" fmla="*/ 3990063 h 4394715"/>
              <a:gd name="connsiteX699" fmla="*/ 7572531 w 11344648"/>
              <a:gd name="connsiteY699" fmla="*/ 3971351 h 4394715"/>
              <a:gd name="connsiteX700" fmla="*/ 7553961 w 11344648"/>
              <a:gd name="connsiteY700" fmla="*/ 3986551 h 4394715"/>
              <a:gd name="connsiteX701" fmla="*/ 7531216 w 11344648"/>
              <a:gd name="connsiteY701" fmla="*/ 4039178 h 4394715"/>
              <a:gd name="connsiteX702" fmla="*/ 7508044 w 11344648"/>
              <a:gd name="connsiteY702" fmla="*/ 4050346 h 4394715"/>
              <a:gd name="connsiteX703" fmla="*/ 7514438 w 11344648"/>
              <a:gd name="connsiteY703" fmla="*/ 4030598 h 4394715"/>
              <a:gd name="connsiteX704" fmla="*/ 7522463 w 11344648"/>
              <a:gd name="connsiteY704" fmla="*/ 4018397 h 4394715"/>
              <a:gd name="connsiteX705" fmla="*/ 7495003 w 11344648"/>
              <a:gd name="connsiteY705" fmla="*/ 3989968 h 4394715"/>
              <a:gd name="connsiteX706" fmla="*/ 7480157 w 11344648"/>
              <a:gd name="connsiteY706" fmla="*/ 3980458 h 4394715"/>
              <a:gd name="connsiteX707" fmla="*/ 7487630 w 11344648"/>
              <a:gd name="connsiteY707" fmla="*/ 3876865 h 4394715"/>
              <a:gd name="connsiteX708" fmla="*/ 7521836 w 11344648"/>
              <a:gd name="connsiteY708" fmla="*/ 3768719 h 4394715"/>
              <a:gd name="connsiteX709" fmla="*/ 7546990 w 11344648"/>
              <a:gd name="connsiteY709" fmla="*/ 3648272 h 4394715"/>
              <a:gd name="connsiteX710" fmla="*/ 7553234 w 11344648"/>
              <a:gd name="connsiteY710" fmla="*/ 3632763 h 4394715"/>
              <a:gd name="connsiteX711" fmla="*/ 7589497 w 11344648"/>
              <a:gd name="connsiteY711" fmla="*/ 3555188 h 4394715"/>
              <a:gd name="connsiteX712" fmla="*/ 7539338 w 11344648"/>
              <a:gd name="connsiteY712" fmla="*/ 3555188 h 4394715"/>
              <a:gd name="connsiteX713" fmla="*/ 7532620 w 11344648"/>
              <a:gd name="connsiteY713" fmla="*/ 3571871 h 4394715"/>
              <a:gd name="connsiteX714" fmla="*/ 7529097 w 11344648"/>
              <a:gd name="connsiteY714" fmla="*/ 3572631 h 4394715"/>
              <a:gd name="connsiteX715" fmla="*/ 7516192 w 11344648"/>
              <a:gd name="connsiteY715" fmla="*/ 3622660 h 4394715"/>
              <a:gd name="connsiteX716" fmla="*/ 7468848 w 11344648"/>
              <a:gd name="connsiteY716" fmla="*/ 3725186 h 4394715"/>
              <a:gd name="connsiteX717" fmla="*/ 7455073 w 11344648"/>
              <a:gd name="connsiteY717" fmla="*/ 3708911 h 4394715"/>
              <a:gd name="connsiteX718" fmla="*/ 7399187 w 11344648"/>
              <a:gd name="connsiteY718" fmla="*/ 3886676 h 4394715"/>
              <a:gd name="connsiteX719" fmla="*/ 7328491 w 11344648"/>
              <a:gd name="connsiteY719" fmla="*/ 4083511 h 4394715"/>
              <a:gd name="connsiteX720" fmla="*/ 7301781 w 11344648"/>
              <a:gd name="connsiteY720" fmla="*/ 4076333 h 4394715"/>
              <a:gd name="connsiteX721" fmla="*/ 7286971 w 11344648"/>
              <a:gd name="connsiteY721" fmla="*/ 4095403 h 4394715"/>
              <a:gd name="connsiteX722" fmla="*/ 7284254 w 11344648"/>
              <a:gd name="connsiteY722" fmla="*/ 4080004 h 4394715"/>
              <a:gd name="connsiteX723" fmla="*/ 7286130 w 11344648"/>
              <a:gd name="connsiteY723" fmla="*/ 4070031 h 4394715"/>
              <a:gd name="connsiteX724" fmla="*/ 7285291 w 11344648"/>
              <a:gd name="connsiteY724" fmla="*/ 4044659 h 4394715"/>
              <a:gd name="connsiteX725" fmla="*/ 7296350 w 11344648"/>
              <a:gd name="connsiteY725" fmla="*/ 4045536 h 4394715"/>
              <a:gd name="connsiteX726" fmla="*/ 7304694 w 11344648"/>
              <a:gd name="connsiteY726" fmla="*/ 4031015 h 4394715"/>
              <a:gd name="connsiteX727" fmla="*/ 7307409 w 11344648"/>
              <a:gd name="connsiteY727" fmla="*/ 4046412 h 4394715"/>
              <a:gd name="connsiteX728" fmla="*/ 7305533 w 11344648"/>
              <a:gd name="connsiteY728" fmla="*/ 4056386 h 4394715"/>
              <a:gd name="connsiteX729" fmla="*/ 7343695 w 11344648"/>
              <a:gd name="connsiteY729" fmla="*/ 3943008 h 4394715"/>
              <a:gd name="connsiteX730" fmla="*/ 7404171 w 11344648"/>
              <a:gd name="connsiteY730" fmla="*/ 3770669 h 4394715"/>
              <a:gd name="connsiteX731" fmla="*/ 7442137 w 11344648"/>
              <a:gd name="connsiteY731" fmla="*/ 3718008 h 4394715"/>
              <a:gd name="connsiteX732" fmla="*/ 7444209 w 11344648"/>
              <a:gd name="connsiteY732" fmla="*/ 3647318 h 4394715"/>
              <a:gd name="connsiteX733" fmla="*/ 7463679 w 11344648"/>
              <a:gd name="connsiteY733" fmla="*/ 3612803 h 4394715"/>
              <a:gd name="connsiteX734" fmla="*/ 7468377 w 11344648"/>
              <a:gd name="connsiteY734" fmla="*/ 3601093 h 4394715"/>
              <a:gd name="connsiteX735" fmla="*/ 7422748 w 11344648"/>
              <a:gd name="connsiteY735" fmla="*/ 3686279 h 4394715"/>
              <a:gd name="connsiteX736" fmla="*/ 7374804 w 11344648"/>
              <a:gd name="connsiteY736" fmla="*/ 3793753 h 4394715"/>
              <a:gd name="connsiteX737" fmla="*/ 7306304 w 11344648"/>
              <a:gd name="connsiteY737" fmla="*/ 3878846 h 4394715"/>
              <a:gd name="connsiteX738" fmla="*/ 7290404 w 11344648"/>
              <a:gd name="connsiteY738" fmla="*/ 3899009 h 4394715"/>
              <a:gd name="connsiteX739" fmla="*/ 7235709 w 11344648"/>
              <a:gd name="connsiteY739" fmla="*/ 3996196 h 4394715"/>
              <a:gd name="connsiteX740" fmla="*/ 7194544 w 11344648"/>
              <a:gd name="connsiteY740" fmla="*/ 4059784 h 4394715"/>
              <a:gd name="connsiteX741" fmla="*/ 7165278 w 11344648"/>
              <a:gd name="connsiteY741" fmla="*/ 4082221 h 4394715"/>
              <a:gd name="connsiteX742" fmla="*/ 7142269 w 11344648"/>
              <a:gd name="connsiteY742" fmla="*/ 4062063 h 4394715"/>
              <a:gd name="connsiteX743" fmla="*/ 7149742 w 11344648"/>
              <a:gd name="connsiteY743" fmla="*/ 3958470 h 4394715"/>
              <a:gd name="connsiteX744" fmla="*/ 7081242 w 11344648"/>
              <a:gd name="connsiteY744" fmla="*/ 4043564 h 4394715"/>
              <a:gd name="connsiteX745" fmla="*/ 7067424 w 11344648"/>
              <a:gd name="connsiteY745" fmla="*/ 4058555 h 4394715"/>
              <a:gd name="connsiteX746" fmla="*/ 7058371 w 11344648"/>
              <a:gd name="connsiteY746" fmla="*/ 4046253 h 4394715"/>
              <a:gd name="connsiteX747" fmla="*/ 7038772 w 11344648"/>
              <a:gd name="connsiteY747" fmla="*/ 4036950 h 4394715"/>
              <a:gd name="connsiteX748" fmla="*/ 7029556 w 11344648"/>
              <a:gd name="connsiteY748" fmla="*/ 4055975 h 4394715"/>
              <a:gd name="connsiteX749" fmla="*/ 7017218 w 11344648"/>
              <a:gd name="connsiteY749" fmla="*/ 4082752 h 4394715"/>
              <a:gd name="connsiteX750" fmla="*/ 6976378 w 11344648"/>
              <a:gd name="connsiteY750" fmla="*/ 4083687 h 4394715"/>
              <a:gd name="connsiteX751" fmla="*/ 6997181 w 11344648"/>
              <a:gd name="connsiteY751" fmla="*/ 4059078 h 4394715"/>
              <a:gd name="connsiteX752" fmla="*/ 7007876 w 11344648"/>
              <a:gd name="connsiteY752" fmla="*/ 4051841 h 4394715"/>
              <a:gd name="connsiteX753" fmla="*/ 6984116 w 11344648"/>
              <a:gd name="connsiteY753" fmla="*/ 4052877 h 4394715"/>
              <a:gd name="connsiteX754" fmla="*/ 6970460 w 11344648"/>
              <a:gd name="connsiteY754" fmla="*/ 4036544 h 4394715"/>
              <a:gd name="connsiteX755" fmla="*/ 6970911 w 11344648"/>
              <a:gd name="connsiteY755" fmla="*/ 4023827 h 4394715"/>
              <a:gd name="connsiteX756" fmla="*/ 6943174 w 11344648"/>
              <a:gd name="connsiteY756" fmla="*/ 3949702 h 4394715"/>
              <a:gd name="connsiteX757" fmla="*/ 6924205 w 11344648"/>
              <a:gd name="connsiteY757" fmla="*/ 3869269 h 4394715"/>
              <a:gd name="connsiteX758" fmla="*/ 6921095 w 11344648"/>
              <a:gd name="connsiteY758" fmla="*/ 3849936 h 4394715"/>
              <a:gd name="connsiteX759" fmla="*/ 6908793 w 11344648"/>
              <a:gd name="connsiteY759" fmla="*/ 3795453 h 4394715"/>
              <a:gd name="connsiteX760" fmla="*/ 6882223 w 11344648"/>
              <a:gd name="connsiteY760" fmla="*/ 3768677 h 4394715"/>
              <a:gd name="connsiteX761" fmla="*/ 6870800 w 11344648"/>
              <a:gd name="connsiteY761" fmla="*/ 3742936 h 4394715"/>
              <a:gd name="connsiteX762" fmla="*/ 6864720 w 11344648"/>
              <a:gd name="connsiteY762" fmla="*/ 3727118 h 4394715"/>
              <a:gd name="connsiteX763" fmla="*/ 6858186 w 11344648"/>
              <a:gd name="connsiteY763" fmla="*/ 3724017 h 4394715"/>
              <a:gd name="connsiteX764" fmla="*/ 6858156 w 11344648"/>
              <a:gd name="connsiteY764" fmla="*/ 3722228 h 4394715"/>
              <a:gd name="connsiteX765" fmla="*/ 6853710 w 11344648"/>
              <a:gd name="connsiteY765" fmla="*/ 3733822 h 4394715"/>
              <a:gd name="connsiteX766" fmla="*/ 6803113 w 11344648"/>
              <a:gd name="connsiteY766" fmla="*/ 3838985 h 4394715"/>
              <a:gd name="connsiteX767" fmla="*/ 6779665 w 11344648"/>
              <a:gd name="connsiteY767" fmla="*/ 3871497 h 4394715"/>
              <a:gd name="connsiteX768" fmla="*/ 6757948 w 11344648"/>
              <a:gd name="connsiteY768" fmla="*/ 3878757 h 4394715"/>
              <a:gd name="connsiteX769" fmla="*/ 6744129 w 11344648"/>
              <a:gd name="connsiteY769" fmla="*/ 3883377 h 4394715"/>
              <a:gd name="connsiteX770" fmla="*/ 6697038 w 11344648"/>
              <a:gd name="connsiteY770" fmla="*/ 3882040 h 4394715"/>
              <a:gd name="connsiteX771" fmla="*/ 6691212 w 11344648"/>
              <a:gd name="connsiteY771" fmla="*/ 3878296 h 4394715"/>
              <a:gd name="connsiteX772" fmla="*/ 6658709 w 11344648"/>
              <a:gd name="connsiteY772" fmla="*/ 3826535 h 4394715"/>
              <a:gd name="connsiteX773" fmla="*/ 6660875 w 11344648"/>
              <a:gd name="connsiteY773" fmla="*/ 3814424 h 4394715"/>
              <a:gd name="connsiteX774" fmla="*/ 6619465 w 11344648"/>
              <a:gd name="connsiteY774" fmla="*/ 3786519 h 4394715"/>
              <a:gd name="connsiteX775" fmla="*/ 6616143 w 11344648"/>
              <a:gd name="connsiteY775" fmla="*/ 3789527 h 4394715"/>
              <a:gd name="connsiteX776" fmla="*/ 6581091 w 11344648"/>
              <a:gd name="connsiteY776" fmla="*/ 3850588 h 4394715"/>
              <a:gd name="connsiteX777" fmla="*/ 6554850 w 11344648"/>
              <a:gd name="connsiteY777" fmla="*/ 3893521 h 4394715"/>
              <a:gd name="connsiteX778" fmla="*/ 6590771 w 11344648"/>
              <a:gd name="connsiteY778" fmla="*/ 3936547 h 4394715"/>
              <a:gd name="connsiteX779" fmla="*/ 6583404 w 11344648"/>
              <a:gd name="connsiteY779" fmla="*/ 3946600 h 4394715"/>
              <a:gd name="connsiteX780" fmla="*/ 6577675 w 11344648"/>
              <a:gd name="connsiteY780" fmla="*/ 3937130 h 4394715"/>
              <a:gd name="connsiteX781" fmla="*/ 6571414 w 11344648"/>
              <a:gd name="connsiteY781" fmla="*/ 3920245 h 4394715"/>
              <a:gd name="connsiteX782" fmla="*/ 6563951 w 11344648"/>
              <a:gd name="connsiteY782" fmla="*/ 3936024 h 4394715"/>
              <a:gd name="connsiteX783" fmla="*/ 6572765 w 11344648"/>
              <a:gd name="connsiteY783" fmla="*/ 3995705 h 4394715"/>
              <a:gd name="connsiteX784" fmla="*/ 6542382 w 11344648"/>
              <a:gd name="connsiteY784" fmla="*/ 4051408 h 4394715"/>
              <a:gd name="connsiteX785" fmla="*/ 6531693 w 11344648"/>
              <a:gd name="connsiteY785" fmla="*/ 4064472 h 4394715"/>
              <a:gd name="connsiteX786" fmla="*/ 6501697 w 11344648"/>
              <a:gd name="connsiteY786" fmla="*/ 4097274 h 4394715"/>
              <a:gd name="connsiteX787" fmla="*/ 6447285 w 11344648"/>
              <a:gd name="connsiteY787" fmla="*/ 4064226 h 4394715"/>
              <a:gd name="connsiteX788" fmla="*/ 6437748 w 11344648"/>
              <a:gd name="connsiteY788" fmla="*/ 3930775 h 4394715"/>
              <a:gd name="connsiteX789" fmla="*/ 6456430 w 11344648"/>
              <a:gd name="connsiteY789" fmla="*/ 3909346 h 4394715"/>
              <a:gd name="connsiteX790" fmla="*/ 6470490 w 11344648"/>
              <a:gd name="connsiteY790" fmla="*/ 3929317 h 4394715"/>
              <a:gd name="connsiteX791" fmla="*/ 6475306 w 11344648"/>
              <a:gd name="connsiteY791" fmla="*/ 3954275 h 4394715"/>
              <a:gd name="connsiteX792" fmla="*/ 6496056 w 11344648"/>
              <a:gd name="connsiteY792" fmla="*/ 3848654 h 4394715"/>
              <a:gd name="connsiteX793" fmla="*/ 6479687 w 11344648"/>
              <a:gd name="connsiteY793" fmla="*/ 3888286 h 4394715"/>
              <a:gd name="connsiteX794" fmla="*/ 6468372 w 11344648"/>
              <a:gd name="connsiteY794" fmla="*/ 3899660 h 4394715"/>
              <a:gd name="connsiteX795" fmla="*/ 6448196 w 11344648"/>
              <a:gd name="connsiteY795" fmla="*/ 3893122 h 4394715"/>
              <a:gd name="connsiteX796" fmla="*/ 6454936 w 11344648"/>
              <a:gd name="connsiteY796" fmla="*/ 3881379 h 4394715"/>
              <a:gd name="connsiteX797" fmla="*/ 6457200 w 11344648"/>
              <a:gd name="connsiteY797" fmla="*/ 3863543 h 4394715"/>
              <a:gd name="connsiteX798" fmla="*/ 6440827 w 11344648"/>
              <a:gd name="connsiteY798" fmla="*/ 3825369 h 4394715"/>
              <a:gd name="connsiteX799" fmla="*/ 6454117 w 11344648"/>
              <a:gd name="connsiteY799" fmla="*/ 3813334 h 4394715"/>
              <a:gd name="connsiteX800" fmla="*/ 6460857 w 11344648"/>
              <a:gd name="connsiteY800" fmla="*/ 3801591 h 4394715"/>
              <a:gd name="connsiteX801" fmla="*/ 6424117 w 11344648"/>
              <a:gd name="connsiteY801" fmla="*/ 3768328 h 4394715"/>
              <a:gd name="connsiteX802" fmla="*/ 6419543 w 11344648"/>
              <a:gd name="connsiteY802" fmla="*/ 3767960 h 4394715"/>
              <a:gd name="connsiteX803" fmla="*/ 6424454 w 11344648"/>
              <a:gd name="connsiteY803" fmla="*/ 3787194 h 4394715"/>
              <a:gd name="connsiteX804" fmla="*/ 6418340 w 11344648"/>
              <a:gd name="connsiteY804" fmla="*/ 3800623 h 4394715"/>
              <a:gd name="connsiteX805" fmla="*/ 6407313 w 11344648"/>
              <a:gd name="connsiteY805" fmla="*/ 3794822 h 4394715"/>
              <a:gd name="connsiteX806" fmla="*/ 6391422 w 11344648"/>
              <a:gd name="connsiteY806" fmla="*/ 3728020 h 4394715"/>
              <a:gd name="connsiteX807" fmla="*/ 6353867 w 11344648"/>
              <a:gd name="connsiteY807" fmla="*/ 3782326 h 4394715"/>
              <a:gd name="connsiteX808" fmla="*/ 6353673 w 11344648"/>
              <a:gd name="connsiteY808" fmla="*/ 3793778 h 4394715"/>
              <a:gd name="connsiteX809" fmla="*/ 6348233 w 11344648"/>
              <a:gd name="connsiteY809" fmla="*/ 3844938 h 4394715"/>
              <a:gd name="connsiteX810" fmla="*/ 6286603 w 11344648"/>
              <a:gd name="connsiteY810" fmla="*/ 3930067 h 4394715"/>
              <a:gd name="connsiteX811" fmla="*/ 6254487 w 11344648"/>
              <a:gd name="connsiteY811" fmla="*/ 3933214 h 4394715"/>
              <a:gd name="connsiteX812" fmla="*/ 6208983 w 11344648"/>
              <a:gd name="connsiteY812" fmla="*/ 3876313 h 4394715"/>
              <a:gd name="connsiteX813" fmla="*/ 6180574 w 11344648"/>
              <a:gd name="connsiteY813" fmla="*/ 3853549 h 4394715"/>
              <a:gd name="connsiteX814" fmla="*/ 6161601 w 11344648"/>
              <a:gd name="connsiteY814" fmla="*/ 3814345 h 4394715"/>
              <a:gd name="connsiteX815" fmla="*/ 6153656 w 11344648"/>
              <a:gd name="connsiteY815" fmla="*/ 3780945 h 4394715"/>
              <a:gd name="connsiteX816" fmla="*/ 6115328 w 11344648"/>
              <a:gd name="connsiteY816" fmla="*/ 3803247 h 4394715"/>
              <a:gd name="connsiteX817" fmla="*/ 6044453 w 11344648"/>
              <a:gd name="connsiteY817" fmla="*/ 3893364 h 4394715"/>
              <a:gd name="connsiteX818" fmla="*/ 6018260 w 11344648"/>
              <a:gd name="connsiteY818" fmla="*/ 3894531 h 4394715"/>
              <a:gd name="connsiteX819" fmla="*/ 6006608 w 11344648"/>
              <a:gd name="connsiteY819" fmla="*/ 3887041 h 4394715"/>
              <a:gd name="connsiteX820" fmla="*/ 5985130 w 11344648"/>
              <a:gd name="connsiteY820" fmla="*/ 3841084 h 4394715"/>
              <a:gd name="connsiteX821" fmla="*/ 6055716 w 11344648"/>
              <a:gd name="connsiteY821" fmla="*/ 3768142 h 4394715"/>
              <a:gd name="connsiteX822" fmla="*/ 6061928 w 11344648"/>
              <a:gd name="connsiteY822" fmla="*/ 3748985 h 4394715"/>
              <a:gd name="connsiteX823" fmla="*/ 6091106 w 11344648"/>
              <a:gd name="connsiteY823" fmla="*/ 3725946 h 4394715"/>
              <a:gd name="connsiteX824" fmla="*/ 6106900 w 11344648"/>
              <a:gd name="connsiteY824" fmla="*/ 3720666 h 4394715"/>
              <a:gd name="connsiteX825" fmla="*/ 6100544 w 11344648"/>
              <a:gd name="connsiteY825" fmla="*/ 3709507 h 4394715"/>
              <a:gd name="connsiteX826" fmla="*/ 6096884 w 11344648"/>
              <a:gd name="connsiteY826" fmla="*/ 3693649 h 4394715"/>
              <a:gd name="connsiteX827" fmla="*/ 6087302 w 11344648"/>
              <a:gd name="connsiteY827" fmla="*/ 3679773 h 4394715"/>
              <a:gd name="connsiteX828" fmla="*/ 6108872 w 11344648"/>
              <a:gd name="connsiteY828" fmla="*/ 3642197 h 4394715"/>
              <a:gd name="connsiteX829" fmla="*/ 6102709 w 11344648"/>
              <a:gd name="connsiteY829" fmla="*/ 3619587 h 4394715"/>
              <a:gd name="connsiteX830" fmla="*/ 6063321 w 11344648"/>
              <a:gd name="connsiteY830" fmla="*/ 3627061 h 4394715"/>
              <a:gd name="connsiteX831" fmla="*/ 6029279 w 11344648"/>
              <a:gd name="connsiteY831" fmla="*/ 3666909 h 4394715"/>
              <a:gd name="connsiteX832" fmla="*/ 5987486 w 11344648"/>
              <a:gd name="connsiteY832" fmla="*/ 3739714 h 4394715"/>
              <a:gd name="connsiteX833" fmla="*/ 5929082 w 11344648"/>
              <a:gd name="connsiteY833" fmla="*/ 3827558 h 4394715"/>
              <a:gd name="connsiteX834" fmla="*/ 5912567 w 11344648"/>
              <a:gd name="connsiteY834" fmla="*/ 3836877 h 4394715"/>
              <a:gd name="connsiteX835" fmla="*/ 5902408 w 11344648"/>
              <a:gd name="connsiteY835" fmla="*/ 3857354 h 4394715"/>
              <a:gd name="connsiteX836" fmla="*/ 5898268 w 11344648"/>
              <a:gd name="connsiteY836" fmla="*/ 3870125 h 4394715"/>
              <a:gd name="connsiteX837" fmla="*/ 5834662 w 11344648"/>
              <a:gd name="connsiteY837" fmla="*/ 3955914 h 4394715"/>
              <a:gd name="connsiteX838" fmla="*/ 5748140 w 11344648"/>
              <a:gd name="connsiteY838" fmla="*/ 4081627 h 4394715"/>
              <a:gd name="connsiteX839" fmla="*/ 5730805 w 11344648"/>
              <a:gd name="connsiteY839" fmla="*/ 4100708 h 4394715"/>
              <a:gd name="connsiteX840" fmla="*/ 5704900 w 11344648"/>
              <a:gd name="connsiteY840" fmla="*/ 4084698 h 4394715"/>
              <a:gd name="connsiteX841" fmla="*/ 5677598 w 11344648"/>
              <a:gd name="connsiteY841" fmla="*/ 4034995 h 4394715"/>
              <a:gd name="connsiteX842" fmla="*/ 5692812 w 11344648"/>
              <a:gd name="connsiteY842" fmla="*/ 3986259 h 4394715"/>
              <a:gd name="connsiteX843" fmla="*/ 5705475 w 11344648"/>
              <a:gd name="connsiteY843" fmla="*/ 3972537 h 4394715"/>
              <a:gd name="connsiteX844" fmla="*/ 5738794 w 11344648"/>
              <a:gd name="connsiteY844" fmla="*/ 3936726 h 4394715"/>
              <a:gd name="connsiteX845" fmla="*/ 5732631 w 11344648"/>
              <a:gd name="connsiteY845" fmla="*/ 3914116 h 4394715"/>
              <a:gd name="connsiteX846" fmla="*/ 5726274 w 11344648"/>
              <a:gd name="connsiteY846" fmla="*/ 3902956 h 4394715"/>
              <a:gd name="connsiteX847" fmla="*/ 5742693 w 11344648"/>
              <a:gd name="connsiteY847" fmla="*/ 3899365 h 4394715"/>
              <a:gd name="connsiteX848" fmla="*/ 5769176 w 11344648"/>
              <a:gd name="connsiteY848" fmla="*/ 3881022 h 4394715"/>
              <a:gd name="connsiteX849" fmla="*/ 5803649 w 11344648"/>
              <a:gd name="connsiteY849" fmla="*/ 3776506 h 4394715"/>
              <a:gd name="connsiteX850" fmla="*/ 5812941 w 11344648"/>
              <a:gd name="connsiteY850" fmla="*/ 3729751 h 4394715"/>
              <a:gd name="connsiteX851" fmla="*/ 5805863 w 11344648"/>
              <a:gd name="connsiteY851" fmla="*/ 3722629 h 4394715"/>
              <a:gd name="connsiteX852" fmla="*/ 5780920 w 11344648"/>
              <a:gd name="connsiteY852" fmla="*/ 3727172 h 4394715"/>
              <a:gd name="connsiteX853" fmla="*/ 5775431 w 11344648"/>
              <a:gd name="connsiteY853" fmla="*/ 3742292 h 4394715"/>
              <a:gd name="connsiteX854" fmla="*/ 5771725 w 11344648"/>
              <a:gd name="connsiteY854" fmla="*/ 3768201 h 4394715"/>
              <a:gd name="connsiteX855" fmla="*/ 5712069 w 11344648"/>
              <a:gd name="connsiteY855" fmla="*/ 3852671 h 4394715"/>
              <a:gd name="connsiteX856" fmla="*/ 5691605 w 11344648"/>
              <a:gd name="connsiteY856" fmla="*/ 3863308 h 4394715"/>
              <a:gd name="connsiteX857" fmla="*/ 5659825 w 11344648"/>
              <a:gd name="connsiteY857" fmla="*/ 3885320 h 4394715"/>
              <a:gd name="connsiteX858" fmla="*/ 5613794 w 11344648"/>
              <a:gd name="connsiteY858" fmla="*/ 3898811 h 4394715"/>
              <a:gd name="connsiteX859" fmla="*/ 5599976 w 11344648"/>
              <a:gd name="connsiteY859" fmla="*/ 3903432 h 4394715"/>
              <a:gd name="connsiteX860" fmla="*/ 5558375 w 11344648"/>
              <a:gd name="connsiteY860" fmla="*/ 3964784 h 4394715"/>
              <a:gd name="connsiteX861" fmla="*/ 5479652 w 11344648"/>
              <a:gd name="connsiteY861" fmla="*/ 4093584 h 4394715"/>
              <a:gd name="connsiteX862" fmla="*/ 5418647 w 11344648"/>
              <a:gd name="connsiteY862" fmla="*/ 4180402 h 4394715"/>
              <a:gd name="connsiteX863" fmla="*/ 5410366 w 11344648"/>
              <a:gd name="connsiteY863" fmla="*/ 4205944 h 4394715"/>
              <a:gd name="connsiteX864" fmla="*/ 5387013 w 11344648"/>
              <a:gd name="connsiteY864" fmla="*/ 4232729 h 4394715"/>
              <a:gd name="connsiteX865" fmla="*/ 5377673 w 11344648"/>
              <a:gd name="connsiteY865" fmla="*/ 4243443 h 4394715"/>
              <a:gd name="connsiteX866" fmla="*/ 5367032 w 11344648"/>
              <a:gd name="connsiteY866" fmla="*/ 4292546 h 4394715"/>
              <a:gd name="connsiteX867" fmla="*/ 5345558 w 11344648"/>
              <a:gd name="connsiteY867" fmla="*/ 4324396 h 4394715"/>
              <a:gd name="connsiteX868" fmla="*/ 5325890 w 11344648"/>
              <a:gd name="connsiteY868" fmla="*/ 4336429 h 4394715"/>
              <a:gd name="connsiteX869" fmla="*/ 5311563 w 11344648"/>
              <a:gd name="connsiteY869" fmla="*/ 4322478 h 4394715"/>
              <a:gd name="connsiteX870" fmla="*/ 5301259 w 11344648"/>
              <a:gd name="connsiteY870" fmla="*/ 4312639 h 4394715"/>
              <a:gd name="connsiteX871" fmla="*/ 5267842 w 11344648"/>
              <a:gd name="connsiteY871" fmla="*/ 4276368 h 4394715"/>
              <a:gd name="connsiteX872" fmla="*/ 5316761 w 11344648"/>
              <a:gd name="connsiteY872" fmla="*/ 4168918 h 4394715"/>
              <a:gd name="connsiteX873" fmla="*/ 5333564 w 11344648"/>
              <a:gd name="connsiteY873" fmla="*/ 4142425 h 4394715"/>
              <a:gd name="connsiteX874" fmla="*/ 5380892 w 11344648"/>
              <a:gd name="connsiteY874" fmla="*/ 4012735 h 4394715"/>
              <a:gd name="connsiteX875" fmla="*/ 5383298 w 11344648"/>
              <a:gd name="connsiteY875" fmla="*/ 3947406 h 4394715"/>
              <a:gd name="connsiteX876" fmla="*/ 5386380 w 11344648"/>
              <a:gd name="connsiteY876" fmla="*/ 3919808 h 4394715"/>
              <a:gd name="connsiteX877" fmla="*/ 5385224 w 11344648"/>
              <a:gd name="connsiteY877" fmla="*/ 3910707 h 4394715"/>
              <a:gd name="connsiteX878" fmla="*/ 5375352 w 11344648"/>
              <a:gd name="connsiteY878" fmla="*/ 3914006 h 4394715"/>
              <a:gd name="connsiteX879" fmla="*/ 5324315 w 11344648"/>
              <a:gd name="connsiteY879" fmla="*/ 3991799 h 4394715"/>
              <a:gd name="connsiteX880" fmla="*/ 5275109 w 11344648"/>
              <a:gd name="connsiteY880" fmla="*/ 4116423 h 4394715"/>
              <a:gd name="connsiteX881" fmla="*/ 5273038 w 11344648"/>
              <a:gd name="connsiteY881" fmla="*/ 4122808 h 4394715"/>
              <a:gd name="connsiteX882" fmla="*/ 5245834 w 11344648"/>
              <a:gd name="connsiteY882" fmla="*/ 4145188 h 4394715"/>
              <a:gd name="connsiteX883" fmla="*/ 5232591 w 11344648"/>
              <a:gd name="connsiteY883" fmla="*/ 4115456 h 4394715"/>
              <a:gd name="connsiteX884" fmla="*/ 5245831 w 11344648"/>
              <a:gd name="connsiteY884" fmla="*/ 4067381 h 4394715"/>
              <a:gd name="connsiteX885" fmla="*/ 5282376 w 11344648"/>
              <a:gd name="connsiteY885" fmla="*/ 3956479 h 4394715"/>
              <a:gd name="connsiteX886" fmla="*/ 5272454 w 11344648"/>
              <a:gd name="connsiteY886" fmla="*/ 3923738 h 4394715"/>
              <a:gd name="connsiteX887" fmla="*/ 5244672 w 11344648"/>
              <a:gd name="connsiteY887" fmla="*/ 3902662 h 4394715"/>
              <a:gd name="connsiteX888" fmla="*/ 5232585 w 11344648"/>
              <a:gd name="connsiteY888" fmla="*/ 3882032 h 4394715"/>
              <a:gd name="connsiteX889" fmla="*/ 5248476 w 11344648"/>
              <a:gd name="connsiteY889" fmla="*/ 3871026 h 4394715"/>
              <a:gd name="connsiteX890" fmla="*/ 5266868 w 11344648"/>
              <a:gd name="connsiteY890" fmla="*/ 3866774 h 4394715"/>
              <a:gd name="connsiteX891" fmla="*/ 5261668 w 11344648"/>
              <a:gd name="connsiteY891" fmla="*/ 3864718 h 4394715"/>
              <a:gd name="connsiteX892" fmla="*/ 5248088 w 11344648"/>
              <a:gd name="connsiteY892" fmla="*/ 3816121 h 4394715"/>
              <a:gd name="connsiteX893" fmla="*/ 5273319 w 11344648"/>
              <a:gd name="connsiteY893" fmla="*/ 3794400 h 4394715"/>
              <a:gd name="connsiteX894" fmla="*/ 5270935 w 11344648"/>
              <a:gd name="connsiteY894" fmla="*/ 3761038 h 4394715"/>
              <a:gd name="connsiteX895" fmla="*/ 5263208 w 11344648"/>
              <a:gd name="connsiteY895" fmla="*/ 3731848 h 4394715"/>
              <a:gd name="connsiteX896" fmla="*/ 5249551 w 11344648"/>
              <a:gd name="connsiteY896" fmla="*/ 3745483 h 4394715"/>
              <a:gd name="connsiteX897" fmla="*/ 5220706 w 11344648"/>
              <a:gd name="connsiteY897" fmla="*/ 3772999 h 4394715"/>
              <a:gd name="connsiteX898" fmla="*/ 5232342 w 11344648"/>
              <a:gd name="connsiteY898" fmla="*/ 3779634 h 4394715"/>
              <a:gd name="connsiteX899" fmla="*/ 5235472 w 11344648"/>
              <a:gd name="connsiteY899" fmla="*/ 3788076 h 4394715"/>
              <a:gd name="connsiteX900" fmla="*/ 5214431 w 11344648"/>
              <a:gd name="connsiteY900" fmla="*/ 3794162 h 4394715"/>
              <a:gd name="connsiteX901" fmla="*/ 5206379 w 11344648"/>
              <a:gd name="connsiteY901" fmla="*/ 3793388 h 4394715"/>
              <a:gd name="connsiteX902" fmla="*/ 5193330 w 11344648"/>
              <a:gd name="connsiteY902" fmla="*/ 3832891 h 4394715"/>
              <a:gd name="connsiteX903" fmla="*/ 5142713 w 11344648"/>
              <a:gd name="connsiteY903" fmla="*/ 3891463 h 4394715"/>
              <a:gd name="connsiteX904" fmla="*/ 5092844 w 11344648"/>
              <a:gd name="connsiteY904" fmla="*/ 3877300 h 4394715"/>
              <a:gd name="connsiteX905" fmla="*/ 5062895 w 11344648"/>
              <a:gd name="connsiteY905" fmla="*/ 3869619 h 4394715"/>
              <a:gd name="connsiteX906" fmla="*/ 5067201 w 11344648"/>
              <a:gd name="connsiteY906" fmla="*/ 3851461 h 4394715"/>
              <a:gd name="connsiteX907" fmla="*/ 5068496 w 11344648"/>
              <a:gd name="connsiteY907" fmla="*/ 3840785 h 4394715"/>
              <a:gd name="connsiteX908" fmla="*/ 5038281 w 11344648"/>
              <a:gd name="connsiteY908" fmla="*/ 3789005 h 4394715"/>
              <a:gd name="connsiteX909" fmla="*/ 5030403 w 11344648"/>
              <a:gd name="connsiteY909" fmla="*/ 3778728 h 4394715"/>
              <a:gd name="connsiteX910" fmla="*/ 5005172 w 11344648"/>
              <a:gd name="connsiteY910" fmla="*/ 3792899 h 4394715"/>
              <a:gd name="connsiteX911" fmla="*/ 4969366 w 11344648"/>
              <a:gd name="connsiteY911" fmla="*/ 3743813 h 4394715"/>
              <a:gd name="connsiteX912" fmla="*/ 4977147 w 11344648"/>
              <a:gd name="connsiteY912" fmla="*/ 3653615 h 4394715"/>
              <a:gd name="connsiteX913" fmla="*/ 4969559 w 11344648"/>
              <a:gd name="connsiteY913" fmla="*/ 3635158 h 4394715"/>
              <a:gd name="connsiteX914" fmla="*/ 4941606 w 11344648"/>
              <a:gd name="connsiteY914" fmla="*/ 3648630 h 4394715"/>
              <a:gd name="connsiteX915" fmla="*/ 4928259 w 11344648"/>
              <a:gd name="connsiteY915" fmla="*/ 3689240 h 4394715"/>
              <a:gd name="connsiteX916" fmla="*/ 4903281 w 11344648"/>
              <a:gd name="connsiteY916" fmla="*/ 3773652 h 4394715"/>
              <a:gd name="connsiteX917" fmla="*/ 4900268 w 11344648"/>
              <a:gd name="connsiteY917" fmla="*/ 3781135 h 4394715"/>
              <a:gd name="connsiteX918" fmla="*/ 4872728 w 11344648"/>
              <a:gd name="connsiteY918" fmla="*/ 3834617 h 4394715"/>
              <a:gd name="connsiteX919" fmla="*/ 4805820 w 11344648"/>
              <a:gd name="connsiteY919" fmla="*/ 4094039 h 4394715"/>
              <a:gd name="connsiteX920" fmla="*/ 4788758 w 11344648"/>
              <a:gd name="connsiteY920" fmla="*/ 4110304 h 4394715"/>
              <a:gd name="connsiteX921" fmla="*/ 4774575 w 11344648"/>
              <a:gd name="connsiteY921" fmla="*/ 4097036 h 4394715"/>
              <a:gd name="connsiteX922" fmla="*/ 4759837 w 11344648"/>
              <a:gd name="connsiteY922" fmla="*/ 4047847 h 4394715"/>
              <a:gd name="connsiteX923" fmla="*/ 4755421 w 11344648"/>
              <a:gd name="connsiteY923" fmla="*/ 3991675 h 4394715"/>
              <a:gd name="connsiteX924" fmla="*/ 4758312 w 11344648"/>
              <a:gd name="connsiteY924" fmla="*/ 3936000 h 4394715"/>
              <a:gd name="connsiteX925" fmla="*/ 4719625 w 11344648"/>
              <a:gd name="connsiteY925" fmla="*/ 3916447 h 4394715"/>
              <a:gd name="connsiteX926" fmla="*/ 4703143 w 11344648"/>
              <a:gd name="connsiteY926" fmla="*/ 3916350 h 4394715"/>
              <a:gd name="connsiteX927" fmla="*/ 4710888 w 11344648"/>
              <a:gd name="connsiteY927" fmla="*/ 3904575 h 4394715"/>
              <a:gd name="connsiteX928" fmla="*/ 4714058 w 11344648"/>
              <a:gd name="connsiteY928" fmla="*/ 3866860 h 4394715"/>
              <a:gd name="connsiteX929" fmla="*/ 4681809 w 11344648"/>
              <a:gd name="connsiteY929" fmla="*/ 3872351 h 4394715"/>
              <a:gd name="connsiteX930" fmla="*/ 4654558 w 11344648"/>
              <a:gd name="connsiteY930" fmla="*/ 3917651 h 4394715"/>
              <a:gd name="connsiteX931" fmla="*/ 4648532 w 11344648"/>
              <a:gd name="connsiteY931" fmla="*/ 3932618 h 4394715"/>
              <a:gd name="connsiteX932" fmla="*/ 4637787 w 11344648"/>
              <a:gd name="connsiteY932" fmla="*/ 3925734 h 4394715"/>
              <a:gd name="connsiteX933" fmla="*/ 4619441 w 11344648"/>
              <a:gd name="connsiteY933" fmla="*/ 3926534 h 4394715"/>
              <a:gd name="connsiteX934" fmla="*/ 4567094 w 11344648"/>
              <a:gd name="connsiteY934" fmla="*/ 4008057 h 4394715"/>
              <a:gd name="connsiteX935" fmla="*/ 4561245 w 11344648"/>
              <a:gd name="connsiteY935" fmla="*/ 4027649 h 4394715"/>
              <a:gd name="connsiteX936" fmla="*/ 4554272 w 11344648"/>
              <a:gd name="connsiteY936" fmla="*/ 4042205 h 4394715"/>
              <a:gd name="connsiteX937" fmla="*/ 4540695 w 11344648"/>
              <a:gd name="connsiteY937" fmla="*/ 4095564 h 4394715"/>
              <a:gd name="connsiteX938" fmla="*/ 4545745 w 11344648"/>
              <a:gd name="connsiteY938" fmla="*/ 4100315 h 4394715"/>
              <a:gd name="connsiteX939" fmla="*/ 4539993 w 11344648"/>
              <a:gd name="connsiteY939" fmla="*/ 4105225 h 4394715"/>
              <a:gd name="connsiteX940" fmla="*/ 4538589 w 11344648"/>
              <a:gd name="connsiteY940" fmla="*/ 4124544 h 4394715"/>
              <a:gd name="connsiteX941" fmla="*/ 4533539 w 11344648"/>
              <a:gd name="connsiteY941" fmla="*/ 4119793 h 4394715"/>
              <a:gd name="connsiteX942" fmla="*/ 4531695 w 11344648"/>
              <a:gd name="connsiteY942" fmla="*/ 4117415 h 4394715"/>
              <a:gd name="connsiteX943" fmla="*/ 4534239 w 11344648"/>
              <a:gd name="connsiteY943" fmla="*/ 4110133 h 4394715"/>
              <a:gd name="connsiteX944" fmla="*/ 4529838 w 11344648"/>
              <a:gd name="connsiteY944" fmla="*/ 4115022 h 4394715"/>
              <a:gd name="connsiteX945" fmla="*/ 4531695 w 11344648"/>
              <a:gd name="connsiteY945" fmla="*/ 4117415 h 4394715"/>
              <a:gd name="connsiteX946" fmla="*/ 4528173 w 11344648"/>
              <a:gd name="connsiteY946" fmla="*/ 4127486 h 4394715"/>
              <a:gd name="connsiteX947" fmla="*/ 4513473 w 11344648"/>
              <a:gd name="connsiteY947" fmla="*/ 4173161 h 4394715"/>
              <a:gd name="connsiteX948" fmla="*/ 4488399 w 11344648"/>
              <a:gd name="connsiteY948" fmla="*/ 4037819 h 4394715"/>
              <a:gd name="connsiteX949" fmla="*/ 4489230 w 11344648"/>
              <a:gd name="connsiteY949" fmla="*/ 4014874 h 4394715"/>
              <a:gd name="connsiteX950" fmla="*/ 4482397 w 11344648"/>
              <a:gd name="connsiteY950" fmla="*/ 3994594 h 4394715"/>
              <a:gd name="connsiteX951" fmla="*/ 4470103 w 11344648"/>
              <a:gd name="connsiteY951" fmla="*/ 3928145 h 4394715"/>
              <a:gd name="connsiteX952" fmla="*/ 4428379 w 11344648"/>
              <a:gd name="connsiteY952" fmla="*/ 3968360 h 4394715"/>
              <a:gd name="connsiteX953" fmla="*/ 4406161 w 11344648"/>
              <a:gd name="connsiteY953" fmla="*/ 3975045 h 4394715"/>
              <a:gd name="connsiteX954" fmla="*/ 4388120 w 11344648"/>
              <a:gd name="connsiteY954" fmla="*/ 3941524 h 4394715"/>
              <a:gd name="connsiteX955" fmla="*/ 4372376 w 11344648"/>
              <a:gd name="connsiteY955" fmla="*/ 3894830 h 4394715"/>
              <a:gd name="connsiteX956" fmla="*/ 4363637 w 11344648"/>
              <a:gd name="connsiteY956" fmla="*/ 3882957 h 4394715"/>
              <a:gd name="connsiteX957" fmla="*/ 4349444 w 11344648"/>
              <a:gd name="connsiteY957" fmla="*/ 3895830 h 4394715"/>
              <a:gd name="connsiteX958" fmla="*/ 4344277 w 11344648"/>
              <a:gd name="connsiteY958" fmla="*/ 3912392 h 4394715"/>
              <a:gd name="connsiteX959" fmla="*/ 4308675 w 11344648"/>
              <a:gd name="connsiteY959" fmla="*/ 4038113 h 4394715"/>
              <a:gd name="connsiteX960" fmla="*/ 4262656 w 11344648"/>
              <a:gd name="connsiteY960" fmla="*/ 4070345 h 4394715"/>
              <a:gd name="connsiteX961" fmla="*/ 4238430 w 11344648"/>
              <a:gd name="connsiteY961" fmla="*/ 4082022 h 4394715"/>
              <a:gd name="connsiteX962" fmla="*/ 4233552 w 11344648"/>
              <a:gd name="connsiteY962" fmla="*/ 4090403 h 4394715"/>
              <a:gd name="connsiteX963" fmla="*/ 4191985 w 11344648"/>
              <a:gd name="connsiteY963" fmla="*/ 4100384 h 4394715"/>
              <a:gd name="connsiteX964" fmla="*/ 4189421 w 11344648"/>
              <a:gd name="connsiteY964" fmla="*/ 4069454 h 4394715"/>
              <a:gd name="connsiteX965" fmla="*/ 4212122 w 11344648"/>
              <a:gd name="connsiteY965" fmla="*/ 3945930 h 4394715"/>
              <a:gd name="connsiteX966" fmla="*/ 4195362 w 11344648"/>
              <a:gd name="connsiteY966" fmla="*/ 3927872 h 4394715"/>
              <a:gd name="connsiteX967" fmla="*/ 4177440 w 11344648"/>
              <a:gd name="connsiteY967" fmla="*/ 3942541 h 4394715"/>
              <a:gd name="connsiteX968" fmla="*/ 4155489 w 11344648"/>
              <a:gd name="connsiteY968" fmla="*/ 3993329 h 4394715"/>
              <a:gd name="connsiteX969" fmla="*/ 4133127 w 11344648"/>
              <a:gd name="connsiteY969" fmla="*/ 4004107 h 4394715"/>
              <a:gd name="connsiteX970" fmla="*/ 4139297 w 11344648"/>
              <a:gd name="connsiteY970" fmla="*/ 3985049 h 4394715"/>
              <a:gd name="connsiteX971" fmla="*/ 4147043 w 11344648"/>
              <a:gd name="connsiteY971" fmla="*/ 3973275 h 4394715"/>
              <a:gd name="connsiteX972" fmla="*/ 4120542 w 11344648"/>
              <a:gd name="connsiteY972" fmla="*/ 3945838 h 4394715"/>
              <a:gd name="connsiteX973" fmla="*/ 4106214 w 11344648"/>
              <a:gd name="connsiteY973" fmla="*/ 3936661 h 4394715"/>
              <a:gd name="connsiteX974" fmla="*/ 4113426 w 11344648"/>
              <a:gd name="connsiteY974" fmla="*/ 3836686 h 4394715"/>
              <a:gd name="connsiteX975" fmla="*/ 4146437 w 11344648"/>
              <a:gd name="connsiteY975" fmla="*/ 3732319 h 4394715"/>
              <a:gd name="connsiteX976" fmla="*/ 4170712 w 11344648"/>
              <a:gd name="connsiteY976" fmla="*/ 3616078 h 4394715"/>
              <a:gd name="connsiteX977" fmla="*/ 4176739 w 11344648"/>
              <a:gd name="connsiteY977" fmla="*/ 3601110 h 4394715"/>
              <a:gd name="connsiteX978" fmla="*/ 4198205 w 11344648"/>
              <a:gd name="connsiteY978" fmla="*/ 3555188 h 4394715"/>
              <a:gd name="connsiteX979" fmla="*/ 4150322 w 11344648"/>
              <a:gd name="connsiteY979" fmla="*/ 3555188 h 4394715"/>
              <a:gd name="connsiteX980" fmla="*/ 4140991 w 11344648"/>
              <a:gd name="connsiteY980" fmla="*/ 3591360 h 4394715"/>
              <a:gd name="connsiteX981" fmla="*/ 4095301 w 11344648"/>
              <a:gd name="connsiteY981" fmla="*/ 3690305 h 4394715"/>
              <a:gd name="connsiteX982" fmla="*/ 4082006 w 11344648"/>
              <a:gd name="connsiteY982" fmla="*/ 3674599 h 4394715"/>
              <a:gd name="connsiteX983" fmla="*/ 4028074 w 11344648"/>
              <a:gd name="connsiteY983" fmla="*/ 3846155 h 4394715"/>
              <a:gd name="connsiteX984" fmla="*/ 3959847 w 11344648"/>
              <a:gd name="connsiteY984" fmla="*/ 4036115 h 4394715"/>
              <a:gd name="connsiteX985" fmla="*/ 3934071 w 11344648"/>
              <a:gd name="connsiteY985" fmla="*/ 4029187 h 4394715"/>
              <a:gd name="connsiteX986" fmla="*/ 3919779 w 11344648"/>
              <a:gd name="connsiteY986" fmla="*/ 4047590 h 4394715"/>
              <a:gd name="connsiteX987" fmla="*/ 3917156 w 11344648"/>
              <a:gd name="connsiteY987" fmla="*/ 4032730 h 4394715"/>
              <a:gd name="connsiteX988" fmla="*/ 3918968 w 11344648"/>
              <a:gd name="connsiteY988" fmla="*/ 4023105 h 4394715"/>
              <a:gd name="connsiteX989" fmla="*/ 3918157 w 11344648"/>
              <a:gd name="connsiteY989" fmla="*/ 3998619 h 4394715"/>
              <a:gd name="connsiteX990" fmla="*/ 3928829 w 11344648"/>
              <a:gd name="connsiteY990" fmla="*/ 3999466 h 4394715"/>
              <a:gd name="connsiteX991" fmla="*/ 3936881 w 11344648"/>
              <a:gd name="connsiteY991" fmla="*/ 3985452 h 4394715"/>
              <a:gd name="connsiteX992" fmla="*/ 3939502 w 11344648"/>
              <a:gd name="connsiteY992" fmla="*/ 4000312 h 4394715"/>
              <a:gd name="connsiteX993" fmla="*/ 3937691 w 11344648"/>
              <a:gd name="connsiteY993" fmla="*/ 4009937 h 4394715"/>
              <a:gd name="connsiteX994" fmla="*/ 3974518 w 11344648"/>
              <a:gd name="connsiteY994" fmla="*/ 3900519 h 4394715"/>
              <a:gd name="connsiteX995" fmla="*/ 4032883 w 11344648"/>
              <a:gd name="connsiteY995" fmla="*/ 3734200 h 4394715"/>
              <a:gd name="connsiteX996" fmla="*/ 4069522 w 11344648"/>
              <a:gd name="connsiteY996" fmla="*/ 3683377 h 4394715"/>
              <a:gd name="connsiteX997" fmla="*/ 4071522 w 11344648"/>
              <a:gd name="connsiteY997" fmla="*/ 3615158 h 4394715"/>
              <a:gd name="connsiteX998" fmla="*/ 4090312 w 11344648"/>
              <a:gd name="connsiteY998" fmla="*/ 3581847 h 4394715"/>
              <a:gd name="connsiteX999" fmla="*/ 4094847 w 11344648"/>
              <a:gd name="connsiteY999" fmla="*/ 3570547 h 4394715"/>
              <a:gd name="connsiteX1000" fmla="*/ 4050810 w 11344648"/>
              <a:gd name="connsiteY1000" fmla="*/ 3652757 h 4394715"/>
              <a:gd name="connsiteX1001" fmla="*/ 4004542 w 11344648"/>
              <a:gd name="connsiteY1001" fmla="*/ 3756478 h 4394715"/>
              <a:gd name="connsiteX1002" fmla="*/ 3938435 w 11344648"/>
              <a:gd name="connsiteY1002" fmla="*/ 3838598 h 4394715"/>
              <a:gd name="connsiteX1003" fmla="*/ 3923090 w 11344648"/>
              <a:gd name="connsiteY1003" fmla="*/ 3858056 h 4394715"/>
              <a:gd name="connsiteX1004" fmla="*/ 3870308 w 11344648"/>
              <a:gd name="connsiteY1004" fmla="*/ 3951849 h 4394715"/>
              <a:gd name="connsiteX1005" fmla="*/ 3830579 w 11344648"/>
              <a:gd name="connsiteY1005" fmla="*/ 4013216 h 4394715"/>
              <a:gd name="connsiteX1006" fmla="*/ 3802336 w 11344648"/>
              <a:gd name="connsiteY1006" fmla="*/ 4034869 h 4394715"/>
              <a:gd name="connsiteX1007" fmla="*/ 3780130 w 11344648"/>
              <a:gd name="connsiteY1007" fmla="*/ 4015415 h 4394715"/>
              <a:gd name="connsiteX1008" fmla="*/ 3787342 w 11344648"/>
              <a:gd name="connsiteY1008" fmla="*/ 3915440 h 4394715"/>
              <a:gd name="connsiteX1009" fmla="*/ 3721234 w 11344648"/>
              <a:gd name="connsiteY1009" fmla="*/ 3997562 h 4394715"/>
              <a:gd name="connsiteX1010" fmla="*/ 3707899 w 11344648"/>
              <a:gd name="connsiteY1010" fmla="*/ 4012030 h 4394715"/>
              <a:gd name="connsiteX1011" fmla="*/ 3699162 w 11344648"/>
              <a:gd name="connsiteY1011" fmla="*/ 4000158 h 4394715"/>
              <a:gd name="connsiteX1012" fmla="*/ 3680248 w 11344648"/>
              <a:gd name="connsiteY1012" fmla="*/ 3991180 h 4394715"/>
              <a:gd name="connsiteX1013" fmla="*/ 3671354 w 11344648"/>
              <a:gd name="connsiteY1013" fmla="*/ 4009540 h 4394715"/>
              <a:gd name="connsiteX1014" fmla="*/ 3659448 w 11344648"/>
              <a:gd name="connsiteY1014" fmla="*/ 4035382 h 4394715"/>
              <a:gd name="connsiteX1015" fmla="*/ 3620033 w 11344648"/>
              <a:gd name="connsiteY1015" fmla="*/ 4036284 h 4394715"/>
              <a:gd name="connsiteX1016" fmla="*/ 3640110 w 11344648"/>
              <a:gd name="connsiteY1016" fmla="*/ 4012535 h 4394715"/>
              <a:gd name="connsiteX1017" fmla="*/ 3650431 w 11344648"/>
              <a:gd name="connsiteY1017" fmla="*/ 4005550 h 4394715"/>
              <a:gd name="connsiteX1018" fmla="*/ 3627501 w 11344648"/>
              <a:gd name="connsiteY1018" fmla="*/ 4006550 h 4394715"/>
              <a:gd name="connsiteX1019" fmla="*/ 3614322 w 11344648"/>
              <a:gd name="connsiteY1019" fmla="*/ 3990787 h 4394715"/>
              <a:gd name="connsiteX1020" fmla="*/ 3614758 w 11344648"/>
              <a:gd name="connsiteY1020" fmla="*/ 3978514 h 4394715"/>
              <a:gd name="connsiteX1021" fmla="*/ 3587990 w 11344648"/>
              <a:gd name="connsiteY1021" fmla="*/ 3906978 h 4394715"/>
              <a:gd name="connsiteX1022" fmla="*/ 3569683 w 11344648"/>
              <a:gd name="connsiteY1022" fmla="*/ 3829355 h 4394715"/>
              <a:gd name="connsiteX1023" fmla="*/ 3566681 w 11344648"/>
              <a:gd name="connsiteY1023" fmla="*/ 3810698 h 4394715"/>
              <a:gd name="connsiteX1024" fmla="*/ 3554809 w 11344648"/>
              <a:gd name="connsiteY1024" fmla="*/ 3758118 h 4394715"/>
              <a:gd name="connsiteX1025" fmla="*/ 3529168 w 11344648"/>
              <a:gd name="connsiteY1025" fmla="*/ 3732277 h 4394715"/>
              <a:gd name="connsiteX1026" fmla="*/ 3518143 w 11344648"/>
              <a:gd name="connsiteY1026" fmla="*/ 3707435 h 4394715"/>
              <a:gd name="connsiteX1027" fmla="*/ 3512275 w 11344648"/>
              <a:gd name="connsiteY1027" fmla="*/ 3692170 h 4394715"/>
              <a:gd name="connsiteX1028" fmla="*/ 3505970 w 11344648"/>
              <a:gd name="connsiteY1028" fmla="*/ 3689177 h 4394715"/>
              <a:gd name="connsiteX1029" fmla="*/ 3505569 w 11344648"/>
              <a:gd name="connsiteY1029" fmla="*/ 3664994 h 4394715"/>
              <a:gd name="connsiteX1030" fmla="*/ 3499450 w 11344648"/>
              <a:gd name="connsiteY1030" fmla="*/ 3648227 h 4394715"/>
              <a:gd name="connsiteX1031" fmla="*/ 3489536 w 11344648"/>
              <a:gd name="connsiteY1031" fmla="*/ 3675733 h 4394715"/>
              <a:gd name="connsiteX1032" fmla="*/ 3488832 w 11344648"/>
              <a:gd name="connsiteY1032" fmla="*/ 3667523 h 4394715"/>
              <a:gd name="connsiteX1033" fmla="*/ 3476214 w 11344648"/>
              <a:gd name="connsiteY1033" fmla="*/ 3692274 h 4394715"/>
              <a:gd name="connsiteX1034" fmla="*/ 3419622 w 11344648"/>
              <a:gd name="connsiteY1034" fmla="*/ 3853675 h 4394715"/>
              <a:gd name="connsiteX1035" fmla="*/ 3449839 w 11344648"/>
              <a:gd name="connsiteY1035" fmla="*/ 3708568 h 4394715"/>
              <a:gd name="connsiteX1036" fmla="*/ 3450841 w 11344648"/>
              <a:gd name="connsiteY1036" fmla="*/ 3703758 h 4394715"/>
              <a:gd name="connsiteX1037" fmla="*/ 3434861 w 11344648"/>
              <a:gd name="connsiteY1037" fmla="*/ 3713029 h 4394715"/>
              <a:gd name="connsiteX1038" fmla="*/ 3433038 w 11344648"/>
              <a:gd name="connsiteY1038" fmla="*/ 3713068 h 4394715"/>
              <a:gd name="connsiteX1039" fmla="*/ 3421837 w 11344648"/>
              <a:gd name="connsiteY1039" fmla="*/ 3751053 h 4394715"/>
              <a:gd name="connsiteX1040" fmla="*/ 3395675 w 11344648"/>
              <a:gd name="connsiteY1040" fmla="*/ 3771337 h 4394715"/>
              <a:gd name="connsiteX1041" fmla="*/ 3373543 w 11344648"/>
              <a:gd name="connsiteY1041" fmla="*/ 3697089 h 4394715"/>
              <a:gd name="connsiteX1042" fmla="*/ 3323734 w 11344648"/>
              <a:gd name="connsiteY1042" fmla="*/ 3661709 h 4394715"/>
              <a:gd name="connsiteX1043" fmla="*/ 3320640 w 11344648"/>
              <a:gd name="connsiteY1043" fmla="*/ 3641850 h 4394715"/>
              <a:gd name="connsiteX1044" fmla="*/ 3323779 w 11344648"/>
              <a:gd name="connsiteY1044" fmla="*/ 3627123 h 4394715"/>
              <a:gd name="connsiteX1045" fmla="*/ 3316496 w 11344648"/>
              <a:gd name="connsiteY1045" fmla="*/ 3645043 h 4394715"/>
              <a:gd name="connsiteX1046" fmla="*/ 3227400 w 11344648"/>
              <a:gd name="connsiteY1046" fmla="*/ 3851432 h 4394715"/>
              <a:gd name="connsiteX1047" fmla="*/ 3204671 w 11344648"/>
              <a:gd name="connsiteY1047" fmla="*/ 3882946 h 4394715"/>
              <a:gd name="connsiteX1048" fmla="*/ 3183620 w 11344648"/>
              <a:gd name="connsiteY1048" fmla="*/ 3889984 h 4394715"/>
              <a:gd name="connsiteX1049" fmla="*/ 3170224 w 11344648"/>
              <a:gd name="connsiteY1049" fmla="*/ 3894463 h 4394715"/>
              <a:gd name="connsiteX1050" fmla="*/ 3124577 w 11344648"/>
              <a:gd name="connsiteY1050" fmla="*/ 3893167 h 4394715"/>
              <a:gd name="connsiteX1051" fmla="*/ 3118929 w 11344648"/>
              <a:gd name="connsiteY1051" fmla="*/ 3889537 h 4394715"/>
              <a:gd name="connsiteX1052" fmla="*/ 3087423 w 11344648"/>
              <a:gd name="connsiteY1052" fmla="*/ 3839363 h 4394715"/>
              <a:gd name="connsiteX1053" fmla="*/ 3089522 w 11344648"/>
              <a:gd name="connsiteY1053" fmla="*/ 3827624 h 4394715"/>
              <a:gd name="connsiteX1054" fmla="*/ 3049382 w 11344648"/>
              <a:gd name="connsiteY1054" fmla="*/ 3800573 h 4394715"/>
              <a:gd name="connsiteX1055" fmla="*/ 3046161 w 11344648"/>
              <a:gd name="connsiteY1055" fmla="*/ 3803490 h 4394715"/>
              <a:gd name="connsiteX1056" fmla="*/ 3012184 w 11344648"/>
              <a:gd name="connsiteY1056" fmla="*/ 3862680 h 4394715"/>
              <a:gd name="connsiteX1057" fmla="*/ 2986747 w 11344648"/>
              <a:gd name="connsiteY1057" fmla="*/ 3904297 h 4394715"/>
              <a:gd name="connsiteX1058" fmla="*/ 3021567 w 11344648"/>
              <a:gd name="connsiteY1058" fmla="*/ 3946003 h 4394715"/>
              <a:gd name="connsiteX1059" fmla="*/ 3014426 w 11344648"/>
              <a:gd name="connsiteY1059" fmla="*/ 3955749 h 4394715"/>
              <a:gd name="connsiteX1060" fmla="*/ 3008872 w 11344648"/>
              <a:gd name="connsiteY1060" fmla="*/ 3946568 h 4394715"/>
              <a:gd name="connsiteX1061" fmla="*/ 3002803 w 11344648"/>
              <a:gd name="connsiteY1061" fmla="*/ 3930200 h 4394715"/>
              <a:gd name="connsiteX1062" fmla="*/ 2995569 w 11344648"/>
              <a:gd name="connsiteY1062" fmla="*/ 3945496 h 4394715"/>
              <a:gd name="connsiteX1063" fmla="*/ 3004113 w 11344648"/>
              <a:gd name="connsiteY1063" fmla="*/ 4003348 h 4394715"/>
              <a:gd name="connsiteX1064" fmla="*/ 2974661 w 11344648"/>
              <a:gd name="connsiteY1064" fmla="*/ 4057343 h 4394715"/>
              <a:gd name="connsiteX1065" fmla="*/ 2964300 w 11344648"/>
              <a:gd name="connsiteY1065" fmla="*/ 4070006 h 4394715"/>
              <a:gd name="connsiteX1066" fmla="*/ 2935223 w 11344648"/>
              <a:gd name="connsiteY1066" fmla="*/ 4101803 h 4394715"/>
              <a:gd name="connsiteX1067" fmla="*/ 2882479 w 11344648"/>
              <a:gd name="connsiteY1067" fmla="*/ 4069767 h 4394715"/>
              <a:gd name="connsiteX1068" fmla="*/ 2873235 w 11344648"/>
              <a:gd name="connsiteY1068" fmla="*/ 3940407 h 4394715"/>
              <a:gd name="connsiteX1069" fmla="*/ 2891344 w 11344648"/>
              <a:gd name="connsiteY1069" fmla="*/ 3919635 h 4394715"/>
              <a:gd name="connsiteX1070" fmla="*/ 2904973 w 11344648"/>
              <a:gd name="connsiteY1070" fmla="*/ 3938995 h 4394715"/>
              <a:gd name="connsiteX1071" fmla="*/ 2909642 w 11344648"/>
              <a:gd name="connsiteY1071" fmla="*/ 3963187 h 4394715"/>
              <a:gd name="connsiteX1072" fmla="*/ 2929756 w 11344648"/>
              <a:gd name="connsiteY1072" fmla="*/ 3860804 h 4394715"/>
              <a:gd name="connsiteX1073" fmla="*/ 2913888 w 11344648"/>
              <a:gd name="connsiteY1073" fmla="*/ 3899223 h 4394715"/>
              <a:gd name="connsiteX1074" fmla="*/ 2902920 w 11344648"/>
              <a:gd name="connsiteY1074" fmla="*/ 3910248 h 4394715"/>
              <a:gd name="connsiteX1075" fmla="*/ 2883362 w 11344648"/>
              <a:gd name="connsiteY1075" fmla="*/ 3903910 h 4394715"/>
              <a:gd name="connsiteX1076" fmla="*/ 2889896 w 11344648"/>
              <a:gd name="connsiteY1076" fmla="*/ 3892526 h 4394715"/>
              <a:gd name="connsiteX1077" fmla="*/ 2892090 w 11344648"/>
              <a:gd name="connsiteY1077" fmla="*/ 3875237 h 4394715"/>
              <a:gd name="connsiteX1078" fmla="*/ 2876220 w 11344648"/>
              <a:gd name="connsiteY1078" fmla="*/ 3838233 h 4394715"/>
              <a:gd name="connsiteX1079" fmla="*/ 2889102 w 11344648"/>
              <a:gd name="connsiteY1079" fmla="*/ 3826567 h 4394715"/>
              <a:gd name="connsiteX1080" fmla="*/ 2895636 w 11344648"/>
              <a:gd name="connsiteY1080" fmla="*/ 3815184 h 4394715"/>
              <a:gd name="connsiteX1081" fmla="*/ 2860022 w 11344648"/>
              <a:gd name="connsiteY1081" fmla="*/ 3782942 h 4394715"/>
              <a:gd name="connsiteX1082" fmla="*/ 2855587 w 11344648"/>
              <a:gd name="connsiteY1082" fmla="*/ 3782584 h 4394715"/>
              <a:gd name="connsiteX1083" fmla="*/ 2860348 w 11344648"/>
              <a:gd name="connsiteY1083" fmla="*/ 3801228 h 4394715"/>
              <a:gd name="connsiteX1084" fmla="*/ 2854422 w 11344648"/>
              <a:gd name="connsiteY1084" fmla="*/ 3814247 h 4394715"/>
              <a:gd name="connsiteX1085" fmla="*/ 2843732 w 11344648"/>
              <a:gd name="connsiteY1085" fmla="*/ 3808623 h 4394715"/>
              <a:gd name="connsiteX1086" fmla="*/ 2828329 w 11344648"/>
              <a:gd name="connsiteY1086" fmla="*/ 3743868 h 4394715"/>
              <a:gd name="connsiteX1087" fmla="*/ 2791924 w 11344648"/>
              <a:gd name="connsiteY1087" fmla="*/ 3796511 h 4394715"/>
              <a:gd name="connsiteX1088" fmla="*/ 2791737 w 11344648"/>
              <a:gd name="connsiteY1088" fmla="*/ 3807610 h 4394715"/>
              <a:gd name="connsiteX1089" fmla="*/ 2786464 w 11344648"/>
              <a:gd name="connsiteY1089" fmla="*/ 3857203 h 4394715"/>
              <a:gd name="connsiteX1090" fmla="*/ 2726723 w 11344648"/>
              <a:gd name="connsiteY1090" fmla="*/ 3939722 h 4394715"/>
              <a:gd name="connsiteX1091" fmla="*/ 2695591 w 11344648"/>
              <a:gd name="connsiteY1091" fmla="*/ 3942772 h 4394715"/>
              <a:gd name="connsiteX1092" fmla="*/ 2651481 w 11344648"/>
              <a:gd name="connsiteY1092" fmla="*/ 3887616 h 4394715"/>
              <a:gd name="connsiteX1093" fmla="*/ 2623943 w 11344648"/>
              <a:gd name="connsiteY1093" fmla="*/ 3865549 h 4394715"/>
              <a:gd name="connsiteX1094" fmla="*/ 2605552 w 11344648"/>
              <a:gd name="connsiteY1094" fmla="*/ 3827546 h 4394715"/>
              <a:gd name="connsiteX1095" fmla="*/ 2597850 w 11344648"/>
              <a:gd name="connsiteY1095" fmla="*/ 3795171 h 4394715"/>
              <a:gd name="connsiteX1096" fmla="*/ 2560697 w 11344648"/>
              <a:gd name="connsiteY1096" fmla="*/ 3816790 h 4394715"/>
              <a:gd name="connsiteX1097" fmla="*/ 2491996 w 11344648"/>
              <a:gd name="connsiteY1097" fmla="*/ 3904144 h 4394715"/>
              <a:gd name="connsiteX1098" fmla="*/ 2466605 w 11344648"/>
              <a:gd name="connsiteY1098" fmla="*/ 3905275 h 4394715"/>
              <a:gd name="connsiteX1099" fmla="*/ 2455310 w 11344648"/>
              <a:gd name="connsiteY1099" fmla="*/ 3898015 h 4394715"/>
              <a:gd name="connsiteX1100" fmla="*/ 2434491 w 11344648"/>
              <a:gd name="connsiteY1100" fmla="*/ 3853466 h 4394715"/>
              <a:gd name="connsiteX1101" fmla="*/ 2466585 w 11344648"/>
              <a:gd name="connsiteY1101" fmla="*/ 3816752 h 4394715"/>
              <a:gd name="connsiteX1102" fmla="*/ 2490081 w 11344648"/>
              <a:gd name="connsiteY1102" fmla="*/ 3794767 h 4394715"/>
              <a:gd name="connsiteX1103" fmla="*/ 2489691 w 11344648"/>
              <a:gd name="connsiteY1103" fmla="*/ 3787699 h 4394715"/>
              <a:gd name="connsiteX1104" fmla="*/ 2507582 w 11344648"/>
              <a:gd name="connsiteY1104" fmla="*/ 3739698 h 4394715"/>
              <a:gd name="connsiteX1105" fmla="*/ 2530677 w 11344648"/>
              <a:gd name="connsiteY1105" fmla="*/ 3683459 h 4394715"/>
              <a:gd name="connsiteX1106" fmla="*/ 2534728 w 11344648"/>
              <a:gd name="connsiteY1106" fmla="*/ 3637319 h 4394715"/>
              <a:gd name="connsiteX1107" fmla="*/ 2528045 w 11344648"/>
              <a:gd name="connsiteY1107" fmla="*/ 3636619 h 4394715"/>
              <a:gd name="connsiteX1108" fmla="*/ 2510285 w 11344648"/>
              <a:gd name="connsiteY1108" fmla="*/ 3646005 h 4394715"/>
              <a:gd name="connsiteX1109" fmla="*/ 2477287 w 11344648"/>
              <a:gd name="connsiteY1109" fmla="*/ 3684631 h 4394715"/>
              <a:gd name="connsiteX1110" fmla="*/ 2436775 w 11344648"/>
              <a:gd name="connsiteY1110" fmla="*/ 3755203 h 4394715"/>
              <a:gd name="connsiteX1111" fmla="*/ 2380161 w 11344648"/>
              <a:gd name="connsiteY1111" fmla="*/ 3840356 h 4394715"/>
              <a:gd name="connsiteX1112" fmla="*/ 2364152 w 11344648"/>
              <a:gd name="connsiteY1112" fmla="*/ 3849389 h 4394715"/>
              <a:gd name="connsiteX1113" fmla="*/ 2354305 w 11344648"/>
              <a:gd name="connsiteY1113" fmla="*/ 3869238 h 4394715"/>
              <a:gd name="connsiteX1114" fmla="*/ 2350291 w 11344648"/>
              <a:gd name="connsiteY1114" fmla="*/ 3881617 h 4394715"/>
              <a:gd name="connsiteX1115" fmla="*/ 2288635 w 11344648"/>
              <a:gd name="connsiteY1115" fmla="*/ 3964777 h 4394715"/>
              <a:gd name="connsiteX1116" fmla="*/ 2204765 w 11344648"/>
              <a:gd name="connsiteY1116" fmla="*/ 4086636 h 4394715"/>
              <a:gd name="connsiteX1117" fmla="*/ 2187962 w 11344648"/>
              <a:gd name="connsiteY1117" fmla="*/ 4105132 h 4394715"/>
              <a:gd name="connsiteX1118" fmla="*/ 2162851 w 11344648"/>
              <a:gd name="connsiteY1118" fmla="*/ 4089613 h 4394715"/>
              <a:gd name="connsiteX1119" fmla="*/ 2136385 w 11344648"/>
              <a:gd name="connsiteY1119" fmla="*/ 4041433 h 4394715"/>
              <a:gd name="connsiteX1120" fmla="*/ 2151133 w 11344648"/>
              <a:gd name="connsiteY1120" fmla="*/ 3994191 h 4394715"/>
              <a:gd name="connsiteX1121" fmla="*/ 2163409 w 11344648"/>
              <a:gd name="connsiteY1121" fmla="*/ 3980890 h 4394715"/>
              <a:gd name="connsiteX1122" fmla="*/ 2195706 w 11344648"/>
              <a:gd name="connsiteY1122" fmla="*/ 3946177 h 4394715"/>
              <a:gd name="connsiteX1123" fmla="*/ 2189731 w 11344648"/>
              <a:gd name="connsiteY1123" fmla="*/ 3924260 h 4394715"/>
              <a:gd name="connsiteX1124" fmla="*/ 2183569 w 11344648"/>
              <a:gd name="connsiteY1124" fmla="*/ 3913442 h 4394715"/>
              <a:gd name="connsiteX1125" fmla="*/ 2199486 w 11344648"/>
              <a:gd name="connsiteY1125" fmla="*/ 3909961 h 4394715"/>
              <a:gd name="connsiteX1126" fmla="*/ 2225156 w 11344648"/>
              <a:gd name="connsiteY1126" fmla="*/ 3892180 h 4394715"/>
              <a:gd name="connsiteX1127" fmla="*/ 2258572 w 11344648"/>
              <a:gd name="connsiteY1127" fmla="*/ 3790869 h 4394715"/>
              <a:gd name="connsiteX1128" fmla="*/ 2267580 w 11344648"/>
              <a:gd name="connsiteY1128" fmla="*/ 3745547 h 4394715"/>
              <a:gd name="connsiteX1129" fmla="*/ 2260719 w 11344648"/>
              <a:gd name="connsiteY1129" fmla="*/ 3738643 h 4394715"/>
              <a:gd name="connsiteX1130" fmla="*/ 2236542 w 11344648"/>
              <a:gd name="connsiteY1130" fmla="*/ 3743046 h 4394715"/>
              <a:gd name="connsiteX1131" fmla="*/ 2231220 w 11344648"/>
              <a:gd name="connsiteY1131" fmla="*/ 3757703 h 4394715"/>
              <a:gd name="connsiteX1132" fmla="*/ 2227628 w 11344648"/>
              <a:gd name="connsiteY1132" fmla="*/ 3782818 h 4394715"/>
              <a:gd name="connsiteX1133" fmla="*/ 2169800 w 11344648"/>
              <a:gd name="connsiteY1133" fmla="*/ 3864699 h 4394715"/>
              <a:gd name="connsiteX1134" fmla="*/ 2149964 w 11344648"/>
              <a:gd name="connsiteY1134" fmla="*/ 3875010 h 4394715"/>
              <a:gd name="connsiteX1135" fmla="*/ 2119158 w 11344648"/>
              <a:gd name="connsiteY1135" fmla="*/ 3896346 h 4394715"/>
              <a:gd name="connsiteX1136" fmla="*/ 2074537 w 11344648"/>
              <a:gd name="connsiteY1136" fmla="*/ 3909425 h 4394715"/>
              <a:gd name="connsiteX1137" fmla="*/ 2061142 w 11344648"/>
              <a:gd name="connsiteY1137" fmla="*/ 3913903 h 4394715"/>
              <a:gd name="connsiteX1138" fmla="*/ 2020817 w 11344648"/>
              <a:gd name="connsiteY1138" fmla="*/ 3973375 h 4394715"/>
              <a:gd name="connsiteX1139" fmla="*/ 1944506 w 11344648"/>
              <a:gd name="connsiteY1139" fmla="*/ 4098226 h 4394715"/>
              <a:gd name="connsiteX1140" fmla="*/ 1885373 w 11344648"/>
              <a:gd name="connsiteY1140" fmla="*/ 4182384 h 4394715"/>
              <a:gd name="connsiteX1141" fmla="*/ 1877345 w 11344648"/>
              <a:gd name="connsiteY1141" fmla="*/ 4207142 h 4394715"/>
              <a:gd name="connsiteX1142" fmla="*/ 1854708 w 11344648"/>
              <a:gd name="connsiteY1142" fmla="*/ 4233106 h 4394715"/>
              <a:gd name="connsiteX1143" fmla="*/ 1845654 w 11344648"/>
              <a:gd name="connsiteY1143" fmla="*/ 4243491 h 4394715"/>
              <a:gd name="connsiteX1144" fmla="*/ 1835339 w 11344648"/>
              <a:gd name="connsiteY1144" fmla="*/ 4291090 h 4394715"/>
              <a:gd name="connsiteX1145" fmla="*/ 1814522 w 11344648"/>
              <a:gd name="connsiteY1145" fmla="*/ 4321964 h 4394715"/>
              <a:gd name="connsiteX1146" fmla="*/ 1795458 w 11344648"/>
              <a:gd name="connsiteY1146" fmla="*/ 4333627 h 4394715"/>
              <a:gd name="connsiteX1147" fmla="*/ 1781571 w 11344648"/>
              <a:gd name="connsiteY1147" fmla="*/ 4320104 h 4394715"/>
              <a:gd name="connsiteX1148" fmla="*/ 1771583 w 11344648"/>
              <a:gd name="connsiteY1148" fmla="*/ 4310567 h 4394715"/>
              <a:gd name="connsiteX1149" fmla="*/ 1739190 w 11344648"/>
              <a:gd name="connsiteY1149" fmla="*/ 4275408 h 4394715"/>
              <a:gd name="connsiteX1150" fmla="*/ 1786609 w 11344648"/>
              <a:gd name="connsiteY1150" fmla="*/ 4171252 h 4394715"/>
              <a:gd name="connsiteX1151" fmla="*/ 1802898 w 11344648"/>
              <a:gd name="connsiteY1151" fmla="*/ 4145572 h 4394715"/>
              <a:gd name="connsiteX1152" fmla="*/ 1848774 w 11344648"/>
              <a:gd name="connsiteY1152" fmla="*/ 4019857 h 4394715"/>
              <a:gd name="connsiteX1153" fmla="*/ 1851107 w 11344648"/>
              <a:gd name="connsiteY1153" fmla="*/ 3956531 h 4394715"/>
              <a:gd name="connsiteX1154" fmla="*/ 1854093 w 11344648"/>
              <a:gd name="connsiteY1154" fmla="*/ 3929778 h 4394715"/>
              <a:gd name="connsiteX1155" fmla="*/ 1852973 w 11344648"/>
              <a:gd name="connsiteY1155" fmla="*/ 3920955 h 4394715"/>
              <a:gd name="connsiteX1156" fmla="*/ 1843405 w 11344648"/>
              <a:gd name="connsiteY1156" fmla="*/ 3924153 h 4394715"/>
              <a:gd name="connsiteX1157" fmla="*/ 1793932 w 11344648"/>
              <a:gd name="connsiteY1157" fmla="*/ 3999562 h 4394715"/>
              <a:gd name="connsiteX1158" fmla="*/ 1746233 w 11344648"/>
              <a:gd name="connsiteY1158" fmla="*/ 4120365 h 4394715"/>
              <a:gd name="connsiteX1159" fmla="*/ 1744227 w 11344648"/>
              <a:gd name="connsiteY1159" fmla="*/ 4126555 h 4394715"/>
              <a:gd name="connsiteX1160" fmla="*/ 1717856 w 11344648"/>
              <a:gd name="connsiteY1160" fmla="*/ 4148249 h 4394715"/>
              <a:gd name="connsiteX1161" fmla="*/ 1705020 w 11344648"/>
              <a:gd name="connsiteY1161" fmla="*/ 4119428 h 4394715"/>
              <a:gd name="connsiteX1162" fmla="*/ 1717853 w 11344648"/>
              <a:gd name="connsiteY1162" fmla="*/ 4072827 h 4394715"/>
              <a:gd name="connsiteX1163" fmla="*/ 1753278 w 11344648"/>
              <a:gd name="connsiteY1163" fmla="*/ 3965325 h 4394715"/>
              <a:gd name="connsiteX1164" fmla="*/ 1743661 w 11344648"/>
              <a:gd name="connsiteY1164" fmla="*/ 3933587 h 4394715"/>
              <a:gd name="connsiteX1165" fmla="*/ 1716730 w 11344648"/>
              <a:gd name="connsiteY1165" fmla="*/ 3913157 h 4394715"/>
              <a:gd name="connsiteX1166" fmla="*/ 1705014 w 11344648"/>
              <a:gd name="connsiteY1166" fmla="*/ 3893159 h 4394715"/>
              <a:gd name="connsiteX1167" fmla="*/ 1720417 w 11344648"/>
              <a:gd name="connsiteY1167" fmla="*/ 3882491 h 4394715"/>
              <a:gd name="connsiteX1168" fmla="*/ 1738246 w 11344648"/>
              <a:gd name="connsiteY1168" fmla="*/ 3878369 h 4394715"/>
              <a:gd name="connsiteX1169" fmla="*/ 1733205 w 11344648"/>
              <a:gd name="connsiteY1169" fmla="*/ 3876376 h 4394715"/>
              <a:gd name="connsiteX1170" fmla="*/ 1720042 w 11344648"/>
              <a:gd name="connsiteY1170" fmla="*/ 3829269 h 4394715"/>
              <a:gd name="connsiteX1171" fmla="*/ 1744499 w 11344648"/>
              <a:gd name="connsiteY1171" fmla="*/ 3808213 h 4394715"/>
              <a:gd name="connsiteX1172" fmla="*/ 1742187 w 11344648"/>
              <a:gd name="connsiteY1172" fmla="*/ 3775874 h 4394715"/>
              <a:gd name="connsiteX1173" fmla="*/ 1734697 w 11344648"/>
              <a:gd name="connsiteY1173" fmla="*/ 3747579 h 4394715"/>
              <a:gd name="connsiteX1174" fmla="*/ 1721459 w 11344648"/>
              <a:gd name="connsiteY1174" fmla="*/ 3760794 h 4394715"/>
              <a:gd name="connsiteX1175" fmla="*/ 1693497 w 11344648"/>
              <a:gd name="connsiteY1175" fmla="*/ 3787469 h 4394715"/>
              <a:gd name="connsiteX1176" fmla="*/ 1704778 w 11344648"/>
              <a:gd name="connsiteY1176" fmla="*/ 3793900 h 4394715"/>
              <a:gd name="connsiteX1177" fmla="*/ 1707813 w 11344648"/>
              <a:gd name="connsiteY1177" fmla="*/ 3802085 h 4394715"/>
              <a:gd name="connsiteX1178" fmla="*/ 1687415 w 11344648"/>
              <a:gd name="connsiteY1178" fmla="*/ 3807983 h 4394715"/>
              <a:gd name="connsiteX1179" fmla="*/ 1679609 w 11344648"/>
              <a:gd name="connsiteY1179" fmla="*/ 3807233 h 4394715"/>
              <a:gd name="connsiteX1180" fmla="*/ 1666962 w 11344648"/>
              <a:gd name="connsiteY1180" fmla="*/ 3845524 h 4394715"/>
              <a:gd name="connsiteX1181" fmla="*/ 1617894 w 11344648"/>
              <a:gd name="connsiteY1181" fmla="*/ 3902301 h 4394715"/>
              <a:gd name="connsiteX1182" fmla="*/ 1569555 w 11344648"/>
              <a:gd name="connsiteY1182" fmla="*/ 3888572 h 4394715"/>
              <a:gd name="connsiteX1183" fmla="*/ 1540524 w 11344648"/>
              <a:gd name="connsiteY1183" fmla="*/ 3881127 h 4394715"/>
              <a:gd name="connsiteX1184" fmla="*/ 1544699 w 11344648"/>
              <a:gd name="connsiteY1184" fmla="*/ 3863524 h 4394715"/>
              <a:gd name="connsiteX1185" fmla="*/ 1545954 w 11344648"/>
              <a:gd name="connsiteY1185" fmla="*/ 3853176 h 4394715"/>
              <a:gd name="connsiteX1186" fmla="*/ 1516666 w 11344648"/>
              <a:gd name="connsiteY1186" fmla="*/ 3802982 h 4394715"/>
              <a:gd name="connsiteX1187" fmla="*/ 1509029 w 11344648"/>
              <a:gd name="connsiteY1187" fmla="*/ 3793020 h 4394715"/>
              <a:gd name="connsiteX1188" fmla="*/ 1484571 w 11344648"/>
              <a:gd name="connsiteY1188" fmla="*/ 3806758 h 4394715"/>
              <a:gd name="connsiteX1189" fmla="*/ 1449862 w 11344648"/>
              <a:gd name="connsiteY1189" fmla="*/ 3759176 h 4394715"/>
              <a:gd name="connsiteX1190" fmla="*/ 1457404 w 11344648"/>
              <a:gd name="connsiteY1190" fmla="*/ 3671743 h 4394715"/>
              <a:gd name="connsiteX1191" fmla="*/ 1450049 w 11344648"/>
              <a:gd name="connsiteY1191" fmla="*/ 3653852 h 4394715"/>
              <a:gd name="connsiteX1192" fmla="*/ 1422954 w 11344648"/>
              <a:gd name="connsiteY1192" fmla="*/ 3666911 h 4394715"/>
              <a:gd name="connsiteX1193" fmla="*/ 1410015 w 11344648"/>
              <a:gd name="connsiteY1193" fmla="*/ 3706276 h 4394715"/>
              <a:gd name="connsiteX1194" fmla="*/ 1385804 w 11344648"/>
              <a:gd name="connsiteY1194" fmla="*/ 3788101 h 4394715"/>
              <a:gd name="connsiteX1195" fmla="*/ 1382883 w 11344648"/>
              <a:gd name="connsiteY1195" fmla="*/ 3795355 h 4394715"/>
              <a:gd name="connsiteX1196" fmla="*/ 1356186 w 11344648"/>
              <a:gd name="connsiteY1196" fmla="*/ 3847197 h 4394715"/>
              <a:gd name="connsiteX1197" fmla="*/ 1291330 w 11344648"/>
              <a:gd name="connsiteY1197" fmla="*/ 4098667 h 4394715"/>
              <a:gd name="connsiteX1198" fmla="*/ 1274791 w 11344648"/>
              <a:gd name="connsiteY1198" fmla="*/ 4114434 h 4394715"/>
              <a:gd name="connsiteX1199" fmla="*/ 1261043 w 11344648"/>
              <a:gd name="connsiteY1199" fmla="*/ 4101572 h 4394715"/>
              <a:gd name="connsiteX1200" fmla="*/ 1246756 w 11344648"/>
              <a:gd name="connsiteY1200" fmla="*/ 4053891 h 4394715"/>
              <a:gd name="connsiteX1201" fmla="*/ 1242474 w 11344648"/>
              <a:gd name="connsiteY1201" fmla="*/ 3999441 h 4394715"/>
              <a:gd name="connsiteX1202" fmla="*/ 1245278 w 11344648"/>
              <a:gd name="connsiteY1202" fmla="*/ 3945473 h 4394715"/>
              <a:gd name="connsiteX1203" fmla="*/ 1207777 w 11344648"/>
              <a:gd name="connsiteY1203" fmla="*/ 3926520 h 4394715"/>
              <a:gd name="connsiteX1204" fmla="*/ 1191801 w 11344648"/>
              <a:gd name="connsiteY1204" fmla="*/ 3926424 h 4394715"/>
              <a:gd name="connsiteX1205" fmla="*/ 1199308 w 11344648"/>
              <a:gd name="connsiteY1205" fmla="*/ 3915010 h 4394715"/>
              <a:gd name="connsiteX1206" fmla="*/ 1202381 w 11344648"/>
              <a:gd name="connsiteY1206" fmla="*/ 3878452 h 4394715"/>
              <a:gd name="connsiteX1207" fmla="*/ 1171120 w 11344648"/>
              <a:gd name="connsiteY1207" fmla="*/ 3883774 h 4394715"/>
              <a:gd name="connsiteX1208" fmla="*/ 1144705 w 11344648"/>
              <a:gd name="connsiteY1208" fmla="*/ 3927686 h 4394715"/>
              <a:gd name="connsiteX1209" fmla="*/ 1138863 w 11344648"/>
              <a:gd name="connsiteY1209" fmla="*/ 3942194 h 4394715"/>
              <a:gd name="connsiteX1210" fmla="*/ 1128447 w 11344648"/>
              <a:gd name="connsiteY1210" fmla="*/ 3935521 h 4394715"/>
              <a:gd name="connsiteX1211" fmla="*/ 1110664 w 11344648"/>
              <a:gd name="connsiteY1211" fmla="*/ 3936296 h 4394715"/>
              <a:gd name="connsiteX1212" fmla="*/ 1059920 w 11344648"/>
              <a:gd name="connsiteY1212" fmla="*/ 4015320 h 4394715"/>
              <a:gd name="connsiteX1213" fmla="*/ 1054252 w 11344648"/>
              <a:gd name="connsiteY1213" fmla="*/ 4034311 h 4394715"/>
              <a:gd name="connsiteX1214" fmla="*/ 1047493 w 11344648"/>
              <a:gd name="connsiteY1214" fmla="*/ 4048422 h 4394715"/>
              <a:gd name="connsiteX1215" fmla="*/ 1034332 w 11344648"/>
              <a:gd name="connsiteY1215" fmla="*/ 4100145 h 4394715"/>
              <a:gd name="connsiteX1216" fmla="*/ 1039227 w 11344648"/>
              <a:gd name="connsiteY1216" fmla="*/ 4104751 h 4394715"/>
              <a:gd name="connsiteX1217" fmla="*/ 1033651 w 11344648"/>
              <a:gd name="connsiteY1217" fmla="*/ 4109510 h 4394715"/>
              <a:gd name="connsiteX1218" fmla="*/ 1032290 w 11344648"/>
              <a:gd name="connsiteY1218" fmla="*/ 4128238 h 4394715"/>
              <a:gd name="connsiteX1219" fmla="*/ 1027394 w 11344648"/>
              <a:gd name="connsiteY1219" fmla="*/ 4123632 h 4394715"/>
              <a:gd name="connsiteX1220" fmla="*/ 1025607 w 11344648"/>
              <a:gd name="connsiteY1220" fmla="*/ 4121326 h 4394715"/>
              <a:gd name="connsiteX1221" fmla="*/ 1028074 w 11344648"/>
              <a:gd name="connsiteY1221" fmla="*/ 4114267 h 4394715"/>
              <a:gd name="connsiteX1222" fmla="*/ 1023807 w 11344648"/>
              <a:gd name="connsiteY1222" fmla="*/ 4119007 h 4394715"/>
              <a:gd name="connsiteX1223" fmla="*/ 1025607 w 11344648"/>
              <a:gd name="connsiteY1223" fmla="*/ 4121326 h 4394715"/>
              <a:gd name="connsiteX1224" fmla="*/ 1022194 w 11344648"/>
              <a:gd name="connsiteY1224" fmla="*/ 4131088 h 4394715"/>
              <a:gd name="connsiteX1225" fmla="*/ 1007944 w 11344648"/>
              <a:gd name="connsiteY1225" fmla="*/ 4175364 h 4394715"/>
              <a:gd name="connsiteX1226" fmla="*/ 983639 w 11344648"/>
              <a:gd name="connsiteY1226" fmla="*/ 4044170 h 4394715"/>
              <a:gd name="connsiteX1227" fmla="*/ 984445 w 11344648"/>
              <a:gd name="connsiteY1227" fmla="*/ 4021928 h 4394715"/>
              <a:gd name="connsiteX1228" fmla="*/ 977821 w 11344648"/>
              <a:gd name="connsiteY1228" fmla="*/ 4002271 h 4394715"/>
              <a:gd name="connsiteX1229" fmla="*/ 965902 w 11344648"/>
              <a:gd name="connsiteY1229" fmla="*/ 3937859 h 4394715"/>
              <a:gd name="connsiteX1230" fmla="*/ 925459 w 11344648"/>
              <a:gd name="connsiteY1230" fmla="*/ 3976840 h 4394715"/>
              <a:gd name="connsiteX1231" fmla="*/ 903922 w 11344648"/>
              <a:gd name="connsiteY1231" fmla="*/ 3983321 h 4394715"/>
              <a:gd name="connsiteX1232" fmla="*/ 886433 w 11344648"/>
              <a:gd name="connsiteY1232" fmla="*/ 3950826 h 4394715"/>
              <a:gd name="connsiteX1233" fmla="*/ 871172 w 11344648"/>
              <a:gd name="connsiteY1233" fmla="*/ 3905564 h 4394715"/>
              <a:gd name="connsiteX1234" fmla="*/ 862701 w 11344648"/>
              <a:gd name="connsiteY1234" fmla="*/ 3894056 h 4394715"/>
              <a:gd name="connsiteX1235" fmla="*/ 848943 w 11344648"/>
              <a:gd name="connsiteY1235" fmla="*/ 3906533 h 4394715"/>
              <a:gd name="connsiteX1236" fmla="*/ 843935 w 11344648"/>
              <a:gd name="connsiteY1236" fmla="*/ 3922588 h 4394715"/>
              <a:gd name="connsiteX1237" fmla="*/ 809425 w 11344648"/>
              <a:gd name="connsiteY1237" fmla="*/ 4044455 h 4394715"/>
              <a:gd name="connsiteX1238" fmla="*/ 764816 w 11344648"/>
              <a:gd name="connsiteY1238" fmla="*/ 4075699 h 4394715"/>
              <a:gd name="connsiteX1239" fmla="*/ 741331 w 11344648"/>
              <a:gd name="connsiteY1239" fmla="*/ 4087017 h 4394715"/>
              <a:gd name="connsiteX1240" fmla="*/ 736604 w 11344648"/>
              <a:gd name="connsiteY1240" fmla="*/ 4095142 h 4394715"/>
              <a:gd name="connsiteX1241" fmla="*/ 696311 w 11344648"/>
              <a:gd name="connsiteY1241" fmla="*/ 4104818 h 4394715"/>
              <a:gd name="connsiteX1242" fmla="*/ 693825 w 11344648"/>
              <a:gd name="connsiteY1242" fmla="*/ 4074836 h 4394715"/>
              <a:gd name="connsiteX1243" fmla="*/ 715830 w 11344648"/>
              <a:gd name="connsiteY1243" fmla="*/ 3955098 h 4394715"/>
              <a:gd name="connsiteX1244" fmla="*/ 699585 w 11344648"/>
              <a:gd name="connsiteY1244" fmla="*/ 3937594 h 4394715"/>
              <a:gd name="connsiteX1245" fmla="*/ 682212 w 11344648"/>
              <a:gd name="connsiteY1245" fmla="*/ 3951813 h 4394715"/>
              <a:gd name="connsiteX1246" fmla="*/ 660934 w 11344648"/>
              <a:gd name="connsiteY1246" fmla="*/ 4001044 h 4394715"/>
              <a:gd name="connsiteX1247" fmla="*/ 639257 w 11344648"/>
              <a:gd name="connsiteY1247" fmla="*/ 4011492 h 4394715"/>
              <a:gd name="connsiteX1248" fmla="*/ 645239 w 11344648"/>
              <a:gd name="connsiteY1248" fmla="*/ 3993018 h 4394715"/>
              <a:gd name="connsiteX1249" fmla="*/ 652746 w 11344648"/>
              <a:gd name="connsiteY1249" fmla="*/ 3981604 h 4394715"/>
              <a:gd name="connsiteX1250" fmla="*/ 627058 w 11344648"/>
              <a:gd name="connsiteY1250" fmla="*/ 3955009 h 4394715"/>
              <a:gd name="connsiteX1251" fmla="*/ 613169 w 11344648"/>
              <a:gd name="connsiteY1251" fmla="*/ 3946113 h 4394715"/>
              <a:gd name="connsiteX1252" fmla="*/ 620160 w 11344648"/>
              <a:gd name="connsiteY1252" fmla="*/ 3849203 h 4394715"/>
              <a:gd name="connsiteX1253" fmla="*/ 652160 w 11344648"/>
              <a:gd name="connsiteY1253" fmla="*/ 3748034 h 4394715"/>
              <a:gd name="connsiteX1254" fmla="*/ 675691 w 11344648"/>
              <a:gd name="connsiteY1254" fmla="*/ 3635357 h 4394715"/>
              <a:gd name="connsiteX1255" fmla="*/ 681532 w 11344648"/>
              <a:gd name="connsiteY1255" fmla="*/ 3620849 h 4394715"/>
              <a:gd name="connsiteX1256" fmla="*/ 712225 w 11344648"/>
              <a:gd name="connsiteY1256" fmla="*/ 3555188 h 4394715"/>
              <a:gd name="connsiteX1257" fmla="*/ 665750 w 11344648"/>
              <a:gd name="connsiteY1257" fmla="*/ 3555188 h 4394715"/>
              <a:gd name="connsiteX1258" fmla="*/ 662248 w 11344648"/>
              <a:gd name="connsiteY1258" fmla="*/ 3563885 h 4394715"/>
              <a:gd name="connsiteX1259" fmla="*/ 658952 w 11344648"/>
              <a:gd name="connsiteY1259" fmla="*/ 3564595 h 4394715"/>
              <a:gd name="connsiteX1260" fmla="*/ 646880 w 11344648"/>
              <a:gd name="connsiteY1260" fmla="*/ 3611396 h 4394715"/>
              <a:gd name="connsiteX1261" fmla="*/ 602590 w 11344648"/>
              <a:gd name="connsiteY1261" fmla="*/ 3707309 h 4394715"/>
              <a:gd name="connsiteX1262" fmla="*/ 589703 w 11344648"/>
              <a:gd name="connsiteY1262" fmla="*/ 3692085 h 4394715"/>
              <a:gd name="connsiteX1263" fmla="*/ 537423 w 11344648"/>
              <a:gd name="connsiteY1263" fmla="*/ 3858381 h 4394715"/>
              <a:gd name="connsiteX1264" fmla="*/ 471288 w 11344648"/>
              <a:gd name="connsiteY1264" fmla="*/ 4042518 h 4394715"/>
              <a:gd name="connsiteX1265" fmla="*/ 446301 w 11344648"/>
              <a:gd name="connsiteY1265" fmla="*/ 4035802 h 4394715"/>
              <a:gd name="connsiteX1266" fmla="*/ 432446 w 11344648"/>
              <a:gd name="connsiteY1266" fmla="*/ 4053642 h 4394715"/>
              <a:gd name="connsiteX1267" fmla="*/ 429905 w 11344648"/>
              <a:gd name="connsiteY1267" fmla="*/ 4039237 h 4394715"/>
              <a:gd name="connsiteX1268" fmla="*/ 431660 w 11344648"/>
              <a:gd name="connsiteY1268" fmla="*/ 4029908 h 4394715"/>
              <a:gd name="connsiteX1269" fmla="*/ 430875 w 11344648"/>
              <a:gd name="connsiteY1269" fmla="*/ 4006173 h 4394715"/>
              <a:gd name="connsiteX1270" fmla="*/ 441220 w 11344648"/>
              <a:gd name="connsiteY1270" fmla="*/ 4006993 h 4394715"/>
              <a:gd name="connsiteX1271" fmla="*/ 449025 w 11344648"/>
              <a:gd name="connsiteY1271" fmla="*/ 3993408 h 4394715"/>
              <a:gd name="connsiteX1272" fmla="*/ 451566 w 11344648"/>
              <a:gd name="connsiteY1272" fmla="*/ 4007813 h 4394715"/>
              <a:gd name="connsiteX1273" fmla="*/ 449811 w 11344648"/>
              <a:gd name="connsiteY1273" fmla="*/ 4017143 h 4394715"/>
              <a:gd name="connsiteX1274" fmla="*/ 485511 w 11344648"/>
              <a:gd name="connsiteY1274" fmla="*/ 3911080 h 4394715"/>
              <a:gd name="connsiteX1275" fmla="*/ 542086 w 11344648"/>
              <a:gd name="connsiteY1275" fmla="*/ 3749858 h 4394715"/>
              <a:gd name="connsiteX1276" fmla="*/ 577602 w 11344648"/>
              <a:gd name="connsiteY1276" fmla="*/ 3700594 h 4394715"/>
              <a:gd name="connsiteX1277" fmla="*/ 579541 w 11344648"/>
              <a:gd name="connsiteY1277" fmla="*/ 3634465 h 4394715"/>
              <a:gd name="connsiteX1278" fmla="*/ 597755 w 11344648"/>
              <a:gd name="connsiteY1278" fmla="*/ 3602176 h 4394715"/>
              <a:gd name="connsiteX1279" fmla="*/ 602150 w 11344648"/>
              <a:gd name="connsiteY1279" fmla="*/ 3591222 h 4394715"/>
              <a:gd name="connsiteX1280" fmla="*/ 559464 w 11344648"/>
              <a:gd name="connsiteY1280" fmla="*/ 3670912 h 4394715"/>
              <a:gd name="connsiteX1281" fmla="*/ 514613 w 11344648"/>
              <a:gd name="connsiteY1281" fmla="*/ 3771453 h 4394715"/>
              <a:gd name="connsiteX1282" fmla="*/ 450532 w 11344648"/>
              <a:gd name="connsiteY1282" fmla="*/ 3851057 h 4394715"/>
              <a:gd name="connsiteX1283" fmla="*/ 435658 w 11344648"/>
              <a:gd name="connsiteY1283" fmla="*/ 3869917 h 4394715"/>
              <a:gd name="connsiteX1284" fmla="*/ 384492 w 11344648"/>
              <a:gd name="connsiteY1284" fmla="*/ 3960836 h 4394715"/>
              <a:gd name="connsiteX1285" fmla="*/ 345982 w 11344648"/>
              <a:gd name="connsiteY1285" fmla="*/ 4020322 h 4394715"/>
              <a:gd name="connsiteX1286" fmla="*/ 318604 w 11344648"/>
              <a:gd name="connsiteY1286" fmla="*/ 4041311 h 4394715"/>
              <a:gd name="connsiteX1287" fmla="*/ 297080 w 11344648"/>
              <a:gd name="connsiteY1287" fmla="*/ 4022453 h 4394715"/>
              <a:gd name="connsiteX1288" fmla="*/ 304071 w 11344648"/>
              <a:gd name="connsiteY1288" fmla="*/ 3925543 h 4394715"/>
              <a:gd name="connsiteX1289" fmla="*/ 239989 w 11344648"/>
              <a:gd name="connsiteY1289" fmla="*/ 4005147 h 4394715"/>
              <a:gd name="connsiteX1290" fmla="*/ 227063 w 11344648"/>
              <a:gd name="connsiteY1290" fmla="*/ 4019172 h 4394715"/>
              <a:gd name="connsiteX1291" fmla="*/ 218594 w 11344648"/>
              <a:gd name="connsiteY1291" fmla="*/ 4007664 h 4394715"/>
              <a:gd name="connsiteX1292" fmla="*/ 200259 w 11344648"/>
              <a:gd name="connsiteY1292" fmla="*/ 3998961 h 4394715"/>
              <a:gd name="connsiteX1293" fmla="*/ 191638 w 11344648"/>
              <a:gd name="connsiteY1293" fmla="*/ 4016758 h 4394715"/>
              <a:gd name="connsiteX1294" fmla="*/ 180096 w 11344648"/>
              <a:gd name="connsiteY1294" fmla="*/ 4041808 h 4394715"/>
              <a:gd name="connsiteX1295" fmla="*/ 141890 w 11344648"/>
              <a:gd name="connsiteY1295" fmla="*/ 4042682 h 4394715"/>
              <a:gd name="connsiteX1296" fmla="*/ 161351 w 11344648"/>
              <a:gd name="connsiteY1296" fmla="*/ 4019661 h 4394715"/>
              <a:gd name="connsiteX1297" fmla="*/ 171356 w 11344648"/>
              <a:gd name="connsiteY1297" fmla="*/ 4012891 h 4394715"/>
              <a:gd name="connsiteX1298" fmla="*/ 149129 w 11344648"/>
              <a:gd name="connsiteY1298" fmla="*/ 4013860 h 4394715"/>
              <a:gd name="connsiteX1299" fmla="*/ 136354 w 11344648"/>
              <a:gd name="connsiteY1299" fmla="*/ 3998580 h 4394715"/>
              <a:gd name="connsiteX1300" fmla="*/ 136776 w 11344648"/>
              <a:gd name="connsiteY1300" fmla="*/ 3986684 h 4394715"/>
              <a:gd name="connsiteX1301" fmla="*/ 110829 w 11344648"/>
              <a:gd name="connsiteY1301" fmla="*/ 3917340 h 4394715"/>
              <a:gd name="connsiteX1302" fmla="*/ 93083 w 11344648"/>
              <a:gd name="connsiteY1302" fmla="*/ 3842097 h 4394715"/>
              <a:gd name="connsiteX1303" fmla="*/ 90174 w 11344648"/>
              <a:gd name="connsiteY1303" fmla="*/ 3824011 h 4394715"/>
              <a:gd name="connsiteX1304" fmla="*/ 78665 w 11344648"/>
              <a:gd name="connsiteY1304" fmla="*/ 3773042 h 4394715"/>
              <a:gd name="connsiteX1305" fmla="*/ 53810 w 11344648"/>
              <a:gd name="connsiteY1305" fmla="*/ 3747995 h 4394715"/>
              <a:gd name="connsiteX1306" fmla="*/ 43123 w 11344648"/>
              <a:gd name="connsiteY1306" fmla="*/ 3723913 h 4394715"/>
              <a:gd name="connsiteX1307" fmla="*/ 37435 w 11344648"/>
              <a:gd name="connsiteY1307" fmla="*/ 3709117 h 4394715"/>
              <a:gd name="connsiteX1308" fmla="*/ 31323 w 11344648"/>
              <a:gd name="connsiteY1308" fmla="*/ 3706216 h 4394715"/>
              <a:gd name="connsiteX1309" fmla="*/ 23148 w 11344648"/>
              <a:gd name="connsiteY1309" fmla="*/ 3661437 h 4394715"/>
              <a:gd name="connsiteX1310" fmla="*/ 11347 w 11344648"/>
              <a:gd name="connsiteY1310" fmla="*/ 3643738 h 4394715"/>
              <a:gd name="connsiteX1311" fmla="*/ 11371 w 11344648"/>
              <a:gd name="connsiteY1311" fmla="*/ 3593058 h 4394715"/>
              <a:gd name="connsiteX1312" fmla="*/ 45717 w 11344648"/>
              <a:gd name="connsiteY1312" fmla="*/ 3525837 h 4394715"/>
              <a:gd name="connsiteX1313" fmla="*/ 47804 w 11344648"/>
              <a:gd name="connsiteY1313" fmla="*/ 3517036 h 4394715"/>
              <a:gd name="connsiteX1314" fmla="*/ 62585 w 11344648"/>
              <a:gd name="connsiteY1314" fmla="*/ 3400781 h 4394715"/>
              <a:gd name="connsiteX1315" fmla="*/ 80285 w 11344648"/>
              <a:gd name="connsiteY1315" fmla="*/ 3277273 h 4394715"/>
              <a:gd name="connsiteX1316" fmla="*/ 118561 w 11344648"/>
              <a:gd name="connsiteY1316" fmla="*/ 3124360 h 4394715"/>
              <a:gd name="connsiteX1317" fmla="*/ 132390 w 11344648"/>
              <a:gd name="connsiteY1317" fmla="*/ 2959845 h 4394715"/>
              <a:gd name="connsiteX1318" fmla="*/ 112262 w 11344648"/>
              <a:gd name="connsiteY1318" fmla="*/ 2926672 h 4394715"/>
              <a:gd name="connsiteX1319" fmla="*/ 110379 w 11344648"/>
              <a:gd name="connsiteY1319" fmla="*/ 2925023 h 4394715"/>
              <a:gd name="connsiteX1320" fmla="*/ 109676 w 11344648"/>
              <a:gd name="connsiteY1320" fmla="*/ 2933933 h 4394715"/>
              <a:gd name="connsiteX1321" fmla="*/ 118249 w 11344648"/>
              <a:gd name="connsiteY1321" fmla="*/ 2951002 h 4394715"/>
              <a:gd name="connsiteX1322" fmla="*/ 103297 w 11344648"/>
              <a:gd name="connsiteY1322" fmla="*/ 3001554 h 4394715"/>
              <a:gd name="connsiteX1323" fmla="*/ 97390 w 11344648"/>
              <a:gd name="connsiteY1323" fmla="*/ 3027602 h 4394715"/>
              <a:gd name="connsiteX1324" fmla="*/ 103130 w 11344648"/>
              <a:gd name="connsiteY1324" fmla="*/ 3132906 h 4394715"/>
              <a:gd name="connsiteX1325" fmla="*/ 93519 w 11344648"/>
              <a:gd name="connsiteY1325" fmla="*/ 3159481 h 4394715"/>
              <a:gd name="connsiteX1326" fmla="*/ 69148 w 11344648"/>
              <a:gd name="connsiteY1326" fmla="*/ 3113875 h 4394715"/>
              <a:gd name="connsiteX1327" fmla="*/ 50684 w 11344648"/>
              <a:gd name="connsiteY1327" fmla="*/ 3042221 h 4394715"/>
              <a:gd name="connsiteX1328" fmla="*/ 53666 w 11344648"/>
              <a:gd name="connsiteY1328" fmla="*/ 2992052 h 4394715"/>
              <a:gd name="connsiteX1329" fmla="*/ 61288 w 11344648"/>
              <a:gd name="connsiteY1329" fmla="*/ 2955893 h 4394715"/>
              <a:gd name="connsiteX1330" fmla="*/ 61455 w 11344648"/>
              <a:gd name="connsiteY1330" fmla="*/ 2953162 h 4394715"/>
              <a:gd name="connsiteX1331" fmla="*/ 61032 w 11344648"/>
              <a:gd name="connsiteY1331" fmla="*/ 2948249 h 4394715"/>
              <a:gd name="connsiteX1332" fmla="*/ 61800 w 11344648"/>
              <a:gd name="connsiteY1332" fmla="*/ 2947546 h 4394715"/>
              <a:gd name="connsiteX1333" fmla="*/ 62018 w 11344648"/>
              <a:gd name="connsiteY1333" fmla="*/ 2943995 h 4394715"/>
              <a:gd name="connsiteX1334" fmla="*/ 60442 w 11344648"/>
              <a:gd name="connsiteY1334" fmla="*/ 2941384 h 4394715"/>
              <a:gd name="connsiteX1335" fmla="*/ 61032 w 11344648"/>
              <a:gd name="connsiteY1335" fmla="*/ 2948249 h 4394715"/>
              <a:gd name="connsiteX1336" fmla="*/ 58758 w 11344648"/>
              <a:gd name="connsiteY1336" fmla="*/ 2950332 h 4394715"/>
              <a:gd name="connsiteX1337" fmla="*/ 52956 w 11344648"/>
              <a:gd name="connsiteY1337" fmla="*/ 2954412 h 4394715"/>
              <a:gd name="connsiteX1338" fmla="*/ 56322 w 11344648"/>
              <a:gd name="connsiteY1338" fmla="*/ 2936517 h 4394715"/>
              <a:gd name="connsiteX1339" fmla="*/ 52202 w 11344648"/>
              <a:gd name="connsiteY1339" fmla="*/ 2931649 h 4394715"/>
              <a:gd name="connsiteX1340" fmla="*/ 58005 w 11344648"/>
              <a:gd name="connsiteY1340" fmla="*/ 2927569 h 4394715"/>
              <a:gd name="connsiteX1341" fmla="*/ 61540 w 11344648"/>
              <a:gd name="connsiteY1341" fmla="*/ 2864375 h 4394715"/>
              <a:gd name="connsiteX1342" fmla="*/ 58298 w 11344648"/>
              <a:gd name="connsiteY1342" fmla="*/ 2868462 h 4394715"/>
              <a:gd name="connsiteX1343" fmla="*/ 56831 w 11344648"/>
              <a:gd name="connsiteY1343" fmla="*/ 2820383 h 4394715"/>
              <a:gd name="connsiteX1344" fmla="*/ 67825 w 11344648"/>
              <a:gd name="connsiteY1344" fmla="*/ 2731531 h 4394715"/>
              <a:gd name="connsiteX1345" fmla="*/ 62827 w 11344648"/>
              <a:gd name="connsiteY1345" fmla="*/ 2676842 h 4394715"/>
              <a:gd name="connsiteX1346" fmla="*/ 63164 w 11344648"/>
              <a:gd name="connsiteY1346" fmla="*/ 2654026 h 4394715"/>
              <a:gd name="connsiteX1347" fmla="*/ 238132 w 11344648"/>
              <a:gd name="connsiteY1347" fmla="*/ 1949744 h 4394715"/>
              <a:gd name="connsiteX1348" fmla="*/ 248450 w 11344648"/>
              <a:gd name="connsiteY1348" fmla="*/ 1906527 h 4394715"/>
              <a:gd name="connsiteX1349" fmla="*/ 284742 w 11344648"/>
              <a:gd name="connsiteY1349" fmla="*/ 1808745 h 4394715"/>
              <a:gd name="connsiteX1350" fmla="*/ 320809 w 11344648"/>
              <a:gd name="connsiteY1350" fmla="*/ 1726174 h 4394715"/>
              <a:gd name="connsiteX1351" fmla="*/ 364575 w 11344648"/>
              <a:gd name="connsiteY1351" fmla="*/ 1515758 h 4394715"/>
              <a:gd name="connsiteX1352" fmla="*/ 372990 w 11344648"/>
              <a:gd name="connsiteY1352" fmla="*/ 1485549 h 4394715"/>
              <a:gd name="connsiteX1353" fmla="*/ 335911 w 11344648"/>
              <a:gd name="connsiteY1353" fmla="*/ 1480025 h 4394715"/>
              <a:gd name="connsiteX1354" fmla="*/ 339085 w 11344648"/>
              <a:gd name="connsiteY1354" fmla="*/ 1472659 h 4394715"/>
              <a:gd name="connsiteX1355" fmla="*/ 342336 w 11344648"/>
              <a:gd name="connsiteY1355" fmla="*/ 1455650 h 4394715"/>
              <a:gd name="connsiteX1356" fmla="*/ 391613 w 11344648"/>
              <a:gd name="connsiteY1356" fmla="*/ 1332863 h 4394715"/>
              <a:gd name="connsiteX1357" fmla="*/ 392331 w 11344648"/>
              <a:gd name="connsiteY1357" fmla="*/ 1323154 h 4394715"/>
              <a:gd name="connsiteX1358" fmla="*/ 386470 w 11344648"/>
              <a:gd name="connsiteY1358" fmla="*/ 1290346 h 4394715"/>
              <a:gd name="connsiteX1359" fmla="*/ 396982 w 11344648"/>
              <a:gd name="connsiteY1359" fmla="*/ 1210386 h 4394715"/>
              <a:gd name="connsiteX1360" fmla="*/ 385524 w 11344648"/>
              <a:gd name="connsiteY1360" fmla="*/ 1196142 h 4394715"/>
              <a:gd name="connsiteX1361" fmla="*/ 385895 w 11344648"/>
              <a:gd name="connsiteY1361" fmla="*/ 1194344 h 4394715"/>
              <a:gd name="connsiteX1362" fmla="*/ 384157 w 11344648"/>
              <a:gd name="connsiteY1362" fmla="*/ 1198858 h 4394715"/>
              <a:gd name="connsiteX1363" fmla="*/ 370278 w 11344648"/>
              <a:gd name="connsiteY1363" fmla="*/ 1264879 h 4394715"/>
              <a:gd name="connsiteX1364" fmla="*/ 340286 w 11344648"/>
              <a:gd name="connsiteY1364" fmla="*/ 1310078 h 4394715"/>
              <a:gd name="connsiteX1365" fmla="*/ 341172 w 11344648"/>
              <a:gd name="connsiteY1365" fmla="*/ 1372340 h 4394715"/>
              <a:gd name="connsiteX1366" fmla="*/ 307999 w 11344648"/>
              <a:gd name="connsiteY1366" fmla="*/ 1474868 h 4394715"/>
              <a:gd name="connsiteX1367" fmla="*/ 307892 w 11344648"/>
              <a:gd name="connsiteY1367" fmla="*/ 1475850 h 4394715"/>
              <a:gd name="connsiteX1368" fmla="*/ 264079 w 11344648"/>
              <a:gd name="connsiteY1368" fmla="*/ 1469322 h 4394715"/>
              <a:gd name="connsiteX1369" fmla="*/ 265663 w 11344648"/>
              <a:gd name="connsiteY1369" fmla="*/ 1462867 h 4394715"/>
              <a:gd name="connsiteX1370" fmla="*/ 281509 w 11344648"/>
              <a:gd name="connsiteY1370" fmla="*/ 1391743 h 4394715"/>
              <a:gd name="connsiteX1371" fmla="*/ 317540 w 11344648"/>
              <a:gd name="connsiteY1371" fmla="*/ 1302879 h 4394715"/>
              <a:gd name="connsiteX1372" fmla="*/ 329739 w 11344648"/>
              <a:gd name="connsiteY1372" fmla="*/ 1317678 h 4394715"/>
              <a:gd name="connsiteX1373" fmla="*/ 370158 w 11344648"/>
              <a:gd name="connsiteY1373" fmla="*/ 1162753 h 4394715"/>
              <a:gd name="connsiteX1374" fmla="*/ 403242 w 11344648"/>
              <a:gd name="connsiteY1374" fmla="*/ 1039403 h 4394715"/>
              <a:gd name="connsiteX1375" fmla="*/ 408699 w 11344648"/>
              <a:gd name="connsiteY1375" fmla="*/ 1025707 h 4394715"/>
              <a:gd name="connsiteX1376" fmla="*/ 406531 w 11344648"/>
              <a:gd name="connsiteY1376" fmla="*/ 1014715 h 4394715"/>
              <a:gd name="connsiteX1377" fmla="*/ 415857 w 11344648"/>
              <a:gd name="connsiteY1377" fmla="*/ 984039 h 4394715"/>
              <a:gd name="connsiteX1378" fmla="*/ 431484 w 11344648"/>
              <a:gd name="connsiteY1378" fmla="*/ 942868 h 4394715"/>
              <a:gd name="connsiteX1379" fmla="*/ 444894 w 11344648"/>
              <a:gd name="connsiteY1379" fmla="*/ 923361 h 4394715"/>
              <a:gd name="connsiteX1380" fmla="*/ 446297 w 11344648"/>
              <a:gd name="connsiteY1380" fmla="*/ 900208 h 4394715"/>
              <a:gd name="connsiteX1381" fmla="*/ 456464 w 11344648"/>
              <a:gd name="connsiteY1381" fmla="*/ 874752 h 4394715"/>
              <a:gd name="connsiteX1382" fmla="*/ 457245 w 11344648"/>
              <a:gd name="connsiteY1382" fmla="*/ 872507 h 4394715"/>
              <a:gd name="connsiteX1383" fmla="*/ 499721 w 11344648"/>
              <a:gd name="connsiteY1383" fmla="*/ 796056 h 4394715"/>
              <a:gd name="connsiteX1384" fmla="*/ 489806 w 11344648"/>
              <a:gd name="connsiteY1384" fmla="*/ 755811 h 4394715"/>
              <a:gd name="connsiteX1385" fmla="*/ 486408 w 11344648"/>
              <a:gd name="connsiteY1385" fmla="*/ 731197 h 4394715"/>
              <a:gd name="connsiteX1386" fmla="*/ 512108 w 11344648"/>
              <a:gd name="connsiteY1386" fmla="*/ 653372 h 4394715"/>
              <a:gd name="connsiteX1387" fmla="*/ 519750 w 11344648"/>
              <a:gd name="connsiteY1387" fmla="*/ 612256 h 4394715"/>
              <a:gd name="connsiteX1388" fmla="*/ 540178 w 11344648"/>
              <a:gd name="connsiteY1388" fmla="*/ 572542 h 4394715"/>
              <a:gd name="connsiteX1389" fmla="*/ 585836 w 11344648"/>
              <a:gd name="connsiteY1389" fmla="*/ 494576 h 4394715"/>
              <a:gd name="connsiteX1390" fmla="*/ 627720 w 11344648"/>
              <a:gd name="connsiteY1390" fmla="*/ 442767 h 4394715"/>
              <a:gd name="connsiteX1391" fmla="*/ 671753 w 11344648"/>
              <a:gd name="connsiteY1391" fmla="*/ 457387 h 4394715"/>
              <a:gd name="connsiteX1392" fmla="*/ 698166 w 11344648"/>
              <a:gd name="connsiteY1392" fmla="*/ 465413 h 4394715"/>
              <a:gd name="connsiteX1393" fmla="*/ 695110 w 11344648"/>
              <a:gd name="connsiteY1393" fmla="*/ 481859 h 4394715"/>
              <a:gd name="connsiteX1394" fmla="*/ 694392 w 11344648"/>
              <a:gd name="connsiteY1394" fmla="*/ 491569 h 4394715"/>
              <a:gd name="connsiteX1395" fmla="*/ 722737 w 11344648"/>
              <a:gd name="connsiteY1395" fmla="*/ 539896 h 4394715"/>
              <a:gd name="connsiteX1396" fmla="*/ 730003 w 11344648"/>
              <a:gd name="connsiteY1396" fmla="*/ 549552 h 4394715"/>
              <a:gd name="connsiteX1397" fmla="*/ 751460 w 11344648"/>
              <a:gd name="connsiteY1397" fmla="*/ 537454 h 4394715"/>
              <a:gd name="connsiteX1398" fmla="*/ 784576 w 11344648"/>
              <a:gd name="connsiteY1398" fmla="*/ 583508 h 4394715"/>
              <a:gd name="connsiteX1399" fmla="*/ 781268 w 11344648"/>
              <a:gd name="connsiteY1399" fmla="*/ 665656 h 4394715"/>
              <a:gd name="connsiteX1400" fmla="*/ 788596 w 11344648"/>
              <a:gd name="connsiteY1400" fmla="*/ 682775 h 4394715"/>
              <a:gd name="connsiteX1401" fmla="*/ 812452 w 11344648"/>
              <a:gd name="connsiteY1401" fmla="*/ 671408 h 4394715"/>
              <a:gd name="connsiteX1402" fmla="*/ 822526 w 11344648"/>
              <a:gd name="connsiteY1402" fmla="*/ 634754 h 4394715"/>
              <a:gd name="connsiteX1403" fmla="*/ 841054 w 11344648"/>
              <a:gd name="connsiteY1403" fmla="*/ 558472 h 4394715"/>
              <a:gd name="connsiteX1404" fmla="*/ 843393 w 11344648"/>
              <a:gd name="connsiteY1404" fmla="*/ 551736 h 4394715"/>
              <a:gd name="connsiteX1405" fmla="*/ 865349 w 11344648"/>
              <a:gd name="connsiteY1405" fmla="*/ 503800 h 4394715"/>
              <a:gd name="connsiteX1406" fmla="*/ 913695 w 11344648"/>
              <a:gd name="connsiteY1406" fmla="*/ 269033 h 4394715"/>
              <a:gd name="connsiteX1407" fmla="*/ 927947 w 11344648"/>
              <a:gd name="connsiteY1407" fmla="*/ 254747 h 4394715"/>
              <a:gd name="connsiteX1408" fmla="*/ 940826 w 11344648"/>
              <a:gd name="connsiteY1408" fmla="*/ 267347 h 4394715"/>
              <a:gd name="connsiteX1409" fmla="*/ 955575 w 11344648"/>
              <a:gd name="connsiteY1409" fmla="*/ 312785 h 4394715"/>
              <a:gd name="connsiteX1410" fmla="*/ 961592 w 11344648"/>
              <a:gd name="connsiteY1410" fmla="*/ 364256 h 4394715"/>
              <a:gd name="connsiteX1411" fmla="*/ 961216 w 11344648"/>
              <a:gd name="connsiteY1411" fmla="*/ 415027 h 4394715"/>
              <a:gd name="connsiteX1412" fmla="*/ 995706 w 11344648"/>
              <a:gd name="connsiteY1412" fmla="*/ 434194 h 4394715"/>
              <a:gd name="connsiteX1413" fmla="*/ 1010083 w 11344648"/>
              <a:gd name="connsiteY1413" fmla="*/ 434839 h 4394715"/>
              <a:gd name="connsiteX1414" fmla="*/ 1003783 w 11344648"/>
              <a:gd name="connsiteY1414" fmla="*/ 445336 h 4394715"/>
              <a:gd name="connsiteX1415" fmla="*/ 1002472 w 11344648"/>
              <a:gd name="connsiteY1415" fmla="*/ 479687 h 4394715"/>
              <a:gd name="connsiteX1416" fmla="*/ 1030383 w 11344648"/>
              <a:gd name="connsiteY1416" fmla="*/ 475758 h 4394715"/>
              <a:gd name="connsiteX1417" fmla="*/ 1052401 w 11344648"/>
              <a:gd name="connsiteY1417" fmla="*/ 435287 h 4394715"/>
              <a:gd name="connsiteX1418" fmla="*/ 1057080 w 11344648"/>
              <a:gd name="connsiteY1418" fmla="*/ 421816 h 4394715"/>
              <a:gd name="connsiteX1419" fmla="*/ 1066715 w 11344648"/>
              <a:gd name="connsiteY1419" fmla="*/ 428467 h 4394715"/>
              <a:gd name="connsiteX1420" fmla="*/ 1082682 w 11344648"/>
              <a:gd name="connsiteY1420" fmla="*/ 428355 h 4394715"/>
              <a:gd name="connsiteX1421" fmla="*/ 1125190 w 11344648"/>
              <a:gd name="connsiteY1421" fmla="*/ 355635 h 4394715"/>
              <a:gd name="connsiteX1422" fmla="*/ 1129534 w 11344648"/>
              <a:gd name="connsiteY1422" fmla="*/ 337932 h 4394715"/>
              <a:gd name="connsiteX1423" fmla="*/ 1135054 w 11344648"/>
              <a:gd name="connsiteY1423" fmla="*/ 324868 h 4394715"/>
              <a:gd name="connsiteX1424" fmla="*/ 1144837 w 11344648"/>
              <a:gd name="connsiteY1424" fmla="*/ 276572 h 4394715"/>
              <a:gd name="connsiteX1425" fmla="*/ 1140249 w 11344648"/>
              <a:gd name="connsiteY1425" fmla="*/ 272061 h 4394715"/>
              <a:gd name="connsiteX1426" fmla="*/ 1145077 w 11344648"/>
              <a:gd name="connsiteY1426" fmla="*/ 267770 h 4394715"/>
              <a:gd name="connsiteX1427" fmla="*/ 1145556 w 11344648"/>
              <a:gd name="connsiteY1427" fmla="*/ 250166 h 4394715"/>
              <a:gd name="connsiteX1428" fmla="*/ 1150144 w 11344648"/>
              <a:gd name="connsiteY1428" fmla="*/ 254677 h 4394715"/>
              <a:gd name="connsiteX1429" fmla="*/ 1151844 w 11344648"/>
              <a:gd name="connsiteY1429" fmla="*/ 256911 h 4394715"/>
              <a:gd name="connsiteX1430" fmla="*/ 1149905 w 11344648"/>
              <a:gd name="connsiteY1430" fmla="*/ 263479 h 4394715"/>
              <a:gd name="connsiteX1431" fmla="*/ 1153554 w 11344648"/>
              <a:gd name="connsiteY1431" fmla="*/ 259161 h 4394715"/>
              <a:gd name="connsiteX1432" fmla="*/ 1151844 w 11344648"/>
              <a:gd name="connsiteY1432" fmla="*/ 256911 h 4394715"/>
              <a:gd name="connsiteX1433" fmla="*/ 1154526 w 11344648"/>
              <a:gd name="connsiteY1433" fmla="*/ 247829 h 4394715"/>
              <a:gd name="connsiteX1434" fmla="*/ 1165585 w 11344648"/>
              <a:gd name="connsiteY1434" fmla="*/ 206593 h 4394715"/>
              <a:gd name="connsiteX1435" fmla="*/ 1192667 w 11344648"/>
              <a:gd name="connsiteY1435" fmla="*/ 331093 h 4394715"/>
              <a:gd name="connsiteX1436" fmla="*/ 1192826 w 11344648"/>
              <a:gd name="connsiteY1436" fmla="*/ 352030 h 4394715"/>
              <a:gd name="connsiteX1437" fmla="*/ 1199567 w 11344648"/>
              <a:gd name="connsiteY1437" fmla="*/ 370788 h 4394715"/>
              <a:gd name="connsiteX1438" fmla="*/ 1212850 w 11344648"/>
              <a:gd name="connsiteY1438" fmla="*/ 431914 h 4394715"/>
              <a:gd name="connsiteX1439" fmla="*/ 1247684 w 11344648"/>
              <a:gd name="connsiteY1439" fmla="*/ 396578 h 4394715"/>
              <a:gd name="connsiteX1440" fmla="*/ 1266801 w 11344648"/>
              <a:gd name="connsiteY1440" fmla="*/ 391217 h 4394715"/>
              <a:gd name="connsiteX1441" fmla="*/ 1283827 w 11344648"/>
              <a:gd name="connsiteY1441" fmla="*/ 422453 h 4394715"/>
              <a:gd name="connsiteX1442" fmla="*/ 1299355 w 11344648"/>
              <a:gd name="connsiteY1442" fmla="*/ 465645 h 4394715"/>
              <a:gd name="connsiteX1443" fmla="*/ 1307433 w 11344648"/>
              <a:gd name="connsiteY1443" fmla="*/ 476787 h 4394715"/>
              <a:gd name="connsiteX1444" fmla="*/ 1319315 w 11344648"/>
              <a:gd name="connsiteY1444" fmla="*/ 465504 h 4394715"/>
              <a:gd name="connsiteX1445" fmla="*/ 1323182 w 11344648"/>
              <a:gd name="connsiteY1445" fmla="*/ 450546 h 4394715"/>
              <a:gd name="connsiteX1446" fmla="*/ 1349382 w 11344648"/>
              <a:gd name="connsiteY1446" fmla="*/ 336881 h 4394715"/>
              <a:gd name="connsiteX1447" fmla="*/ 1388270 w 11344648"/>
              <a:gd name="connsiteY1447" fmla="*/ 308982 h 4394715"/>
              <a:gd name="connsiteX1448" fmla="*/ 1408948 w 11344648"/>
              <a:gd name="connsiteY1448" fmla="*/ 299130 h 4394715"/>
              <a:gd name="connsiteX1449" fmla="*/ 1412877 w 11344648"/>
              <a:gd name="connsiteY1449" fmla="*/ 291636 h 4394715"/>
              <a:gd name="connsiteX1450" fmla="*/ 1448741 w 11344648"/>
              <a:gd name="connsiteY1450" fmla="*/ 283917 h 4394715"/>
              <a:gd name="connsiteX1451" fmla="*/ 1452169 w 11344648"/>
              <a:gd name="connsiteY1451" fmla="*/ 312263 h 4394715"/>
              <a:gd name="connsiteX1452" fmla="*/ 1437134 w 11344648"/>
              <a:gd name="connsiteY1452" fmla="*/ 424357 h 4394715"/>
              <a:gd name="connsiteX1453" fmla="*/ 1452445 w 11344648"/>
              <a:gd name="connsiteY1453" fmla="*/ 441420 h 4394715"/>
              <a:gd name="connsiteX1454" fmla="*/ 1467508 w 11344648"/>
              <a:gd name="connsiteY1454" fmla="*/ 428622 h 4394715"/>
              <a:gd name="connsiteX1455" fmla="*/ 1484692 w 11344648"/>
              <a:gd name="connsiteY1455" fmla="*/ 382959 h 4394715"/>
              <a:gd name="connsiteX1456" fmla="*/ 1503778 w 11344648"/>
              <a:gd name="connsiteY1456" fmla="*/ 373865 h 4394715"/>
              <a:gd name="connsiteX1457" fmla="*/ 1499132 w 11344648"/>
              <a:gd name="connsiteY1457" fmla="*/ 391069 h 4394715"/>
              <a:gd name="connsiteX1458" fmla="*/ 1492831 w 11344648"/>
              <a:gd name="connsiteY1458" fmla="*/ 401566 h 4394715"/>
              <a:gd name="connsiteX1459" fmla="*/ 1516999 w 11344648"/>
              <a:gd name="connsiteY1459" fmla="*/ 427526 h 4394715"/>
              <a:gd name="connsiteX1460" fmla="*/ 1529847 w 11344648"/>
              <a:gd name="connsiteY1460" fmla="*/ 436394 h 4394715"/>
              <a:gd name="connsiteX1461" fmla="*/ 1527412 w 11344648"/>
              <a:gd name="connsiteY1461" fmla="*/ 527493 h 4394715"/>
              <a:gd name="connsiteX1462" fmla="*/ 1502647 w 11344648"/>
              <a:gd name="connsiteY1462" fmla="*/ 621738 h 4394715"/>
              <a:gd name="connsiteX1463" fmla="*/ 1485958 w 11344648"/>
              <a:gd name="connsiteY1463" fmla="*/ 727123 h 4394715"/>
              <a:gd name="connsiteX1464" fmla="*/ 1481280 w 11344648"/>
              <a:gd name="connsiteY1464" fmla="*/ 740595 h 4394715"/>
              <a:gd name="connsiteX1465" fmla="*/ 1433062 w 11344648"/>
              <a:gd name="connsiteY1465" fmla="*/ 894730 h 4394715"/>
              <a:gd name="connsiteX1466" fmla="*/ 1431299 w 11344648"/>
              <a:gd name="connsiteY1466" fmla="*/ 910794 h 4394715"/>
              <a:gd name="connsiteX1467" fmla="*/ 1432368 w 11344648"/>
              <a:gd name="connsiteY1467" fmla="*/ 911934 h 4394715"/>
              <a:gd name="connsiteX1468" fmla="*/ 1456690 w 11344648"/>
              <a:gd name="connsiteY1468" fmla="*/ 889354 h 4394715"/>
              <a:gd name="connsiteX1469" fmla="*/ 1462401 w 11344648"/>
              <a:gd name="connsiteY1469" fmla="*/ 872366 h 4394715"/>
              <a:gd name="connsiteX1470" fmla="*/ 1479758 w 11344648"/>
              <a:gd name="connsiteY1470" fmla="*/ 800561 h 4394715"/>
              <a:gd name="connsiteX1471" fmla="*/ 1504305 w 11344648"/>
              <a:gd name="connsiteY1471" fmla="*/ 767929 h 4394715"/>
              <a:gd name="connsiteX1472" fmla="*/ 1509985 w 11344648"/>
              <a:gd name="connsiteY1472" fmla="*/ 764516 h 4394715"/>
              <a:gd name="connsiteX1473" fmla="*/ 1512830 w 11344648"/>
              <a:gd name="connsiteY1473" fmla="*/ 750708 h 4394715"/>
              <a:gd name="connsiteX1474" fmla="*/ 1548860 w 11344648"/>
              <a:gd name="connsiteY1474" fmla="*/ 661845 h 4394715"/>
              <a:gd name="connsiteX1475" fmla="*/ 1561058 w 11344648"/>
              <a:gd name="connsiteY1475" fmla="*/ 676644 h 4394715"/>
              <a:gd name="connsiteX1476" fmla="*/ 1601478 w 11344648"/>
              <a:gd name="connsiteY1476" fmla="*/ 521718 h 4394715"/>
              <a:gd name="connsiteX1477" fmla="*/ 1653652 w 11344648"/>
              <a:gd name="connsiteY1477" fmla="*/ 350459 h 4394715"/>
              <a:gd name="connsiteX1478" fmla="*/ 1676398 w 11344648"/>
              <a:gd name="connsiteY1478" fmla="*/ 357658 h 4394715"/>
              <a:gd name="connsiteX1479" fmla="*/ 1688153 w 11344648"/>
              <a:gd name="connsiteY1479" fmla="*/ 341325 h 4394715"/>
              <a:gd name="connsiteX1480" fmla="*/ 1691012 w 11344648"/>
              <a:gd name="connsiteY1480" fmla="*/ 354990 h 4394715"/>
              <a:gd name="connsiteX1481" fmla="*/ 1689804 w 11344648"/>
              <a:gd name="connsiteY1481" fmla="*/ 363723 h 4394715"/>
              <a:gd name="connsiteX1482" fmla="*/ 1691455 w 11344648"/>
              <a:gd name="connsiteY1482" fmla="*/ 386121 h 4394715"/>
              <a:gd name="connsiteX1483" fmla="*/ 1682115 w 11344648"/>
              <a:gd name="connsiteY1483" fmla="*/ 384989 h 4394715"/>
              <a:gd name="connsiteX1484" fmla="*/ 1675633 w 11344648"/>
              <a:gd name="connsiteY1484" fmla="*/ 397522 h 4394715"/>
              <a:gd name="connsiteX1485" fmla="*/ 1672775 w 11344648"/>
              <a:gd name="connsiteY1485" fmla="*/ 383857 h 4394715"/>
              <a:gd name="connsiteX1486" fmla="*/ 1673983 w 11344648"/>
              <a:gd name="connsiteY1486" fmla="*/ 375123 h 4394715"/>
              <a:gd name="connsiteX1487" fmla="*/ 1646084 w 11344648"/>
              <a:gd name="connsiteY1487" fmla="*/ 473852 h 4394715"/>
              <a:gd name="connsiteX1488" fmla="*/ 1601599 w 11344648"/>
              <a:gd name="connsiteY1488" fmla="*/ 623844 h 4394715"/>
              <a:gd name="connsiteX1489" fmla="*/ 1571606 w 11344648"/>
              <a:gd name="connsiteY1489" fmla="*/ 669043 h 4394715"/>
              <a:gd name="connsiteX1490" fmla="*/ 1572492 w 11344648"/>
              <a:gd name="connsiteY1490" fmla="*/ 731306 h 4394715"/>
              <a:gd name="connsiteX1491" fmla="*/ 1557390 w 11344648"/>
              <a:gd name="connsiteY1491" fmla="*/ 761107 h 4394715"/>
              <a:gd name="connsiteX1492" fmla="*/ 1557272 w 11344648"/>
              <a:gd name="connsiteY1492" fmla="*/ 761450 h 4394715"/>
              <a:gd name="connsiteX1493" fmla="*/ 1558396 w 11344648"/>
              <a:gd name="connsiteY1493" fmla="*/ 761824 h 4394715"/>
              <a:gd name="connsiteX1494" fmla="*/ 1589105 w 11344648"/>
              <a:gd name="connsiteY1494" fmla="*/ 697651 h 4394715"/>
              <a:gd name="connsiteX1495" fmla="*/ 1625455 w 11344648"/>
              <a:gd name="connsiteY1495" fmla="*/ 604445 h 4394715"/>
              <a:gd name="connsiteX1496" fmla="*/ 1679939 w 11344648"/>
              <a:gd name="connsiteY1496" fmla="*/ 531642 h 4394715"/>
              <a:gd name="connsiteX1497" fmla="*/ 1692569 w 11344648"/>
              <a:gd name="connsiteY1497" fmla="*/ 514381 h 4394715"/>
              <a:gd name="connsiteX1498" fmla="*/ 1734984 w 11344648"/>
              <a:gd name="connsiteY1498" fmla="*/ 430466 h 4394715"/>
              <a:gd name="connsiteX1499" fmla="*/ 1767263 w 11344648"/>
              <a:gd name="connsiteY1499" fmla="*/ 375736 h 4394715"/>
              <a:gd name="connsiteX1500" fmla="*/ 1791058 w 11344648"/>
              <a:gd name="connsiteY1500" fmla="*/ 356904 h 4394715"/>
              <a:gd name="connsiteX1501" fmla="*/ 1811172 w 11344648"/>
              <a:gd name="connsiteY1501" fmla="*/ 375427 h 4394715"/>
              <a:gd name="connsiteX1502" fmla="*/ 1808736 w 11344648"/>
              <a:gd name="connsiteY1502" fmla="*/ 466526 h 4394715"/>
              <a:gd name="connsiteX1503" fmla="*/ 1863219 w 11344648"/>
              <a:gd name="connsiteY1503" fmla="*/ 393723 h 4394715"/>
              <a:gd name="connsiteX1504" fmla="*/ 1874291 w 11344648"/>
              <a:gd name="connsiteY1504" fmla="*/ 380953 h 4394715"/>
              <a:gd name="connsiteX1505" fmla="*/ 1882368 w 11344648"/>
              <a:gd name="connsiteY1505" fmla="*/ 392094 h 4394715"/>
              <a:gd name="connsiteX1506" fmla="*/ 1899208 w 11344648"/>
              <a:gd name="connsiteY1506" fmla="*/ 400935 h 4394715"/>
              <a:gd name="connsiteX1507" fmla="*/ 1906256 w 11344648"/>
              <a:gd name="connsiteY1507" fmla="*/ 384460 h 4394715"/>
              <a:gd name="connsiteX1508" fmla="*/ 1915643 w 11344648"/>
              <a:gd name="connsiteY1508" fmla="*/ 361250 h 4394715"/>
              <a:gd name="connsiteX1509" fmla="*/ 1949979 w 11344648"/>
              <a:gd name="connsiteY1509" fmla="*/ 361754 h 4394715"/>
              <a:gd name="connsiteX1510" fmla="*/ 1933387 w 11344648"/>
              <a:gd name="connsiteY1510" fmla="*/ 382776 h 4394715"/>
              <a:gd name="connsiteX1511" fmla="*/ 1924655 w 11344648"/>
              <a:gd name="connsiteY1511" fmla="*/ 388810 h 4394715"/>
              <a:gd name="connsiteX1512" fmla="*/ 1944613 w 11344648"/>
              <a:gd name="connsiteY1512" fmla="*/ 388669 h 4394715"/>
              <a:gd name="connsiteX1513" fmla="*/ 1956712 w 11344648"/>
              <a:gd name="connsiteY1513" fmla="*/ 403515 h 4394715"/>
              <a:gd name="connsiteX1514" fmla="*/ 1956751 w 11344648"/>
              <a:gd name="connsiteY1514" fmla="*/ 408175 h 4394715"/>
              <a:gd name="connsiteX1515" fmla="*/ 1964224 w 11344648"/>
              <a:gd name="connsiteY1515" fmla="*/ 389834 h 4394715"/>
              <a:gd name="connsiteX1516" fmla="*/ 1982754 w 11344648"/>
              <a:gd name="connsiteY1516" fmla="*/ 378064 h 4394715"/>
              <a:gd name="connsiteX1517" fmla="*/ 2033971 w 11344648"/>
              <a:gd name="connsiteY1517" fmla="*/ 412172 h 4394715"/>
              <a:gd name="connsiteX1518" fmla="*/ 2047218 w 11344648"/>
              <a:gd name="connsiteY1518" fmla="*/ 543756 h 4394715"/>
              <a:gd name="connsiteX1519" fmla="*/ 2030731 w 11344648"/>
              <a:gd name="connsiteY1519" fmla="*/ 564294 h 4394715"/>
              <a:gd name="connsiteX1520" fmla="*/ 2017114 w 11344648"/>
              <a:gd name="connsiteY1520" fmla="*/ 544233 h 4394715"/>
              <a:gd name="connsiteX1521" fmla="*/ 2011843 w 11344648"/>
              <a:gd name="connsiteY1521" fmla="*/ 519535 h 4394715"/>
              <a:gd name="connsiteX1522" fmla="*/ 2001581 w 11344648"/>
              <a:gd name="connsiteY1522" fmla="*/ 551450 h 4394715"/>
              <a:gd name="connsiteX1523" fmla="*/ 2001862 w 11344648"/>
              <a:gd name="connsiteY1523" fmla="*/ 552512 h 4394715"/>
              <a:gd name="connsiteX1524" fmla="*/ 2005198 w 11344648"/>
              <a:gd name="connsiteY1524" fmla="*/ 569660 h 4394715"/>
              <a:gd name="connsiteX1525" fmla="*/ 2003927 w 11344648"/>
              <a:gd name="connsiteY1525" fmla="*/ 596732 h 4394715"/>
              <a:gd name="connsiteX1526" fmla="*/ 2008547 w 11344648"/>
              <a:gd name="connsiteY1526" fmla="*/ 603964 h 4394715"/>
              <a:gd name="connsiteX1527" fmla="*/ 2008570 w 11344648"/>
              <a:gd name="connsiteY1527" fmla="*/ 603929 h 4394715"/>
              <a:gd name="connsiteX1528" fmla="*/ 2010018 w 11344648"/>
              <a:gd name="connsiteY1528" fmla="*/ 584334 h 4394715"/>
              <a:gd name="connsiteX1529" fmla="*/ 2020057 w 11344648"/>
              <a:gd name="connsiteY1529" fmla="*/ 573474 h 4394715"/>
              <a:gd name="connsiteX1530" fmla="*/ 2038856 w 11344648"/>
              <a:gd name="connsiteY1530" fmla="*/ 580498 h 4394715"/>
              <a:gd name="connsiteX1531" fmla="*/ 2033042 w 11344648"/>
              <a:gd name="connsiteY1531" fmla="*/ 591855 h 4394715"/>
              <a:gd name="connsiteX1532" fmla="*/ 2031554 w 11344648"/>
              <a:gd name="connsiteY1532" fmla="*/ 609337 h 4394715"/>
              <a:gd name="connsiteX1533" fmla="*/ 2047910 w 11344648"/>
              <a:gd name="connsiteY1533" fmla="*/ 647377 h 4394715"/>
              <a:gd name="connsiteX1534" fmla="*/ 2047830 w 11344648"/>
              <a:gd name="connsiteY1534" fmla="*/ 647845 h 4394715"/>
              <a:gd name="connsiteX1535" fmla="*/ 2053389 w 11344648"/>
              <a:gd name="connsiteY1535" fmla="*/ 652096 h 4394715"/>
              <a:gd name="connsiteX1536" fmla="*/ 2051507 w 11344648"/>
              <a:gd name="connsiteY1536" fmla="*/ 665641 h 4394715"/>
              <a:gd name="connsiteX1537" fmla="*/ 2057211 w 11344648"/>
              <a:gd name="connsiteY1537" fmla="*/ 679786 h 4394715"/>
              <a:gd name="connsiteX1538" fmla="*/ 2062826 w 11344648"/>
              <a:gd name="connsiteY1538" fmla="*/ 682733 h 4394715"/>
              <a:gd name="connsiteX1539" fmla="*/ 2063941 w 11344648"/>
              <a:gd name="connsiteY1539" fmla="*/ 701978 h 4394715"/>
              <a:gd name="connsiteX1540" fmla="*/ 2065208 w 11344648"/>
              <a:gd name="connsiteY1540" fmla="*/ 703989 h 4394715"/>
              <a:gd name="connsiteX1541" fmla="*/ 2069433 w 11344648"/>
              <a:gd name="connsiteY1541" fmla="*/ 704485 h 4394715"/>
              <a:gd name="connsiteX1542" fmla="*/ 2064266 w 11344648"/>
              <a:gd name="connsiteY1542" fmla="*/ 685417 h 4394715"/>
              <a:gd name="connsiteX1543" fmla="*/ 2069448 w 11344648"/>
              <a:gd name="connsiteY1543" fmla="*/ 672382 h 4394715"/>
              <a:gd name="connsiteX1544" fmla="*/ 2079797 w 11344648"/>
              <a:gd name="connsiteY1544" fmla="*/ 678413 h 4394715"/>
              <a:gd name="connsiteX1545" fmla="*/ 2096667 w 11344648"/>
              <a:gd name="connsiteY1545" fmla="*/ 744605 h 4394715"/>
              <a:gd name="connsiteX1546" fmla="*/ 2129435 w 11344648"/>
              <a:gd name="connsiteY1546" fmla="*/ 692270 h 4394715"/>
              <a:gd name="connsiteX1547" fmla="*/ 2129231 w 11344648"/>
              <a:gd name="connsiteY1547" fmla="*/ 681010 h 4394715"/>
              <a:gd name="connsiteX1548" fmla="*/ 2132529 w 11344648"/>
              <a:gd name="connsiteY1548" fmla="*/ 630830 h 4394715"/>
              <a:gd name="connsiteX1549" fmla="*/ 2186438 w 11344648"/>
              <a:gd name="connsiteY1549" fmla="*/ 548873 h 4394715"/>
              <a:gd name="connsiteX1550" fmla="*/ 2215910 w 11344648"/>
              <a:gd name="connsiteY1550" fmla="*/ 546716 h 4394715"/>
              <a:gd name="connsiteX1551" fmla="*/ 2259720 w 11344648"/>
              <a:gd name="connsiteY1551" fmla="*/ 604032 h 4394715"/>
              <a:gd name="connsiteX1552" fmla="*/ 2286645 w 11344648"/>
              <a:gd name="connsiteY1552" fmla="*/ 627262 h 4394715"/>
              <a:gd name="connsiteX1553" fmla="*/ 2305429 w 11344648"/>
              <a:gd name="connsiteY1553" fmla="*/ 666391 h 4394715"/>
              <a:gd name="connsiteX1554" fmla="*/ 2313864 w 11344648"/>
              <a:gd name="connsiteY1554" fmla="*/ 699485 h 4394715"/>
              <a:gd name="connsiteX1555" fmla="*/ 2348416 w 11344648"/>
              <a:gd name="connsiteY1555" fmla="*/ 678663 h 4394715"/>
              <a:gd name="connsiteX1556" fmla="*/ 2410671 w 11344648"/>
              <a:gd name="connsiteY1556" fmla="*/ 592068 h 4394715"/>
              <a:gd name="connsiteX1557" fmla="*/ 2434755 w 11344648"/>
              <a:gd name="connsiteY1557" fmla="*/ 591686 h 4394715"/>
              <a:gd name="connsiteX1558" fmla="*/ 2445736 w 11344648"/>
              <a:gd name="connsiteY1558" fmla="*/ 599397 h 4394715"/>
              <a:gd name="connsiteX1559" fmla="*/ 2467053 w 11344648"/>
              <a:gd name="connsiteY1559" fmla="*/ 645244 h 4394715"/>
              <a:gd name="connsiteX1560" fmla="*/ 2404488 w 11344648"/>
              <a:gd name="connsiteY1560" fmla="*/ 714948 h 4394715"/>
              <a:gd name="connsiteX1561" fmla="*/ 2399410 w 11344648"/>
              <a:gd name="connsiteY1561" fmla="*/ 733615 h 4394715"/>
              <a:gd name="connsiteX1562" fmla="*/ 2373309 w 11344648"/>
              <a:gd name="connsiteY1562" fmla="*/ 755430 h 4394715"/>
              <a:gd name="connsiteX1563" fmla="*/ 2358940 w 11344648"/>
              <a:gd name="connsiteY1563" fmla="*/ 760163 h 4394715"/>
              <a:gd name="connsiteX1564" fmla="*/ 2365168 w 11344648"/>
              <a:gd name="connsiteY1564" fmla="*/ 771329 h 4394715"/>
              <a:gd name="connsiteX1565" fmla="*/ 2369069 w 11344648"/>
              <a:gd name="connsiteY1565" fmla="*/ 787038 h 4394715"/>
              <a:gd name="connsiteX1566" fmla="*/ 2378358 w 11344648"/>
              <a:gd name="connsiteY1566" fmla="*/ 800972 h 4394715"/>
              <a:gd name="connsiteX1567" fmla="*/ 2359750 w 11344648"/>
              <a:gd name="connsiteY1567" fmla="*/ 837312 h 4394715"/>
              <a:gd name="connsiteX1568" fmla="*/ 2366182 w 11344648"/>
              <a:gd name="connsiteY1568" fmla="*/ 859739 h 4394715"/>
              <a:gd name="connsiteX1569" fmla="*/ 2402206 w 11344648"/>
              <a:gd name="connsiteY1569" fmla="*/ 853537 h 4394715"/>
              <a:gd name="connsiteX1570" fmla="*/ 2432223 w 11344648"/>
              <a:gd name="connsiteY1570" fmla="*/ 815325 h 4394715"/>
              <a:gd name="connsiteX1571" fmla="*/ 2468276 w 11344648"/>
              <a:gd name="connsiteY1571" fmla="*/ 744915 h 4394715"/>
              <a:gd name="connsiteX1572" fmla="*/ 2519123 w 11344648"/>
              <a:gd name="connsiteY1572" fmla="*/ 660190 h 4394715"/>
              <a:gd name="connsiteX1573" fmla="*/ 2534021 w 11344648"/>
              <a:gd name="connsiteY1573" fmla="*/ 651505 h 4394715"/>
              <a:gd name="connsiteX1574" fmla="*/ 2542691 w 11344648"/>
              <a:gd name="connsiteY1574" fmla="*/ 631655 h 4394715"/>
              <a:gd name="connsiteX1575" fmla="*/ 2546077 w 11344648"/>
              <a:gd name="connsiteY1575" fmla="*/ 619210 h 4394715"/>
              <a:gd name="connsiteX1576" fmla="*/ 2601783 w 11344648"/>
              <a:gd name="connsiteY1576" fmla="*/ 536661 h 4394715"/>
              <a:gd name="connsiteX1577" fmla="*/ 2677258 w 11344648"/>
              <a:gd name="connsiteY1577" fmla="*/ 415500 h 4394715"/>
              <a:gd name="connsiteX1578" fmla="*/ 2692584 w 11344648"/>
              <a:gd name="connsiteY1578" fmla="*/ 397234 h 4394715"/>
              <a:gd name="connsiteX1579" fmla="*/ 2716977 w 11344648"/>
              <a:gd name="connsiteY1579" fmla="*/ 413743 h 4394715"/>
              <a:gd name="connsiteX1580" fmla="*/ 2743784 w 11344648"/>
              <a:gd name="connsiteY1580" fmla="*/ 463446 h 4394715"/>
              <a:gd name="connsiteX1581" fmla="*/ 2731403 w 11344648"/>
              <a:gd name="connsiteY1581" fmla="*/ 510953 h 4394715"/>
              <a:gd name="connsiteX1582" fmla="*/ 2720200 w 11344648"/>
              <a:gd name="connsiteY1582" fmla="*/ 524084 h 4394715"/>
              <a:gd name="connsiteX1583" fmla="*/ 2690714 w 11344648"/>
              <a:gd name="connsiteY1583" fmla="*/ 558344 h 4394715"/>
              <a:gd name="connsiteX1584" fmla="*/ 2697146 w 11344648"/>
              <a:gd name="connsiteY1584" fmla="*/ 580771 h 4394715"/>
              <a:gd name="connsiteX1585" fmla="*/ 2703374 w 11344648"/>
              <a:gd name="connsiteY1585" fmla="*/ 591938 h 4394715"/>
              <a:gd name="connsiteX1586" fmla="*/ 2688373 w 11344648"/>
              <a:gd name="connsiteY1586" fmla="*/ 594990 h 4394715"/>
              <a:gd name="connsiteX1587" fmla="*/ 2664598 w 11344648"/>
              <a:gd name="connsiteY1587" fmla="*/ 612265 h 4394715"/>
              <a:gd name="connsiteX1588" fmla="*/ 2636348 w 11344648"/>
              <a:gd name="connsiteY1588" fmla="*/ 714090 h 4394715"/>
              <a:gd name="connsiteX1589" fmla="*/ 2629355 w 11344648"/>
              <a:gd name="connsiteY1589" fmla="*/ 759822 h 4394715"/>
              <a:gd name="connsiteX1590" fmla="*/ 2636112 w 11344648"/>
              <a:gd name="connsiteY1590" fmla="*/ 767038 h 4394715"/>
              <a:gd name="connsiteX1591" fmla="*/ 2658930 w 11344648"/>
              <a:gd name="connsiteY1591" fmla="*/ 763297 h 4394715"/>
              <a:gd name="connsiteX1592" fmla="*/ 2663479 w 11344648"/>
              <a:gd name="connsiteY1592" fmla="*/ 748580 h 4394715"/>
              <a:gd name="connsiteX1593" fmla="*/ 2666026 w 11344648"/>
              <a:gd name="connsiteY1593" fmla="*/ 723196 h 4394715"/>
              <a:gd name="connsiteX1594" fmla="*/ 2718139 w 11344648"/>
              <a:gd name="connsiteY1594" fmla="*/ 641830 h 4394715"/>
              <a:gd name="connsiteX1595" fmla="*/ 2736629 w 11344648"/>
              <a:gd name="connsiteY1595" fmla="*/ 631961 h 4394715"/>
              <a:gd name="connsiteX1596" fmla="*/ 2765159 w 11344648"/>
              <a:gd name="connsiteY1596" fmla="*/ 611234 h 4394715"/>
              <a:gd name="connsiteX1597" fmla="*/ 2807100 w 11344648"/>
              <a:gd name="connsiteY1597" fmla="*/ 599305 h 4394715"/>
              <a:gd name="connsiteX1598" fmla="*/ 2819673 w 11344648"/>
              <a:gd name="connsiteY1598" fmla="*/ 595163 h 4394715"/>
              <a:gd name="connsiteX1599" fmla="*/ 2855930 w 11344648"/>
              <a:gd name="connsiteY1599" fmla="*/ 536015 h 4394715"/>
              <a:gd name="connsiteX1600" fmla="*/ 2924120 w 11344648"/>
              <a:gd name="connsiteY1600" fmla="*/ 411589 h 4394715"/>
              <a:gd name="connsiteX1601" fmla="*/ 2977396 w 11344648"/>
              <a:gd name="connsiteY1601" fmla="*/ 327951 h 4394715"/>
              <a:gd name="connsiteX1602" fmla="*/ 2984168 w 11344648"/>
              <a:gd name="connsiteY1602" fmla="*/ 303062 h 4394715"/>
              <a:gd name="connsiteX1603" fmla="*/ 3004778 w 11344648"/>
              <a:gd name="connsiteY1603" fmla="*/ 277391 h 4394715"/>
              <a:gd name="connsiteX1604" fmla="*/ 3013022 w 11344648"/>
              <a:gd name="connsiteY1604" fmla="*/ 267123 h 4394715"/>
              <a:gd name="connsiteX1605" fmla="*/ 3021178 w 11344648"/>
              <a:gd name="connsiteY1605" fmla="*/ 219120 h 4394715"/>
              <a:gd name="connsiteX1606" fmla="*/ 3039890 w 11344648"/>
              <a:gd name="connsiteY1606" fmla="*/ 188410 h 4394715"/>
              <a:gd name="connsiteX1607" fmla="*/ 3057599 w 11344648"/>
              <a:gd name="connsiteY1607" fmla="*/ 177146 h 4394715"/>
              <a:gd name="connsiteX1608" fmla="*/ 3071260 w 11344648"/>
              <a:gd name="connsiteY1608" fmla="*/ 191292 h 4394715"/>
              <a:gd name="connsiteX1609" fmla="*/ 3081078 w 11344648"/>
              <a:gd name="connsiteY1609" fmla="*/ 201274 h 4394715"/>
              <a:gd name="connsiteX1610" fmla="*/ 3113067 w 11344648"/>
              <a:gd name="connsiteY1610" fmla="*/ 237939 h 4394715"/>
              <a:gd name="connsiteX1611" fmla="*/ 3071611 w 11344648"/>
              <a:gd name="connsiteY1611" fmla="*/ 342230 h 4394715"/>
              <a:gd name="connsiteX1612" fmla="*/ 3057024 w 11344648"/>
              <a:gd name="connsiteY1612" fmla="*/ 367805 h 4394715"/>
              <a:gd name="connsiteX1613" fmla="*/ 3017777 w 11344648"/>
              <a:gd name="connsiteY1613" fmla="*/ 494026 h 4394715"/>
              <a:gd name="connsiteX1614" fmla="*/ 3017747 w 11344648"/>
              <a:gd name="connsiteY1614" fmla="*/ 558234 h 4394715"/>
              <a:gd name="connsiteX1615" fmla="*/ 3015833 w 11344648"/>
              <a:gd name="connsiteY1615" fmla="*/ 585298 h 4394715"/>
              <a:gd name="connsiteX1616" fmla="*/ 3017202 w 11344648"/>
              <a:gd name="connsiteY1616" fmla="*/ 594287 h 4394715"/>
              <a:gd name="connsiteX1617" fmla="*/ 3026182 w 11344648"/>
              <a:gd name="connsiteY1617" fmla="*/ 591329 h 4394715"/>
              <a:gd name="connsiteX1618" fmla="*/ 3070581 w 11344648"/>
              <a:gd name="connsiteY1618" fmla="*/ 516280 h 4394715"/>
              <a:gd name="connsiteX1619" fmla="*/ 3111728 w 11344648"/>
              <a:gd name="connsiteY1619" fmla="*/ 395099 h 4394715"/>
              <a:gd name="connsiteX1620" fmla="*/ 3113420 w 11344648"/>
              <a:gd name="connsiteY1620" fmla="*/ 388877 h 4394715"/>
              <a:gd name="connsiteX1621" fmla="*/ 3137725 w 11344648"/>
              <a:gd name="connsiteY1621" fmla="*/ 367654 h 4394715"/>
              <a:gd name="connsiteX1622" fmla="*/ 3150916 w 11344648"/>
              <a:gd name="connsiteY1622" fmla="*/ 397295 h 4394715"/>
              <a:gd name="connsiteX1623" fmla="*/ 3140331 w 11344648"/>
              <a:gd name="connsiteY1623" fmla="*/ 444210 h 4394715"/>
              <a:gd name="connsiteX1624" fmla="*/ 3110387 w 11344648"/>
              <a:gd name="connsiteY1624" fmla="*/ 552258 h 4394715"/>
              <a:gd name="connsiteX1625" fmla="*/ 3120619 w 11344648"/>
              <a:gd name="connsiteY1625" fmla="*/ 584764 h 4394715"/>
              <a:gd name="connsiteX1626" fmla="*/ 3146910 w 11344648"/>
              <a:gd name="connsiteY1626" fmla="*/ 606313 h 4394715"/>
              <a:gd name="connsiteX1627" fmla="*/ 3158732 w 11344648"/>
              <a:gd name="connsiteY1627" fmla="*/ 626966 h 4394715"/>
              <a:gd name="connsiteX1628" fmla="*/ 3144466 w 11344648"/>
              <a:gd name="connsiteY1628" fmla="*/ 637330 h 4394715"/>
              <a:gd name="connsiteX1629" fmla="*/ 3127669 w 11344648"/>
              <a:gd name="connsiteY1629" fmla="*/ 640975 h 4394715"/>
              <a:gd name="connsiteX1630" fmla="*/ 3132528 w 11344648"/>
              <a:gd name="connsiteY1630" fmla="*/ 643150 h 4394715"/>
              <a:gd name="connsiteX1631" fmla="*/ 3146660 w 11344648"/>
              <a:gd name="connsiteY1631" fmla="*/ 691363 h 4394715"/>
              <a:gd name="connsiteX1632" fmla="*/ 3124151 w 11344648"/>
              <a:gd name="connsiteY1632" fmla="*/ 711997 h 4394715"/>
              <a:gd name="connsiteX1633" fmla="*/ 3127463 w 11344648"/>
              <a:gd name="connsiteY1633" fmla="*/ 744892 h 4394715"/>
              <a:gd name="connsiteX1634" fmla="*/ 3133700 w 11344648"/>
              <a:gd name="connsiteY1634" fmla="*/ 767199 h 4394715"/>
              <a:gd name="connsiteX1635" fmla="*/ 3136902 w 11344648"/>
              <a:gd name="connsiteY1635" fmla="*/ 755272 h 4394715"/>
              <a:gd name="connsiteX1636" fmla="*/ 3156734 w 11344648"/>
              <a:gd name="connsiteY1636" fmla="*/ 705137 h 4394715"/>
              <a:gd name="connsiteX1637" fmla="*/ 3166868 w 11344648"/>
              <a:gd name="connsiteY1637" fmla="*/ 650614 h 4394715"/>
              <a:gd name="connsiteX1638" fmla="*/ 3193957 w 11344648"/>
              <a:gd name="connsiteY1638" fmla="*/ 597951 h 4394715"/>
              <a:gd name="connsiteX1639" fmla="*/ 3254503 w 11344648"/>
              <a:gd name="connsiteY1639" fmla="*/ 494561 h 4394715"/>
              <a:gd name="connsiteX1640" fmla="*/ 3310044 w 11344648"/>
              <a:gd name="connsiteY1640" fmla="*/ 425858 h 4394715"/>
              <a:gd name="connsiteX1641" fmla="*/ 3368435 w 11344648"/>
              <a:gd name="connsiteY1641" fmla="*/ 445246 h 4394715"/>
              <a:gd name="connsiteX1642" fmla="*/ 3403460 w 11344648"/>
              <a:gd name="connsiteY1642" fmla="*/ 455890 h 4394715"/>
              <a:gd name="connsiteX1643" fmla="*/ 3399408 w 11344648"/>
              <a:gd name="connsiteY1643" fmla="*/ 477699 h 4394715"/>
              <a:gd name="connsiteX1644" fmla="*/ 3398457 w 11344648"/>
              <a:gd name="connsiteY1644" fmla="*/ 490574 h 4394715"/>
              <a:gd name="connsiteX1645" fmla="*/ 3436043 w 11344648"/>
              <a:gd name="connsiteY1645" fmla="*/ 554660 h 4394715"/>
              <a:gd name="connsiteX1646" fmla="*/ 3445679 w 11344648"/>
              <a:gd name="connsiteY1646" fmla="*/ 567464 h 4394715"/>
              <a:gd name="connsiteX1647" fmla="*/ 3474132 w 11344648"/>
              <a:gd name="connsiteY1647" fmla="*/ 551422 h 4394715"/>
              <a:gd name="connsiteX1648" fmla="*/ 3518047 w 11344648"/>
              <a:gd name="connsiteY1648" fmla="*/ 612493 h 4394715"/>
              <a:gd name="connsiteX1649" fmla="*/ 3513660 w 11344648"/>
              <a:gd name="connsiteY1649" fmla="*/ 721426 h 4394715"/>
              <a:gd name="connsiteX1650" fmla="*/ 3523377 w 11344648"/>
              <a:gd name="connsiteY1650" fmla="*/ 744128 h 4394715"/>
              <a:gd name="connsiteX1651" fmla="*/ 3555012 w 11344648"/>
              <a:gd name="connsiteY1651" fmla="*/ 729054 h 4394715"/>
              <a:gd name="connsiteX1652" fmla="*/ 3568372 w 11344648"/>
              <a:gd name="connsiteY1652" fmla="*/ 680448 h 4394715"/>
              <a:gd name="connsiteX1653" fmla="*/ 3592941 w 11344648"/>
              <a:gd name="connsiteY1653" fmla="*/ 579293 h 4394715"/>
              <a:gd name="connsiteX1654" fmla="*/ 3596043 w 11344648"/>
              <a:gd name="connsiteY1654" fmla="*/ 570360 h 4394715"/>
              <a:gd name="connsiteX1655" fmla="*/ 3625158 w 11344648"/>
              <a:gd name="connsiteY1655" fmla="*/ 506793 h 4394715"/>
              <a:gd name="connsiteX1656" fmla="*/ 3689268 w 11344648"/>
              <a:gd name="connsiteY1656" fmla="*/ 195475 h 4394715"/>
              <a:gd name="connsiteX1657" fmla="*/ 3708168 w 11344648"/>
              <a:gd name="connsiteY1657" fmla="*/ 176531 h 4394715"/>
              <a:gd name="connsiteX1658" fmla="*/ 3725246 w 11344648"/>
              <a:gd name="connsiteY1658" fmla="*/ 193240 h 4394715"/>
              <a:gd name="connsiteX1659" fmla="*/ 3744804 w 11344648"/>
              <a:gd name="connsiteY1659" fmla="*/ 253494 h 4394715"/>
              <a:gd name="connsiteX1660" fmla="*/ 3752783 w 11344648"/>
              <a:gd name="connsiteY1660" fmla="*/ 321748 h 4394715"/>
              <a:gd name="connsiteX1661" fmla="*/ 3752284 w 11344648"/>
              <a:gd name="connsiteY1661" fmla="*/ 389074 h 4394715"/>
              <a:gd name="connsiteX1662" fmla="*/ 3798021 w 11344648"/>
              <a:gd name="connsiteY1662" fmla="*/ 414491 h 4394715"/>
              <a:gd name="connsiteX1663" fmla="*/ 3817085 w 11344648"/>
              <a:gd name="connsiteY1663" fmla="*/ 415346 h 4394715"/>
              <a:gd name="connsiteX1664" fmla="*/ 3808732 w 11344648"/>
              <a:gd name="connsiteY1664" fmla="*/ 429266 h 4394715"/>
              <a:gd name="connsiteX1665" fmla="*/ 3806993 w 11344648"/>
              <a:gd name="connsiteY1665" fmla="*/ 474818 h 4394715"/>
              <a:gd name="connsiteX1666" fmla="*/ 3844006 w 11344648"/>
              <a:gd name="connsiteY1666" fmla="*/ 469608 h 4394715"/>
              <a:gd name="connsiteX1667" fmla="*/ 3873202 w 11344648"/>
              <a:gd name="connsiteY1667" fmla="*/ 415940 h 4394715"/>
              <a:gd name="connsiteX1668" fmla="*/ 3879407 w 11344648"/>
              <a:gd name="connsiteY1668" fmla="*/ 398076 h 4394715"/>
              <a:gd name="connsiteX1669" fmla="*/ 3892184 w 11344648"/>
              <a:gd name="connsiteY1669" fmla="*/ 406897 h 4394715"/>
              <a:gd name="connsiteX1670" fmla="*/ 3913357 w 11344648"/>
              <a:gd name="connsiteY1670" fmla="*/ 406747 h 4394715"/>
              <a:gd name="connsiteX1671" fmla="*/ 3969726 w 11344648"/>
              <a:gd name="connsiteY1671" fmla="*/ 310316 h 4394715"/>
              <a:gd name="connsiteX1672" fmla="*/ 3975486 w 11344648"/>
              <a:gd name="connsiteY1672" fmla="*/ 286840 h 4394715"/>
              <a:gd name="connsiteX1673" fmla="*/ 3982806 w 11344648"/>
              <a:gd name="connsiteY1673" fmla="*/ 269515 h 4394715"/>
              <a:gd name="connsiteX1674" fmla="*/ 3995780 w 11344648"/>
              <a:gd name="connsiteY1674" fmla="*/ 205474 h 4394715"/>
              <a:gd name="connsiteX1675" fmla="*/ 3989696 w 11344648"/>
              <a:gd name="connsiteY1675" fmla="*/ 199491 h 4394715"/>
              <a:gd name="connsiteX1676" fmla="*/ 3996097 w 11344648"/>
              <a:gd name="connsiteY1676" fmla="*/ 193801 h 4394715"/>
              <a:gd name="connsiteX1677" fmla="*/ 3996733 w 11344648"/>
              <a:gd name="connsiteY1677" fmla="*/ 170455 h 4394715"/>
              <a:gd name="connsiteX1678" fmla="*/ 4002817 w 11344648"/>
              <a:gd name="connsiteY1678" fmla="*/ 176437 h 4394715"/>
              <a:gd name="connsiteX1679" fmla="*/ 4005070 w 11344648"/>
              <a:gd name="connsiteY1679" fmla="*/ 179401 h 4394715"/>
              <a:gd name="connsiteX1680" fmla="*/ 4002499 w 11344648"/>
              <a:gd name="connsiteY1680" fmla="*/ 188110 h 4394715"/>
              <a:gd name="connsiteX1681" fmla="*/ 4007339 w 11344648"/>
              <a:gd name="connsiteY1681" fmla="*/ 182383 h 4394715"/>
              <a:gd name="connsiteX1682" fmla="*/ 4005070 w 11344648"/>
              <a:gd name="connsiteY1682" fmla="*/ 179401 h 4394715"/>
              <a:gd name="connsiteX1683" fmla="*/ 4008628 w 11344648"/>
              <a:gd name="connsiteY1683" fmla="*/ 167357 h 4394715"/>
              <a:gd name="connsiteX1684" fmla="*/ 4023292 w 11344648"/>
              <a:gd name="connsiteY1684" fmla="*/ 112675 h 4394715"/>
              <a:gd name="connsiteX1685" fmla="*/ 4059206 w 11344648"/>
              <a:gd name="connsiteY1685" fmla="*/ 277772 h 4394715"/>
              <a:gd name="connsiteX1686" fmla="*/ 4059416 w 11344648"/>
              <a:gd name="connsiteY1686" fmla="*/ 305535 h 4394715"/>
              <a:gd name="connsiteX1687" fmla="*/ 4068354 w 11344648"/>
              <a:gd name="connsiteY1687" fmla="*/ 330410 h 4394715"/>
              <a:gd name="connsiteX1688" fmla="*/ 4085970 w 11344648"/>
              <a:gd name="connsiteY1688" fmla="*/ 411467 h 4394715"/>
              <a:gd name="connsiteX1689" fmla="*/ 4132162 w 11344648"/>
              <a:gd name="connsiteY1689" fmla="*/ 364610 h 4394715"/>
              <a:gd name="connsiteX1690" fmla="*/ 4157512 w 11344648"/>
              <a:gd name="connsiteY1690" fmla="*/ 357501 h 4394715"/>
              <a:gd name="connsiteX1691" fmla="*/ 4180089 w 11344648"/>
              <a:gd name="connsiteY1691" fmla="*/ 398921 h 4394715"/>
              <a:gd name="connsiteX1692" fmla="*/ 4200682 w 11344648"/>
              <a:gd name="connsiteY1692" fmla="*/ 456198 h 4394715"/>
              <a:gd name="connsiteX1693" fmla="*/ 4211394 w 11344648"/>
              <a:gd name="connsiteY1693" fmla="*/ 470972 h 4394715"/>
              <a:gd name="connsiteX1694" fmla="*/ 4227149 w 11344648"/>
              <a:gd name="connsiteY1694" fmla="*/ 456011 h 4394715"/>
              <a:gd name="connsiteX1695" fmla="*/ 4232277 w 11344648"/>
              <a:gd name="connsiteY1695" fmla="*/ 436175 h 4394715"/>
              <a:gd name="connsiteX1696" fmla="*/ 4267020 w 11344648"/>
              <a:gd name="connsiteY1696" fmla="*/ 285446 h 4394715"/>
              <a:gd name="connsiteX1697" fmla="*/ 4318591 w 11344648"/>
              <a:gd name="connsiteY1697" fmla="*/ 248451 h 4394715"/>
              <a:gd name="connsiteX1698" fmla="*/ 4346009 w 11344648"/>
              <a:gd name="connsiteY1698" fmla="*/ 235386 h 4394715"/>
              <a:gd name="connsiteX1699" fmla="*/ 4351220 w 11344648"/>
              <a:gd name="connsiteY1699" fmla="*/ 225449 h 4394715"/>
              <a:gd name="connsiteX1700" fmla="*/ 4398777 w 11344648"/>
              <a:gd name="connsiteY1700" fmla="*/ 215213 h 4394715"/>
              <a:gd name="connsiteX1701" fmla="*/ 4403324 w 11344648"/>
              <a:gd name="connsiteY1701" fmla="*/ 252802 h 4394715"/>
              <a:gd name="connsiteX1702" fmla="*/ 4383387 w 11344648"/>
              <a:gd name="connsiteY1702" fmla="*/ 401446 h 4394715"/>
              <a:gd name="connsiteX1703" fmla="*/ 4403691 w 11344648"/>
              <a:gd name="connsiteY1703" fmla="*/ 424073 h 4394715"/>
              <a:gd name="connsiteX1704" fmla="*/ 4423665 w 11344648"/>
              <a:gd name="connsiteY1704" fmla="*/ 407101 h 4394715"/>
              <a:gd name="connsiteX1705" fmla="*/ 4446452 w 11344648"/>
              <a:gd name="connsiteY1705" fmla="*/ 346549 h 4394715"/>
              <a:gd name="connsiteX1706" fmla="*/ 4471762 w 11344648"/>
              <a:gd name="connsiteY1706" fmla="*/ 334490 h 4394715"/>
              <a:gd name="connsiteX1707" fmla="*/ 4465600 w 11344648"/>
              <a:gd name="connsiteY1707" fmla="*/ 357304 h 4394715"/>
              <a:gd name="connsiteX1708" fmla="*/ 4457245 w 11344648"/>
              <a:gd name="connsiteY1708" fmla="*/ 371223 h 4394715"/>
              <a:gd name="connsiteX1709" fmla="*/ 4489293 w 11344648"/>
              <a:gd name="connsiteY1709" fmla="*/ 405648 h 4394715"/>
              <a:gd name="connsiteX1710" fmla="*/ 4506331 w 11344648"/>
              <a:gd name="connsiteY1710" fmla="*/ 417408 h 4394715"/>
              <a:gd name="connsiteX1711" fmla="*/ 4503101 w 11344648"/>
              <a:gd name="connsiteY1711" fmla="*/ 538213 h 4394715"/>
              <a:gd name="connsiteX1712" fmla="*/ 4470262 w 11344648"/>
              <a:gd name="connsiteY1712" fmla="*/ 663187 h 4394715"/>
              <a:gd name="connsiteX1713" fmla="*/ 4448131 w 11344648"/>
              <a:gd name="connsiteY1713" fmla="*/ 802936 h 4394715"/>
              <a:gd name="connsiteX1714" fmla="*/ 4441927 w 11344648"/>
              <a:gd name="connsiteY1714" fmla="*/ 820801 h 4394715"/>
              <a:gd name="connsiteX1715" fmla="*/ 4400808 w 11344648"/>
              <a:gd name="connsiteY1715" fmla="*/ 920836 h 4394715"/>
              <a:gd name="connsiteX1716" fmla="*/ 4396273 w 11344648"/>
              <a:gd name="connsiteY1716" fmla="*/ 941573 h 4394715"/>
              <a:gd name="connsiteX1717" fmla="*/ 4412338 w 11344648"/>
              <a:gd name="connsiteY1717" fmla="*/ 941573 h 4394715"/>
              <a:gd name="connsiteX1718" fmla="*/ 4437250 w 11344648"/>
              <a:gd name="connsiteY1718" fmla="*/ 880276 h 4394715"/>
              <a:gd name="connsiteX1719" fmla="*/ 4551145 w 11344648"/>
              <a:gd name="connsiteY1719" fmla="*/ 616438 h 4394715"/>
              <a:gd name="connsiteX1720" fmla="*/ 4580202 w 11344648"/>
              <a:gd name="connsiteY1720" fmla="*/ 576152 h 4394715"/>
              <a:gd name="connsiteX1721" fmla="*/ 4591957 w 11344648"/>
              <a:gd name="connsiteY1721" fmla="*/ 564286 h 4394715"/>
              <a:gd name="connsiteX1722" fmla="*/ 4592357 w 11344648"/>
              <a:gd name="connsiteY1722" fmla="*/ 564210 h 4394715"/>
              <a:gd name="connsiteX1723" fmla="*/ 4601319 w 11344648"/>
              <a:gd name="connsiteY1723" fmla="*/ 530554 h 4394715"/>
              <a:gd name="connsiteX1724" fmla="*/ 4670506 w 11344648"/>
              <a:gd name="connsiteY1724" fmla="*/ 303452 h 4394715"/>
              <a:gd name="connsiteX1725" fmla="*/ 4700668 w 11344648"/>
              <a:gd name="connsiteY1725" fmla="*/ 312998 h 4394715"/>
              <a:gd name="connsiteX1726" fmla="*/ 4716256 w 11344648"/>
              <a:gd name="connsiteY1726" fmla="*/ 291339 h 4394715"/>
              <a:gd name="connsiteX1727" fmla="*/ 4720047 w 11344648"/>
              <a:gd name="connsiteY1727" fmla="*/ 309460 h 4394715"/>
              <a:gd name="connsiteX1728" fmla="*/ 4718446 w 11344648"/>
              <a:gd name="connsiteY1728" fmla="*/ 321041 h 4394715"/>
              <a:gd name="connsiteX1729" fmla="*/ 4720634 w 11344648"/>
              <a:gd name="connsiteY1729" fmla="*/ 350743 h 4394715"/>
              <a:gd name="connsiteX1730" fmla="*/ 4708249 w 11344648"/>
              <a:gd name="connsiteY1730" fmla="*/ 349242 h 4394715"/>
              <a:gd name="connsiteX1731" fmla="*/ 4699654 w 11344648"/>
              <a:gd name="connsiteY1731" fmla="*/ 365860 h 4394715"/>
              <a:gd name="connsiteX1732" fmla="*/ 4695864 w 11344648"/>
              <a:gd name="connsiteY1732" fmla="*/ 347739 h 4394715"/>
              <a:gd name="connsiteX1733" fmla="*/ 4697465 w 11344648"/>
              <a:gd name="connsiteY1733" fmla="*/ 336159 h 4394715"/>
              <a:gd name="connsiteX1734" fmla="*/ 4660469 w 11344648"/>
              <a:gd name="connsiteY1734" fmla="*/ 467080 h 4394715"/>
              <a:gd name="connsiteX1735" fmla="*/ 4626850 w 11344648"/>
              <a:gd name="connsiteY1735" fmla="*/ 559319 h 4394715"/>
              <a:gd name="connsiteX1736" fmla="*/ 4640997 w 11344648"/>
              <a:gd name="connsiteY1736" fmla="*/ 547889 h 4394715"/>
              <a:gd name="connsiteX1737" fmla="*/ 4669486 w 11344648"/>
              <a:gd name="connsiteY1737" fmla="*/ 548948 h 4394715"/>
              <a:gd name="connsiteX1738" fmla="*/ 4682329 w 11344648"/>
              <a:gd name="connsiteY1738" fmla="*/ 562804 h 4394715"/>
              <a:gd name="connsiteX1739" fmla="*/ 4705363 w 11344648"/>
              <a:gd name="connsiteY1739" fmla="*/ 543714 h 4394715"/>
              <a:gd name="connsiteX1740" fmla="*/ 4722114 w 11344648"/>
              <a:gd name="connsiteY1740" fmla="*/ 520825 h 4394715"/>
              <a:gd name="connsiteX1741" fmla="*/ 4778358 w 11344648"/>
              <a:gd name="connsiteY1741" fmla="*/ 409546 h 4394715"/>
              <a:gd name="connsiteX1742" fmla="*/ 4821163 w 11344648"/>
              <a:gd name="connsiteY1742" fmla="*/ 336972 h 4394715"/>
              <a:gd name="connsiteX1743" fmla="*/ 4852715 w 11344648"/>
              <a:gd name="connsiteY1743" fmla="*/ 311999 h 4394715"/>
              <a:gd name="connsiteX1744" fmla="*/ 4879388 w 11344648"/>
              <a:gd name="connsiteY1744" fmla="*/ 336561 h 4394715"/>
              <a:gd name="connsiteX1745" fmla="*/ 4878117 w 11344648"/>
              <a:gd name="connsiteY1745" fmla="*/ 350567 h 4394715"/>
              <a:gd name="connsiteX1746" fmla="*/ 4883564 w 11344648"/>
              <a:gd name="connsiteY1746" fmla="*/ 346858 h 4394715"/>
              <a:gd name="connsiteX1747" fmla="*/ 4887480 w 11344648"/>
              <a:gd name="connsiteY1747" fmla="*/ 337025 h 4394715"/>
              <a:gd name="connsiteX1748" fmla="*/ 4924650 w 11344648"/>
              <a:gd name="connsiteY1748" fmla="*/ 296377 h 4394715"/>
              <a:gd name="connsiteX1749" fmla="*/ 4992075 w 11344648"/>
              <a:gd name="connsiteY1749" fmla="*/ 337329 h 4394715"/>
              <a:gd name="connsiteX1750" fmla="*/ 4994429 w 11344648"/>
              <a:gd name="connsiteY1750" fmla="*/ 370259 h 4394715"/>
              <a:gd name="connsiteX1751" fmla="*/ 4996130 w 11344648"/>
              <a:gd name="connsiteY1751" fmla="*/ 370388 h 4394715"/>
              <a:gd name="connsiteX1752" fmla="*/ 5005477 w 11344648"/>
              <a:gd name="connsiteY1752" fmla="*/ 348540 h 4394715"/>
              <a:gd name="connsiteX1753" fmla="*/ 5017925 w 11344648"/>
              <a:gd name="connsiteY1753" fmla="*/ 317762 h 4394715"/>
              <a:gd name="connsiteX1754" fmla="*/ 5063456 w 11344648"/>
              <a:gd name="connsiteY1754" fmla="*/ 318430 h 4394715"/>
              <a:gd name="connsiteX1755" fmla="*/ 5041453 w 11344648"/>
              <a:gd name="connsiteY1755" fmla="*/ 346307 h 4394715"/>
              <a:gd name="connsiteX1756" fmla="*/ 5029875 w 11344648"/>
              <a:gd name="connsiteY1756" fmla="*/ 354308 h 4394715"/>
              <a:gd name="connsiteX1757" fmla="*/ 5056340 w 11344648"/>
              <a:gd name="connsiteY1757" fmla="*/ 354121 h 4394715"/>
              <a:gd name="connsiteX1758" fmla="*/ 5072386 w 11344648"/>
              <a:gd name="connsiteY1758" fmla="*/ 373808 h 4394715"/>
              <a:gd name="connsiteX1759" fmla="*/ 5072509 w 11344648"/>
              <a:gd name="connsiteY1759" fmla="*/ 388658 h 4394715"/>
              <a:gd name="connsiteX1760" fmla="*/ 5107120 w 11344648"/>
              <a:gd name="connsiteY1760" fmla="*/ 476524 h 4394715"/>
              <a:gd name="connsiteX1761" fmla="*/ 5132258 w 11344648"/>
              <a:gd name="connsiteY1761" fmla="*/ 571389 h 4394715"/>
              <a:gd name="connsiteX1762" fmla="*/ 5132988 w 11344648"/>
              <a:gd name="connsiteY1762" fmla="*/ 573364 h 4394715"/>
              <a:gd name="connsiteX1763" fmla="*/ 5149376 w 11344648"/>
              <a:gd name="connsiteY1763" fmla="*/ 554884 h 4394715"/>
              <a:gd name="connsiteX1764" fmla="*/ 5191186 w 11344648"/>
              <a:gd name="connsiteY1764" fmla="*/ 503572 h 4394715"/>
              <a:gd name="connsiteX1765" fmla="*/ 5230983 w 11344648"/>
              <a:gd name="connsiteY1765" fmla="*/ 499674 h 4394715"/>
              <a:gd name="connsiteX1766" fmla="*/ 5287370 w 11344648"/>
              <a:gd name="connsiteY1766" fmla="*/ 570183 h 4394715"/>
              <a:gd name="connsiteX1767" fmla="*/ 5322574 w 11344648"/>
              <a:gd name="connsiteY1767" fmla="*/ 598392 h 4394715"/>
              <a:gd name="connsiteX1768" fmla="*/ 5346084 w 11344648"/>
              <a:gd name="connsiteY1768" fmla="*/ 646972 h 4394715"/>
              <a:gd name="connsiteX1769" fmla="*/ 5355930 w 11344648"/>
              <a:gd name="connsiteY1769" fmla="*/ 688360 h 4394715"/>
              <a:gd name="connsiteX1770" fmla="*/ 5403424 w 11344648"/>
              <a:gd name="connsiteY1770" fmla="*/ 660723 h 4394715"/>
              <a:gd name="connsiteX1771" fmla="*/ 5491249 w 11344648"/>
              <a:gd name="connsiteY1771" fmla="*/ 549053 h 4394715"/>
              <a:gd name="connsiteX1772" fmla="*/ 5523707 w 11344648"/>
              <a:gd name="connsiteY1772" fmla="*/ 547608 h 4394715"/>
              <a:gd name="connsiteX1773" fmla="*/ 5538146 w 11344648"/>
              <a:gd name="connsiteY1773" fmla="*/ 556889 h 4394715"/>
              <a:gd name="connsiteX1774" fmla="*/ 5564760 w 11344648"/>
              <a:gd name="connsiteY1774" fmla="*/ 613838 h 4394715"/>
              <a:gd name="connsiteX1775" fmla="*/ 5477292 w 11344648"/>
              <a:gd name="connsiteY1775" fmla="*/ 704225 h 4394715"/>
              <a:gd name="connsiteX1776" fmla="*/ 5469596 w 11344648"/>
              <a:gd name="connsiteY1776" fmla="*/ 727963 h 4394715"/>
              <a:gd name="connsiteX1777" fmla="*/ 5433440 w 11344648"/>
              <a:gd name="connsiteY1777" fmla="*/ 756512 h 4394715"/>
              <a:gd name="connsiteX1778" fmla="*/ 5413867 w 11344648"/>
              <a:gd name="connsiteY1778" fmla="*/ 763056 h 4394715"/>
              <a:gd name="connsiteX1779" fmla="*/ 5421744 w 11344648"/>
              <a:gd name="connsiteY1779" fmla="*/ 776884 h 4394715"/>
              <a:gd name="connsiteX1780" fmla="*/ 5426280 w 11344648"/>
              <a:gd name="connsiteY1780" fmla="*/ 796534 h 4394715"/>
              <a:gd name="connsiteX1781" fmla="*/ 5438153 w 11344648"/>
              <a:gd name="connsiteY1781" fmla="*/ 813728 h 4394715"/>
              <a:gd name="connsiteX1782" fmla="*/ 5411425 w 11344648"/>
              <a:gd name="connsiteY1782" fmla="*/ 860291 h 4394715"/>
              <a:gd name="connsiteX1783" fmla="*/ 5419061 w 11344648"/>
              <a:gd name="connsiteY1783" fmla="*/ 888309 h 4394715"/>
              <a:gd name="connsiteX1784" fmla="*/ 5467869 w 11344648"/>
              <a:gd name="connsiteY1784" fmla="*/ 879046 h 4394715"/>
              <a:gd name="connsiteX1785" fmla="*/ 5510052 w 11344648"/>
              <a:gd name="connsiteY1785" fmla="*/ 829668 h 4394715"/>
              <a:gd name="connsiteX1786" fmla="*/ 5561840 w 11344648"/>
              <a:gd name="connsiteY1786" fmla="*/ 739452 h 4394715"/>
              <a:gd name="connsiteX1787" fmla="*/ 5634213 w 11344648"/>
              <a:gd name="connsiteY1787" fmla="*/ 630597 h 4394715"/>
              <a:gd name="connsiteX1788" fmla="*/ 5654678 w 11344648"/>
              <a:gd name="connsiteY1788" fmla="*/ 619051 h 4394715"/>
              <a:gd name="connsiteX1789" fmla="*/ 5667266 w 11344648"/>
              <a:gd name="connsiteY1789" fmla="*/ 593677 h 4394715"/>
              <a:gd name="connsiteX1790" fmla="*/ 5672397 w 11344648"/>
              <a:gd name="connsiteY1790" fmla="*/ 577852 h 4394715"/>
              <a:gd name="connsiteX1791" fmla="*/ 5751215 w 11344648"/>
              <a:gd name="connsiteY1791" fmla="*/ 471545 h 4394715"/>
              <a:gd name="connsiteX1792" fmla="*/ 5858430 w 11344648"/>
              <a:gd name="connsiteY1792" fmla="*/ 315766 h 4394715"/>
              <a:gd name="connsiteX1793" fmla="*/ 5879911 w 11344648"/>
              <a:gd name="connsiteY1793" fmla="*/ 292122 h 4394715"/>
              <a:gd name="connsiteX1794" fmla="*/ 5912011 w 11344648"/>
              <a:gd name="connsiteY1794" fmla="*/ 311960 h 4394715"/>
              <a:gd name="connsiteX1795" fmla="*/ 5945843 w 11344648"/>
              <a:gd name="connsiteY1795" fmla="*/ 373551 h 4394715"/>
              <a:gd name="connsiteX1796" fmla="*/ 5926990 w 11344648"/>
              <a:gd name="connsiteY1796" fmla="*/ 433942 h 4394715"/>
              <a:gd name="connsiteX1797" fmla="*/ 5911298 w 11344648"/>
              <a:gd name="connsiteY1797" fmla="*/ 450946 h 4394715"/>
              <a:gd name="connsiteX1798" fmla="*/ 5870011 w 11344648"/>
              <a:gd name="connsiteY1798" fmla="*/ 495321 h 4394715"/>
              <a:gd name="connsiteX1799" fmla="*/ 5877648 w 11344648"/>
              <a:gd name="connsiteY1799" fmla="*/ 523338 h 4394715"/>
              <a:gd name="connsiteX1800" fmla="*/ 5885526 w 11344648"/>
              <a:gd name="connsiteY1800" fmla="*/ 537168 h 4394715"/>
              <a:gd name="connsiteX1801" fmla="*/ 5865179 w 11344648"/>
              <a:gd name="connsiteY1801" fmla="*/ 541618 h 4394715"/>
              <a:gd name="connsiteX1802" fmla="*/ 5832363 w 11344648"/>
              <a:gd name="connsiteY1802" fmla="*/ 564348 h 4394715"/>
              <a:gd name="connsiteX1803" fmla="*/ 5789645 w 11344648"/>
              <a:gd name="connsiteY1803" fmla="*/ 693859 h 4394715"/>
              <a:gd name="connsiteX1804" fmla="*/ 5778131 w 11344648"/>
              <a:gd name="connsiteY1804" fmla="*/ 751797 h 4394715"/>
              <a:gd name="connsiteX1805" fmla="*/ 5786902 w 11344648"/>
              <a:gd name="connsiteY1805" fmla="*/ 760623 h 4394715"/>
              <a:gd name="connsiteX1806" fmla="*/ 5817809 w 11344648"/>
              <a:gd name="connsiteY1806" fmla="*/ 754994 h 4394715"/>
              <a:gd name="connsiteX1807" fmla="*/ 5824612 w 11344648"/>
              <a:gd name="connsiteY1807" fmla="*/ 736257 h 4394715"/>
              <a:gd name="connsiteX1808" fmla="*/ 5829204 w 11344648"/>
              <a:gd name="connsiteY1808" fmla="*/ 704151 h 4394715"/>
              <a:gd name="connsiteX1809" fmla="*/ 5903128 w 11344648"/>
              <a:gd name="connsiteY1809" fmla="*/ 599479 h 4394715"/>
              <a:gd name="connsiteX1810" fmla="*/ 5928486 w 11344648"/>
              <a:gd name="connsiteY1810" fmla="*/ 586297 h 4394715"/>
              <a:gd name="connsiteX1811" fmla="*/ 5967866 w 11344648"/>
              <a:gd name="connsiteY1811" fmla="*/ 559023 h 4394715"/>
              <a:gd name="connsiteX1812" fmla="*/ 6024907 w 11344648"/>
              <a:gd name="connsiteY1812" fmla="*/ 542303 h 4394715"/>
              <a:gd name="connsiteX1813" fmla="*/ 6042031 w 11344648"/>
              <a:gd name="connsiteY1813" fmla="*/ 536578 h 4394715"/>
              <a:gd name="connsiteX1814" fmla="*/ 6093580 w 11344648"/>
              <a:gd name="connsiteY1814" fmla="*/ 460553 h 4394715"/>
              <a:gd name="connsiteX1815" fmla="*/ 6191131 w 11344648"/>
              <a:gd name="connsiteY1815" fmla="*/ 300949 h 4394715"/>
              <a:gd name="connsiteX1816" fmla="*/ 6266725 w 11344648"/>
              <a:gd name="connsiteY1816" fmla="*/ 193367 h 4394715"/>
              <a:gd name="connsiteX1817" fmla="*/ 6276988 w 11344648"/>
              <a:gd name="connsiteY1817" fmla="*/ 161717 h 4394715"/>
              <a:gd name="connsiteX1818" fmla="*/ 6305925 w 11344648"/>
              <a:gd name="connsiteY1818" fmla="*/ 128526 h 4394715"/>
              <a:gd name="connsiteX1819" fmla="*/ 6317499 w 11344648"/>
              <a:gd name="connsiteY1819" fmla="*/ 115250 h 4394715"/>
              <a:gd name="connsiteX1820" fmla="*/ 6330685 w 11344648"/>
              <a:gd name="connsiteY1820" fmla="*/ 54402 h 4394715"/>
              <a:gd name="connsiteX1821" fmla="*/ 6357296 w 11344648"/>
              <a:gd name="connsiteY1821" fmla="*/ 14935 h 4394715"/>
              <a:gd name="connsiteX1822" fmla="*/ 6381668 w 11344648"/>
              <a:gd name="connsiteY1822" fmla="*/ 24 h 4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</a:cxnLst>
            <a:rect l="l" t="t" r="r" b="b"/>
            <a:pathLst>
              <a:path w="11344648" h="4394715">
                <a:moveTo>
                  <a:pt x="2548701" y="3727225"/>
                </a:moveTo>
                <a:lnTo>
                  <a:pt x="2543437" y="3741627"/>
                </a:lnTo>
                <a:lnTo>
                  <a:pt x="2546502" y="3741513"/>
                </a:lnTo>
                <a:cubicBezTo>
                  <a:pt x="2549285" y="3741043"/>
                  <a:pt x="2551525" y="3739834"/>
                  <a:pt x="2552529" y="3736740"/>
                </a:cubicBezTo>
                <a:cubicBezTo>
                  <a:pt x="2554489" y="3733325"/>
                  <a:pt x="2554208" y="3731119"/>
                  <a:pt x="2552807" y="3729517"/>
                </a:cubicBezTo>
                <a:close/>
                <a:moveTo>
                  <a:pt x="3489536" y="3675733"/>
                </a:moveTo>
                <a:lnTo>
                  <a:pt x="3489940" y="3680445"/>
                </a:lnTo>
                <a:cubicBezTo>
                  <a:pt x="3489940" y="3680445"/>
                  <a:pt x="3489940" y="3680445"/>
                  <a:pt x="3488012" y="3679962"/>
                </a:cubicBezTo>
                <a:close/>
                <a:moveTo>
                  <a:pt x="8727799" y="3555188"/>
                </a:moveTo>
                <a:lnTo>
                  <a:pt x="8728812" y="3557916"/>
                </a:lnTo>
                <a:lnTo>
                  <a:pt x="8849779" y="3555188"/>
                </a:lnTo>
                <a:close/>
                <a:moveTo>
                  <a:pt x="11204478" y="1869956"/>
                </a:moveTo>
                <a:lnTo>
                  <a:pt x="11200650" y="1873345"/>
                </a:lnTo>
                <a:lnTo>
                  <a:pt x="11201065" y="1876580"/>
                </a:lnTo>
                <a:close/>
                <a:moveTo>
                  <a:pt x="11216568" y="1855332"/>
                </a:moveTo>
                <a:lnTo>
                  <a:pt x="11215174" y="1857863"/>
                </a:lnTo>
                <a:lnTo>
                  <a:pt x="11216368" y="1857063"/>
                </a:lnTo>
                <a:close/>
                <a:moveTo>
                  <a:pt x="11225597" y="1777782"/>
                </a:moveTo>
                <a:lnTo>
                  <a:pt x="11224894" y="1779664"/>
                </a:lnTo>
                <a:cubicBezTo>
                  <a:pt x="11219756" y="1793868"/>
                  <a:pt x="11222855" y="1810443"/>
                  <a:pt x="11210401" y="1823563"/>
                </a:cubicBezTo>
                <a:cubicBezTo>
                  <a:pt x="11206757" y="1827628"/>
                  <a:pt x="11208909" y="1833702"/>
                  <a:pt x="11213184" y="1836637"/>
                </a:cubicBezTo>
                <a:lnTo>
                  <a:pt x="11218167" y="1841482"/>
                </a:lnTo>
                <a:lnTo>
                  <a:pt x="11223434" y="1795866"/>
                </a:lnTo>
                <a:close/>
                <a:moveTo>
                  <a:pt x="414820" y="1091422"/>
                </a:moveTo>
                <a:lnTo>
                  <a:pt x="413128" y="1099358"/>
                </a:lnTo>
                <a:cubicBezTo>
                  <a:pt x="412318" y="1106820"/>
                  <a:pt x="412731" y="1112420"/>
                  <a:pt x="414764" y="1114886"/>
                </a:cubicBezTo>
                <a:cubicBezTo>
                  <a:pt x="410315" y="1129886"/>
                  <a:pt x="405029" y="1144506"/>
                  <a:pt x="399672" y="1158563"/>
                </a:cubicBezTo>
                <a:lnTo>
                  <a:pt x="389372" y="1185314"/>
                </a:lnTo>
                <a:lnTo>
                  <a:pt x="397738" y="1179725"/>
                </a:lnTo>
                <a:cubicBezTo>
                  <a:pt x="401949" y="1177689"/>
                  <a:pt x="406674" y="1175789"/>
                  <a:pt x="411048" y="1173706"/>
                </a:cubicBezTo>
                <a:cubicBezTo>
                  <a:pt x="415820" y="1171432"/>
                  <a:pt x="420560" y="1165425"/>
                  <a:pt x="414915" y="1158746"/>
                </a:cubicBezTo>
                <a:cubicBezTo>
                  <a:pt x="401163" y="1137192"/>
                  <a:pt x="408211" y="1120718"/>
                  <a:pt x="435281" y="1111568"/>
                </a:cubicBezTo>
                <a:cubicBezTo>
                  <a:pt x="438462" y="1110052"/>
                  <a:pt x="441642" y="1108537"/>
                  <a:pt x="443202" y="1104045"/>
                </a:cubicBezTo>
                <a:cubicBezTo>
                  <a:pt x="443982" y="1101801"/>
                  <a:pt x="442360" y="1098826"/>
                  <a:pt x="439149" y="1096609"/>
                </a:cubicBezTo>
                <a:cubicBezTo>
                  <a:pt x="434736" y="1094026"/>
                  <a:pt x="424765" y="1095031"/>
                  <a:pt x="418563" y="1093301"/>
                </a:cubicBezTo>
                <a:close/>
                <a:moveTo>
                  <a:pt x="419170" y="1071663"/>
                </a:moveTo>
                <a:lnTo>
                  <a:pt x="418824" y="1072648"/>
                </a:lnTo>
                <a:lnTo>
                  <a:pt x="417695" y="1077947"/>
                </a:lnTo>
                <a:lnTo>
                  <a:pt x="420594" y="1073596"/>
                </a:lnTo>
                <a:close/>
                <a:moveTo>
                  <a:pt x="6381668" y="24"/>
                </a:moveTo>
                <a:cubicBezTo>
                  <a:pt x="6388350" y="436"/>
                  <a:pt x="6393929" y="6214"/>
                  <a:pt x="6399420" y="17312"/>
                </a:cubicBezTo>
                <a:cubicBezTo>
                  <a:pt x="6404193" y="22771"/>
                  <a:pt x="6403298" y="27774"/>
                  <a:pt x="6412188" y="29504"/>
                </a:cubicBezTo>
                <a:cubicBezTo>
                  <a:pt x="6442976" y="30970"/>
                  <a:pt x="6462965" y="47802"/>
                  <a:pt x="6453597" y="74450"/>
                </a:cubicBezTo>
                <a:cubicBezTo>
                  <a:pt x="6440653" y="121109"/>
                  <a:pt x="6427705" y="167767"/>
                  <a:pt x="6392979" y="207597"/>
                </a:cubicBezTo>
                <a:cubicBezTo>
                  <a:pt x="6383075" y="217963"/>
                  <a:pt x="6373172" y="228328"/>
                  <a:pt x="6372157" y="240426"/>
                </a:cubicBezTo>
                <a:cubicBezTo>
                  <a:pt x="6365537" y="296727"/>
                  <a:pt x="6338687" y="350387"/>
                  <a:pt x="6313510" y="401133"/>
                </a:cubicBezTo>
                <a:cubicBezTo>
                  <a:pt x="6298474" y="427324"/>
                  <a:pt x="6286661" y="454791"/>
                  <a:pt x="6310529" y="482086"/>
                </a:cubicBezTo>
                <a:cubicBezTo>
                  <a:pt x="6316853" y="491729"/>
                  <a:pt x="6313394" y="504644"/>
                  <a:pt x="6306711" y="516285"/>
                </a:cubicBezTo>
                <a:cubicBezTo>
                  <a:pt x="6302594" y="520013"/>
                  <a:pt x="6301699" y="525015"/>
                  <a:pt x="6308143" y="527564"/>
                </a:cubicBezTo>
                <a:cubicBezTo>
                  <a:pt x="6313811" y="528021"/>
                  <a:pt x="6318702" y="526384"/>
                  <a:pt x="6320375" y="523475"/>
                </a:cubicBezTo>
                <a:cubicBezTo>
                  <a:pt x="6337974" y="489371"/>
                  <a:pt x="6353129" y="456084"/>
                  <a:pt x="6383619" y="427077"/>
                </a:cubicBezTo>
                <a:cubicBezTo>
                  <a:pt x="6378902" y="369863"/>
                  <a:pt x="6431528" y="326401"/>
                  <a:pt x="6444594" y="272648"/>
                </a:cubicBezTo>
                <a:cubicBezTo>
                  <a:pt x="6446264" y="269739"/>
                  <a:pt x="6445488" y="267646"/>
                  <a:pt x="6447159" y="264735"/>
                </a:cubicBezTo>
                <a:cubicBezTo>
                  <a:pt x="6457064" y="254369"/>
                  <a:pt x="6457420" y="233084"/>
                  <a:pt x="6480870" y="237003"/>
                </a:cubicBezTo>
                <a:cubicBezTo>
                  <a:pt x="6504318" y="240922"/>
                  <a:pt x="6497518" y="259657"/>
                  <a:pt x="6497279" y="273846"/>
                </a:cubicBezTo>
                <a:cubicBezTo>
                  <a:pt x="6499368" y="294313"/>
                  <a:pt x="6493343" y="315141"/>
                  <a:pt x="6480873" y="333419"/>
                </a:cubicBezTo>
                <a:cubicBezTo>
                  <a:pt x="6459034" y="378348"/>
                  <a:pt x="6454979" y="426736"/>
                  <a:pt x="6435588" y="470844"/>
                </a:cubicBezTo>
                <a:cubicBezTo>
                  <a:pt x="6429681" y="484578"/>
                  <a:pt x="6449791" y="494316"/>
                  <a:pt x="6447882" y="511415"/>
                </a:cubicBezTo>
                <a:cubicBezTo>
                  <a:pt x="6448418" y="527698"/>
                  <a:pt x="6453849" y="542344"/>
                  <a:pt x="6482309" y="537532"/>
                </a:cubicBezTo>
                <a:cubicBezTo>
                  <a:pt x="6497764" y="534718"/>
                  <a:pt x="6498300" y="550999"/>
                  <a:pt x="6497287" y="563096"/>
                </a:cubicBezTo>
                <a:cubicBezTo>
                  <a:pt x="6495496" y="573100"/>
                  <a:pt x="6489709" y="579739"/>
                  <a:pt x="6477596" y="576735"/>
                </a:cubicBezTo>
                <a:cubicBezTo>
                  <a:pt x="6471153" y="574185"/>
                  <a:pt x="6461487" y="570362"/>
                  <a:pt x="6454804" y="582003"/>
                </a:cubicBezTo>
                <a:cubicBezTo>
                  <a:pt x="6457250" y="581185"/>
                  <a:pt x="6461248" y="584551"/>
                  <a:pt x="6461248" y="584551"/>
                </a:cubicBezTo>
                <a:cubicBezTo>
                  <a:pt x="6507251" y="597390"/>
                  <a:pt x="6511011" y="614948"/>
                  <a:pt x="6478076" y="644771"/>
                </a:cubicBezTo>
                <a:cubicBezTo>
                  <a:pt x="6468172" y="655138"/>
                  <a:pt x="6444605" y="658314"/>
                  <a:pt x="6446811" y="671686"/>
                </a:cubicBezTo>
                <a:cubicBezTo>
                  <a:pt x="6449019" y="685057"/>
                  <a:pt x="6448781" y="699247"/>
                  <a:pt x="6449766" y="713027"/>
                </a:cubicBezTo>
                <a:lnTo>
                  <a:pt x="6459341" y="749199"/>
                </a:lnTo>
                <a:lnTo>
                  <a:pt x="6476263" y="732304"/>
                </a:lnTo>
                <a:lnTo>
                  <a:pt x="6514734" y="695605"/>
                </a:lnTo>
                <a:lnTo>
                  <a:pt x="6513863" y="693325"/>
                </a:lnTo>
                <a:cubicBezTo>
                  <a:pt x="6510994" y="691381"/>
                  <a:pt x="6505896" y="690146"/>
                  <a:pt x="6497588" y="689984"/>
                </a:cubicBezTo>
                <a:cubicBezTo>
                  <a:pt x="6491920" y="689526"/>
                  <a:pt x="6492815" y="684525"/>
                  <a:pt x="6493709" y="679522"/>
                </a:cubicBezTo>
                <a:cubicBezTo>
                  <a:pt x="6501555" y="671021"/>
                  <a:pt x="6510475" y="670978"/>
                  <a:pt x="6519783" y="671981"/>
                </a:cubicBezTo>
                <a:lnTo>
                  <a:pt x="6529762" y="672941"/>
                </a:lnTo>
                <a:lnTo>
                  <a:pt x="6545931" y="623991"/>
                </a:lnTo>
                <a:cubicBezTo>
                  <a:pt x="6548435" y="585416"/>
                  <a:pt x="6576325" y="566991"/>
                  <a:pt x="6608656" y="551410"/>
                </a:cubicBezTo>
                <a:cubicBezTo>
                  <a:pt x="6627130" y="542506"/>
                  <a:pt x="6666372" y="555979"/>
                  <a:pt x="6670450" y="568960"/>
                </a:cubicBezTo>
                <a:cubicBezTo>
                  <a:pt x="6680917" y="593810"/>
                  <a:pt x="6680917" y="593810"/>
                  <a:pt x="6707562" y="578477"/>
                </a:cubicBezTo>
                <a:cubicBezTo>
                  <a:pt x="6715195" y="587255"/>
                  <a:pt x="6707022" y="593685"/>
                  <a:pt x="6702225" y="600980"/>
                </a:cubicBezTo>
                <a:cubicBezTo>
                  <a:pt x="6700979" y="604071"/>
                  <a:pt x="6693872" y="612479"/>
                  <a:pt x="6700620" y="614208"/>
                </a:cubicBezTo>
                <a:cubicBezTo>
                  <a:pt x="6736669" y="621748"/>
                  <a:pt x="6721733" y="658839"/>
                  <a:pt x="6738061" y="678372"/>
                </a:cubicBezTo>
                <a:cubicBezTo>
                  <a:pt x="6740192" y="682329"/>
                  <a:pt x="6745694" y="687151"/>
                  <a:pt x="6747824" y="691107"/>
                </a:cubicBezTo>
                <a:cubicBezTo>
                  <a:pt x="6760436" y="687519"/>
                  <a:pt x="6773766" y="663656"/>
                  <a:pt x="6779090" y="673547"/>
                </a:cubicBezTo>
                <a:cubicBezTo>
                  <a:pt x="6793110" y="694194"/>
                  <a:pt x="6831467" y="700619"/>
                  <a:pt x="6823460" y="734372"/>
                </a:cubicBezTo>
                <a:cubicBezTo>
                  <a:pt x="6814208" y="771218"/>
                  <a:pt x="6808329" y="808928"/>
                  <a:pt x="6813818" y="846142"/>
                </a:cubicBezTo>
                <a:cubicBezTo>
                  <a:pt x="6815768" y="855168"/>
                  <a:pt x="6809725" y="865554"/>
                  <a:pt x="6823220" y="869014"/>
                </a:cubicBezTo>
                <a:cubicBezTo>
                  <a:pt x="6835651" y="870497"/>
                  <a:pt x="6849506" y="863819"/>
                  <a:pt x="6857858" y="852320"/>
                </a:cubicBezTo>
                <a:cubicBezTo>
                  <a:pt x="6866391" y="835751"/>
                  <a:pt x="6872612" y="820296"/>
                  <a:pt x="6874398" y="801997"/>
                </a:cubicBezTo>
                <a:cubicBezTo>
                  <a:pt x="6875658" y="766513"/>
                  <a:pt x="6889348" y="732513"/>
                  <a:pt x="6905348" y="697397"/>
                </a:cubicBezTo>
                <a:cubicBezTo>
                  <a:pt x="6906593" y="694306"/>
                  <a:pt x="6905708" y="687260"/>
                  <a:pt x="6909083" y="688124"/>
                </a:cubicBezTo>
                <a:cubicBezTo>
                  <a:pt x="6944784" y="673408"/>
                  <a:pt x="6937872" y="644354"/>
                  <a:pt x="6943211" y="621851"/>
                </a:cubicBezTo>
                <a:cubicBezTo>
                  <a:pt x="6966348" y="513541"/>
                  <a:pt x="7014348" y="408198"/>
                  <a:pt x="7026119" y="300385"/>
                </a:cubicBezTo>
                <a:cubicBezTo>
                  <a:pt x="7027724" y="287155"/>
                  <a:pt x="7032523" y="279861"/>
                  <a:pt x="7047262" y="280230"/>
                </a:cubicBezTo>
                <a:cubicBezTo>
                  <a:pt x="7059693" y="281712"/>
                  <a:pt x="7065196" y="286533"/>
                  <a:pt x="7064836" y="296672"/>
                </a:cubicBezTo>
                <a:cubicBezTo>
                  <a:pt x="7062871" y="320040"/>
                  <a:pt x="7073518" y="339821"/>
                  <a:pt x="7083100" y="357624"/>
                </a:cubicBezTo>
                <a:cubicBezTo>
                  <a:pt x="7095876" y="381362"/>
                  <a:pt x="7096220" y="403616"/>
                  <a:pt x="7088573" y="427231"/>
                </a:cubicBezTo>
                <a:cubicBezTo>
                  <a:pt x="7083235" y="449733"/>
                  <a:pt x="7084644" y="473965"/>
                  <a:pt x="7084990" y="496221"/>
                </a:cubicBezTo>
                <a:cubicBezTo>
                  <a:pt x="7087284" y="527502"/>
                  <a:pt x="7106641" y="525646"/>
                  <a:pt x="7132928" y="520449"/>
                </a:cubicBezTo>
                <a:cubicBezTo>
                  <a:pt x="7139857" y="517111"/>
                  <a:pt x="7149094" y="512659"/>
                  <a:pt x="7153352" y="520571"/>
                </a:cubicBezTo>
                <a:cubicBezTo>
                  <a:pt x="7157611" y="528483"/>
                  <a:pt x="7147309" y="530957"/>
                  <a:pt x="7143755" y="535162"/>
                </a:cubicBezTo>
                <a:cubicBezTo>
                  <a:pt x="7131849" y="550865"/>
                  <a:pt x="7133439" y="570028"/>
                  <a:pt x="7139827" y="581896"/>
                </a:cubicBezTo>
                <a:cubicBezTo>
                  <a:pt x="7150652" y="596609"/>
                  <a:pt x="7169307" y="582637"/>
                  <a:pt x="7179789" y="575093"/>
                </a:cubicBezTo>
                <a:cubicBezTo>
                  <a:pt x="7200751" y="560007"/>
                  <a:pt x="7214967" y="543191"/>
                  <a:pt x="7213557" y="518958"/>
                </a:cubicBezTo>
                <a:cubicBezTo>
                  <a:pt x="7213737" y="513890"/>
                  <a:pt x="7211789" y="504864"/>
                  <a:pt x="7221026" y="500412"/>
                </a:cubicBezTo>
                <a:cubicBezTo>
                  <a:pt x="7227953" y="497074"/>
                  <a:pt x="7232211" y="504986"/>
                  <a:pt x="7234340" y="508942"/>
                </a:cubicBezTo>
                <a:cubicBezTo>
                  <a:pt x="7241974" y="517718"/>
                  <a:pt x="7248901" y="514381"/>
                  <a:pt x="7257073" y="507952"/>
                </a:cubicBezTo>
                <a:cubicBezTo>
                  <a:pt x="7287633" y="478276"/>
                  <a:pt x="7315883" y="449712"/>
                  <a:pt x="7321942" y="406932"/>
                </a:cubicBezTo>
                <a:cubicBezTo>
                  <a:pt x="7323366" y="398772"/>
                  <a:pt x="7325923" y="390689"/>
                  <a:pt x="7329188" y="382654"/>
                </a:cubicBezTo>
                <a:lnTo>
                  <a:pt x="7337828" y="364616"/>
                </a:lnTo>
                <a:lnTo>
                  <a:pt x="7354652" y="298496"/>
                </a:lnTo>
                <a:cubicBezTo>
                  <a:pt x="7348394" y="292609"/>
                  <a:pt x="7348394" y="292609"/>
                  <a:pt x="7348394" y="292609"/>
                </a:cubicBezTo>
                <a:cubicBezTo>
                  <a:pt x="7348394" y="292609"/>
                  <a:pt x="7355523" y="286525"/>
                  <a:pt x="7355523" y="286525"/>
                </a:cubicBezTo>
                <a:cubicBezTo>
                  <a:pt x="7349264" y="280637"/>
                  <a:pt x="7357262" y="262584"/>
                  <a:pt x="7357262" y="262584"/>
                </a:cubicBezTo>
                <a:cubicBezTo>
                  <a:pt x="7358132" y="250613"/>
                  <a:pt x="7364390" y="256501"/>
                  <a:pt x="7363521" y="268471"/>
                </a:cubicBezTo>
                <a:lnTo>
                  <a:pt x="7365806" y="271418"/>
                </a:lnTo>
                <a:lnTo>
                  <a:pt x="7362652" y="280442"/>
                </a:lnTo>
                <a:cubicBezTo>
                  <a:pt x="7366216" y="277401"/>
                  <a:pt x="7367998" y="275880"/>
                  <a:pt x="7368106" y="274384"/>
                </a:cubicBezTo>
                <a:lnTo>
                  <a:pt x="7365806" y="271418"/>
                </a:lnTo>
                <a:lnTo>
                  <a:pt x="7370169" y="258939"/>
                </a:lnTo>
                <a:cubicBezTo>
                  <a:pt x="7374725" y="235049"/>
                  <a:pt x="7372998" y="207047"/>
                  <a:pt x="7388385" y="202340"/>
                </a:cubicBezTo>
                <a:cubicBezTo>
                  <a:pt x="7387862" y="278581"/>
                  <a:pt x="7416874" y="310671"/>
                  <a:pt x="7419456" y="370051"/>
                </a:cubicBezTo>
                <a:lnTo>
                  <a:pt x="7418425" y="398485"/>
                </a:lnTo>
                <a:lnTo>
                  <a:pt x="7426893" y="423613"/>
                </a:lnTo>
                <a:cubicBezTo>
                  <a:pt x="7435050" y="449576"/>
                  <a:pt x="7440898" y="476652"/>
                  <a:pt x="7442129" y="505954"/>
                </a:cubicBezTo>
                <a:cubicBezTo>
                  <a:pt x="7473033" y="498533"/>
                  <a:pt x="7490622" y="482583"/>
                  <a:pt x="7493830" y="456123"/>
                </a:cubicBezTo>
                <a:cubicBezTo>
                  <a:pt x="7496861" y="434733"/>
                  <a:pt x="7506982" y="437329"/>
                  <a:pt x="7521362" y="447837"/>
                </a:cubicBezTo>
                <a:cubicBezTo>
                  <a:pt x="7538051" y="457232"/>
                  <a:pt x="7536267" y="475531"/>
                  <a:pt x="7543719" y="489377"/>
                </a:cubicBezTo>
                <a:cubicBezTo>
                  <a:pt x="7550992" y="508293"/>
                  <a:pt x="7555957" y="528321"/>
                  <a:pt x="7563227" y="547238"/>
                </a:cubicBezTo>
                <a:cubicBezTo>
                  <a:pt x="7566421" y="553172"/>
                  <a:pt x="7566063" y="563310"/>
                  <a:pt x="7574056" y="561949"/>
                </a:cubicBezTo>
                <a:cubicBezTo>
                  <a:pt x="7585421" y="561453"/>
                  <a:pt x="7589155" y="552181"/>
                  <a:pt x="7591644" y="545999"/>
                </a:cubicBezTo>
                <a:cubicBezTo>
                  <a:pt x="7594133" y="539817"/>
                  <a:pt x="7595558" y="531656"/>
                  <a:pt x="7598047" y="525475"/>
                </a:cubicBezTo>
                <a:cubicBezTo>
                  <a:pt x="7611213" y="474286"/>
                  <a:pt x="7625623" y="420008"/>
                  <a:pt x="7642162" y="369686"/>
                </a:cubicBezTo>
                <a:cubicBezTo>
                  <a:pt x="7650875" y="348050"/>
                  <a:pt x="7666335" y="328142"/>
                  <a:pt x="7699188" y="329746"/>
                </a:cubicBezTo>
                <a:cubicBezTo>
                  <a:pt x="7711619" y="331228"/>
                  <a:pt x="7722102" y="323686"/>
                  <a:pt x="7729210" y="315277"/>
                </a:cubicBezTo>
                <a:cubicBezTo>
                  <a:pt x="7730454" y="312187"/>
                  <a:pt x="7734007" y="307983"/>
                  <a:pt x="7735253" y="304891"/>
                </a:cubicBezTo>
                <a:cubicBezTo>
                  <a:pt x="7751417" y="297101"/>
                  <a:pt x="7771136" y="285106"/>
                  <a:pt x="7786761" y="292523"/>
                </a:cubicBezTo>
                <a:cubicBezTo>
                  <a:pt x="7802385" y="299939"/>
                  <a:pt x="7797227" y="317374"/>
                  <a:pt x="7789939" y="330849"/>
                </a:cubicBezTo>
                <a:cubicBezTo>
                  <a:pt x="7770026" y="380306"/>
                  <a:pt x="7759169" y="430381"/>
                  <a:pt x="7761809" y="483916"/>
                </a:cubicBezTo>
                <a:cubicBezTo>
                  <a:pt x="7761269" y="499123"/>
                  <a:pt x="7769081" y="502832"/>
                  <a:pt x="7782576" y="506292"/>
                </a:cubicBezTo>
                <a:cubicBezTo>
                  <a:pt x="7799447" y="510617"/>
                  <a:pt x="7801051" y="497389"/>
                  <a:pt x="7804784" y="488116"/>
                </a:cubicBezTo>
                <a:cubicBezTo>
                  <a:pt x="7813497" y="466478"/>
                  <a:pt x="7822210" y="444841"/>
                  <a:pt x="7831985" y="425181"/>
                </a:cubicBezTo>
                <a:cubicBezTo>
                  <a:pt x="7838028" y="414795"/>
                  <a:pt x="7847446" y="405275"/>
                  <a:pt x="7859696" y="411826"/>
                </a:cubicBezTo>
                <a:cubicBezTo>
                  <a:pt x="7871947" y="418378"/>
                  <a:pt x="7855783" y="426169"/>
                  <a:pt x="7852049" y="435441"/>
                </a:cubicBezTo>
                <a:cubicBezTo>
                  <a:pt x="7848495" y="439646"/>
                  <a:pt x="7846006" y="445827"/>
                  <a:pt x="7842452" y="450031"/>
                </a:cubicBezTo>
                <a:cubicBezTo>
                  <a:pt x="7823964" y="491328"/>
                  <a:pt x="7825028" y="493306"/>
                  <a:pt x="7875291" y="484029"/>
                </a:cubicBezTo>
                <a:cubicBezTo>
                  <a:pt x="7888967" y="482420"/>
                  <a:pt x="7888787" y="487489"/>
                  <a:pt x="7893045" y="495402"/>
                </a:cubicBezTo>
                <a:cubicBezTo>
                  <a:pt x="7906347" y="536325"/>
                  <a:pt x="7912898" y="575517"/>
                  <a:pt x="7884109" y="619287"/>
                </a:cubicBezTo>
                <a:cubicBezTo>
                  <a:pt x="7872023" y="640060"/>
                  <a:pt x="7863045" y="661203"/>
                  <a:pt x="7856464" y="682747"/>
                </a:cubicBezTo>
                <a:lnTo>
                  <a:pt x="7844945" y="739961"/>
                </a:lnTo>
                <a:lnTo>
                  <a:pt x="7894683" y="636581"/>
                </a:lnTo>
                <a:cubicBezTo>
                  <a:pt x="7899623" y="625097"/>
                  <a:pt x="7911348" y="613313"/>
                  <a:pt x="7918980" y="602894"/>
                </a:cubicBezTo>
                <a:cubicBezTo>
                  <a:pt x="7925217" y="594910"/>
                  <a:pt x="7931455" y="586925"/>
                  <a:pt x="7941483" y="595370"/>
                </a:cubicBezTo>
                <a:cubicBezTo>
                  <a:pt x="7947521" y="599252"/>
                  <a:pt x="7952360" y="593700"/>
                  <a:pt x="7955802" y="590582"/>
                </a:cubicBezTo>
                <a:cubicBezTo>
                  <a:pt x="7970806" y="575242"/>
                  <a:pt x="7982557" y="572051"/>
                  <a:pt x="7993640" y="580144"/>
                </a:cubicBezTo>
                <a:lnTo>
                  <a:pt x="7996643" y="583384"/>
                </a:lnTo>
                <a:lnTo>
                  <a:pt x="8020545" y="498017"/>
                </a:lnTo>
                <a:cubicBezTo>
                  <a:pt x="8034449" y="459779"/>
                  <a:pt x="8052219" y="418822"/>
                  <a:pt x="8074419" y="372163"/>
                </a:cubicBezTo>
                <a:cubicBezTo>
                  <a:pt x="8057711" y="425310"/>
                  <a:pt x="8083157" y="397065"/>
                  <a:pt x="8106361" y="380748"/>
                </a:cubicBezTo>
                <a:cubicBezTo>
                  <a:pt x="8114095" y="375309"/>
                  <a:pt x="8116339" y="363382"/>
                  <a:pt x="8124073" y="357942"/>
                </a:cubicBezTo>
                <a:cubicBezTo>
                  <a:pt x="8124073" y="357942"/>
                  <a:pt x="8129564" y="364430"/>
                  <a:pt x="8127321" y="376357"/>
                </a:cubicBezTo>
                <a:cubicBezTo>
                  <a:pt x="8127321" y="376357"/>
                  <a:pt x="8127321" y="376357"/>
                  <a:pt x="8125077" y="388283"/>
                </a:cubicBezTo>
                <a:cubicBezTo>
                  <a:pt x="8129564" y="364430"/>
                  <a:pt x="8146037" y="383893"/>
                  <a:pt x="8126082" y="418625"/>
                </a:cubicBezTo>
                <a:cubicBezTo>
                  <a:pt x="8126082" y="418625"/>
                  <a:pt x="8126082" y="418625"/>
                  <a:pt x="8112856" y="417577"/>
                </a:cubicBezTo>
                <a:cubicBezTo>
                  <a:pt x="8105122" y="423015"/>
                  <a:pt x="8102878" y="434943"/>
                  <a:pt x="8102878" y="434943"/>
                </a:cubicBezTo>
                <a:cubicBezTo>
                  <a:pt x="8089653" y="433894"/>
                  <a:pt x="8097387" y="428455"/>
                  <a:pt x="8099631" y="416528"/>
                </a:cubicBezTo>
                <a:cubicBezTo>
                  <a:pt x="8099631" y="416528"/>
                  <a:pt x="8099631" y="416528"/>
                  <a:pt x="8101874" y="404601"/>
                </a:cubicBezTo>
                <a:cubicBezTo>
                  <a:pt x="8074184" y="444772"/>
                  <a:pt x="8045255" y="527212"/>
                  <a:pt x="8056237" y="540187"/>
                </a:cubicBezTo>
                <a:lnTo>
                  <a:pt x="8030627" y="601140"/>
                </a:lnTo>
                <a:lnTo>
                  <a:pt x="8033101" y="601795"/>
                </a:lnTo>
                <a:cubicBezTo>
                  <a:pt x="8047615" y="611875"/>
                  <a:pt x="8041545" y="632709"/>
                  <a:pt x="8044314" y="649482"/>
                </a:cubicBezTo>
                <a:cubicBezTo>
                  <a:pt x="8043566" y="653664"/>
                  <a:pt x="8042818" y="657846"/>
                  <a:pt x="8042070" y="662031"/>
                </a:cubicBezTo>
                <a:lnTo>
                  <a:pt x="8042563" y="669453"/>
                </a:lnTo>
                <a:lnTo>
                  <a:pt x="8047077" y="660010"/>
                </a:lnTo>
                <a:cubicBezTo>
                  <a:pt x="8059473" y="642514"/>
                  <a:pt x="8076174" y="627614"/>
                  <a:pt x="8100953" y="616917"/>
                </a:cubicBezTo>
                <a:cubicBezTo>
                  <a:pt x="8110190" y="612466"/>
                  <a:pt x="8117297" y="604057"/>
                  <a:pt x="8119967" y="592806"/>
                </a:cubicBezTo>
                <a:lnTo>
                  <a:pt x="8129693" y="570166"/>
                </a:lnTo>
                <a:lnTo>
                  <a:pt x="8121984" y="566732"/>
                </a:lnTo>
                <a:cubicBezTo>
                  <a:pt x="8116171" y="559581"/>
                  <a:pt x="8114138" y="549445"/>
                  <a:pt x="8114711" y="535489"/>
                </a:cubicBezTo>
                <a:cubicBezTo>
                  <a:pt x="8115459" y="531305"/>
                  <a:pt x="8115558" y="525373"/>
                  <a:pt x="8122344" y="525071"/>
                </a:cubicBezTo>
                <a:cubicBezTo>
                  <a:pt x="8129130" y="524769"/>
                  <a:pt x="8129030" y="530701"/>
                  <a:pt x="8128281" y="534884"/>
                </a:cubicBezTo>
                <a:cubicBezTo>
                  <a:pt x="8128182" y="540817"/>
                  <a:pt x="8128083" y="546750"/>
                  <a:pt x="8134769" y="552381"/>
                </a:cubicBezTo>
                <a:cubicBezTo>
                  <a:pt x="8144998" y="548960"/>
                  <a:pt x="8144448" y="541278"/>
                  <a:pt x="8142502" y="536029"/>
                </a:cubicBezTo>
                <a:cubicBezTo>
                  <a:pt x="8135366" y="516783"/>
                  <a:pt x="8136413" y="494803"/>
                  <a:pt x="8133369" y="474189"/>
                </a:cubicBezTo>
                <a:cubicBezTo>
                  <a:pt x="8131074" y="449393"/>
                  <a:pt x="8137510" y="429543"/>
                  <a:pt x="8164851" y="416470"/>
                </a:cubicBezTo>
                <a:cubicBezTo>
                  <a:pt x="8170339" y="412668"/>
                  <a:pt x="8176476" y="410616"/>
                  <a:pt x="8175927" y="402933"/>
                </a:cubicBezTo>
                <a:cubicBezTo>
                  <a:pt x="8176226" y="385135"/>
                  <a:pt x="8191293" y="376166"/>
                  <a:pt x="8207009" y="368944"/>
                </a:cubicBezTo>
                <a:cubicBezTo>
                  <a:pt x="8212123" y="367234"/>
                  <a:pt x="8225757" y="373000"/>
                  <a:pt x="8238343" y="380591"/>
                </a:cubicBezTo>
                <a:lnTo>
                  <a:pt x="8246015" y="387513"/>
                </a:lnTo>
                <a:lnTo>
                  <a:pt x="8249241" y="383831"/>
                </a:lnTo>
                <a:cubicBezTo>
                  <a:pt x="8254948" y="378900"/>
                  <a:pt x="8261609" y="375067"/>
                  <a:pt x="8269602" y="373706"/>
                </a:cubicBezTo>
                <a:cubicBezTo>
                  <a:pt x="8286651" y="372962"/>
                  <a:pt x="8303702" y="372219"/>
                  <a:pt x="8297118" y="397812"/>
                </a:cubicBezTo>
                <a:cubicBezTo>
                  <a:pt x="8283248" y="436884"/>
                  <a:pt x="8292110" y="474963"/>
                  <a:pt x="8288181" y="521698"/>
                </a:cubicBezTo>
                <a:cubicBezTo>
                  <a:pt x="8324603" y="486706"/>
                  <a:pt x="8359603" y="459872"/>
                  <a:pt x="8370099" y="419936"/>
                </a:cubicBezTo>
                <a:cubicBezTo>
                  <a:pt x="8371524" y="411777"/>
                  <a:pt x="8376323" y="404481"/>
                  <a:pt x="8386624" y="402008"/>
                </a:cubicBezTo>
                <a:cubicBezTo>
                  <a:pt x="8397991" y="401513"/>
                  <a:pt x="8396566" y="409673"/>
                  <a:pt x="8397451" y="416719"/>
                </a:cubicBezTo>
                <a:cubicBezTo>
                  <a:pt x="8400465" y="427724"/>
                  <a:pt x="8410587" y="430318"/>
                  <a:pt x="8420889" y="427845"/>
                </a:cubicBezTo>
                <a:cubicBezTo>
                  <a:pt x="8436873" y="425123"/>
                  <a:pt x="8436168" y="413006"/>
                  <a:pt x="8431909" y="405093"/>
                </a:cubicBezTo>
                <a:cubicBezTo>
                  <a:pt x="8423393" y="389270"/>
                  <a:pt x="8432809" y="379747"/>
                  <a:pt x="8446664" y="373071"/>
                </a:cubicBezTo>
                <a:cubicBezTo>
                  <a:pt x="8464073" y="362189"/>
                  <a:pt x="8485741" y="359220"/>
                  <a:pt x="8495504" y="371954"/>
                </a:cubicBezTo>
                <a:cubicBezTo>
                  <a:pt x="8502957" y="385800"/>
                  <a:pt x="8483417" y="392725"/>
                  <a:pt x="8470626" y="401381"/>
                </a:cubicBezTo>
                <a:cubicBezTo>
                  <a:pt x="8466009" y="403607"/>
                  <a:pt x="8464763" y="406699"/>
                  <a:pt x="8457837" y="410037"/>
                </a:cubicBezTo>
                <a:cubicBezTo>
                  <a:pt x="8468842" y="419680"/>
                  <a:pt x="8477194" y="408181"/>
                  <a:pt x="8486251" y="408798"/>
                </a:cubicBezTo>
                <a:cubicBezTo>
                  <a:pt x="8500991" y="409168"/>
                  <a:pt x="8515733" y="409537"/>
                  <a:pt x="8502581" y="428330"/>
                </a:cubicBezTo>
                <a:cubicBezTo>
                  <a:pt x="8497783" y="435627"/>
                  <a:pt x="8495474" y="436739"/>
                  <a:pt x="8502041" y="443539"/>
                </a:cubicBezTo>
                <a:cubicBezTo>
                  <a:pt x="8522629" y="470985"/>
                  <a:pt x="8530607" y="502017"/>
                  <a:pt x="8535211" y="532184"/>
                </a:cubicBezTo>
                <a:cubicBezTo>
                  <a:pt x="8538568" y="565442"/>
                  <a:pt x="8541927" y="598700"/>
                  <a:pt x="8557897" y="628372"/>
                </a:cubicBezTo>
                <a:cubicBezTo>
                  <a:pt x="8561091" y="634306"/>
                  <a:pt x="8564106" y="645309"/>
                  <a:pt x="8561616" y="651492"/>
                </a:cubicBezTo>
                <a:lnTo>
                  <a:pt x="8558530" y="684591"/>
                </a:lnTo>
                <a:lnTo>
                  <a:pt x="8567647" y="696722"/>
                </a:lnTo>
                <a:cubicBezTo>
                  <a:pt x="8587903" y="701749"/>
                  <a:pt x="8598980" y="688214"/>
                  <a:pt x="8607362" y="673612"/>
                </a:cubicBezTo>
                <a:cubicBezTo>
                  <a:pt x="8629613" y="640609"/>
                  <a:pt x="8651865" y="607606"/>
                  <a:pt x="8680802" y="580233"/>
                </a:cubicBezTo>
                <a:cubicBezTo>
                  <a:pt x="8691131" y="570882"/>
                  <a:pt x="8699312" y="568145"/>
                  <a:pt x="8707944" y="579025"/>
                </a:cubicBezTo>
                <a:cubicBezTo>
                  <a:pt x="8709889" y="584272"/>
                  <a:pt x="8713234" y="587089"/>
                  <a:pt x="8720017" y="586786"/>
                </a:cubicBezTo>
                <a:cubicBezTo>
                  <a:pt x="8752549" y="587709"/>
                  <a:pt x="8764324" y="613269"/>
                  <a:pt x="8742272" y="634407"/>
                </a:cubicBezTo>
                <a:cubicBezTo>
                  <a:pt x="8716777" y="658663"/>
                  <a:pt x="8700662" y="689613"/>
                  <a:pt x="8669131" y="709989"/>
                </a:cubicBezTo>
                <a:cubicBezTo>
                  <a:pt x="8661597" y="714474"/>
                  <a:pt x="8659452" y="721090"/>
                  <a:pt x="8662695" y="729839"/>
                </a:cubicBezTo>
                <a:cubicBezTo>
                  <a:pt x="8666488" y="746268"/>
                  <a:pt x="8652068" y="756989"/>
                  <a:pt x="8632460" y="753712"/>
                </a:cubicBezTo>
                <a:cubicBezTo>
                  <a:pt x="8629067" y="753863"/>
                  <a:pt x="8625512" y="753577"/>
                  <a:pt x="8622537" y="754080"/>
                </a:cubicBezTo>
                <a:lnTo>
                  <a:pt x="8619272" y="756666"/>
                </a:lnTo>
                <a:lnTo>
                  <a:pt x="8625256" y="760951"/>
                </a:lnTo>
                <a:lnTo>
                  <a:pt x="8623323" y="771190"/>
                </a:lnTo>
                <a:lnTo>
                  <a:pt x="8632735" y="777709"/>
                </a:lnTo>
                <a:cubicBezTo>
                  <a:pt x="8633197" y="780505"/>
                  <a:pt x="8630939" y="783717"/>
                  <a:pt x="8626474" y="787178"/>
                </a:cubicBezTo>
                <a:lnTo>
                  <a:pt x="8621500" y="793651"/>
                </a:lnTo>
                <a:lnTo>
                  <a:pt x="8629034" y="798366"/>
                </a:lnTo>
                <a:lnTo>
                  <a:pt x="8635499" y="801436"/>
                </a:lnTo>
                <a:lnTo>
                  <a:pt x="8636403" y="801555"/>
                </a:lnTo>
                <a:lnTo>
                  <a:pt x="8636227" y="801781"/>
                </a:lnTo>
                <a:lnTo>
                  <a:pt x="8636847" y="802075"/>
                </a:lnTo>
                <a:cubicBezTo>
                  <a:pt x="8615524" y="827299"/>
                  <a:pt x="8656011" y="837681"/>
                  <a:pt x="8647298" y="859319"/>
                </a:cubicBezTo>
                <a:lnTo>
                  <a:pt x="8649384" y="862447"/>
                </a:lnTo>
                <a:lnTo>
                  <a:pt x="8661251" y="856175"/>
                </a:lnTo>
                <a:cubicBezTo>
                  <a:pt x="8671031" y="839140"/>
                  <a:pt x="8693631" y="825684"/>
                  <a:pt x="8696525" y="814885"/>
                </a:cubicBezTo>
                <a:cubicBezTo>
                  <a:pt x="8701114" y="783853"/>
                  <a:pt x="8729204" y="766595"/>
                  <a:pt x="8739831" y="739445"/>
                </a:cubicBezTo>
                <a:cubicBezTo>
                  <a:pt x="8752602" y="705679"/>
                  <a:pt x="8787576" y="682187"/>
                  <a:pt x="8800349" y="648421"/>
                </a:cubicBezTo>
                <a:cubicBezTo>
                  <a:pt x="8803142" y="643552"/>
                  <a:pt x="8811325" y="640817"/>
                  <a:pt x="8817462" y="638766"/>
                </a:cubicBezTo>
                <a:cubicBezTo>
                  <a:pt x="8827041" y="633596"/>
                  <a:pt x="8842009" y="630558"/>
                  <a:pt x="8827988" y="617548"/>
                </a:cubicBezTo>
                <a:cubicBezTo>
                  <a:pt x="8823997" y="612983"/>
                  <a:pt x="8828837" y="607432"/>
                  <a:pt x="8832279" y="604315"/>
                </a:cubicBezTo>
                <a:cubicBezTo>
                  <a:pt x="8869948" y="581888"/>
                  <a:pt x="8873989" y="543174"/>
                  <a:pt x="8898187" y="515420"/>
                </a:cubicBezTo>
                <a:cubicBezTo>
                  <a:pt x="8931414" y="474814"/>
                  <a:pt x="8941143" y="420434"/>
                  <a:pt x="8987840" y="385157"/>
                </a:cubicBezTo>
                <a:cubicBezTo>
                  <a:pt x="8995374" y="380672"/>
                  <a:pt x="8999566" y="373371"/>
                  <a:pt x="9005802" y="365386"/>
                </a:cubicBezTo>
                <a:cubicBezTo>
                  <a:pt x="9016580" y="369649"/>
                  <a:pt x="9019823" y="378396"/>
                  <a:pt x="9032645" y="381975"/>
                </a:cubicBezTo>
                <a:cubicBezTo>
                  <a:pt x="9054948" y="386317"/>
                  <a:pt x="9068768" y="411193"/>
                  <a:pt x="9060935" y="433478"/>
                </a:cubicBezTo>
                <a:cubicBezTo>
                  <a:pt x="9053203" y="449829"/>
                  <a:pt x="9038036" y="464731"/>
                  <a:pt x="9045171" y="483977"/>
                </a:cubicBezTo>
                <a:cubicBezTo>
                  <a:pt x="9047765" y="490975"/>
                  <a:pt x="9037538" y="494394"/>
                  <a:pt x="9032049" y="498196"/>
                </a:cubicBezTo>
                <a:cubicBezTo>
                  <a:pt x="9014288" y="506101"/>
                  <a:pt x="9005906" y="520700"/>
                  <a:pt x="8997524" y="535302"/>
                </a:cubicBezTo>
                <a:cubicBezTo>
                  <a:pt x="8990540" y="547470"/>
                  <a:pt x="8988393" y="554087"/>
                  <a:pt x="9003911" y="558731"/>
                </a:cubicBezTo>
                <a:cubicBezTo>
                  <a:pt x="9009299" y="560863"/>
                  <a:pt x="9013292" y="565426"/>
                  <a:pt x="9010498" y="570295"/>
                </a:cubicBezTo>
                <a:cubicBezTo>
                  <a:pt x="9006955" y="579345"/>
                  <a:pt x="8998873" y="576147"/>
                  <a:pt x="8993484" y="574016"/>
                </a:cubicBezTo>
                <a:cubicBezTo>
                  <a:pt x="8973227" y="568990"/>
                  <a:pt x="8967639" y="578724"/>
                  <a:pt x="8966043" y="593023"/>
                </a:cubicBezTo>
                <a:cubicBezTo>
                  <a:pt x="8959309" y="630670"/>
                  <a:pt x="8949879" y="667252"/>
                  <a:pt x="8930322" y="701321"/>
                </a:cubicBezTo>
                <a:cubicBezTo>
                  <a:pt x="8922589" y="717673"/>
                  <a:pt x="8942647" y="734563"/>
                  <a:pt x="8920694" y="749768"/>
                </a:cubicBezTo>
                <a:cubicBezTo>
                  <a:pt x="8918649" y="750453"/>
                  <a:pt x="8925334" y="756083"/>
                  <a:pt x="8928028" y="757149"/>
                </a:cubicBezTo>
                <a:cubicBezTo>
                  <a:pt x="8938805" y="761411"/>
                  <a:pt x="8946987" y="758676"/>
                  <a:pt x="8953873" y="752441"/>
                </a:cubicBezTo>
                <a:cubicBezTo>
                  <a:pt x="8959361" y="748641"/>
                  <a:pt x="8968291" y="741721"/>
                  <a:pt x="8959561" y="736774"/>
                </a:cubicBezTo>
                <a:cubicBezTo>
                  <a:pt x="8948883" y="726579"/>
                  <a:pt x="8957814" y="719661"/>
                  <a:pt x="8963401" y="709927"/>
                </a:cubicBezTo>
                <a:cubicBezTo>
                  <a:pt x="8984905" y="681107"/>
                  <a:pt x="9015140" y="657233"/>
                  <a:pt x="9025217" y="622400"/>
                </a:cubicBezTo>
                <a:cubicBezTo>
                  <a:pt x="9028111" y="611600"/>
                  <a:pt x="9037591" y="612365"/>
                  <a:pt x="9046421" y="611377"/>
                </a:cubicBezTo>
                <a:cubicBezTo>
                  <a:pt x="9065380" y="612904"/>
                  <a:pt x="9073664" y="604236"/>
                  <a:pt x="9079351" y="588570"/>
                </a:cubicBezTo>
                <a:cubicBezTo>
                  <a:pt x="9088581" y="563854"/>
                  <a:pt x="9102900" y="559066"/>
                  <a:pt x="9127049" y="574589"/>
                </a:cubicBezTo>
                <a:cubicBezTo>
                  <a:pt x="9138474" y="580601"/>
                  <a:pt x="9137925" y="572919"/>
                  <a:pt x="9141368" y="569802"/>
                </a:cubicBezTo>
                <a:cubicBezTo>
                  <a:pt x="9156634" y="548966"/>
                  <a:pt x="9171901" y="528130"/>
                  <a:pt x="9184474" y="506229"/>
                </a:cubicBezTo>
                <a:cubicBezTo>
                  <a:pt x="9211665" y="461741"/>
                  <a:pt x="9246937" y="420452"/>
                  <a:pt x="9266046" y="372768"/>
                </a:cubicBezTo>
                <a:cubicBezTo>
                  <a:pt x="9276773" y="339685"/>
                  <a:pt x="9305709" y="312312"/>
                  <a:pt x="9329259" y="282808"/>
                </a:cubicBezTo>
                <a:cubicBezTo>
                  <a:pt x="9336891" y="272389"/>
                  <a:pt x="9339686" y="267523"/>
                  <a:pt x="9337840" y="256341"/>
                </a:cubicBezTo>
                <a:cubicBezTo>
                  <a:pt x="9338039" y="244475"/>
                  <a:pt x="9330255" y="223481"/>
                  <a:pt x="9362037" y="228587"/>
                </a:cubicBezTo>
                <a:cubicBezTo>
                  <a:pt x="9369472" y="230033"/>
                  <a:pt x="9375708" y="222050"/>
                  <a:pt x="9371716" y="217485"/>
                </a:cubicBezTo>
                <a:cubicBezTo>
                  <a:pt x="9352407" y="196411"/>
                  <a:pt x="9375009" y="182955"/>
                  <a:pt x="9382742" y="166604"/>
                </a:cubicBezTo>
                <a:cubicBezTo>
                  <a:pt x="9389726" y="154437"/>
                  <a:pt x="9397359" y="144019"/>
                  <a:pt x="9404994" y="133601"/>
                </a:cubicBezTo>
                <a:cubicBezTo>
                  <a:pt x="9413275" y="124932"/>
                  <a:pt x="9419786" y="120789"/>
                  <a:pt x="9425374" y="121133"/>
                </a:cubicBezTo>
                <a:cubicBezTo>
                  <a:pt x="9430962" y="121477"/>
                  <a:pt x="9435627" y="126309"/>
                  <a:pt x="9440218" y="135589"/>
                </a:cubicBezTo>
                <a:cubicBezTo>
                  <a:pt x="9444210" y="140153"/>
                  <a:pt x="9443461" y="144337"/>
                  <a:pt x="9450895" y="145785"/>
                </a:cubicBezTo>
                <a:cubicBezTo>
                  <a:pt x="9476641" y="147009"/>
                  <a:pt x="9493355" y="161085"/>
                  <a:pt x="9485522" y="183368"/>
                </a:cubicBezTo>
                <a:cubicBezTo>
                  <a:pt x="9474697" y="222384"/>
                  <a:pt x="9463870" y="261400"/>
                  <a:pt x="9434832" y="294707"/>
                </a:cubicBezTo>
                <a:cubicBezTo>
                  <a:pt x="9426551" y="303375"/>
                  <a:pt x="9418269" y="312042"/>
                  <a:pt x="9417421" y="322158"/>
                </a:cubicBezTo>
                <a:cubicBezTo>
                  <a:pt x="9411885" y="369238"/>
                  <a:pt x="9389433" y="414108"/>
                  <a:pt x="9368380" y="456542"/>
                </a:cubicBezTo>
                <a:cubicBezTo>
                  <a:pt x="9355807" y="478443"/>
                  <a:pt x="9345929" y="501411"/>
                  <a:pt x="9365887" y="524235"/>
                </a:cubicBezTo>
                <a:cubicBezTo>
                  <a:pt x="9371176" y="532298"/>
                  <a:pt x="9368283" y="543099"/>
                  <a:pt x="9362695" y="552832"/>
                </a:cubicBezTo>
                <a:cubicBezTo>
                  <a:pt x="9359252" y="555950"/>
                  <a:pt x="9358504" y="560133"/>
                  <a:pt x="9363892" y="562264"/>
                </a:cubicBezTo>
                <a:cubicBezTo>
                  <a:pt x="9368632" y="562646"/>
                  <a:pt x="9372722" y="561278"/>
                  <a:pt x="9374121" y="558845"/>
                </a:cubicBezTo>
                <a:cubicBezTo>
                  <a:pt x="9388837" y="530326"/>
                  <a:pt x="9401510" y="502492"/>
                  <a:pt x="9427005" y="478236"/>
                </a:cubicBezTo>
                <a:cubicBezTo>
                  <a:pt x="9423061" y="430394"/>
                  <a:pt x="9467067" y="394050"/>
                  <a:pt x="9477993" y="349101"/>
                </a:cubicBezTo>
                <a:cubicBezTo>
                  <a:pt x="9479390" y="346669"/>
                  <a:pt x="9478741" y="344919"/>
                  <a:pt x="9480138" y="342486"/>
                </a:cubicBezTo>
                <a:cubicBezTo>
                  <a:pt x="9488420" y="333817"/>
                  <a:pt x="9488719" y="316019"/>
                  <a:pt x="9508327" y="319295"/>
                </a:cubicBezTo>
                <a:cubicBezTo>
                  <a:pt x="9527934" y="322573"/>
                  <a:pt x="9522248" y="338239"/>
                  <a:pt x="9522049" y="350104"/>
                </a:cubicBezTo>
                <a:cubicBezTo>
                  <a:pt x="9523796" y="367219"/>
                  <a:pt x="9518757" y="384634"/>
                  <a:pt x="9508330" y="399919"/>
                </a:cubicBezTo>
                <a:cubicBezTo>
                  <a:pt x="9490068" y="437488"/>
                  <a:pt x="9486677" y="477951"/>
                  <a:pt x="9470463" y="514834"/>
                </a:cubicBezTo>
                <a:cubicBezTo>
                  <a:pt x="9465523" y="526319"/>
                  <a:pt x="9482339" y="534462"/>
                  <a:pt x="9480743" y="548761"/>
                </a:cubicBezTo>
                <a:cubicBezTo>
                  <a:pt x="9481191" y="562375"/>
                  <a:pt x="9485732" y="574623"/>
                  <a:pt x="9509530" y="570599"/>
                </a:cubicBezTo>
                <a:cubicBezTo>
                  <a:pt x="9522454" y="568246"/>
                  <a:pt x="9522902" y="581860"/>
                  <a:pt x="9522055" y="591976"/>
                </a:cubicBezTo>
                <a:cubicBezTo>
                  <a:pt x="9520558" y="600342"/>
                  <a:pt x="9515718" y="605894"/>
                  <a:pt x="9505589" y="603381"/>
                </a:cubicBezTo>
                <a:cubicBezTo>
                  <a:pt x="9500202" y="601248"/>
                  <a:pt x="9492119" y="598052"/>
                  <a:pt x="9486531" y="607786"/>
                </a:cubicBezTo>
                <a:cubicBezTo>
                  <a:pt x="9488577" y="607102"/>
                  <a:pt x="9491920" y="609917"/>
                  <a:pt x="9491920" y="609917"/>
                </a:cubicBezTo>
                <a:cubicBezTo>
                  <a:pt x="9530387" y="620653"/>
                  <a:pt x="9533532" y="635335"/>
                  <a:pt x="9505991" y="660273"/>
                </a:cubicBezTo>
                <a:cubicBezTo>
                  <a:pt x="9497709" y="668941"/>
                  <a:pt x="9478002" y="671598"/>
                  <a:pt x="9479847" y="682780"/>
                </a:cubicBezTo>
                <a:cubicBezTo>
                  <a:pt x="9481693" y="693961"/>
                  <a:pt x="9481494" y="705826"/>
                  <a:pt x="9482318" y="717350"/>
                </a:cubicBezTo>
                <a:lnTo>
                  <a:pt x="9490325" y="747595"/>
                </a:lnTo>
                <a:lnTo>
                  <a:pt x="9504475" y="733468"/>
                </a:lnTo>
                <a:lnTo>
                  <a:pt x="9534365" y="704955"/>
                </a:lnTo>
                <a:lnTo>
                  <a:pt x="9522307" y="698081"/>
                </a:lnTo>
                <a:cubicBezTo>
                  <a:pt x="9517568" y="697698"/>
                  <a:pt x="9518316" y="693515"/>
                  <a:pt x="9519063" y="689332"/>
                </a:cubicBezTo>
                <a:cubicBezTo>
                  <a:pt x="9525624" y="682223"/>
                  <a:pt x="9533083" y="682187"/>
                  <a:pt x="9540867" y="683027"/>
                </a:cubicBezTo>
                <a:lnTo>
                  <a:pt x="9549211" y="683829"/>
                </a:lnTo>
                <a:lnTo>
                  <a:pt x="9562731" y="642896"/>
                </a:lnTo>
                <a:cubicBezTo>
                  <a:pt x="9564825" y="610640"/>
                  <a:pt x="9588147" y="595234"/>
                  <a:pt x="9615182" y="582204"/>
                </a:cubicBezTo>
                <a:cubicBezTo>
                  <a:pt x="9630630" y="574759"/>
                  <a:pt x="9663445" y="586024"/>
                  <a:pt x="9666855" y="596880"/>
                </a:cubicBezTo>
                <a:cubicBezTo>
                  <a:pt x="9675607" y="617659"/>
                  <a:pt x="9675607" y="617659"/>
                  <a:pt x="9697888" y="604838"/>
                </a:cubicBezTo>
                <a:cubicBezTo>
                  <a:pt x="9704271" y="612178"/>
                  <a:pt x="9697437" y="617555"/>
                  <a:pt x="9693426" y="623655"/>
                </a:cubicBezTo>
                <a:cubicBezTo>
                  <a:pt x="9692383" y="626239"/>
                  <a:pt x="9686441" y="633270"/>
                  <a:pt x="9692084" y="634717"/>
                </a:cubicBezTo>
                <a:cubicBezTo>
                  <a:pt x="9722227" y="641021"/>
                  <a:pt x="9709738" y="672037"/>
                  <a:pt x="9723392" y="688371"/>
                </a:cubicBezTo>
                <a:cubicBezTo>
                  <a:pt x="9725173" y="691680"/>
                  <a:pt x="9729775" y="695711"/>
                  <a:pt x="9731556" y="699020"/>
                </a:cubicBezTo>
                <a:cubicBezTo>
                  <a:pt x="9742102" y="696020"/>
                  <a:pt x="9753248" y="676065"/>
                  <a:pt x="9757700" y="684336"/>
                </a:cubicBezTo>
                <a:cubicBezTo>
                  <a:pt x="9769424" y="701600"/>
                  <a:pt x="9801498" y="706974"/>
                  <a:pt x="9794802" y="735199"/>
                </a:cubicBezTo>
                <a:cubicBezTo>
                  <a:pt x="9787066" y="766009"/>
                  <a:pt x="9782150" y="797542"/>
                  <a:pt x="9786740" y="828660"/>
                </a:cubicBezTo>
                <a:cubicBezTo>
                  <a:pt x="9788370" y="836208"/>
                  <a:pt x="9783317" y="844892"/>
                  <a:pt x="9794602" y="847786"/>
                </a:cubicBezTo>
                <a:cubicBezTo>
                  <a:pt x="9804997" y="849026"/>
                  <a:pt x="9816582" y="843442"/>
                  <a:pt x="9823567" y="833826"/>
                </a:cubicBezTo>
                <a:cubicBezTo>
                  <a:pt x="9830702" y="819972"/>
                  <a:pt x="9835904" y="807048"/>
                  <a:pt x="9837397" y="791747"/>
                </a:cubicBezTo>
                <a:cubicBezTo>
                  <a:pt x="9838451" y="762075"/>
                  <a:pt x="9849899" y="733643"/>
                  <a:pt x="9863278" y="704279"/>
                </a:cubicBezTo>
                <a:cubicBezTo>
                  <a:pt x="9864318" y="701695"/>
                  <a:pt x="9863578" y="695803"/>
                  <a:pt x="9866401" y="696524"/>
                </a:cubicBezTo>
                <a:cubicBezTo>
                  <a:pt x="9896254" y="684220"/>
                  <a:pt x="9890474" y="659924"/>
                  <a:pt x="9894939" y="641107"/>
                </a:cubicBezTo>
                <a:cubicBezTo>
                  <a:pt x="9914286" y="550538"/>
                  <a:pt x="9954424" y="462450"/>
                  <a:pt x="9964267" y="372297"/>
                </a:cubicBezTo>
                <a:cubicBezTo>
                  <a:pt x="9965609" y="361233"/>
                  <a:pt x="9969622" y="355133"/>
                  <a:pt x="9981947" y="355442"/>
                </a:cubicBezTo>
                <a:cubicBezTo>
                  <a:pt x="9992342" y="356681"/>
                  <a:pt x="9996943" y="360714"/>
                  <a:pt x="9996643" y="369191"/>
                </a:cubicBezTo>
                <a:cubicBezTo>
                  <a:pt x="9994999" y="388732"/>
                  <a:pt x="10003902" y="405273"/>
                  <a:pt x="10011914" y="420160"/>
                </a:cubicBezTo>
                <a:cubicBezTo>
                  <a:pt x="10022598" y="440009"/>
                  <a:pt x="10022886" y="458618"/>
                  <a:pt x="10016492" y="478365"/>
                </a:cubicBezTo>
                <a:cubicBezTo>
                  <a:pt x="10012027" y="497182"/>
                  <a:pt x="10013206" y="517445"/>
                  <a:pt x="10013495" y="536055"/>
                </a:cubicBezTo>
                <a:cubicBezTo>
                  <a:pt x="10015414" y="562212"/>
                  <a:pt x="10031600" y="560660"/>
                  <a:pt x="10053581" y="556315"/>
                </a:cubicBezTo>
                <a:cubicBezTo>
                  <a:pt x="10059375" y="553522"/>
                  <a:pt x="10067099" y="549800"/>
                  <a:pt x="10070660" y="556417"/>
                </a:cubicBezTo>
                <a:cubicBezTo>
                  <a:pt x="10074221" y="563033"/>
                  <a:pt x="10065607" y="565102"/>
                  <a:pt x="10062635" y="568617"/>
                </a:cubicBezTo>
                <a:cubicBezTo>
                  <a:pt x="10052678" y="581749"/>
                  <a:pt x="10054009" y="597773"/>
                  <a:pt x="10059350" y="607697"/>
                </a:cubicBezTo>
                <a:cubicBezTo>
                  <a:pt x="10068402" y="619999"/>
                  <a:pt x="10084002" y="608316"/>
                  <a:pt x="10092767" y="602008"/>
                </a:cubicBezTo>
                <a:cubicBezTo>
                  <a:pt x="10110295" y="589393"/>
                  <a:pt x="10122182" y="575331"/>
                  <a:pt x="10121004" y="555068"/>
                </a:cubicBezTo>
                <a:cubicBezTo>
                  <a:pt x="10121154" y="550830"/>
                  <a:pt x="10119525" y="543283"/>
                  <a:pt x="10127249" y="539560"/>
                </a:cubicBezTo>
                <a:cubicBezTo>
                  <a:pt x="10133041" y="536768"/>
                  <a:pt x="10136602" y="543385"/>
                  <a:pt x="10138383" y="546693"/>
                </a:cubicBezTo>
                <a:cubicBezTo>
                  <a:pt x="10144766" y="554032"/>
                  <a:pt x="10150558" y="551240"/>
                  <a:pt x="10157391" y="545864"/>
                </a:cubicBezTo>
                <a:cubicBezTo>
                  <a:pt x="10182946" y="521049"/>
                  <a:pt x="10206569" y="497163"/>
                  <a:pt x="10211635" y="461391"/>
                </a:cubicBezTo>
                <a:cubicBezTo>
                  <a:pt x="10212827" y="454567"/>
                  <a:pt x="10214964" y="447808"/>
                  <a:pt x="10217695" y="441090"/>
                </a:cubicBezTo>
                <a:lnTo>
                  <a:pt x="10224920" y="426007"/>
                </a:lnTo>
                <a:lnTo>
                  <a:pt x="10238988" y="370717"/>
                </a:lnTo>
                <a:cubicBezTo>
                  <a:pt x="10233755" y="365793"/>
                  <a:pt x="10233755" y="365793"/>
                  <a:pt x="10233755" y="365793"/>
                </a:cubicBezTo>
                <a:cubicBezTo>
                  <a:pt x="10233755" y="365793"/>
                  <a:pt x="10239716" y="360706"/>
                  <a:pt x="10239716" y="360706"/>
                </a:cubicBezTo>
                <a:cubicBezTo>
                  <a:pt x="10234482" y="355783"/>
                  <a:pt x="10241170" y="340687"/>
                  <a:pt x="10241170" y="340687"/>
                </a:cubicBezTo>
                <a:cubicBezTo>
                  <a:pt x="10241897" y="330676"/>
                  <a:pt x="10247131" y="335600"/>
                  <a:pt x="10246404" y="345609"/>
                </a:cubicBezTo>
                <a:lnTo>
                  <a:pt x="10248315" y="348074"/>
                </a:lnTo>
                <a:lnTo>
                  <a:pt x="10245677" y="355620"/>
                </a:lnTo>
                <a:cubicBezTo>
                  <a:pt x="10248657" y="353077"/>
                  <a:pt x="10250147" y="351804"/>
                  <a:pt x="10250238" y="350554"/>
                </a:cubicBezTo>
                <a:lnTo>
                  <a:pt x="10248315" y="348074"/>
                </a:lnTo>
                <a:lnTo>
                  <a:pt x="10251963" y="337639"/>
                </a:lnTo>
                <a:cubicBezTo>
                  <a:pt x="10255773" y="317662"/>
                  <a:pt x="10254329" y="294247"/>
                  <a:pt x="10267196" y="290311"/>
                </a:cubicBezTo>
                <a:cubicBezTo>
                  <a:pt x="10266758" y="354063"/>
                  <a:pt x="10291018" y="380897"/>
                  <a:pt x="10293177" y="430551"/>
                </a:cubicBezTo>
                <a:lnTo>
                  <a:pt x="10292315" y="454327"/>
                </a:lnTo>
                <a:lnTo>
                  <a:pt x="10299396" y="475340"/>
                </a:lnTo>
                <a:cubicBezTo>
                  <a:pt x="10306217" y="497050"/>
                  <a:pt x="10311107" y="519692"/>
                  <a:pt x="10312136" y="544194"/>
                </a:cubicBezTo>
                <a:cubicBezTo>
                  <a:pt x="10337978" y="537988"/>
                  <a:pt x="10352686" y="524650"/>
                  <a:pt x="10355369" y="502525"/>
                </a:cubicBezTo>
                <a:cubicBezTo>
                  <a:pt x="10357903" y="484639"/>
                  <a:pt x="10366367" y="486810"/>
                  <a:pt x="10378391" y="495596"/>
                </a:cubicBezTo>
                <a:cubicBezTo>
                  <a:pt x="10392347" y="503452"/>
                  <a:pt x="10390855" y="518754"/>
                  <a:pt x="10397086" y="530332"/>
                </a:cubicBezTo>
                <a:cubicBezTo>
                  <a:pt x="10403168" y="546149"/>
                  <a:pt x="10407319" y="562897"/>
                  <a:pt x="10413399" y="578716"/>
                </a:cubicBezTo>
                <a:cubicBezTo>
                  <a:pt x="10416070" y="583677"/>
                  <a:pt x="10415770" y="592156"/>
                  <a:pt x="10422454" y="591018"/>
                </a:cubicBezTo>
                <a:cubicBezTo>
                  <a:pt x="10431958" y="590602"/>
                  <a:pt x="10435080" y="582848"/>
                  <a:pt x="10437161" y="577680"/>
                </a:cubicBezTo>
                <a:cubicBezTo>
                  <a:pt x="10439242" y="572509"/>
                  <a:pt x="10440434" y="565685"/>
                  <a:pt x="10442515" y="560518"/>
                </a:cubicBezTo>
                <a:cubicBezTo>
                  <a:pt x="10453525" y="517713"/>
                  <a:pt x="10465575" y="472325"/>
                  <a:pt x="10479405" y="430246"/>
                </a:cubicBezTo>
                <a:cubicBezTo>
                  <a:pt x="10486690" y="412153"/>
                  <a:pt x="10499618" y="395506"/>
                  <a:pt x="10527090" y="396848"/>
                </a:cubicBezTo>
                <a:cubicBezTo>
                  <a:pt x="10537485" y="398087"/>
                  <a:pt x="10546251" y="391780"/>
                  <a:pt x="10552194" y="384748"/>
                </a:cubicBezTo>
                <a:cubicBezTo>
                  <a:pt x="10553235" y="382165"/>
                  <a:pt x="10556206" y="378650"/>
                  <a:pt x="10557248" y="376064"/>
                </a:cubicBezTo>
                <a:cubicBezTo>
                  <a:pt x="10570764" y="369550"/>
                  <a:pt x="10587253" y="359520"/>
                  <a:pt x="10600319" y="365721"/>
                </a:cubicBezTo>
                <a:cubicBezTo>
                  <a:pt x="10613384" y="371923"/>
                  <a:pt x="10609071" y="386501"/>
                  <a:pt x="10602977" y="397770"/>
                </a:cubicBezTo>
                <a:cubicBezTo>
                  <a:pt x="10586325" y="439127"/>
                  <a:pt x="10577247" y="480999"/>
                  <a:pt x="10579454" y="525765"/>
                </a:cubicBezTo>
                <a:cubicBezTo>
                  <a:pt x="10579002" y="538482"/>
                  <a:pt x="10585535" y="541583"/>
                  <a:pt x="10596820" y="544477"/>
                </a:cubicBezTo>
                <a:cubicBezTo>
                  <a:pt x="10610927" y="548094"/>
                  <a:pt x="10612268" y="537032"/>
                  <a:pt x="10615390" y="529277"/>
                </a:cubicBezTo>
                <a:cubicBezTo>
                  <a:pt x="10622676" y="511184"/>
                  <a:pt x="10629961" y="493091"/>
                  <a:pt x="10638135" y="476651"/>
                </a:cubicBezTo>
                <a:cubicBezTo>
                  <a:pt x="10643189" y="467967"/>
                  <a:pt x="10651064" y="460006"/>
                  <a:pt x="10661308" y="465484"/>
                </a:cubicBezTo>
                <a:cubicBezTo>
                  <a:pt x="10671552" y="470962"/>
                  <a:pt x="10658035" y="477477"/>
                  <a:pt x="10654913" y="485231"/>
                </a:cubicBezTo>
                <a:cubicBezTo>
                  <a:pt x="10651941" y="488746"/>
                  <a:pt x="10649860" y="493915"/>
                  <a:pt x="10646888" y="497432"/>
                </a:cubicBezTo>
                <a:cubicBezTo>
                  <a:pt x="10631428" y="531963"/>
                  <a:pt x="10632318" y="533617"/>
                  <a:pt x="10674348" y="525861"/>
                </a:cubicBezTo>
                <a:cubicBezTo>
                  <a:pt x="10685784" y="524515"/>
                  <a:pt x="10685634" y="528754"/>
                  <a:pt x="10689195" y="535370"/>
                </a:cubicBezTo>
                <a:cubicBezTo>
                  <a:pt x="10700317" y="569590"/>
                  <a:pt x="10705796" y="602362"/>
                  <a:pt x="10681722" y="638963"/>
                </a:cubicBezTo>
                <a:cubicBezTo>
                  <a:pt x="10661509" y="673704"/>
                  <a:pt x="10651691" y="709683"/>
                  <a:pt x="10647515" y="747109"/>
                </a:cubicBezTo>
                <a:cubicBezTo>
                  <a:pt x="10642298" y="787120"/>
                  <a:pt x="10619115" y="825375"/>
                  <a:pt x="10622362" y="867556"/>
                </a:cubicBezTo>
                <a:cubicBezTo>
                  <a:pt x="10623102" y="873448"/>
                  <a:pt x="10619089" y="879550"/>
                  <a:pt x="10616117" y="883065"/>
                </a:cubicBezTo>
                <a:lnTo>
                  <a:pt x="10588768" y="941573"/>
                </a:lnTo>
                <a:lnTo>
                  <a:pt x="10640673" y="941573"/>
                </a:lnTo>
                <a:lnTo>
                  <a:pt x="10653159" y="893169"/>
                </a:lnTo>
                <a:cubicBezTo>
                  <a:pt x="10665254" y="858700"/>
                  <a:pt x="10675473" y="834207"/>
                  <a:pt x="10700504" y="790642"/>
                </a:cubicBezTo>
                <a:cubicBezTo>
                  <a:pt x="10711563" y="791519"/>
                  <a:pt x="10703220" y="806040"/>
                  <a:pt x="10714279" y="806917"/>
                </a:cubicBezTo>
                <a:cubicBezTo>
                  <a:pt x="10738470" y="737981"/>
                  <a:pt x="10747849" y="688115"/>
                  <a:pt x="10770164" y="629152"/>
                </a:cubicBezTo>
                <a:cubicBezTo>
                  <a:pt x="10781419" y="569312"/>
                  <a:pt x="10803734" y="510350"/>
                  <a:pt x="10840860" y="432317"/>
                </a:cubicBezTo>
                <a:cubicBezTo>
                  <a:pt x="10826888" y="476758"/>
                  <a:pt x="10848167" y="453140"/>
                  <a:pt x="10867570" y="439496"/>
                </a:cubicBezTo>
                <a:cubicBezTo>
                  <a:pt x="10874037" y="434948"/>
                  <a:pt x="10875914" y="424974"/>
                  <a:pt x="10882381" y="420426"/>
                </a:cubicBezTo>
                <a:cubicBezTo>
                  <a:pt x="10882381" y="420426"/>
                  <a:pt x="10886972" y="425851"/>
                  <a:pt x="10885097" y="435824"/>
                </a:cubicBezTo>
                <a:cubicBezTo>
                  <a:pt x="10885097" y="435824"/>
                  <a:pt x="10885097" y="435824"/>
                  <a:pt x="10883221" y="445797"/>
                </a:cubicBezTo>
                <a:cubicBezTo>
                  <a:pt x="10886972" y="425851"/>
                  <a:pt x="10900748" y="442126"/>
                  <a:pt x="10884060" y="471169"/>
                </a:cubicBezTo>
                <a:cubicBezTo>
                  <a:pt x="10884060" y="471169"/>
                  <a:pt x="10884060" y="471169"/>
                  <a:pt x="10873001" y="470292"/>
                </a:cubicBezTo>
                <a:cubicBezTo>
                  <a:pt x="10866534" y="474840"/>
                  <a:pt x="10864658" y="484814"/>
                  <a:pt x="10864658" y="484814"/>
                </a:cubicBezTo>
                <a:cubicBezTo>
                  <a:pt x="10853599" y="483937"/>
                  <a:pt x="10860066" y="479388"/>
                  <a:pt x="10861942" y="469416"/>
                </a:cubicBezTo>
                <a:cubicBezTo>
                  <a:pt x="10861942" y="469416"/>
                  <a:pt x="10861942" y="469416"/>
                  <a:pt x="10863818" y="459443"/>
                </a:cubicBezTo>
                <a:cubicBezTo>
                  <a:pt x="10840663" y="493033"/>
                  <a:pt x="10816473" y="561970"/>
                  <a:pt x="10825656" y="572820"/>
                </a:cubicBezTo>
                <a:cubicBezTo>
                  <a:pt x="10801466" y="641756"/>
                  <a:pt x="10761624" y="704389"/>
                  <a:pt x="10765180" y="745160"/>
                </a:cubicBezTo>
                <a:cubicBezTo>
                  <a:pt x="10751208" y="789601"/>
                  <a:pt x="10743901" y="768778"/>
                  <a:pt x="10727214" y="797821"/>
                </a:cubicBezTo>
                <a:cubicBezTo>
                  <a:pt x="10713243" y="842262"/>
                  <a:pt x="10730770" y="838591"/>
                  <a:pt x="10725142" y="868510"/>
                </a:cubicBezTo>
                <a:cubicBezTo>
                  <a:pt x="10717267" y="880538"/>
                  <a:pt x="10710893" y="892052"/>
                  <a:pt x="10705672" y="903026"/>
                </a:cubicBezTo>
                <a:lnTo>
                  <a:pt x="10700974" y="914735"/>
                </a:lnTo>
                <a:lnTo>
                  <a:pt x="10746604" y="829550"/>
                </a:lnTo>
                <a:cubicBezTo>
                  <a:pt x="10764701" y="794267"/>
                  <a:pt x="10781387" y="758624"/>
                  <a:pt x="10794547" y="722075"/>
                </a:cubicBezTo>
                <a:cubicBezTo>
                  <a:pt x="10807186" y="686820"/>
                  <a:pt x="10821607" y="654871"/>
                  <a:pt x="10863048" y="636982"/>
                </a:cubicBezTo>
                <a:cubicBezTo>
                  <a:pt x="10870771" y="633259"/>
                  <a:pt x="10876715" y="626228"/>
                  <a:pt x="10878948" y="616820"/>
                </a:cubicBezTo>
                <a:cubicBezTo>
                  <a:pt x="10885943" y="580117"/>
                  <a:pt x="10911649" y="551064"/>
                  <a:pt x="10933642" y="519632"/>
                </a:cubicBezTo>
                <a:cubicBezTo>
                  <a:pt x="10948652" y="497815"/>
                  <a:pt x="10961729" y="476930"/>
                  <a:pt x="10974808" y="456045"/>
                </a:cubicBezTo>
                <a:cubicBezTo>
                  <a:pt x="10981792" y="446429"/>
                  <a:pt x="10990707" y="435884"/>
                  <a:pt x="11004073" y="433607"/>
                </a:cubicBezTo>
                <a:cubicBezTo>
                  <a:pt x="11018329" y="432985"/>
                  <a:pt x="11032587" y="432365"/>
                  <a:pt x="11027082" y="453766"/>
                </a:cubicBezTo>
                <a:cubicBezTo>
                  <a:pt x="11015484" y="486437"/>
                  <a:pt x="11022894" y="518278"/>
                  <a:pt x="11019609" y="557359"/>
                </a:cubicBezTo>
                <a:cubicBezTo>
                  <a:pt x="11050065" y="528098"/>
                  <a:pt x="11079332" y="505659"/>
                  <a:pt x="11088109" y="472266"/>
                </a:cubicBezTo>
                <a:cubicBezTo>
                  <a:pt x="11089301" y="465442"/>
                  <a:pt x="11093313" y="459342"/>
                  <a:pt x="11101927" y="457273"/>
                </a:cubicBezTo>
                <a:cubicBezTo>
                  <a:pt x="11111433" y="456860"/>
                  <a:pt x="11110241" y="463683"/>
                  <a:pt x="11110981" y="469575"/>
                </a:cubicBezTo>
                <a:cubicBezTo>
                  <a:pt x="11113501" y="478777"/>
                  <a:pt x="11121965" y="480947"/>
                  <a:pt x="11130580" y="478879"/>
                </a:cubicBezTo>
                <a:cubicBezTo>
                  <a:pt x="11143945" y="476603"/>
                  <a:pt x="11143356" y="466470"/>
                  <a:pt x="11139795" y="459853"/>
                </a:cubicBezTo>
                <a:cubicBezTo>
                  <a:pt x="11132674" y="446622"/>
                  <a:pt x="11140548" y="438660"/>
                  <a:pt x="11152133" y="433076"/>
                </a:cubicBezTo>
                <a:cubicBezTo>
                  <a:pt x="11166690" y="423976"/>
                  <a:pt x="11184810" y="421495"/>
                  <a:pt x="11192973" y="432141"/>
                </a:cubicBezTo>
                <a:cubicBezTo>
                  <a:pt x="11199205" y="443721"/>
                  <a:pt x="11182867" y="449512"/>
                  <a:pt x="11172170" y="456750"/>
                </a:cubicBezTo>
                <a:cubicBezTo>
                  <a:pt x="11168309" y="458611"/>
                  <a:pt x="11167268" y="461196"/>
                  <a:pt x="11161476" y="463988"/>
                </a:cubicBezTo>
                <a:cubicBezTo>
                  <a:pt x="11170679" y="472051"/>
                  <a:pt x="11177662" y="462436"/>
                  <a:pt x="11185236" y="462952"/>
                </a:cubicBezTo>
                <a:cubicBezTo>
                  <a:pt x="11197562" y="463261"/>
                  <a:pt x="11209889" y="463570"/>
                  <a:pt x="11198891" y="479284"/>
                </a:cubicBezTo>
                <a:cubicBezTo>
                  <a:pt x="11194879" y="485386"/>
                  <a:pt x="11192948" y="486316"/>
                  <a:pt x="11198440" y="492002"/>
                </a:cubicBezTo>
                <a:cubicBezTo>
                  <a:pt x="11215656" y="514952"/>
                  <a:pt x="11222327" y="540902"/>
                  <a:pt x="11226177" y="566127"/>
                </a:cubicBezTo>
                <a:cubicBezTo>
                  <a:pt x="11228984" y="593938"/>
                  <a:pt x="11231793" y="621749"/>
                  <a:pt x="11245147" y="646560"/>
                </a:cubicBezTo>
                <a:cubicBezTo>
                  <a:pt x="11247818" y="651522"/>
                  <a:pt x="11250338" y="660723"/>
                  <a:pt x="11248256" y="665893"/>
                </a:cubicBezTo>
                <a:cubicBezTo>
                  <a:pt x="11234138" y="689363"/>
                  <a:pt x="11250614" y="706420"/>
                  <a:pt x="11260558" y="720376"/>
                </a:cubicBezTo>
                <a:cubicBezTo>
                  <a:pt x="11265010" y="728647"/>
                  <a:pt x="11277773" y="743326"/>
                  <a:pt x="11287128" y="747151"/>
                </a:cubicBezTo>
                <a:cubicBezTo>
                  <a:pt x="11306877" y="752215"/>
                  <a:pt x="11301824" y="760900"/>
                  <a:pt x="11298552" y="772893"/>
                </a:cubicBezTo>
                <a:cubicBezTo>
                  <a:pt x="11295429" y="780647"/>
                  <a:pt x="11291416" y="786746"/>
                  <a:pt x="11304632" y="788710"/>
                </a:cubicBezTo>
                <a:cubicBezTo>
                  <a:pt x="11307454" y="789434"/>
                  <a:pt x="11308344" y="791088"/>
                  <a:pt x="11311165" y="791812"/>
                </a:cubicBezTo>
                <a:cubicBezTo>
                  <a:pt x="11293334" y="812904"/>
                  <a:pt x="11327190" y="821585"/>
                  <a:pt x="11319904" y="839678"/>
                </a:cubicBezTo>
                <a:cubicBezTo>
                  <a:pt x="11318714" y="846501"/>
                  <a:pt x="11327027" y="852911"/>
                  <a:pt x="11332519" y="858598"/>
                </a:cubicBezTo>
                <a:cubicBezTo>
                  <a:pt x="11348995" y="875653"/>
                  <a:pt x="11348393" y="892608"/>
                  <a:pt x="11332493" y="912772"/>
                </a:cubicBezTo>
                <a:cubicBezTo>
                  <a:pt x="11314663" y="933864"/>
                  <a:pt x="11300544" y="957334"/>
                  <a:pt x="11295779" y="984629"/>
                </a:cubicBezTo>
                <a:cubicBezTo>
                  <a:pt x="11294739" y="987214"/>
                  <a:pt x="11291767" y="990728"/>
                  <a:pt x="11293548" y="994037"/>
                </a:cubicBezTo>
                <a:cubicBezTo>
                  <a:pt x="11308231" y="1034873"/>
                  <a:pt x="11277321" y="1076850"/>
                  <a:pt x="11277748" y="1118309"/>
                </a:cubicBezTo>
                <a:cubicBezTo>
                  <a:pt x="11277134" y="1162351"/>
                  <a:pt x="11264193" y="1206084"/>
                  <a:pt x="11258828" y="1250335"/>
                </a:cubicBezTo>
                <a:cubicBezTo>
                  <a:pt x="11253009" y="1307301"/>
                  <a:pt x="11232194" y="1358996"/>
                  <a:pt x="11217912" y="1413793"/>
                </a:cubicBezTo>
                <a:cubicBezTo>
                  <a:pt x="11203479" y="1472827"/>
                  <a:pt x="11206124" y="1531964"/>
                  <a:pt x="11203129" y="1589654"/>
                </a:cubicBezTo>
                <a:cubicBezTo>
                  <a:pt x="11201636" y="1604955"/>
                  <a:pt x="11199994" y="1624496"/>
                  <a:pt x="11224645" y="1625114"/>
                </a:cubicBezTo>
                <a:lnTo>
                  <a:pt x="11226658" y="1626877"/>
                </a:lnTo>
                <a:lnTo>
                  <a:pt x="11227409" y="1617352"/>
                </a:lnTo>
                <a:cubicBezTo>
                  <a:pt x="11226584" y="1610988"/>
                  <a:pt x="11223976" y="1604846"/>
                  <a:pt x="11218245" y="1599105"/>
                </a:cubicBezTo>
                <a:cubicBezTo>
                  <a:pt x="11228861" y="1583411"/>
                  <a:pt x="11199538" y="1560650"/>
                  <a:pt x="11234229" y="1545067"/>
                </a:cubicBezTo>
                <a:cubicBezTo>
                  <a:pt x="11244272" y="1540799"/>
                  <a:pt x="11236611" y="1527002"/>
                  <a:pt x="11240543" y="1517225"/>
                </a:cubicBezTo>
                <a:cubicBezTo>
                  <a:pt x="11256268" y="1478113"/>
                  <a:pt x="11251277" y="1440538"/>
                  <a:pt x="11234407" y="1404657"/>
                </a:cubicBezTo>
                <a:cubicBezTo>
                  <a:pt x="11230103" y="1392509"/>
                  <a:pt x="11232514" y="1383657"/>
                  <a:pt x="11244680" y="1376250"/>
                </a:cubicBezTo>
                <a:cubicBezTo>
                  <a:pt x="11264822" y="1386139"/>
                  <a:pt x="11270360" y="1403074"/>
                  <a:pt x="11270732" y="1425001"/>
                </a:cubicBezTo>
                <a:cubicBezTo>
                  <a:pt x="11269898" y="1451353"/>
                  <a:pt x="11283383" y="1476373"/>
                  <a:pt x="11290469" y="1501596"/>
                </a:cubicBezTo>
                <a:cubicBezTo>
                  <a:pt x="11296924" y="1519818"/>
                  <a:pt x="11297583" y="1536031"/>
                  <a:pt x="11287282" y="1555226"/>
                </a:cubicBezTo>
                <a:cubicBezTo>
                  <a:pt x="11280767" y="1567499"/>
                  <a:pt x="11279741" y="1580585"/>
                  <a:pt x="11279135" y="1593877"/>
                </a:cubicBezTo>
                <a:lnTo>
                  <a:pt x="11278955" y="1596796"/>
                </a:lnTo>
                <a:lnTo>
                  <a:pt x="11279408" y="1602048"/>
                </a:lnTo>
                <a:lnTo>
                  <a:pt x="11278587" y="1602801"/>
                </a:lnTo>
                <a:lnTo>
                  <a:pt x="11278354" y="1606597"/>
                </a:lnTo>
                <a:lnTo>
                  <a:pt x="11280039" y="1609388"/>
                </a:lnTo>
                <a:lnTo>
                  <a:pt x="11279408" y="1602048"/>
                </a:lnTo>
                <a:lnTo>
                  <a:pt x="11281838" y="1599822"/>
                </a:lnTo>
                <a:cubicBezTo>
                  <a:pt x="11283637" y="1590258"/>
                  <a:pt x="11289840" y="1585895"/>
                  <a:pt x="11288041" y="1595461"/>
                </a:cubicBezTo>
                <a:cubicBezTo>
                  <a:pt x="11288041" y="1595461"/>
                  <a:pt x="11290645" y="1610228"/>
                  <a:pt x="11284442" y="1614590"/>
                </a:cubicBezTo>
                <a:cubicBezTo>
                  <a:pt x="11284442" y="1614590"/>
                  <a:pt x="11288847" y="1619793"/>
                  <a:pt x="11288847" y="1619793"/>
                </a:cubicBezTo>
                <a:cubicBezTo>
                  <a:pt x="11288847" y="1619793"/>
                  <a:pt x="11288847" y="1619793"/>
                  <a:pt x="11282644" y="1624155"/>
                </a:cubicBezTo>
                <a:cubicBezTo>
                  <a:pt x="11285060" y="1697154"/>
                  <a:pt x="11276870" y="1769310"/>
                  <a:pt x="11244863" y="1825019"/>
                </a:cubicBezTo>
                <a:cubicBezTo>
                  <a:pt x="11258677" y="1858877"/>
                  <a:pt x="11239067" y="1925579"/>
                  <a:pt x="11225702" y="1983219"/>
                </a:cubicBezTo>
                <a:lnTo>
                  <a:pt x="11225044" y="1986289"/>
                </a:lnTo>
                <a:lnTo>
                  <a:pt x="11207068" y="1984383"/>
                </a:lnTo>
                <a:lnTo>
                  <a:pt x="11203431" y="2015541"/>
                </a:lnTo>
                <a:cubicBezTo>
                  <a:pt x="11199124" y="2044995"/>
                  <a:pt x="11180865" y="2101492"/>
                  <a:pt x="11206501" y="2069745"/>
                </a:cubicBezTo>
                <a:cubicBezTo>
                  <a:pt x="11212399" y="2063589"/>
                  <a:pt x="11206276" y="2084956"/>
                  <a:pt x="11204235" y="2092079"/>
                </a:cubicBezTo>
                <a:cubicBezTo>
                  <a:pt x="11144926" y="2306236"/>
                  <a:pt x="11099119" y="2523775"/>
                  <a:pt x="11041740" y="2738415"/>
                </a:cubicBezTo>
                <a:cubicBezTo>
                  <a:pt x="11029492" y="2781149"/>
                  <a:pt x="11003631" y="2828107"/>
                  <a:pt x="11004772" y="2881830"/>
                </a:cubicBezTo>
                <a:cubicBezTo>
                  <a:pt x="11006589" y="2889919"/>
                  <a:pt x="10986401" y="2945932"/>
                  <a:pt x="10976645" y="2951122"/>
                </a:cubicBezTo>
                <a:cubicBezTo>
                  <a:pt x="10959174" y="2954379"/>
                  <a:pt x="10952938" y="2983352"/>
                  <a:pt x="10944661" y="3019448"/>
                </a:cubicBezTo>
                <a:cubicBezTo>
                  <a:pt x="10901457" y="3191836"/>
                  <a:pt x="10865969" y="3366157"/>
                  <a:pt x="10807223" y="3542286"/>
                </a:cubicBezTo>
                <a:cubicBezTo>
                  <a:pt x="10803141" y="3556530"/>
                  <a:pt x="10801099" y="3563653"/>
                  <a:pt x="10798946" y="3578381"/>
                </a:cubicBezTo>
                <a:cubicBezTo>
                  <a:pt x="10792372" y="3630171"/>
                  <a:pt x="10784319" y="3651055"/>
                  <a:pt x="10766848" y="3654312"/>
                </a:cubicBezTo>
                <a:cubicBezTo>
                  <a:pt x="10751419" y="3650447"/>
                  <a:pt x="10735539" y="3677004"/>
                  <a:pt x="10717168" y="3741106"/>
                </a:cubicBezTo>
                <a:cubicBezTo>
                  <a:pt x="10718068" y="3680261"/>
                  <a:pt x="10730653" y="3614709"/>
                  <a:pt x="10733482" y="3554347"/>
                </a:cubicBezTo>
                <a:cubicBezTo>
                  <a:pt x="10701272" y="3637884"/>
                  <a:pt x="10682339" y="3740014"/>
                  <a:pt x="10642639" y="3806407"/>
                </a:cubicBezTo>
                <a:cubicBezTo>
                  <a:pt x="10639119" y="3782624"/>
                  <a:pt x="10653408" y="3732766"/>
                  <a:pt x="10653858" y="3702344"/>
                </a:cubicBezTo>
                <a:cubicBezTo>
                  <a:pt x="10655039" y="3622485"/>
                  <a:pt x="10641484" y="3581874"/>
                  <a:pt x="10617451" y="3568696"/>
                </a:cubicBezTo>
                <a:lnTo>
                  <a:pt x="10602075" y="3566185"/>
                </a:lnTo>
                <a:lnTo>
                  <a:pt x="10574468" y="3590234"/>
                </a:lnTo>
                <a:cubicBezTo>
                  <a:pt x="10568332" y="3592285"/>
                  <a:pt x="10567485" y="3602401"/>
                  <a:pt x="10567385" y="3608334"/>
                </a:cubicBezTo>
                <a:cubicBezTo>
                  <a:pt x="10570978" y="3636630"/>
                  <a:pt x="10562396" y="3663096"/>
                  <a:pt x="10545084" y="3684616"/>
                </a:cubicBezTo>
                <a:cubicBezTo>
                  <a:pt x="10525726" y="3706820"/>
                  <a:pt x="10512955" y="3740586"/>
                  <a:pt x="10468350" y="3731902"/>
                </a:cubicBezTo>
                <a:cubicBezTo>
                  <a:pt x="10450787" y="3727941"/>
                  <a:pt x="10438613" y="3726112"/>
                  <a:pt x="10432775" y="3710367"/>
                </a:cubicBezTo>
                <a:cubicBezTo>
                  <a:pt x="10420450" y="3677124"/>
                  <a:pt x="10418354" y="3640462"/>
                  <a:pt x="10418953" y="3604867"/>
                </a:cubicBezTo>
                <a:lnTo>
                  <a:pt x="10419630" y="3601551"/>
                </a:lnTo>
                <a:lnTo>
                  <a:pt x="10409293" y="3631533"/>
                </a:lnTo>
                <a:cubicBezTo>
                  <a:pt x="10399951" y="3657820"/>
                  <a:pt x="10389857" y="3685826"/>
                  <a:pt x="10378743" y="3717394"/>
                </a:cubicBezTo>
                <a:lnTo>
                  <a:pt x="10405304" y="3589843"/>
                </a:lnTo>
                <a:lnTo>
                  <a:pt x="10402331" y="3590267"/>
                </a:lnTo>
                <a:cubicBezTo>
                  <a:pt x="10398820" y="3592424"/>
                  <a:pt x="10396051" y="3595808"/>
                  <a:pt x="10393955" y="3599458"/>
                </a:cubicBezTo>
                <a:cubicBezTo>
                  <a:pt x="10384824" y="3618242"/>
                  <a:pt x="10375695" y="3637026"/>
                  <a:pt x="10369908" y="3658625"/>
                </a:cubicBezTo>
                <a:cubicBezTo>
                  <a:pt x="10352348" y="3735289"/>
                  <a:pt x="10305050" y="3806162"/>
                  <a:pt x="10274668" y="3879247"/>
                </a:cubicBezTo>
                <a:cubicBezTo>
                  <a:pt x="10269729" y="3890732"/>
                  <a:pt x="10258004" y="3902516"/>
                  <a:pt x="10250371" y="3912936"/>
                </a:cubicBezTo>
                <a:cubicBezTo>
                  <a:pt x="10244134" y="3920919"/>
                  <a:pt x="10237897" y="3928904"/>
                  <a:pt x="10227868" y="3920458"/>
                </a:cubicBezTo>
                <a:cubicBezTo>
                  <a:pt x="10221831" y="3916577"/>
                  <a:pt x="10216992" y="3922129"/>
                  <a:pt x="10213549" y="3925246"/>
                </a:cubicBezTo>
                <a:cubicBezTo>
                  <a:pt x="10193544" y="3945700"/>
                  <a:pt x="10179322" y="3944555"/>
                  <a:pt x="10164754" y="3923861"/>
                </a:cubicBezTo>
                <a:cubicBezTo>
                  <a:pt x="10164105" y="3922112"/>
                  <a:pt x="10160761" y="3919297"/>
                  <a:pt x="10158716" y="3919980"/>
                </a:cubicBezTo>
                <a:cubicBezTo>
                  <a:pt x="10116707" y="3918295"/>
                  <a:pt x="10128729" y="3888711"/>
                  <a:pt x="10125037" y="3866347"/>
                </a:cubicBezTo>
                <a:cubicBezTo>
                  <a:pt x="10125786" y="3862165"/>
                  <a:pt x="10126533" y="3857983"/>
                  <a:pt x="10127281" y="3853798"/>
                </a:cubicBezTo>
                <a:cubicBezTo>
                  <a:pt x="10129177" y="3821701"/>
                  <a:pt x="10117103" y="3813939"/>
                  <a:pt x="10084373" y="3824882"/>
                </a:cubicBezTo>
                <a:cubicBezTo>
                  <a:pt x="10082327" y="3825566"/>
                  <a:pt x="10080281" y="3826250"/>
                  <a:pt x="10080930" y="3828000"/>
                </a:cubicBezTo>
                <a:cubicBezTo>
                  <a:pt x="10081180" y="3853480"/>
                  <a:pt x="10041016" y="3862975"/>
                  <a:pt x="10044609" y="3891271"/>
                </a:cubicBezTo>
                <a:cubicBezTo>
                  <a:pt x="10047004" y="3910134"/>
                  <a:pt x="10038623" y="3924735"/>
                  <a:pt x="10017419" y="3935758"/>
                </a:cubicBezTo>
                <a:cubicBezTo>
                  <a:pt x="10046507" y="3939798"/>
                  <a:pt x="10055787" y="3952427"/>
                  <a:pt x="10054641" y="3980340"/>
                </a:cubicBezTo>
                <a:cubicBezTo>
                  <a:pt x="10053892" y="3984524"/>
                  <a:pt x="10053793" y="3990456"/>
                  <a:pt x="10047007" y="3990758"/>
                </a:cubicBezTo>
                <a:cubicBezTo>
                  <a:pt x="10040221" y="3991060"/>
                  <a:pt x="10040321" y="3985128"/>
                  <a:pt x="10041070" y="3980945"/>
                </a:cubicBezTo>
                <a:cubicBezTo>
                  <a:pt x="10041169" y="3975011"/>
                  <a:pt x="10041268" y="3969079"/>
                  <a:pt x="10034583" y="3963448"/>
                </a:cubicBezTo>
                <a:cubicBezTo>
                  <a:pt x="10024353" y="3966868"/>
                  <a:pt x="10024903" y="3974550"/>
                  <a:pt x="10026849" y="3979799"/>
                </a:cubicBezTo>
                <a:cubicBezTo>
                  <a:pt x="10033985" y="3999046"/>
                  <a:pt x="10032938" y="4021026"/>
                  <a:pt x="10035982" y="4041640"/>
                </a:cubicBezTo>
                <a:cubicBezTo>
                  <a:pt x="10038277" y="4066435"/>
                  <a:pt x="10031841" y="4086286"/>
                  <a:pt x="10004500" y="4099359"/>
                </a:cubicBezTo>
                <a:cubicBezTo>
                  <a:pt x="9999012" y="4103161"/>
                  <a:pt x="9992875" y="4105213"/>
                  <a:pt x="9993424" y="4112895"/>
                </a:cubicBezTo>
                <a:cubicBezTo>
                  <a:pt x="9993125" y="4130693"/>
                  <a:pt x="9978058" y="4139663"/>
                  <a:pt x="9962342" y="4146884"/>
                </a:cubicBezTo>
                <a:cubicBezTo>
                  <a:pt x="9952114" y="4150304"/>
                  <a:pt x="9907808" y="4123821"/>
                  <a:pt x="9905960" y="4112641"/>
                </a:cubicBezTo>
                <a:cubicBezTo>
                  <a:pt x="9902667" y="4066546"/>
                  <a:pt x="9899373" y="4020452"/>
                  <a:pt x="9896079" y="3974359"/>
                </a:cubicBezTo>
                <a:cubicBezTo>
                  <a:pt x="9896277" y="3962495"/>
                  <a:pt x="9901865" y="3952761"/>
                  <a:pt x="9915437" y="3952155"/>
                </a:cubicBezTo>
                <a:cubicBezTo>
                  <a:pt x="9931054" y="3950868"/>
                  <a:pt x="9928808" y="3963417"/>
                  <a:pt x="9930006" y="3972848"/>
                </a:cubicBezTo>
                <a:cubicBezTo>
                  <a:pt x="9932601" y="3979846"/>
                  <a:pt x="9929059" y="3988898"/>
                  <a:pt x="9934996" y="3998710"/>
                </a:cubicBezTo>
                <a:cubicBezTo>
                  <a:pt x="9957996" y="3961524"/>
                  <a:pt x="9959243" y="3927678"/>
                  <a:pt x="9956497" y="3889266"/>
                </a:cubicBezTo>
                <a:cubicBezTo>
                  <a:pt x="9938636" y="3903104"/>
                  <a:pt x="9941130" y="3916034"/>
                  <a:pt x="9939535" y="3930333"/>
                </a:cubicBezTo>
                <a:cubicBezTo>
                  <a:pt x="9939435" y="3936265"/>
                  <a:pt x="9936642" y="3941133"/>
                  <a:pt x="9927811" y="3942119"/>
                </a:cubicBezTo>
                <a:cubicBezTo>
                  <a:pt x="9918979" y="3943105"/>
                  <a:pt x="9911545" y="3941658"/>
                  <a:pt x="9906905" y="3935344"/>
                </a:cubicBezTo>
                <a:cubicBezTo>
                  <a:pt x="9901615" y="3927280"/>
                  <a:pt x="9907752" y="3925228"/>
                  <a:pt x="9913889" y="3923175"/>
                </a:cubicBezTo>
                <a:cubicBezTo>
                  <a:pt x="9924866" y="3915573"/>
                  <a:pt x="9922921" y="3910325"/>
                  <a:pt x="9916235" y="3904694"/>
                </a:cubicBezTo>
                <a:cubicBezTo>
                  <a:pt x="9898770" y="3894801"/>
                  <a:pt x="9900367" y="3880502"/>
                  <a:pt x="9899270" y="3865138"/>
                </a:cubicBezTo>
                <a:cubicBezTo>
                  <a:pt x="9898071" y="3855706"/>
                  <a:pt x="9901515" y="3852587"/>
                  <a:pt x="9913040" y="3852669"/>
                </a:cubicBezTo>
                <a:cubicBezTo>
                  <a:pt x="9924565" y="3852747"/>
                  <a:pt x="9920024" y="3840500"/>
                  <a:pt x="9920024" y="3840500"/>
                </a:cubicBezTo>
                <a:cubicBezTo>
                  <a:pt x="9892234" y="3839960"/>
                  <a:pt x="9894677" y="3815545"/>
                  <a:pt x="9881954" y="3806033"/>
                </a:cubicBezTo>
                <a:cubicBezTo>
                  <a:pt x="9879261" y="3804967"/>
                  <a:pt x="9879261" y="3804967"/>
                  <a:pt x="9877215" y="3805652"/>
                </a:cubicBezTo>
                <a:cubicBezTo>
                  <a:pt x="9866887" y="3815004"/>
                  <a:pt x="9881756" y="3817899"/>
                  <a:pt x="9882304" y="3825581"/>
                </a:cubicBezTo>
                <a:cubicBezTo>
                  <a:pt x="9884898" y="3832580"/>
                  <a:pt x="9882105" y="3837446"/>
                  <a:pt x="9875968" y="3839498"/>
                </a:cubicBezTo>
                <a:cubicBezTo>
                  <a:pt x="9869831" y="3841549"/>
                  <a:pt x="9866488" y="3838735"/>
                  <a:pt x="9864542" y="3833486"/>
                </a:cubicBezTo>
                <a:cubicBezTo>
                  <a:pt x="9852669" y="3813859"/>
                  <a:pt x="9855760" y="3791193"/>
                  <a:pt x="9848076" y="3764266"/>
                </a:cubicBezTo>
                <a:cubicBezTo>
                  <a:pt x="9836801" y="3789666"/>
                  <a:pt x="9827671" y="3808451"/>
                  <a:pt x="9809161" y="3820539"/>
                </a:cubicBezTo>
                <a:cubicBezTo>
                  <a:pt x="9805718" y="3823656"/>
                  <a:pt x="9805619" y="3829588"/>
                  <a:pt x="9808960" y="3832403"/>
                </a:cubicBezTo>
                <a:cubicBezTo>
                  <a:pt x="9822882" y="3851347"/>
                  <a:pt x="9808364" y="3868001"/>
                  <a:pt x="9803324" y="3885416"/>
                </a:cubicBezTo>
                <a:cubicBezTo>
                  <a:pt x="9796590" y="3923064"/>
                  <a:pt x="9754280" y="3939176"/>
                  <a:pt x="9739463" y="3973626"/>
                </a:cubicBezTo>
                <a:cubicBezTo>
                  <a:pt x="9735173" y="3986860"/>
                  <a:pt x="9719556" y="3988147"/>
                  <a:pt x="9706185" y="3976886"/>
                </a:cubicBezTo>
                <a:cubicBezTo>
                  <a:pt x="9686127" y="3959996"/>
                  <a:pt x="9659185" y="3949338"/>
                  <a:pt x="9659033" y="3917926"/>
                </a:cubicBezTo>
                <a:cubicBezTo>
                  <a:pt x="9657187" y="3906744"/>
                  <a:pt x="9641023" y="3900350"/>
                  <a:pt x="9629596" y="3894338"/>
                </a:cubicBezTo>
                <a:cubicBezTo>
                  <a:pt x="9610088" y="3885128"/>
                  <a:pt x="9603502" y="3873566"/>
                  <a:pt x="9609937" y="3853715"/>
                </a:cubicBezTo>
                <a:cubicBezTo>
                  <a:pt x="9612182" y="3841166"/>
                  <a:pt x="9617221" y="3823750"/>
                  <a:pt x="9601704" y="3819106"/>
                </a:cubicBezTo>
                <a:cubicBezTo>
                  <a:pt x="9581448" y="3814079"/>
                  <a:pt x="9570371" y="3827616"/>
                  <a:pt x="9561989" y="3842216"/>
                </a:cubicBezTo>
                <a:cubicBezTo>
                  <a:pt x="9539738" y="3875220"/>
                  <a:pt x="9517486" y="3908222"/>
                  <a:pt x="9488549" y="3935595"/>
                </a:cubicBezTo>
                <a:cubicBezTo>
                  <a:pt x="9478220" y="3944947"/>
                  <a:pt x="9470039" y="3947683"/>
                  <a:pt x="9461407" y="3936804"/>
                </a:cubicBezTo>
                <a:cubicBezTo>
                  <a:pt x="9459462" y="3931556"/>
                  <a:pt x="9456117" y="3928740"/>
                  <a:pt x="9449334" y="3929043"/>
                </a:cubicBezTo>
                <a:cubicBezTo>
                  <a:pt x="9416802" y="3928119"/>
                  <a:pt x="9405027" y="3902559"/>
                  <a:pt x="9427079" y="3881422"/>
                </a:cubicBezTo>
                <a:cubicBezTo>
                  <a:pt x="9452574" y="3857167"/>
                  <a:pt x="9468689" y="3826216"/>
                  <a:pt x="9500220" y="3805840"/>
                </a:cubicBezTo>
                <a:cubicBezTo>
                  <a:pt x="9507754" y="3801355"/>
                  <a:pt x="9509899" y="3794739"/>
                  <a:pt x="9506656" y="3785990"/>
                </a:cubicBezTo>
                <a:cubicBezTo>
                  <a:pt x="9502863" y="3769561"/>
                  <a:pt x="9517283" y="3758839"/>
                  <a:pt x="9536891" y="3762117"/>
                </a:cubicBezTo>
                <a:cubicBezTo>
                  <a:pt x="9543677" y="3761814"/>
                  <a:pt x="9551111" y="3763261"/>
                  <a:pt x="9553256" y="3756646"/>
                </a:cubicBezTo>
                <a:cubicBezTo>
                  <a:pt x="9557447" y="3749345"/>
                  <a:pt x="9552058" y="3747213"/>
                  <a:pt x="9546669" y="3745083"/>
                </a:cubicBezTo>
                <a:cubicBezTo>
                  <a:pt x="9533847" y="3741504"/>
                  <a:pt x="9533946" y="3735571"/>
                  <a:pt x="9542877" y="3728652"/>
                </a:cubicBezTo>
                <a:cubicBezTo>
                  <a:pt x="9561487" y="3710631"/>
                  <a:pt x="9538985" y="3718154"/>
                  <a:pt x="9532948" y="3714273"/>
                </a:cubicBezTo>
                <a:cubicBezTo>
                  <a:pt x="9541979" y="3701422"/>
                  <a:pt x="9554352" y="3691386"/>
                  <a:pt x="9555299" y="3675337"/>
                </a:cubicBezTo>
                <a:cubicBezTo>
                  <a:pt x="9554751" y="3667655"/>
                  <a:pt x="9563779" y="3654803"/>
                  <a:pt x="9548913" y="3651909"/>
                </a:cubicBezTo>
                <a:cubicBezTo>
                  <a:pt x="9536091" y="3648331"/>
                  <a:pt x="9517131" y="3646804"/>
                  <a:pt x="9508100" y="3659654"/>
                </a:cubicBezTo>
                <a:cubicBezTo>
                  <a:pt x="9498320" y="3676689"/>
                  <a:pt x="9475720" y="3690146"/>
                  <a:pt x="9472826" y="3700943"/>
                </a:cubicBezTo>
                <a:lnTo>
                  <a:pt x="9470481" y="3705682"/>
                </a:lnTo>
                <a:lnTo>
                  <a:pt x="9466944" y="3717985"/>
                </a:lnTo>
                <a:lnTo>
                  <a:pt x="9465299" y="3716151"/>
                </a:lnTo>
                <a:lnTo>
                  <a:pt x="9453437" y="3740119"/>
                </a:lnTo>
                <a:cubicBezTo>
                  <a:pt x="9444513" y="3751707"/>
                  <a:pt x="9434833" y="3762808"/>
                  <a:pt x="9429520" y="3776383"/>
                </a:cubicBezTo>
                <a:cubicBezTo>
                  <a:pt x="9416749" y="3810150"/>
                  <a:pt x="9381775" y="3833641"/>
                  <a:pt x="9369002" y="3867408"/>
                </a:cubicBezTo>
                <a:cubicBezTo>
                  <a:pt x="9366209" y="3872276"/>
                  <a:pt x="9358026" y="3875012"/>
                  <a:pt x="9351889" y="3877063"/>
                </a:cubicBezTo>
                <a:cubicBezTo>
                  <a:pt x="9342310" y="3882232"/>
                  <a:pt x="9327342" y="3885270"/>
                  <a:pt x="9341363" y="3898281"/>
                </a:cubicBezTo>
                <a:cubicBezTo>
                  <a:pt x="9345354" y="3902847"/>
                  <a:pt x="9340514" y="3908396"/>
                  <a:pt x="9337072" y="3911514"/>
                </a:cubicBezTo>
                <a:cubicBezTo>
                  <a:pt x="9299403" y="3933941"/>
                  <a:pt x="9295362" y="3972654"/>
                  <a:pt x="9271164" y="4000409"/>
                </a:cubicBezTo>
                <a:cubicBezTo>
                  <a:pt x="9237937" y="4041015"/>
                  <a:pt x="9228208" y="4095395"/>
                  <a:pt x="9181511" y="4130671"/>
                </a:cubicBezTo>
                <a:cubicBezTo>
                  <a:pt x="9173977" y="4135157"/>
                  <a:pt x="9169785" y="4142458"/>
                  <a:pt x="9163549" y="4150443"/>
                </a:cubicBezTo>
                <a:cubicBezTo>
                  <a:pt x="9152771" y="4146180"/>
                  <a:pt x="9149528" y="4137432"/>
                  <a:pt x="9136706" y="4133853"/>
                </a:cubicBezTo>
                <a:cubicBezTo>
                  <a:pt x="9114403" y="4129511"/>
                  <a:pt x="9100583" y="4104636"/>
                  <a:pt x="9108416" y="4082351"/>
                </a:cubicBezTo>
                <a:cubicBezTo>
                  <a:pt x="9116148" y="4066001"/>
                  <a:pt x="9131315" y="4051098"/>
                  <a:pt x="9124180" y="4031851"/>
                </a:cubicBezTo>
                <a:cubicBezTo>
                  <a:pt x="9121586" y="4024854"/>
                  <a:pt x="9131813" y="4021435"/>
                  <a:pt x="9137302" y="4017634"/>
                </a:cubicBezTo>
                <a:cubicBezTo>
                  <a:pt x="9155063" y="4009728"/>
                  <a:pt x="9163445" y="3995128"/>
                  <a:pt x="9171827" y="3980526"/>
                </a:cubicBezTo>
                <a:cubicBezTo>
                  <a:pt x="9178811" y="3968358"/>
                  <a:pt x="9180958" y="3961742"/>
                  <a:pt x="9165440" y="3957098"/>
                </a:cubicBezTo>
                <a:cubicBezTo>
                  <a:pt x="9160052" y="3954966"/>
                  <a:pt x="9156059" y="3950402"/>
                  <a:pt x="9158853" y="3945534"/>
                </a:cubicBezTo>
                <a:cubicBezTo>
                  <a:pt x="9162396" y="3936484"/>
                  <a:pt x="9170478" y="3939681"/>
                  <a:pt x="9175867" y="3941813"/>
                </a:cubicBezTo>
                <a:cubicBezTo>
                  <a:pt x="9196124" y="3946839"/>
                  <a:pt x="9201712" y="3937105"/>
                  <a:pt x="9203308" y="3922806"/>
                </a:cubicBezTo>
                <a:cubicBezTo>
                  <a:pt x="9210042" y="3885158"/>
                  <a:pt x="9219472" y="3848576"/>
                  <a:pt x="9239029" y="3814507"/>
                </a:cubicBezTo>
                <a:cubicBezTo>
                  <a:pt x="9246762" y="3798156"/>
                  <a:pt x="9226704" y="3781266"/>
                  <a:pt x="9248657" y="3766060"/>
                </a:cubicBezTo>
                <a:cubicBezTo>
                  <a:pt x="9250702" y="3765376"/>
                  <a:pt x="9244017" y="3759746"/>
                  <a:pt x="9241323" y="3758680"/>
                </a:cubicBezTo>
                <a:cubicBezTo>
                  <a:pt x="9230546" y="3754417"/>
                  <a:pt x="9222364" y="3757153"/>
                  <a:pt x="9215478" y="3763387"/>
                </a:cubicBezTo>
                <a:cubicBezTo>
                  <a:pt x="9209990" y="3767189"/>
                  <a:pt x="9201060" y="3774108"/>
                  <a:pt x="9209790" y="3779055"/>
                </a:cubicBezTo>
                <a:cubicBezTo>
                  <a:pt x="9220468" y="3789250"/>
                  <a:pt x="9211537" y="3796167"/>
                  <a:pt x="9205950" y="3805902"/>
                </a:cubicBezTo>
                <a:cubicBezTo>
                  <a:pt x="9184446" y="3834722"/>
                  <a:pt x="9154211" y="3858596"/>
                  <a:pt x="9144134" y="3893429"/>
                </a:cubicBezTo>
                <a:cubicBezTo>
                  <a:pt x="9141240" y="3904228"/>
                  <a:pt x="9131760" y="3903465"/>
                  <a:pt x="9122930" y="3904451"/>
                </a:cubicBezTo>
                <a:cubicBezTo>
                  <a:pt x="9103971" y="3902924"/>
                  <a:pt x="9095687" y="3911592"/>
                  <a:pt x="9090000" y="3927259"/>
                </a:cubicBezTo>
                <a:cubicBezTo>
                  <a:pt x="9080770" y="3951976"/>
                  <a:pt x="9066451" y="3956762"/>
                  <a:pt x="9042302" y="3941239"/>
                </a:cubicBezTo>
                <a:cubicBezTo>
                  <a:pt x="9030877" y="3935228"/>
                  <a:pt x="9031426" y="3942909"/>
                  <a:pt x="9027983" y="3946027"/>
                </a:cubicBezTo>
                <a:cubicBezTo>
                  <a:pt x="9012717" y="3966862"/>
                  <a:pt x="8997450" y="3987698"/>
                  <a:pt x="8984877" y="4009600"/>
                </a:cubicBezTo>
                <a:cubicBezTo>
                  <a:pt x="8957686" y="4054087"/>
                  <a:pt x="8922414" y="4095376"/>
                  <a:pt x="8903305" y="4143060"/>
                </a:cubicBezTo>
                <a:cubicBezTo>
                  <a:pt x="8892578" y="4176144"/>
                  <a:pt x="8863642" y="4203517"/>
                  <a:pt x="8840092" y="4233022"/>
                </a:cubicBezTo>
                <a:cubicBezTo>
                  <a:pt x="8832460" y="4243440"/>
                  <a:pt x="8829665" y="4248306"/>
                  <a:pt x="8831511" y="4259488"/>
                </a:cubicBezTo>
                <a:cubicBezTo>
                  <a:pt x="8831312" y="4271353"/>
                  <a:pt x="8839096" y="4292348"/>
                  <a:pt x="8807314" y="4287242"/>
                </a:cubicBezTo>
                <a:cubicBezTo>
                  <a:pt x="8799879" y="4285796"/>
                  <a:pt x="8793643" y="4293780"/>
                  <a:pt x="8797635" y="4298344"/>
                </a:cubicBezTo>
                <a:cubicBezTo>
                  <a:pt x="8816944" y="4319419"/>
                  <a:pt x="8794342" y="4332875"/>
                  <a:pt x="8786609" y="4349225"/>
                </a:cubicBezTo>
                <a:cubicBezTo>
                  <a:pt x="8779625" y="4361392"/>
                  <a:pt x="8771992" y="4371810"/>
                  <a:pt x="8764357" y="4382228"/>
                </a:cubicBezTo>
                <a:cubicBezTo>
                  <a:pt x="8756076" y="4390897"/>
                  <a:pt x="8749565" y="4395040"/>
                  <a:pt x="8743977" y="4394696"/>
                </a:cubicBezTo>
                <a:cubicBezTo>
                  <a:pt x="8738389" y="4394352"/>
                  <a:pt x="8733724" y="4389521"/>
                  <a:pt x="8729133" y="4380240"/>
                </a:cubicBezTo>
                <a:cubicBezTo>
                  <a:pt x="8725141" y="4375676"/>
                  <a:pt x="8725890" y="4371492"/>
                  <a:pt x="8718456" y="4370045"/>
                </a:cubicBezTo>
                <a:cubicBezTo>
                  <a:pt x="8692710" y="4368820"/>
                  <a:pt x="8675996" y="4354744"/>
                  <a:pt x="8683829" y="4332461"/>
                </a:cubicBezTo>
                <a:cubicBezTo>
                  <a:pt x="8694654" y="4293444"/>
                  <a:pt x="8705481" y="4254429"/>
                  <a:pt x="8734519" y="4221122"/>
                </a:cubicBezTo>
                <a:cubicBezTo>
                  <a:pt x="8742800" y="4212455"/>
                  <a:pt x="8751082" y="4203788"/>
                  <a:pt x="8751930" y="4193671"/>
                </a:cubicBezTo>
                <a:cubicBezTo>
                  <a:pt x="8757466" y="4146592"/>
                  <a:pt x="8779918" y="4101721"/>
                  <a:pt x="8800971" y="4059287"/>
                </a:cubicBezTo>
                <a:cubicBezTo>
                  <a:pt x="8813544" y="4037385"/>
                  <a:pt x="8823422" y="4014418"/>
                  <a:pt x="8803464" y="3991593"/>
                </a:cubicBezTo>
                <a:cubicBezTo>
                  <a:pt x="8798175" y="3983530"/>
                  <a:pt x="8801068" y="3972731"/>
                  <a:pt x="8806656" y="3962997"/>
                </a:cubicBezTo>
                <a:cubicBezTo>
                  <a:pt x="8810099" y="3959879"/>
                  <a:pt x="8810847" y="3955697"/>
                  <a:pt x="8805459" y="3953565"/>
                </a:cubicBezTo>
                <a:cubicBezTo>
                  <a:pt x="8800719" y="3953183"/>
                  <a:pt x="8796629" y="3954550"/>
                  <a:pt x="8795230" y="3956984"/>
                </a:cubicBezTo>
                <a:cubicBezTo>
                  <a:pt x="8780514" y="3985502"/>
                  <a:pt x="8767841" y="4013336"/>
                  <a:pt x="8742346" y="4037592"/>
                </a:cubicBezTo>
                <a:cubicBezTo>
                  <a:pt x="8746290" y="4085434"/>
                  <a:pt x="8702284" y="4121779"/>
                  <a:pt x="8691358" y="4166727"/>
                </a:cubicBezTo>
                <a:cubicBezTo>
                  <a:pt x="8689961" y="4169160"/>
                  <a:pt x="8690610" y="4170910"/>
                  <a:pt x="8689213" y="4173343"/>
                </a:cubicBezTo>
                <a:cubicBezTo>
                  <a:pt x="8680931" y="4182011"/>
                  <a:pt x="8680632" y="4199810"/>
                  <a:pt x="8661024" y="4196533"/>
                </a:cubicBezTo>
                <a:cubicBezTo>
                  <a:pt x="8641417" y="4193256"/>
                  <a:pt x="8647103" y="4177589"/>
                  <a:pt x="8647302" y="4165725"/>
                </a:cubicBezTo>
                <a:cubicBezTo>
                  <a:pt x="8645555" y="4148610"/>
                  <a:pt x="8650594" y="4131194"/>
                  <a:pt x="8661021" y="4115909"/>
                </a:cubicBezTo>
                <a:cubicBezTo>
                  <a:pt x="8679283" y="4078340"/>
                  <a:pt x="8682674" y="4037878"/>
                  <a:pt x="8698888" y="4000994"/>
                </a:cubicBezTo>
                <a:cubicBezTo>
                  <a:pt x="8703828" y="3989510"/>
                  <a:pt x="8687012" y="3981367"/>
                  <a:pt x="8688608" y="3967068"/>
                </a:cubicBezTo>
                <a:cubicBezTo>
                  <a:pt x="8688160" y="3953453"/>
                  <a:pt x="8683619" y="3941205"/>
                  <a:pt x="8659821" y="3945230"/>
                </a:cubicBezTo>
                <a:cubicBezTo>
                  <a:pt x="8646897" y="3947583"/>
                  <a:pt x="8646449" y="3933968"/>
                  <a:pt x="8647296" y="3923852"/>
                </a:cubicBezTo>
                <a:cubicBezTo>
                  <a:pt x="8648793" y="3915487"/>
                  <a:pt x="8653633" y="3909935"/>
                  <a:pt x="8663762" y="3912448"/>
                </a:cubicBezTo>
                <a:cubicBezTo>
                  <a:pt x="8669149" y="3914580"/>
                  <a:pt x="8677232" y="3917777"/>
                  <a:pt x="8682820" y="3908043"/>
                </a:cubicBezTo>
                <a:cubicBezTo>
                  <a:pt x="8680774" y="3908726"/>
                  <a:pt x="8677431" y="3905912"/>
                  <a:pt x="8677431" y="3905912"/>
                </a:cubicBezTo>
                <a:cubicBezTo>
                  <a:pt x="8638964" y="3895175"/>
                  <a:pt x="8635819" y="3880495"/>
                  <a:pt x="8663360" y="3855556"/>
                </a:cubicBezTo>
                <a:cubicBezTo>
                  <a:pt x="8671642" y="3846887"/>
                  <a:pt x="8691349" y="3844231"/>
                  <a:pt x="8689504" y="3833049"/>
                </a:cubicBezTo>
                <a:cubicBezTo>
                  <a:pt x="8687657" y="3821868"/>
                  <a:pt x="8687857" y="3810003"/>
                  <a:pt x="8687033" y="3798480"/>
                </a:cubicBezTo>
                <a:lnTo>
                  <a:pt x="8679026" y="3768233"/>
                </a:lnTo>
                <a:lnTo>
                  <a:pt x="8664876" y="3782360"/>
                </a:lnTo>
                <a:lnTo>
                  <a:pt x="8634986" y="3810873"/>
                </a:lnTo>
                <a:lnTo>
                  <a:pt x="8647044" y="3817748"/>
                </a:lnTo>
                <a:cubicBezTo>
                  <a:pt x="8651783" y="3818130"/>
                  <a:pt x="8651035" y="3822313"/>
                  <a:pt x="8650288" y="3826496"/>
                </a:cubicBezTo>
                <a:cubicBezTo>
                  <a:pt x="8643727" y="3833606"/>
                  <a:pt x="8636268" y="3833641"/>
                  <a:pt x="8628484" y="3832803"/>
                </a:cubicBezTo>
                <a:lnTo>
                  <a:pt x="8620140" y="3831999"/>
                </a:lnTo>
                <a:lnTo>
                  <a:pt x="8606620" y="3872932"/>
                </a:lnTo>
                <a:cubicBezTo>
                  <a:pt x="8604526" y="3905189"/>
                  <a:pt x="8581204" y="3920595"/>
                  <a:pt x="8554169" y="3933624"/>
                </a:cubicBezTo>
                <a:cubicBezTo>
                  <a:pt x="8538721" y="3941070"/>
                  <a:pt x="8505906" y="3929804"/>
                  <a:pt x="8502496" y="3918948"/>
                </a:cubicBezTo>
                <a:cubicBezTo>
                  <a:pt x="8493744" y="3898169"/>
                  <a:pt x="8493744" y="3898169"/>
                  <a:pt x="8471463" y="3910990"/>
                </a:cubicBezTo>
                <a:cubicBezTo>
                  <a:pt x="8465080" y="3903652"/>
                  <a:pt x="8471914" y="3898274"/>
                  <a:pt x="8475925" y="3892174"/>
                </a:cubicBezTo>
                <a:cubicBezTo>
                  <a:pt x="8476968" y="3889589"/>
                  <a:pt x="8482910" y="3882558"/>
                  <a:pt x="8477267" y="3881113"/>
                </a:cubicBezTo>
                <a:cubicBezTo>
                  <a:pt x="8447124" y="3874807"/>
                  <a:pt x="8459613" y="3843791"/>
                  <a:pt x="8445959" y="3827457"/>
                </a:cubicBezTo>
                <a:cubicBezTo>
                  <a:pt x="8444178" y="3824149"/>
                  <a:pt x="8439576" y="3820117"/>
                  <a:pt x="8437795" y="3816808"/>
                </a:cubicBezTo>
                <a:cubicBezTo>
                  <a:pt x="8427249" y="3819809"/>
                  <a:pt x="8416103" y="3839763"/>
                  <a:pt x="8411651" y="3831493"/>
                </a:cubicBezTo>
                <a:cubicBezTo>
                  <a:pt x="8399927" y="3814228"/>
                  <a:pt x="8367853" y="3808856"/>
                  <a:pt x="8374549" y="3780630"/>
                </a:cubicBezTo>
                <a:cubicBezTo>
                  <a:pt x="8382285" y="3749820"/>
                  <a:pt x="8387201" y="3718287"/>
                  <a:pt x="8382611" y="3687168"/>
                </a:cubicBezTo>
                <a:cubicBezTo>
                  <a:pt x="8380981" y="3679621"/>
                  <a:pt x="8386034" y="3670936"/>
                  <a:pt x="8374749" y="3668042"/>
                </a:cubicBezTo>
                <a:cubicBezTo>
                  <a:pt x="8364354" y="3666803"/>
                  <a:pt x="8352769" y="3672386"/>
                  <a:pt x="8345784" y="3682002"/>
                </a:cubicBezTo>
                <a:cubicBezTo>
                  <a:pt x="8338649" y="3695857"/>
                  <a:pt x="8333447" y="3708780"/>
                  <a:pt x="8331954" y="3724082"/>
                </a:cubicBezTo>
                <a:cubicBezTo>
                  <a:pt x="8330900" y="3753754"/>
                  <a:pt x="8319452" y="3782185"/>
                  <a:pt x="8306073" y="3811549"/>
                </a:cubicBezTo>
                <a:cubicBezTo>
                  <a:pt x="8305033" y="3814134"/>
                  <a:pt x="8305773" y="3820026"/>
                  <a:pt x="8302950" y="3819304"/>
                </a:cubicBezTo>
                <a:cubicBezTo>
                  <a:pt x="8273097" y="3831610"/>
                  <a:pt x="8278877" y="3855904"/>
                  <a:pt x="8274412" y="3874721"/>
                </a:cubicBezTo>
                <a:cubicBezTo>
                  <a:pt x="8255065" y="3965290"/>
                  <a:pt x="8214927" y="4053379"/>
                  <a:pt x="8205084" y="4143532"/>
                </a:cubicBezTo>
                <a:cubicBezTo>
                  <a:pt x="8203742" y="4154596"/>
                  <a:pt x="8199729" y="4160695"/>
                  <a:pt x="8187404" y="4160386"/>
                </a:cubicBezTo>
                <a:cubicBezTo>
                  <a:pt x="8177009" y="4159147"/>
                  <a:pt x="8172408" y="4155115"/>
                  <a:pt x="8172708" y="4146637"/>
                </a:cubicBezTo>
                <a:cubicBezTo>
                  <a:pt x="8174352" y="4127097"/>
                  <a:pt x="8165449" y="4110556"/>
                  <a:pt x="8157437" y="4095668"/>
                </a:cubicBezTo>
                <a:cubicBezTo>
                  <a:pt x="8146754" y="4075819"/>
                  <a:pt x="8146466" y="4057211"/>
                  <a:pt x="8152860" y="4037463"/>
                </a:cubicBezTo>
                <a:cubicBezTo>
                  <a:pt x="8157324" y="4018647"/>
                  <a:pt x="8156145" y="3998384"/>
                  <a:pt x="8155856" y="3979774"/>
                </a:cubicBezTo>
                <a:cubicBezTo>
                  <a:pt x="8153938" y="3953616"/>
                  <a:pt x="8137751" y="3955168"/>
                  <a:pt x="8115770" y="3959513"/>
                </a:cubicBezTo>
                <a:cubicBezTo>
                  <a:pt x="8109976" y="3962306"/>
                  <a:pt x="8102252" y="3966028"/>
                  <a:pt x="8098691" y="3959412"/>
                </a:cubicBezTo>
                <a:cubicBezTo>
                  <a:pt x="8095130" y="3952795"/>
                  <a:pt x="8103744" y="3950727"/>
                  <a:pt x="8106716" y="3947211"/>
                </a:cubicBezTo>
                <a:cubicBezTo>
                  <a:pt x="8116673" y="3934080"/>
                  <a:pt x="8115343" y="3918055"/>
                  <a:pt x="8110001" y="3908131"/>
                </a:cubicBezTo>
                <a:cubicBezTo>
                  <a:pt x="8100949" y="3895829"/>
                  <a:pt x="8085350" y="3907512"/>
                  <a:pt x="8076585" y="3913820"/>
                </a:cubicBezTo>
                <a:cubicBezTo>
                  <a:pt x="8059056" y="3926435"/>
                  <a:pt x="8047169" y="3940497"/>
                  <a:pt x="8048348" y="3960760"/>
                </a:cubicBezTo>
                <a:cubicBezTo>
                  <a:pt x="8048198" y="3964998"/>
                  <a:pt x="8049826" y="3972546"/>
                  <a:pt x="8042103" y="3976268"/>
                </a:cubicBezTo>
                <a:cubicBezTo>
                  <a:pt x="8036310" y="3979060"/>
                  <a:pt x="8032749" y="3972443"/>
                  <a:pt x="8030969" y="3969136"/>
                </a:cubicBezTo>
                <a:cubicBezTo>
                  <a:pt x="8024585" y="3961797"/>
                  <a:pt x="8018793" y="3964588"/>
                  <a:pt x="8011960" y="3969964"/>
                </a:cubicBezTo>
                <a:cubicBezTo>
                  <a:pt x="7986405" y="3994780"/>
                  <a:pt x="7962782" y="4018665"/>
                  <a:pt x="7957716" y="4054438"/>
                </a:cubicBezTo>
                <a:cubicBezTo>
                  <a:pt x="7956525" y="4061261"/>
                  <a:pt x="7954387" y="4068020"/>
                  <a:pt x="7951657" y="4074739"/>
                </a:cubicBezTo>
                <a:lnTo>
                  <a:pt x="7944432" y="4089822"/>
                </a:lnTo>
                <a:lnTo>
                  <a:pt x="7930363" y="4145113"/>
                </a:lnTo>
                <a:cubicBezTo>
                  <a:pt x="7935596" y="4150035"/>
                  <a:pt x="7935596" y="4150035"/>
                  <a:pt x="7935596" y="4150035"/>
                </a:cubicBezTo>
                <a:cubicBezTo>
                  <a:pt x="7935596" y="4150035"/>
                  <a:pt x="7929635" y="4155122"/>
                  <a:pt x="7929635" y="4155122"/>
                </a:cubicBezTo>
                <a:cubicBezTo>
                  <a:pt x="7934869" y="4160046"/>
                  <a:pt x="7928181" y="4175142"/>
                  <a:pt x="7928181" y="4175142"/>
                </a:cubicBezTo>
                <a:cubicBezTo>
                  <a:pt x="7927454" y="4185153"/>
                  <a:pt x="7922220" y="4180228"/>
                  <a:pt x="7922947" y="4170219"/>
                </a:cubicBezTo>
                <a:lnTo>
                  <a:pt x="7921036" y="4167754"/>
                </a:lnTo>
                <a:lnTo>
                  <a:pt x="7923674" y="4160208"/>
                </a:lnTo>
                <a:cubicBezTo>
                  <a:pt x="7920694" y="4162752"/>
                  <a:pt x="7919204" y="4164024"/>
                  <a:pt x="7919113" y="4165275"/>
                </a:cubicBezTo>
                <a:lnTo>
                  <a:pt x="7921036" y="4167754"/>
                </a:lnTo>
                <a:lnTo>
                  <a:pt x="7917388" y="4178190"/>
                </a:lnTo>
                <a:cubicBezTo>
                  <a:pt x="7913578" y="4198167"/>
                  <a:pt x="7915022" y="4221582"/>
                  <a:pt x="7902156" y="4225519"/>
                </a:cubicBezTo>
                <a:cubicBezTo>
                  <a:pt x="7902593" y="4161765"/>
                  <a:pt x="7878333" y="4134932"/>
                  <a:pt x="7876174" y="4085277"/>
                </a:cubicBezTo>
                <a:lnTo>
                  <a:pt x="7877036" y="4061502"/>
                </a:lnTo>
                <a:lnTo>
                  <a:pt x="7869956" y="4040488"/>
                </a:lnTo>
                <a:cubicBezTo>
                  <a:pt x="7863134" y="4018779"/>
                  <a:pt x="7858244" y="3996137"/>
                  <a:pt x="7857215" y="3971635"/>
                </a:cubicBezTo>
                <a:cubicBezTo>
                  <a:pt x="7831373" y="3977840"/>
                  <a:pt x="7816665" y="3991178"/>
                  <a:pt x="7813982" y="4013304"/>
                </a:cubicBezTo>
                <a:cubicBezTo>
                  <a:pt x="7811448" y="4031190"/>
                  <a:pt x="7802984" y="4029019"/>
                  <a:pt x="7790960" y="4020232"/>
                </a:cubicBezTo>
                <a:cubicBezTo>
                  <a:pt x="7777004" y="4012376"/>
                  <a:pt x="7778497" y="3997075"/>
                  <a:pt x="7772265" y="3985496"/>
                </a:cubicBezTo>
                <a:cubicBezTo>
                  <a:pt x="7766183" y="3969679"/>
                  <a:pt x="7762032" y="3952931"/>
                  <a:pt x="7755952" y="3937113"/>
                </a:cubicBezTo>
                <a:cubicBezTo>
                  <a:pt x="7753281" y="3932151"/>
                  <a:pt x="7753581" y="3923674"/>
                  <a:pt x="7746897" y="3924811"/>
                </a:cubicBezTo>
                <a:cubicBezTo>
                  <a:pt x="7737393" y="3925226"/>
                  <a:pt x="7734271" y="3932980"/>
                  <a:pt x="7732190" y="3938149"/>
                </a:cubicBezTo>
                <a:cubicBezTo>
                  <a:pt x="7730109" y="3943319"/>
                  <a:pt x="7728917" y="3950143"/>
                  <a:pt x="7726836" y="3955311"/>
                </a:cubicBezTo>
                <a:cubicBezTo>
                  <a:pt x="7715827" y="3998115"/>
                  <a:pt x="7703777" y="4043503"/>
                  <a:pt x="7689946" y="4085582"/>
                </a:cubicBezTo>
                <a:cubicBezTo>
                  <a:pt x="7682661" y="4103675"/>
                  <a:pt x="7669733" y="4120322"/>
                  <a:pt x="7642261" y="4118981"/>
                </a:cubicBezTo>
                <a:cubicBezTo>
                  <a:pt x="7631866" y="4117742"/>
                  <a:pt x="7623100" y="4124048"/>
                  <a:pt x="7617157" y="4131080"/>
                </a:cubicBezTo>
                <a:cubicBezTo>
                  <a:pt x="7616116" y="4133664"/>
                  <a:pt x="7613145" y="4137179"/>
                  <a:pt x="7612104" y="4139765"/>
                </a:cubicBezTo>
                <a:cubicBezTo>
                  <a:pt x="7598587" y="4146278"/>
                  <a:pt x="7582098" y="4156310"/>
                  <a:pt x="7569032" y="4150107"/>
                </a:cubicBezTo>
                <a:cubicBezTo>
                  <a:pt x="7555967" y="4143906"/>
                  <a:pt x="7560281" y="4129327"/>
                  <a:pt x="7566375" y="4118058"/>
                </a:cubicBezTo>
                <a:cubicBezTo>
                  <a:pt x="7583026" y="4076702"/>
                  <a:pt x="7592104" y="4034829"/>
                  <a:pt x="7589897" y="3990063"/>
                </a:cubicBezTo>
                <a:cubicBezTo>
                  <a:pt x="7590349" y="3977346"/>
                  <a:pt x="7583817" y="3974245"/>
                  <a:pt x="7572531" y="3971351"/>
                </a:cubicBezTo>
                <a:cubicBezTo>
                  <a:pt x="7558424" y="3967735"/>
                  <a:pt x="7557083" y="3978797"/>
                  <a:pt x="7553961" y="3986551"/>
                </a:cubicBezTo>
                <a:cubicBezTo>
                  <a:pt x="7546676" y="4004644"/>
                  <a:pt x="7539390" y="4022737"/>
                  <a:pt x="7531216" y="4039178"/>
                </a:cubicBezTo>
                <a:cubicBezTo>
                  <a:pt x="7526163" y="4047862"/>
                  <a:pt x="7518287" y="4055823"/>
                  <a:pt x="7508044" y="4050346"/>
                </a:cubicBezTo>
                <a:cubicBezTo>
                  <a:pt x="7497799" y="4044866"/>
                  <a:pt x="7511316" y="4038352"/>
                  <a:pt x="7514438" y="4030598"/>
                </a:cubicBezTo>
                <a:cubicBezTo>
                  <a:pt x="7517410" y="4027082"/>
                  <a:pt x="7519491" y="4021914"/>
                  <a:pt x="7522463" y="4018397"/>
                </a:cubicBezTo>
                <a:cubicBezTo>
                  <a:pt x="7537923" y="3983865"/>
                  <a:pt x="7537033" y="3982211"/>
                  <a:pt x="7495003" y="3989968"/>
                </a:cubicBezTo>
                <a:cubicBezTo>
                  <a:pt x="7483567" y="3991315"/>
                  <a:pt x="7483718" y="3987075"/>
                  <a:pt x="7480157" y="3980458"/>
                </a:cubicBezTo>
                <a:cubicBezTo>
                  <a:pt x="7469034" y="3946239"/>
                  <a:pt x="7463555" y="3913466"/>
                  <a:pt x="7487630" y="3876865"/>
                </a:cubicBezTo>
                <a:cubicBezTo>
                  <a:pt x="7507842" y="3842124"/>
                  <a:pt x="7517660" y="3806145"/>
                  <a:pt x="7521836" y="3768719"/>
                </a:cubicBezTo>
                <a:cubicBezTo>
                  <a:pt x="7527053" y="3728708"/>
                  <a:pt x="7550237" y="3690453"/>
                  <a:pt x="7546990" y="3648272"/>
                </a:cubicBezTo>
                <a:cubicBezTo>
                  <a:pt x="7546250" y="3642380"/>
                  <a:pt x="7550262" y="3636279"/>
                  <a:pt x="7553234" y="3632763"/>
                </a:cubicBezTo>
                <a:lnTo>
                  <a:pt x="7589497" y="3555188"/>
                </a:lnTo>
                <a:lnTo>
                  <a:pt x="7539338" y="3555188"/>
                </a:lnTo>
                <a:lnTo>
                  <a:pt x="7532620" y="3571871"/>
                </a:lnTo>
                <a:lnTo>
                  <a:pt x="7529097" y="3572631"/>
                </a:lnTo>
                <a:lnTo>
                  <a:pt x="7516192" y="3622660"/>
                </a:lnTo>
                <a:cubicBezTo>
                  <a:pt x="7504097" y="3657128"/>
                  <a:pt x="7493878" y="3681623"/>
                  <a:pt x="7468848" y="3725186"/>
                </a:cubicBezTo>
                <a:cubicBezTo>
                  <a:pt x="7457788" y="3724310"/>
                  <a:pt x="7466131" y="3709788"/>
                  <a:pt x="7455073" y="3708911"/>
                </a:cubicBezTo>
                <a:cubicBezTo>
                  <a:pt x="7430882" y="3777847"/>
                  <a:pt x="7421502" y="3827714"/>
                  <a:pt x="7399187" y="3886676"/>
                </a:cubicBezTo>
                <a:cubicBezTo>
                  <a:pt x="7387932" y="3946516"/>
                  <a:pt x="7365618" y="4005478"/>
                  <a:pt x="7328491" y="4083511"/>
                </a:cubicBezTo>
                <a:cubicBezTo>
                  <a:pt x="7342463" y="4039070"/>
                  <a:pt x="7321184" y="4062688"/>
                  <a:pt x="7301781" y="4076333"/>
                </a:cubicBezTo>
                <a:cubicBezTo>
                  <a:pt x="7295314" y="4080881"/>
                  <a:pt x="7293437" y="4090854"/>
                  <a:pt x="7286971" y="4095403"/>
                </a:cubicBezTo>
                <a:cubicBezTo>
                  <a:pt x="7286971" y="4095403"/>
                  <a:pt x="7282379" y="4089977"/>
                  <a:pt x="7284254" y="4080004"/>
                </a:cubicBezTo>
                <a:cubicBezTo>
                  <a:pt x="7284254" y="4080004"/>
                  <a:pt x="7284254" y="4080004"/>
                  <a:pt x="7286130" y="4070031"/>
                </a:cubicBezTo>
                <a:cubicBezTo>
                  <a:pt x="7282379" y="4089977"/>
                  <a:pt x="7268604" y="4073703"/>
                  <a:pt x="7285291" y="4044659"/>
                </a:cubicBezTo>
                <a:cubicBezTo>
                  <a:pt x="7285291" y="4044659"/>
                  <a:pt x="7285291" y="4044659"/>
                  <a:pt x="7296350" y="4045536"/>
                </a:cubicBezTo>
                <a:cubicBezTo>
                  <a:pt x="7302817" y="4040989"/>
                  <a:pt x="7304694" y="4031015"/>
                  <a:pt x="7304694" y="4031015"/>
                </a:cubicBezTo>
                <a:cubicBezTo>
                  <a:pt x="7315752" y="4031892"/>
                  <a:pt x="7309285" y="4036440"/>
                  <a:pt x="7307409" y="4046412"/>
                </a:cubicBezTo>
                <a:cubicBezTo>
                  <a:pt x="7307409" y="4046412"/>
                  <a:pt x="7307409" y="4046412"/>
                  <a:pt x="7305533" y="4056386"/>
                </a:cubicBezTo>
                <a:cubicBezTo>
                  <a:pt x="7328688" y="4022795"/>
                  <a:pt x="7352879" y="3953858"/>
                  <a:pt x="7343695" y="3943008"/>
                </a:cubicBezTo>
                <a:cubicBezTo>
                  <a:pt x="7367886" y="3874073"/>
                  <a:pt x="7407727" y="3811439"/>
                  <a:pt x="7404171" y="3770669"/>
                </a:cubicBezTo>
                <a:cubicBezTo>
                  <a:pt x="7418143" y="3726228"/>
                  <a:pt x="7425450" y="3747051"/>
                  <a:pt x="7442137" y="3718008"/>
                </a:cubicBezTo>
                <a:cubicBezTo>
                  <a:pt x="7456109" y="3673567"/>
                  <a:pt x="7438581" y="3677239"/>
                  <a:pt x="7444209" y="3647318"/>
                </a:cubicBezTo>
                <a:cubicBezTo>
                  <a:pt x="7452084" y="3635291"/>
                  <a:pt x="7458458" y="3623776"/>
                  <a:pt x="7463679" y="3612803"/>
                </a:cubicBezTo>
                <a:lnTo>
                  <a:pt x="7468377" y="3601093"/>
                </a:lnTo>
                <a:lnTo>
                  <a:pt x="7422748" y="3686279"/>
                </a:lnTo>
                <a:cubicBezTo>
                  <a:pt x="7404650" y="3721561"/>
                  <a:pt x="7387964" y="3757205"/>
                  <a:pt x="7374804" y="3793753"/>
                </a:cubicBezTo>
                <a:cubicBezTo>
                  <a:pt x="7362165" y="3829009"/>
                  <a:pt x="7347744" y="3860957"/>
                  <a:pt x="7306304" y="3878846"/>
                </a:cubicBezTo>
                <a:cubicBezTo>
                  <a:pt x="7298580" y="3882569"/>
                  <a:pt x="7292636" y="3889601"/>
                  <a:pt x="7290404" y="3899009"/>
                </a:cubicBezTo>
                <a:cubicBezTo>
                  <a:pt x="7283408" y="3935711"/>
                  <a:pt x="7257703" y="3964765"/>
                  <a:pt x="7235709" y="3996196"/>
                </a:cubicBezTo>
                <a:cubicBezTo>
                  <a:pt x="7220700" y="4018014"/>
                  <a:pt x="7207622" y="4038898"/>
                  <a:pt x="7194544" y="4059784"/>
                </a:cubicBezTo>
                <a:cubicBezTo>
                  <a:pt x="7187560" y="4069399"/>
                  <a:pt x="7178645" y="4079945"/>
                  <a:pt x="7165278" y="4082221"/>
                </a:cubicBezTo>
                <a:cubicBezTo>
                  <a:pt x="7151022" y="4082843"/>
                  <a:pt x="7136764" y="4083465"/>
                  <a:pt x="7142269" y="4062063"/>
                </a:cubicBezTo>
                <a:cubicBezTo>
                  <a:pt x="7153868" y="4029391"/>
                  <a:pt x="7146457" y="3997550"/>
                  <a:pt x="7149742" y="3958470"/>
                </a:cubicBezTo>
                <a:cubicBezTo>
                  <a:pt x="7119286" y="3987730"/>
                  <a:pt x="7090019" y="4010169"/>
                  <a:pt x="7081242" y="4043564"/>
                </a:cubicBezTo>
                <a:cubicBezTo>
                  <a:pt x="7080050" y="4050386"/>
                  <a:pt x="7076038" y="4056487"/>
                  <a:pt x="7067424" y="4058555"/>
                </a:cubicBezTo>
                <a:cubicBezTo>
                  <a:pt x="7057919" y="4058969"/>
                  <a:pt x="7059110" y="4052145"/>
                  <a:pt x="7058371" y="4046253"/>
                </a:cubicBezTo>
                <a:cubicBezTo>
                  <a:pt x="7055850" y="4037052"/>
                  <a:pt x="7047386" y="4034882"/>
                  <a:pt x="7038772" y="4036950"/>
                </a:cubicBezTo>
                <a:cubicBezTo>
                  <a:pt x="7025406" y="4039226"/>
                  <a:pt x="7025995" y="4049358"/>
                  <a:pt x="7029556" y="4055975"/>
                </a:cubicBezTo>
                <a:cubicBezTo>
                  <a:pt x="7036678" y="4069206"/>
                  <a:pt x="7028803" y="4077169"/>
                  <a:pt x="7017218" y="4082752"/>
                </a:cubicBezTo>
                <a:cubicBezTo>
                  <a:pt x="7002661" y="4091852"/>
                  <a:pt x="6984542" y="4094334"/>
                  <a:pt x="6976378" y="4083687"/>
                </a:cubicBezTo>
                <a:cubicBezTo>
                  <a:pt x="6970146" y="4072108"/>
                  <a:pt x="6986485" y="4066317"/>
                  <a:pt x="6997181" y="4059078"/>
                </a:cubicBezTo>
                <a:cubicBezTo>
                  <a:pt x="7001042" y="4057218"/>
                  <a:pt x="7002084" y="4054632"/>
                  <a:pt x="7007876" y="4051841"/>
                </a:cubicBezTo>
                <a:cubicBezTo>
                  <a:pt x="6998673" y="4043778"/>
                  <a:pt x="6991689" y="4053393"/>
                  <a:pt x="6984116" y="4052877"/>
                </a:cubicBezTo>
                <a:cubicBezTo>
                  <a:pt x="6971789" y="4052567"/>
                  <a:pt x="6959463" y="4052260"/>
                  <a:pt x="6970460" y="4036544"/>
                </a:cubicBezTo>
                <a:cubicBezTo>
                  <a:pt x="6974472" y="4030443"/>
                  <a:pt x="6976403" y="4029512"/>
                  <a:pt x="6970911" y="4023827"/>
                </a:cubicBezTo>
                <a:cubicBezTo>
                  <a:pt x="6953696" y="4000876"/>
                  <a:pt x="6947024" y="3974928"/>
                  <a:pt x="6943174" y="3949702"/>
                </a:cubicBezTo>
                <a:cubicBezTo>
                  <a:pt x="6940367" y="3921891"/>
                  <a:pt x="6937558" y="3894080"/>
                  <a:pt x="6924205" y="3869269"/>
                </a:cubicBezTo>
                <a:cubicBezTo>
                  <a:pt x="6921534" y="3864306"/>
                  <a:pt x="6919013" y="3855106"/>
                  <a:pt x="6921095" y="3849936"/>
                </a:cubicBezTo>
                <a:cubicBezTo>
                  <a:pt x="6935213" y="3826466"/>
                  <a:pt x="6918737" y="3809408"/>
                  <a:pt x="6908793" y="3795453"/>
                </a:cubicBezTo>
                <a:cubicBezTo>
                  <a:pt x="6904341" y="3787183"/>
                  <a:pt x="6891578" y="3772502"/>
                  <a:pt x="6882223" y="3768677"/>
                </a:cubicBezTo>
                <a:cubicBezTo>
                  <a:pt x="6862474" y="3763613"/>
                  <a:pt x="6867527" y="3754929"/>
                  <a:pt x="6870800" y="3742936"/>
                </a:cubicBezTo>
                <a:cubicBezTo>
                  <a:pt x="6873923" y="3735181"/>
                  <a:pt x="6877936" y="3729082"/>
                  <a:pt x="6864720" y="3727118"/>
                </a:cubicBezTo>
                <a:cubicBezTo>
                  <a:pt x="6861897" y="3726395"/>
                  <a:pt x="6861007" y="3724741"/>
                  <a:pt x="6858186" y="3724017"/>
                </a:cubicBezTo>
                <a:lnTo>
                  <a:pt x="6858156" y="3722228"/>
                </a:lnTo>
                <a:lnTo>
                  <a:pt x="6853710" y="3733822"/>
                </a:lnTo>
                <a:cubicBezTo>
                  <a:pt x="6836515" y="3768986"/>
                  <a:pt x="6817774" y="3803719"/>
                  <a:pt x="6803113" y="3838985"/>
                </a:cubicBezTo>
                <a:cubicBezTo>
                  <a:pt x="6798346" y="3850068"/>
                  <a:pt x="6787031" y="3861440"/>
                  <a:pt x="6779665" y="3871497"/>
                </a:cubicBezTo>
                <a:cubicBezTo>
                  <a:pt x="6773646" y="3879202"/>
                  <a:pt x="6767626" y="3886907"/>
                  <a:pt x="6757948" y="3878757"/>
                </a:cubicBezTo>
                <a:cubicBezTo>
                  <a:pt x="6752122" y="3875011"/>
                  <a:pt x="6747452" y="3880368"/>
                  <a:pt x="6744129" y="3883377"/>
                </a:cubicBezTo>
                <a:cubicBezTo>
                  <a:pt x="6724823" y="3903117"/>
                  <a:pt x="6711098" y="3902011"/>
                  <a:pt x="6697038" y="3882040"/>
                </a:cubicBezTo>
                <a:cubicBezTo>
                  <a:pt x="6696413" y="3880352"/>
                  <a:pt x="6693185" y="3877636"/>
                  <a:pt x="6691212" y="3878296"/>
                </a:cubicBezTo>
                <a:cubicBezTo>
                  <a:pt x="6650670" y="3876668"/>
                  <a:pt x="6662272" y="3848118"/>
                  <a:pt x="6658709" y="3826535"/>
                </a:cubicBezTo>
                <a:cubicBezTo>
                  <a:pt x="6659431" y="3822499"/>
                  <a:pt x="6660153" y="3818462"/>
                  <a:pt x="6660875" y="3814424"/>
                </a:cubicBezTo>
                <a:cubicBezTo>
                  <a:pt x="6662704" y="3783449"/>
                  <a:pt x="6651052" y="3775958"/>
                  <a:pt x="6619465" y="3786519"/>
                </a:cubicBezTo>
                <a:cubicBezTo>
                  <a:pt x="6617491" y="3787179"/>
                  <a:pt x="6615516" y="3787839"/>
                  <a:pt x="6616143" y="3789527"/>
                </a:cubicBezTo>
                <a:cubicBezTo>
                  <a:pt x="6616383" y="3814118"/>
                  <a:pt x="6577623" y="3823281"/>
                  <a:pt x="6581091" y="3850588"/>
                </a:cubicBezTo>
                <a:cubicBezTo>
                  <a:pt x="6583402" y="3868794"/>
                  <a:pt x="6575314" y="3882883"/>
                  <a:pt x="6554850" y="3893521"/>
                </a:cubicBezTo>
                <a:cubicBezTo>
                  <a:pt x="6582922" y="3897421"/>
                  <a:pt x="6591877" y="3909609"/>
                  <a:pt x="6590771" y="3936547"/>
                </a:cubicBezTo>
                <a:cubicBezTo>
                  <a:pt x="6590049" y="3940584"/>
                  <a:pt x="6589954" y="3946309"/>
                  <a:pt x="6583404" y="3946600"/>
                </a:cubicBezTo>
                <a:cubicBezTo>
                  <a:pt x="6576856" y="3946892"/>
                  <a:pt x="6576952" y="3941167"/>
                  <a:pt x="6577675" y="3937130"/>
                </a:cubicBezTo>
                <a:cubicBezTo>
                  <a:pt x="6577770" y="3931404"/>
                  <a:pt x="6577866" y="3925679"/>
                  <a:pt x="6571414" y="3920245"/>
                </a:cubicBezTo>
                <a:cubicBezTo>
                  <a:pt x="6561542" y="3923545"/>
                  <a:pt x="6562073" y="3930959"/>
                  <a:pt x="6563951" y="3936024"/>
                </a:cubicBezTo>
                <a:cubicBezTo>
                  <a:pt x="6570838" y="3954598"/>
                  <a:pt x="6569827" y="3975811"/>
                  <a:pt x="6572765" y="3995705"/>
                </a:cubicBezTo>
                <a:cubicBezTo>
                  <a:pt x="6574980" y="4019634"/>
                  <a:pt x="6568768" y="4038792"/>
                  <a:pt x="6542382" y="4051408"/>
                </a:cubicBezTo>
                <a:cubicBezTo>
                  <a:pt x="6537086" y="4055077"/>
                  <a:pt x="6531163" y="4057058"/>
                  <a:pt x="6531693" y="4064472"/>
                </a:cubicBezTo>
                <a:cubicBezTo>
                  <a:pt x="6531405" y="4081648"/>
                  <a:pt x="6516864" y="4090305"/>
                  <a:pt x="6501697" y="4097274"/>
                </a:cubicBezTo>
                <a:cubicBezTo>
                  <a:pt x="6491826" y="4100574"/>
                  <a:pt x="6449067" y="4075015"/>
                  <a:pt x="6447285" y="4064226"/>
                </a:cubicBezTo>
                <a:cubicBezTo>
                  <a:pt x="6444106" y="4019741"/>
                  <a:pt x="6440927" y="3975258"/>
                  <a:pt x="6437748" y="3930775"/>
                </a:cubicBezTo>
                <a:cubicBezTo>
                  <a:pt x="6437939" y="3919324"/>
                  <a:pt x="6443332" y="3909931"/>
                  <a:pt x="6456430" y="3909346"/>
                </a:cubicBezTo>
                <a:cubicBezTo>
                  <a:pt x="6471501" y="3908104"/>
                  <a:pt x="6469334" y="3920215"/>
                  <a:pt x="6470490" y="3929317"/>
                </a:cubicBezTo>
                <a:cubicBezTo>
                  <a:pt x="6472994" y="3936070"/>
                  <a:pt x="6469576" y="3944805"/>
                  <a:pt x="6475306" y="3954275"/>
                </a:cubicBezTo>
                <a:cubicBezTo>
                  <a:pt x="6497503" y="3918387"/>
                  <a:pt x="6498706" y="3885724"/>
                  <a:pt x="6496056" y="3848654"/>
                </a:cubicBezTo>
                <a:cubicBezTo>
                  <a:pt x="6478819" y="3862008"/>
                  <a:pt x="6481226" y="3874487"/>
                  <a:pt x="6479687" y="3888286"/>
                </a:cubicBezTo>
                <a:cubicBezTo>
                  <a:pt x="6479590" y="3894012"/>
                  <a:pt x="6476895" y="3898709"/>
                  <a:pt x="6468372" y="3899660"/>
                </a:cubicBezTo>
                <a:cubicBezTo>
                  <a:pt x="6459848" y="3900612"/>
                  <a:pt x="6452674" y="3899216"/>
                  <a:pt x="6448196" y="3893122"/>
                </a:cubicBezTo>
                <a:cubicBezTo>
                  <a:pt x="6443091" y="3885340"/>
                  <a:pt x="6449014" y="3883359"/>
                  <a:pt x="6454936" y="3881379"/>
                </a:cubicBezTo>
                <a:cubicBezTo>
                  <a:pt x="6465530" y="3874042"/>
                  <a:pt x="6463652" y="3868977"/>
                  <a:pt x="6457200" y="3863543"/>
                </a:cubicBezTo>
                <a:cubicBezTo>
                  <a:pt x="6440345" y="3853995"/>
                  <a:pt x="6441887" y="3840196"/>
                  <a:pt x="6440827" y="3825369"/>
                </a:cubicBezTo>
                <a:cubicBezTo>
                  <a:pt x="6439671" y="3816266"/>
                  <a:pt x="6442994" y="3813256"/>
                  <a:pt x="6454117" y="3813334"/>
                </a:cubicBezTo>
                <a:cubicBezTo>
                  <a:pt x="6465239" y="3813411"/>
                  <a:pt x="6460857" y="3801591"/>
                  <a:pt x="6460857" y="3801591"/>
                </a:cubicBezTo>
                <a:cubicBezTo>
                  <a:pt x="6434037" y="3801069"/>
                  <a:pt x="6436395" y="3777508"/>
                  <a:pt x="6424117" y="3768328"/>
                </a:cubicBezTo>
                <a:cubicBezTo>
                  <a:pt x="6421518" y="3767299"/>
                  <a:pt x="6421518" y="3767299"/>
                  <a:pt x="6419543" y="3767960"/>
                </a:cubicBezTo>
                <a:cubicBezTo>
                  <a:pt x="6409576" y="3776985"/>
                  <a:pt x="6423926" y="3779779"/>
                  <a:pt x="6424454" y="3787194"/>
                </a:cubicBezTo>
                <a:cubicBezTo>
                  <a:pt x="6426958" y="3793948"/>
                  <a:pt x="6424262" y="3798643"/>
                  <a:pt x="6418340" y="3800623"/>
                </a:cubicBezTo>
                <a:cubicBezTo>
                  <a:pt x="6412417" y="3802604"/>
                  <a:pt x="6409191" y="3799888"/>
                  <a:pt x="6407313" y="3794822"/>
                </a:cubicBezTo>
                <a:cubicBezTo>
                  <a:pt x="6395854" y="3775881"/>
                  <a:pt x="6398838" y="3754007"/>
                  <a:pt x="6391422" y="3728020"/>
                </a:cubicBezTo>
                <a:cubicBezTo>
                  <a:pt x="6380541" y="3752533"/>
                  <a:pt x="6371730" y="3770662"/>
                  <a:pt x="6353867" y="3782326"/>
                </a:cubicBezTo>
                <a:cubicBezTo>
                  <a:pt x="6350543" y="3785336"/>
                  <a:pt x="6350448" y="3791061"/>
                  <a:pt x="6353673" y="3793778"/>
                </a:cubicBezTo>
                <a:cubicBezTo>
                  <a:pt x="6367108" y="3812059"/>
                  <a:pt x="6353097" y="3828131"/>
                  <a:pt x="6348233" y="3844938"/>
                </a:cubicBezTo>
                <a:cubicBezTo>
                  <a:pt x="6341735" y="3881272"/>
                  <a:pt x="6300903" y="3896820"/>
                  <a:pt x="6286603" y="3930067"/>
                </a:cubicBezTo>
                <a:cubicBezTo>
                  <a:pt x="6282463" y="3942839"/>
                  <a:pt x="6267392" y="3944081"/>
                  <a:pt x="6254487" y="3933214"/>
                </a:cubicBezTo>
                <a:cubicBezTo>
                  <a:pt x="6235130" y="3916913"/>
                  <a:pt x="6209129" y="3906627"/>
                  <a:pt x="6208983" y="3876313"/>
                </a:cubicBezTo>
                <a:cubicBezTo>
                  <a:pt x="6207201" y="3865521"/>
                  <a:pt x="6191601" y="3859351"/>
                  <a:pt x="6180574" y="3853549"/>
                </a:cubicBezTo>
                <a:cubicBezTo>
                  <a:pt x="6161747" y="3844661"/>
                  <a:pt x="6155391" y="3833502"/>
                  <a:pt x="6161601" y="3814345"/>
                </a:cubicBezTo>
                <a:cubicBezTo>
                  <a:pt x="6163768" y="3802233"/>
                  <a:pt x="6168630" y="3785427"/>
                  <a:pt x="6153656" y="3780945"/>
                </a:cubicBezTo>
                <a:cubicBezTo>
                  <a:pt x="6134107" y="3776093"/>
                  <a:pt x="6123417" y="3789156"/>
                  <a:pt x="6115328" y="3803247"/>
                </a:cubicBezTo>
                <a:cubicBezTo>
                  <a:pt x="6093854" y="3835098"/>
                  <a:pt x="6072380" y="3866948"/>
                  <a:pt x="6044453" y="3893364"/>
                </a:cubicBezTo>
                <a:cubicBezTo>
                  <a:pt x="6034485" y="3902390"/>
                  <a:pt x="6026590" y="3905031"/>
                  <a:pt x="6018260" y="3894531"/>
                </a:cubicBezTo>
                <a:cubicBezTo>
                  <a:pt x="6016382" y="3889466"/>
                  <a:pt x="6013154" y="3886748"/>
                  <a:pt x="6006608" y="3887041"/>
                </a:cubicBezTo>
                <a:cubicBezTo>
                  <a:pt x="5975212" y="3886150"/>
                  <a:pt x="5963849" y="3861483"/>
                  <a:pt x="5985130" y="3841084"/>
                </a:cubicBezTo>
                <a:cubicBezTo>
                  <a:pt x="6009734" y="3817675"/>
                  <a:pt x="6025287" y="3787805"/>
                  <a:pt x="6055716" y="3768142"/>
                </a:cubicBezTo>
                <a:cubicBezTo>
                  <a:pt x="6062987" y="3763813"/>
                  <a:pt x="6065058" y="3757428"/>
                  <a:pt x="6061928" y="3748985"/>
                </a:cubicBezTo>
                <a:cubicBezTo>
                  <a:pt x="6058268" y="3733130"/>
                  <a:pt x="6072184" y="3722783"/>
                  <a:pt x="6091106" y="3725946"/>
                </a:cubicBezTo>
                <a:cubicBezTo>
                  <a:pt x="6097655" y="3725653"/>
                  <a:pt x="6104830" y="3727050"/>
                  <a:pt x="6106900" y="3720666"/>
                </a:cubicBezTo>
                <a:cubicBezTo>
                  <a:pt x="6110944" y="3713620"/>
                  <a:pt x="6105743" y="3711563"/>
                  <a:pt x="6100544" y="3709507"/>
                </a:cubicBezTo>
                <a:cubicBezTo>
                  <a:pt x="6088169" y="3706053"/>
                  <a:pt x="6088265" y="3700327"/>
                  <a:pt x="6096884" y="3693649"/>
                </a:cubicBezTo>
                <a:cubicBezTo>
                  <a:pt x="6114844" y="3676259"/>
                  <a:pt x="6093127" y="3683519"/>
                  <a:pt x="6087302" y="3679773"/>
                </a:cubicBezTo>
                <a:cubicBezTo>
                  <a:pt x="6096016" y="3667371"/>
                  <a:pt x="6107958" y="3657686"/>
                  <a:pt x="6108872" y="3642197"/>
                </a:cubicBezTo>
                <a:cubicBezTo>
                  <a:pt x="6108343" y="3634784"/>
                  <a:pt x="6117056" y="3622381"/>
                  <a:pt x="6102709" y="3619587"/>
                </a:cubicBezTo>
                <a:cubicBezTo>
                  <a:pt x="6090335" y="3616134"/>
                  <a:pt x="6072037" y="3614660"/>
                  <a:pt x="6063321" y="3627061"/>
                </a:cubicBezTo>
                <a:cubicBezTo>
                  <a:pt x="6053883" y="3643502"/>
                  <a:pt x="6032072" y="3656488"/>
                  <a:pt x="6029279" y="3666909"/>
                </a:cubicBezTo>
                <a:cubicBezTo>
                  <a:pt x="6024851" y="3696858"/>
                  <a:pt x="5997742" y="3713512"/>
                  <a:pt x="5987486" y="3739714"/>
                </a:cubicBezTo>
                <a:cubicBezTo>
                  <a:pt x="5975161" y="3772301"/>
                  <a:pt x="5941408" y="3794973"/>
                  <a:pt x="5929082" y="3827558"/>
                </a:cubicBezTo>
                <a:cubicBezTo>
                  <a:pt x="5926387" y="3832258"/>
                  <a:pt x="5918490" y="3834898"/>
                  <a:pt x="5912567" y="3836877"/>
                </a:cubicBezTo>
                <a:cubicBezTo>
                  <a:pt x="5903322" y="3841865"/>
                  <a:pt x="5888877" y="3844798"/>
                  <a:pt x="5902408" y="3857354"/>
                </a:cubicBezTo>
                <a:cubicBezTo>
                  <a:pt x="5906260" y="3861760"/>
                  <a:pt x="5901589" y="3867115"/>
                  <a:pt x="5898268" y="3870125"/>
                </a:cubicBezTo>
                <a:cubicBezTo>
                  <a:pt x="5861914" y="3891768"/>
                  <a:pt x="5858015" y="3929129"/>
                  <a:pt x="5834662" y="3955914"/>
                </a:cubicBezTo>
                <a:cubicBezTo>
                  <a:pt x="5802595" y="3995101"/>
                  <a:pt x="5793206" y="4047583"/>
                  <a:pt x="5748140" y="4081627"/>
                </a:cubicBezTo>
                <a:cubicBezTo>
                  <a:pt x="5740869" y="4085956"/>
                  <a:pt x="5736824" y="4093002"/>
                  <a:pt x="5730805" y="4100708"/>
                </a:cubicBezTo>
                <a:cubicBezTo>
                  <a:pt x="5720404" y="4096594"/>
                  <a:pt x="5717274" y="4088151"/>
                  <a:pt x="5704900" y="4084698"/>
                </a:cubicBezTo>
                <a:cubicBezTo>
                  <a:pt x="5683376" y="4080507"/>
                  <a:pt x="5670039" y="4056500"/>
                  <a:pt x="5677598" y="4034995"/>
                </a:cubicBezTo>
                <a:cubicBezTo>
                  <a:pt x="5685060" y="4019215"/>
                  <a:pt x="5699697" y="4004833"/>
                  <a:pt x="5692812" y="3986259"/>
                </a:cubicBezTo>
                <a:cubicBezTo>
                  <a:pt x="5690308" y="3979505"/>
                  <a:pt x="5700178" y="3976206"/>
                  <a:pt x="5705475" y="3972537"/>
                </a:cubicBezTo>
                <a:cubicBezTo>
                  <a:pt x="5722616" y="3964908"/>
                  <a:pt x="5730705" y="3950818"/>
                  <a:pt x="5738794" y="3936726"/>
                </a:cubicBezTo>
                <a:cubicBezTo>
                  <a:pt x="5745534" y="3924983"/>
                  <a:pt x="5747606" y="3918598"/>
                  <a:pt x="5732631" y="3914116"/>
                </a:cubicBezTo>
                <a:cubicBezTo>
                  <a:pt x="5727430" y="3912059"/>
                  <a:pt x="5723577" y="3907654"/>
                  <a:pt x="5726274" y="3902956"/>
                </a:cubicBezTo>
                <a:cubicBezTo>
                  <a:pt x="5729692" y="3894223"/>
                  <a:pt x="5737492" y="3897308"/>
                  <a:pt x="5742693" y="3899365"/>
                </a:cubicBezTo>
                <a:cubicBezTo>
                  <a:pt x="5762243" y="3904215"/>
                  <a:pt x="5767636" y="3894822"/>
                  <a:pt x="5769176" y="3881022"/>
                </a:cubicBezTo>
                <a:cubicBezTo>
                  <a:pt x="5775674" y="3844690"/>
                  <a:pt x="5784775" y="3809386"/>
                  <a:pt x="5803649" y="3776506"/>
                </a:cubicBezTo>
                <a:cubicBezTo>
                  <a:pt x="5811112" y="3760726"/>
                  <a:pt x="5791754" y="3744426"/>
                  <a:pt x="5812941" y="3729751"/>
                </a:cubicBezTo>
                <a:cubicBezTo>
                  <a:pt x="5814914" y="3729091"/>
                  <a:pt x="5808463" y="3723658"/>
                  <a:pt x="5805863" y="3722629"/>
                </a:cubicBezTo>
                <a:cubicBezTo>
                  <a:pt x="5795462" y="3718515"/>
                  <a:pt x="5787566" y="3721155"/>
                  <a:pt x="5780920" y="3727172"/>
                </a:cubicBezTo>
                <a:cubicBezTo>
                  <a:pt x="5775624" y="3730840"/>
                  <a:pt x="5767006" y="3737518"/>
                  <a:pt x="5775431" y="3742292"/>
                </a:cubicBezTo>
                <a:cubicBezTo>
                  <a:pt x="5785736" y="3752130"/>
                  <a:pt x="5777118" y="3758808"/>
                  <a:pt x="5771725" y="3768201"/>
                </a:cubicBezTo>
                <a:cubicBezTo>
                  <a:pt x="5750972" y="3796015"/>
                  <a:pt x="5721794" y="3819055"/>
                  <a:pt x="5712069" y="3852671"/>
                </a:cubicBezTo>
                <a:cubicBezTo>
                  <a:pt x="5709276" y="3863093"/>
                  <a:pt x="5700127" y="3862356"/>
                  <a:pt x="5691605" y="3863308"/>
                </a:cubicBezTo>
                <a:cubicBezTo>
                  <a:pt x="5673308" y="3861835"/>
                  <a:pt x="5665314" y="3870200"/>
                  <a:pt x="5659825" y="3885320"/>
                </a:cubicBezTo>
                <a:cubicBezTo>
                  <a:pt x="5650918" y="3909172"/>
                  <a:pt x="5637100" y="3913793"/>
                  <a:pt x="5613794" y="3898811"/>
                </a:cubicBezTo>
                <a:cubicBezTo>
                  <a:pt x="5602767" y="3893010"/>
                  <a:pt x="5603298" y="3900423"/>
                  <a:pt x="5599976" y="3903432"/>
                </a:cubicBezTo>
                <a:cubicBezTo>
                  <a:pt x="5585242" y="3923539"/>
                  <a:pt x="5570508" y="3943648"/>
                  <a:pt x="5558375" y="3964784"/>
                </a:cubicBezTo>
                <a:cubicBezTo>
                  <a:pt x="5532134" y="4007718"/>
                  <a:pt x="5498093" y="4047564"/>
                  <a:pt x="5479652" y="4093584"/>
                </a:cubicBezTo>
                <a:cubicBezTo>
                  <a:pt x="5469301" y="4125511"/>
                  <a:pt x="5441374" y="4151928"/>
                  <a:pt x="5418647" y="4180402"/>
                </a:cubicBezTo>
                <a:cubicBezTo>
                  <a:pt x="5411281" y="4190456"/>
                  <a:pt x="5408584" y="4195152"/>
                  <a:pt x="5410366" y="4205944"/>
                </a:cubicBezTo>
                <a:cubicBezTo>
                  <a:pt x="5410173" y="4217395"/>
                  <a:pt x="5417685" y="4237656"/>
                  <a:pt x="5387013" y="4232729"/>
                </a:cubicBezTo>
                <a:cubicBezTo>
                  <a:pt x="5379839" y="4231333"/>
                  <a:pt x="5373821" y="4239038"/>
                  <a:pt x="5377673" y="4243443"/>
                </a:cubicBezTo>
                <a:cubicBezTo>
                  <a:pt x="5396308" y="4263781"/>
                  <a:pt x="5374497" y="4276767"/>
                  <a:pt x="5367032" y="4292546"/>
                </a:cubicBezTo>
                <a:cubicBezTo>
                  <a:pt x="5360292" y="4304288"/>
                  <a:pt x="5352926" y="4314342"/>
                  <a:pt x="5345558" y="4324396"/>
                </a:cubicBezTo>
                <a:cubicBezTo>
                  <a:pt x="5337565" y="4332762"/>
                  <a:pt x="5331282" y="4336761"/>
                  <a:pt x="5325890" y="4336429"/>
                </a:cubicBezTo>
                <a:cubicBezTo>
                  <a:pt x="5320496" y="4336097"/>
                  <a:pt x="5315994" y="4331434"/>
                  <a:pt x="5311563" y="4322478"/>
                </a:cubicBezTo>
                <a:cubicBezTo>
                  <a:pt x="5307711" y="4318073"/>
                  <a:pt x="5308434" y="4314035"/>
                  <a:pt x="5301259" y="4312639"/>
                </a:cubicBezTo>
                <a:cubicBezTo>
                  <a:pt x="5276413" y="4311457"/>
                  <a:pt x="5260283" y="4297873"/>
                  <a:pt x="5267842" y="4276368"/>
                </a:cubicBezTo>
                <a:cubicBezTo>
                  <a:pt x="5278288" y="4238714"/>
                  <a:pt x="5288737" y="4201061"/>
                  <a:pt x="5316761" y="4168918"/>
                </a:cubicBezTo>
                <a:cubicBezTo>
                  <a:pt x="5324753" y="4160553"/>
                  <a:pt x="5332745" y="4152189"/>
                  <a:pt x="5333564" y="4142425"/>
                </a:cubicBezTo>
                <a:cubicBezTo>
                  <a:pt x="5338907" y="4096990"/>
                  <a:pt x="5360575" y="4053688"/>
                  <a:pt x="5380892" y="4012735"/>
                </a:cubicBezTo>
                <a:cubicBezTo>
                  <a:pt x="5393026" y="3991600"/>
                  <a:pt x="5402560" y="3969434"/>
                  <a:pt x="5383298" y="3947406"/>
                </a:cubicBezTo>
                <a:cubicBezTo>
                  <a:pt x="5378195" y="3939626"/>
                  <a:pt x="5380986" y="3929203"/>
                  <a:pt x="5386380" y="3919808"/>
                </a:cubicBezTo>
                <a:cubicBezTo>
                  <a:pt x="5389702" y="3916800"/>
                  <a:pt x="5390423" y="3912764"/>
                  <a:pt x="5385224" y="3910707"/>
                </a:cubicBezTo>
                <a:cubicBezTo>
                  <a:pt x="5380649" y="3910338"/>
                  <a:pt x="5376702" y="3911658"/>
                  <a:pt x="5375352" y="3914006"/>
                </a:cubicBezTo>
                <a:cubicBezTo>
                  <a:pt x="5361150" y="3941528"/>
                  <a:pt x="5348921" y="3968390"/>
                  <a:pt x="5324315" y="3991799"/>
                </a:cubicBezTo>
                <a:cubicBezTo>
                  <a:pt x="5328121" y="4037971"/>
                  <a:pt x="5285652" y="4073044"/>
                  <a:pt x="5275109" y="4116423"/>
                </a:cubicBezTo>
                <a:cubicBezTo>
                  <a:pt x="5273760" y="4118771"/>
                  <a:pt x="5274386" y="4120460"/>
                  <a:pt x="5273038" y="4122808"/>
                </a:cubicBezTo>
                <a:cubicBezTo>
                  <a:pt x="5265045" y="4131173"/>
                  <a:pt x="5264757" y="4148350"/>
                  <a:pt x="5245834" y="4145188"/>
                </a:cubicBezTo>
                <a:cubicBezTo>
                  <a:pt x="5226911" y="4142025"/>
                  <a:pt x="5232399" y="4126906"/>
                  <a:pt x="5232591" y="4115456"/>
                </a:cubicBezTo>
                <a:cubicBezTo>
                  <a:pt x="5230905" y="4098939"/>
                  <a:pt x="5235768" y="4082131"/>
                  <a:pt x="5245831" y="4067381"/>
                </a:cubicBezTo>
                <a:cubicBezTo>
                  <a:pt x="5263454" y="4031124"/>
                  <a:pt x="5266727" y="3992075"/>
                  <a:pt x="5282376" y="3956479"/>
                </a:cubicBezTo>
                <a:cubicBezTo>
                  <a:pt x="5287142" y="3945396"/>
                  <a:pt x="5270914" y="3937538"/>
                  <a:pt x="5272454" y="3923738"/>
                </a:cubicBezTo>
                <a:cubicBezTo>
                  <a:pt x="5272022" y="3910598"/>
                  <a:pt x="5267639" y="3898779"/>
                  <a:pt x="5244672" y="3902662"/>
                </a:cubicBezTo>
                <a:cubicBezTo>
                  <a:pt x="5232201" y="3904933"/>
                  <a:pt x="5231767" y="3891794"/>
                  <a:pt x="5232585" y="3882032"/>
                </a:cubicBezTo>
                <a:cubicBezTo>
                  <a:pt x="5234031" y="3873958"/>
                  <a:pt x="5238700" y="3868601"/>
                  <a:pt x="5248476" y="3871026"/>
                </a:cubicBezTo>
                <a:cubicBezTo>
                  <a:pt x="5253675" y="3873084"/>
                  <a:pt x="5261475" y="3876169"/>
                  <a:pt x="5266868" y="3866774"/>
                </a:cubicBezTo>
                <a:cubicBezTo>
                  <a:pt x="5264894" y="3867434"/>
                  <a:pt x="5261668" y="3864718"/>
                  <a:pt x="5261668" y="3864718"/>
                </a:cubicBezTo>
                <a:cubicBezTo>
                  <a:pt x="5224544" y="3854356"/>
                  <a:pt x="5221509" y="3840188"/>
                  <a:pt x="5248088" y="3816121"/>
                </a:cubicBezTo>
                <a:cubicBezTo>
                  <a:pt x="5256082" y="3807755"/>
                  <a:pt x="5275099" y="3805192"/>
                  <a:pt x="5273319" y="3794400"/>
                </a:cubicBezTo>
                <a:cubicBezTo>
                  <a:pt x="5271537" y="3783610"/>
                  <a:pt x="5271729" y="3772159"/>
                  <a:pt x="5270935" y="3761038"/>
                </a:cubicBezTo>
                <a:lnTo>
                  <a:pt x="5263208" y="3731848"/>
                </a:lnTo>
                <a:lnTo>
                  <a:pt x="5249551" y="3745483"/>
                </a:lnTo>
                <a:lnTo>
                  <a:pt x="5220706" y="3772999"/>
                </a:lnTo>
                <a:lnTo>
                  <a:pt x="5232342" y="3779634"/>
                </a:lnTo>
                <a:cubicBezTo>
                  <a:pt x="5236916" y="3780003"/>
                  <a:pt x="5236194" y="3784039"/>
                  <a:pt x="5235472" y="3788076"/>
                </a:cubicBezTo>
                <a:cubicBezTo>
                  <a:pt x="5229141" y="3794938"/>
                  <a:pt x="5221942" y="3794972"/>
                  <a:pt x="5214431" y="3794162"/>
                </a:cubicBezTo>
                <a:lnTo>
                  <a:pt x="5206379" y="3793388"/>
                </a:lnTo>
                <a:lnTo>
                  <a:pt x="5193330" y="3832891"/>
                </a:lnTo>
                <a:cubicBezTo>
                  <a:pt x="5191310" y="3864021"/>
                  <a:pt x="5168803" y="3878888"/>
                  <a:pt x="5142713" y="3891463"/>
                </a:cubicBezTo>
                <a:cubicBezTo>
                  <a:pt x="5127803" y="3898649"/>
                  <a:pt x="5096135" y="3887776"/>
                  <a:pt x="5092844" y="3877300"/>
                </a:cubicBezTo>
                <a:cubicBezTo>
                  <a:pt x="5084397" y="3857246"/>
                  <a:pt x="5084397" y="3857246"/>
                  <a:pt x="5062895" y="3869619"/>
                </a:cubicBezTo>
                <a:cubicBezTo>
                  <a:pt x="5056735" y="3862537"/>
                  <a:pt x="5063330" y="3857347"/>
                  <a:pt x="5067201" y="3851461"/>
                </a:cubicBezTo>
                <a:cubicBezTo>
                  <a:pt x="5068207" y="3848966"/>
                  <a:pt x="5073942" y="3842181"/>
                  <a:pt x="5068496" y="3840785"/>
                </a:cubicBezTo>
                <a:cubicBezTo>
                  <a:pt x="5039405" y="3834701"/>
                  <a:pt x="5051458" y="3804768"/>
                  <a:pt x="5038281" y="3789005"/>
                </a:cubicBezTo>
                <a:cubicBezTo>
                  <a:pt x="5036562" y="3785812"/>
                  <a:pt x="5032122" y="3781921"/>
                  <a:pt x="5030403" y="3778728"/>
                </a:cubicBezTo>
                <a:cubicBezTo>
                  <a:pt x="5020227" y="3781623"/>
                  <a:pt x="5009468" y="3800881"/>
                  <a:pt x="5005172" y="3792899"/>
                </a:cubicBezTo>
                <a:cubicBezTo>
                  <a:pt x="4993858" y="3776237"/>
                  <a:pt x="4962904" y="3771053"/>
                  <a:pt x="4969366" y="3743813"/>
                </a:cubicBezTo>
                <a:cubicBezTo>
                  <a:pt x="4976831" y="3714079"/>
                  <a:pt x="4981575" y="3683647"/>
                  <a:pt x="4977147" y="3653615"/>
                </a:cubicBezTo>
                <a:cubicBezTo>
                  <a:pt x="4975573" y="3646332"/>
                  <a:pt x="4980450" y="3637950"/>
                  <a:pt x="4969559" y="3635158"/>
                </a:cubicBezTo>
                <a:cubicBezTo>
                  <a:pt x="4959527" y="3633961"/>
                  <a:pt x="4948346" y="3639350"/>
                  <a:pt x="4941606" y="3648630"/>
                </a:cubicBezTo>
                <a:cubicBezTo>
                  <a:pt x="4934720" y="3662001"/>
                  <a:pt x="4929700" y="3674473"/>
                  <a:pt x="4928259" y="3689240"/>
                </a:cubicBezTo>
                <a:cubicBezTo>
                  <a:pt x="4927242" y="3717875"/>
                  <a:pt x="4916193" y="3745314"/>
                  <a:pt x="4903281" y="3773652"/>
                </a:cubicBezTo>
                <a:cubicBezTo>
                  <a:pt x="4902277" y="3776146"/>
                  <a:pt x="4902992" y="3781833"/>
                  <a:pt x="4900268" y="3781135"/>
                </a:cubicBezTo>
                <a:cubicBezTo>
                  <a:pt x="4871457" y="3793011"/>
                  <a:pt x="4877035" y="3816458"/>
                  <a:pt x="4872728" y="3834617"/>
                </a:cubicBezTo>
                <a:cubicBezTo>
                  <a:pt x="4854055" y="3922022"/>
                  <a:pt x="4815319" y="4007035"/>
                  <a:pt x="4805820" y="4094039"/>
                </a:cubicBezTo>
                <a:cubicBezTo>
                  <a:pt x="4804525" y="4104716"/>
                  <a:pt x="4800653" y="4110602"/>
                  <a:pt x="4788758" y="4110304"/>
                </a:cubicBezTo>
                <a:cubicBezTo>
                  <a:pt x="4778727" y="4109108"/>
                  <a:pt x="4774285" y="4105217"/>
                  <a:pt x="4774575" y="4097036"/>
                </a:cubicBezTo>
                <a:cubicBezTo>
                  <a:pt x="4776161" y="4078177"/>
                  <a:pt x="4767569" y="4062215"/>
                  <a:pt x="4759837" y="4047847"/>
                </a:cubicBezTo>
                <a:cubicBezTo>
                  <a:pt x="4749527" y="4028691"/>
                  <a:pt x="4749249" y="4010733"/>
                  <a:pt x="4755421" y="3991675"/>
                </a:cubicBezTo>
                <a:cubicBezTo>
                  <a:pt x="4759728" y="3973516"/>
                  <a:pt x="4758590" y="3953960"/>
                  <a:pt x="4758312" y="3936000"/>
                </a:cubicBezTo>
                <a:cubicBezTo>
                  <a:pt x="4756460" y="3910757"/>
                  <a:pt x="4740839" y="3912255"/>
                  <a:pt x="4719625" y="3916447"/>
                </a:cubicBezTo>
                <a:cubicBezTo>
                  <a:pt x="4714034" y="3919143"/>
                  <a:pt x="4706579" y="3922735"/>
                  <a:pt x="4703143" y="3916350"/>
                </a:cubicBezTo>
                <a:cubicBezTo>
                  <a:pt x="4699706" y="3909964"/>
                  <a:pt x="4708020" y="3907968"/>
                  <a:pt x="4710888" y="3904575"/>
                </a:cubicBezTo>
                <a:cubicBezTo>
                  <a:pt x="4720498" y="3891903"/>
                  <a:pt x="4719213" y="3876438"/>
                  <a:pt x="4714058" y="3866860"/>
                </a:cubicBezTo>
                <a:cubicBezTo>
                  <a:pt x="4705322" y="3854988"/>
                  <a:pt x="4690268" y="3866264"/>
                  <a:pt x="4681809" y="3872351"/>
                </a:cubicBezTo>
                <a:cubicBezTo>
                  <a:pt x="4664894" y="3884525"/>
                  <a:pt x="4653420" y="3898096"/>
                  <a:pt x="4654558" y="3917651"/>
                </a:cubicBezTo>
                <a:cubicBezTo>
                  <a:pt x="4654413" y="3921741"/>
                  <a:pt x="4655985" y="3929025"/>
                  <a:pt x="4648532" y="3932618"/>
                </a:cubicBezTo>
                <a:cubicBezTo>
                  <a:pt x="4642941" y="3935312"/>
                  <a:pt x="4639505" y="3928927"/>
                  <a:pt x="4637787" y="3925734"/>
                </a:cubicBezTo>
                <a:cubicBezTo>
                  <a:pt x="4631626" y="3918652"/>
                  <a:pt x="4626037" y="3921345"/>
                  <a:pt x="4619441" y="3926534"/>
                </a:cubicBezTo>
                <a:cubicBezTo>
                  <a:pt x="4594780" y="3950482"/>
                  <a:pt x="4571981" y="3973534"/>
                  <a:pt x="4567094" y="4008057"/>
                </a:cubicBezTo>
                <a:cubicBezTo>
                  <a:pt x="4565942" y="4014642"/>
                  <a:pt x="4563880" y="4021165"/>
                  <a:pt x="4561245" y="4027649"/>
                </a:cubicBezTo>
                <a:lnTo>
                  <a:pt x="4554272" y="4042205"/>
                </a:lnTo>
                <a:lnTo>
                  <a:pt x="4540695" y="4095564"/>
                </a:lnTo>
                <a:cubicBezTo>
                  <a:pt x="4545745" y="4100315"/>
                  <a:pt x="4545745" y="4100315"/>
                  <a:pt x="4545745" y="4100315"/>
                </a:cubicBezTo>
                <a:cubicBezTo>
                  <a:pt x="4545745" y="4100315"/>
                  <a:pt x="4539993" y="4105225"/>
                  <a:pt x="4539993" y="4105225"/>
                </a:cubicBezTo>
                <a:cubicBezTo>
                  <a:pt x="4545043" y="4109976"/>
                  <a:pt x="4538589" y="4124544"/>
                  <a:pt x="4538589" y="4124544"/>
                </a:cubicBezTo>
                <a:cubicBezTo>
                  <a:pt x="4537887" y="4134205"/>
                  <a:pt x="4532836" y="4129454"/>
                  <a:pt x="4533539" y="4119793"/>
                </a:cubicBezTo>
                <a:lnTo>
                  <a:pt x="4531695" y="4117415"/>
                </a:lnTo>
                <a:lnTo>
                  <a:pt x="4534239" y="4110133"/>
                </a:lnTo>
                <a:cubicBezTo>
                  <a:pt x="4531364" y="4112587"/>
                  <a:pt x="4529925" y="4113815"/>
                  <a:pt x="4529838" y="4115022"/>
                </a:cubicBezTo>
                <a:lnTo>
                  <a:pt x="4531695" y="4117415"/>
                </a:lnTo>
                <a:lnTo>
                  <a:pt x="4528173" y="4127486"/>
                </a:lnTo>
                <a:cubicBezTo>
                  <a:pt x="4524496" y="4146765"/>
                  <a:pt x="4525890" y="4169362"/>
                  <a:pt x="4513473" y="4173161"/>
                </a:cubicBezTo>
                <a:cubicBezTo>
                  <a:pt x="4513895" y="4111636"/>
                  <a:pt x="4490482" y="4085738"/>
                  <a:pt x="4488399" y="4037819"/>
                </a:cubicBezTo>
                <a:lnTo>
                  <a:pt x="4489230" y="4014874"/>
                </a:lnTo>
                <a:lnTo>
                  <a:pt x="4482397" y="3994594"/>
                </a:lnTo>
                <a:cubicBezTo>
                  <a:pt x="4475814" y="3973643"/>
                  <a:pt x="4471095" y="3951791"/>
                  <a:pt x="4470103" y="3928145"/>
                </a:cubicBezTo>
                <a:cubicBezTo>
                  <a:pt x="4445162" y="3934134"/>
                  <a:pt x="4430968" y="3947006"/>
                  <a:pt x="4428379" y="3968360"/>
                </a:cubicBezTo>
                <a:cubicBezTo>
                  <a:pt x="4425934" y="3985621"/>
                  <a:pt x="4417765" y="3983525"/>
                  <a:pt x="4406161" y="3975045"/>
                </a:cubicBezTo>
                <a:cubicBezTo>
                  <a:pt x="4392693" y="3967465"/>
                  <a:pt x="4394133" y="3952697"/>
                  <a:pt x="4388120" y="3941524"/>
                </a:cubicBezTo>
                <a:cubicBezTo>
                  <a:pt x="4382249" y="3926258"/>
                  <a:pt x="4378243" y="3910095"/>
                  <a:pt x="4372376" y="3894830"/>
                </a:cubicBezTo>
                <a:cubicBezTo>
                  <a:pt x="4369798" y="3890040"/>
                  <a:pt x="4370088" y="3881860"/>
                  <a:pt x="4363637" y="3882957"/>
                </a:cubicBezTo>
                <a:cubicBezTo>
                  <a:pt x="4354465" y="3883358"/>
                  <a:pt x="4351452" y="3890842"/>
                  <a:pt x="4349444" y="3895830"/>
                </a:cubicBezTo>
                <a:cubicBezTo>
                  <a:pt x="4347435" y="3900819"/>
                  <a:pt x="4346285" y="3907404"/>
                  <a:pt x="4344277" y="3912392"/>
                </a:cubicBezTo>
                <a:cubicBezTo>
                  <a:pt x="4333652" y="3953701"/>
                  <a:pt x="4322023" y="3997504"/>
                  <a:pt x="4308675" y="4038113"/>
                </a:cubicBezTo>
                <a:cubicBezTo>
                  <a:pt x="4301645" y="4055574"/>
                  <a:pt x="4289168" y="4071640"/>
                  <a:pt x="4262656" y="4070345"/>
                </a:cubicBezTo>
                <a:cubicBezTo>
                  <a:pt x="4252624" y="4069149"/>
                  <a:pt x="4244164" y="4075236"/>
                  <a:pt x="4238430" y="4082022"/>
                </a:cubicBezTo>
                <a:cubicBezTo>
                  <a:pt x="4237424" y="4084515"/>
                  <a:pt x="4234557" y="4087907"/>
                  <a:pt x="4233552" y="4090403"/>
                </a:cubicBezTo>
                <a:cubicBezTo>
                  <a:pt x="4220508" y="4096689"/>
                  <a:pt x="4204594" y="4106370"/>
                  <a:pt x="4191985" y="4100384"/>
                </a:cubicBezTo>
                <a:cubicBezTo>
                  <a:pt x="4179376" y="4094399"/>
                  <a:pt x="4183540" y="4080330"/>
                  <a:pt x="4189421" y="4069454"/>
                </a:cubicBezTo>
                <a:cubicBezTo>
                  <a:pt x="4205490" y="4029543"/>
                  <a:pt x="4214251" y="3989133"/>
                  <a:pt x="4212122" y="3945930"/>
                </a:cubicBezTo>
                <a:cubicBezTo>
                  <a:pt x="4212557" y="3933658"/>
                  <a:pt x="4206253" y="3930665"/>
                  <a:pt x="4195362" y="3927872"/>
                </a:cubicBezTo>
                <a:cubicBezTo>
                  <a:pt x="4181747" y="3924382"/>
                  <a:pt x="4180453" y="3935058"/>
                  <a:pt x="4177440" y="3942541"/>
                </a:cubicBezTo>
                <a:cubicBezTo>
                  <a:pt x="4170409" y="3960002"/>
                  <a:pt x="4163378" y="3977464"/>
                  <a:pt x="4155489" y="3993329"/>
                </a:cubicBezTo>
                <a:cubicBezTo>
                  <a:pt x="4150613" y="4001710"/>
                  <a:pt x="4143012" y="4009394"/>
                  <a:pt x="4133127" y="4004107"/>
                </a:cubicBezTo>
                <a:cubicBezTo>
                  <a:pt x="4123240" y="3998819"/>
                  <a:pt x="4136285" y="3992532"/>
                  <a:pt x="4139297" y="3985049"/>
                </a:cubicBezTo>
                <a:cubicBezTo>
                  <a:pt x="4142166" y="3981657"/>
                  <a:pt x="4144174" y="3976668"/>
                  <a:pt x="4147043" y="3973275"/>
                </a:cubicBezTo>
                <a:cubicBezTo>
                  <a:pt x="4161963" y="3939948"/>
                  <a:pt x="4161103" y="3938353"/>
                  <a:pt x="4120542" y="3945838"/>
                </a:cubicBezTo>
                <a:cubicBezTo>
                  <a:pt x="4109505" y="3947138"/>
                  <a:pt x="4109650" y="3943047"/>
                  <a:pt x="4106214" y="3936661"/>
                </a:cubicBezTo>
                <a:cubicBezTo>
                  <a:pt x="4095480" y="3903637"/>
                  <a:pt x="4090192" y="3872008"/>
                  <a:pt x="4113426" y="3836686"/>
                </a:cubicBezTo>
                <a:cubicBezTo>
                  <a:pt x="4132933" y="3803159"/>
                  <a:pt x="4142407" y="3768437"/>
                  <a:pt x="4146437" y="3732319"/>
                </a:cubicBezTo>
                <a:cubicBezTo>
                  <a:pt x="4151472" y="3693704"/>
                  <a:pt x="4173846" y="3656786"/>
                  <a:pt x="4170712" y="3616078"/>
                </a:cubicBezTo>
                <a:cubicBezTo>
                  <a:pt x="4169998" y="3610391"/>
                  <a:pt x="4173870" y="3604504"/>
                  <a:pt x="4176739" y="3601110"/>
                </a:cubicBezTo>
                <a:lnTo>
                  <a:pt x="4198205" y="3555188"/>
                </a:lnTo>
                <a:lnTo>
                  <a:pt x="4150322" y="3555188"/>
                </a:lnTo>
                <a:lnTo>
                  <a:pt x="4140991" y="3591360"/>
                </a:lnTo>
                <a:cubicBezTo>
                  <a:pt x="4129318" y="3624624"/>
                  <a:pt x="4119456" y="3648263"/>
                  <a:pt x="4095301" y="3690305"/>
                </a:cubicBezTo>
                <a:cubicBezTo>
                  <a:pt x="4084626" y="3689460"/>
                  <a:pt x="4092678" y="3675445"/>
                  <a:pt x="4082006" y="3674599"/>
                </a:cubicBezTo>
                <a:cubicBezTo>
                  <a:pt x="4058660" y="3741127"/>
                  <a:pt x="4049608" y="3789252"/>
                  <a:pt x="4028074" y="3846155"/>
                </a:cubicBezTo>
                <a:cubicBezTo>
                  <a:pt x="4017210" y="3903905"/>
                  <a:pt x="3995676" y="3960807"/>
                  <a:pt x="3959847" y="4036115"/>
                </a:cubicBezTo>
                <a:cubicBezTo>
                  <a:pt x="3973330" y="3993226"/>
                  <a:pt x="3952796" y="4016019"/>
                  <a:pt x="3934071" y="4029187"/>
                </a:cubicBezTo>
                <a:cubicBezTo>
                  <a:pt x="3927830" y="4033576"/>
                  <a:pt x="3926019" y="4043201"/>
                  <a:pt x="3919779" y="4047590"/>
                </a:cubicBezTo>
                <a:cubicBezTo>
                  <a:pt x="3919779" y="4047590"/>
                  <a:pt x="3915346" y="4042355"/>
                  <a:pt x="3917156" y="4032730"/>
                </a:cubicBezTo>
                <a:cubicBezTo>
                  <a:pt x="3917156" y="4032730"/>
                  <a:pt x="3917156" y="4032730"/>
                  <a:pt x="3918968" y="4023105"/>
                </a:cubicBezTo>
                <a:cubicBezTo>
                  <a:pt x="3915346" y="4042355"/>
                  <a:pt x="3902052" y="4026648"/>
                  <a:pt x="3918157" y="3998619"/>
                </a:cubicBezTo>
                <a:cubicBezTo>
                  <a:pt x="3918157" y="3998619"/>
                  <a:pt x="3918157" y="3998619"/>
                  <a:pt x="3928829" y="3999466"/>
                </a:cubicBezTo>
                <a:cubicBezTo>
                  <a:pt x="3935071" y="3995077"/>
                  <a:pt x="3936881" y="3985452"/>
                  <a:pt x="3936881" y="3985452"/>
                </a:cubicBezTo>
                <a:cubicBezTo>
                  <a:pt x="3947554" y="3986298"/>
                  <a:pt x="3941312" y="3990687"/>
                  <a:pt x="3939502" y="4000312"/>
                </a:cubicBezTo>
                <a:cubicBezTo>
                  <a:pt x="3939502" y="4000312"/>
                  <a:pt x="3939502" y="4000312"/>
                  <a:pt x="3937691" y="4009937"/>
                </a:cubicBezTo>
                <a:cubicBezTo>
                  <a:pt x="3960038" y="3977519"/>
                  <a:pt x="3983382" y="3910991"/>
                  <a:pt x="3974518" y="3900519"/>
                </a:cubicBezTo>
                <a:cubicBezTo>
                  <a:pt x="3997864" y="3833992"/>
                  <a:pt x="4036314" y="3773545"/>
                  <a:pt x="4032883" y="3734200"/>
                </a:cubicBezTo>
                <a:cubicBezTo>
                  <a:pt x="4046366" y="3691311"/>
                  <a:pt x="4053418" y="3711406"/>
                  <a:pt x="4069522" y="3683377"/>
                </a:cubicBezTo>
                <a:cubicBezTo>
                  <a:pt x="4083006" y="3640489"/>
                  <a:pt x="4066091" y="3644033"/>
                  <a:pt x="4071522" y="3615158"/>
                </a:cubicBezTo>
                <a:cubicBezTo>
                  <a:pt x="4079122" y="3603550"/>
                  <a:pt x="4085274" y="3592437"/>
                  <a:pt x="4090312" y="3581847"/>
                </a:cubicBezTo>
                <a:lnTo>
                  <a:pt x="4094847" y="3570547"/>
                </a:lnTo>
                <a:lnTo>
                  <a:pt x="4050810" y="3652757"/>
                </a:lnTo>
                <a:cubicBezTo>
                  <a:pt x="4033345" y="3686807"/>
                  <a:pt x="4017242" y="3721206"/>
                  <a:pt x="4004542" y="3756478"/>
                </a:cubicBezTo>
                <a:cubicBezTo>
                  <a:pt x="3992344" y="3790502"/>
                  <a:pt x="3978427" y="3821334"/>
                  <a:pt x="3938435" y="3838598"/>
                </a:cubicBezTo>
                <a:cubicBezTo>
                  <a:pt x="3930981" y="3842191"/>
                  <a:pt x="3925245" y="3848977"/>
                  <a:pt x="3923090" y="3858056"/>
                </a:cubicBezTo>
                <a:cubicBezTo>
                  <a:pt x="3916339" y="3893477"/>
                  <a:pt x="3891532" y="3921516"/>
                  <a:pt x="3870308" y="3951849"/>
                </a:cubicBezTo>
                <a:cubicBezTo>
                  <a:pt x="3855821" y="3972904"/>
                  <a:pt x="3843201" y="3993060"/>
                  <a:pt x="3830579" y="4013216"/>
                </a:cubicBezTo>
                <a:cubicBezTo>
                  <a:pt x="3823839" y="4022495"/>
                  <a:pt x="3815235" y="4032673"/>
                  <a:pt x="3802336" y="4034869"/>
                </a:cubicBezTo>
                <a:cubicBezTo>
                  <a:pt x="3788577" y="4035470"/>
                  <a:pt x="3774818" y="4036069"/>
                  <a:pt x="3780130" y="4015415"/>
                </a:cubicBezTo>
                <a:cubicBezTo>
                  <a:pt x="3791323" y="3983885"/>
                  <a:pt x="3784172" y="3953155"/>
                  <a:pt x="3787342" y="3915440"/>
                </a:cubicBezTo>
                <a:cubicBezTo>
                  <a:pt x="3757950" y="3943679"/>
                  <a:pt x="3729705" y="3965334"/>
                  <a:pt x="3721234" y="3997562"/>
                </a:cubicBezTo>
                <a:cubicBezTo>
                  <a:pt x="3720085" y="4004147"/>
                  <a:pt x="3716212" y="4010034"/>
                  <a:pt x="3707899" y="4012030"/>
                </a:cubicBezTo>
                <a:cubicBezTo>
                  <a:pt x="3698726" y="4012430"/>
                  <a:pt x="3699876" y="4005844"/>
                  <a:pt x="3699162" y="4000158"/>
                </a:cubicBezTo>
                <a:cubicBezTo>
                  <a:pt x="3696729" y="3991277"/>
                  <a:pt x="3688562" y="3989184"/>
                  <a:pt x="3680248" y="3991180"/>
                </a:cubicBezTo>
                <a:cubicBezTo>
                  <a:pt x="3667349" y="3993376"/>
                  <a:pt x="3667917" y="4003155"/>
                  <a:pt x="3671354" y="4009540"/>
                </a:cubicBezTo>
                <a:cubicBezTo>
                  <a:pt x="3678227" y="4022309"/>
                  <a:pt x="3670628" y="4029994"/>
                  <a:pt x="3659448" y="4035382"/>
                </a:cubicBezTo>
                <a:cubicBezTo>
                  <a:pt x="3645399" y="4044164"/>
                  <a:pt x="3627912" y="4046559"/>
                  <a:pt x="3620033" y="4036284"/>
                </a:cubicBezTo>
                <a:cubicBezTo>
                  <a:pt x="3614020" y="4025109"/>
                  <a:pt x="3629787" y="4019521"/>
                  <a:pt x="3640110" y="4012535"/>
                </a:cubicBezTo>
                <a:cubicBezTo>
                  <a:pt x="3643836" y="4010739"/>
                  <a:pt x="3644842" y="4008244"/>
                  <a:pt x="3650431" y="4005550"/>
                </a:cubicBezTo>
                <a:cubicBezTo>
                  <a:pt x="3641550" y="3997769"/>
                  <a:pt x="3634810" y="4007048"/>
                  <a:pt x="3627501" y="4006550"/>
                </a:cubicBezTo>
                <a:cubicBezTo>
                  <a:pt x="3615605" y="4006251"/>
                  <a:pt x="3603709" y="4005954"/>
                  <a:pt x="3614322" y="3990787"/>
                </a:cubicBezTo>
                <a:cubicBezTo>
                  <a:pt x="3618194" y="3984900"/>
                  <a:pt x="3620058" y="3984001"/>
                  <a:pt x="3614758" y="3978514"/>
                </a:cubicBezTo>
                <a:cubicBezTo>
                  <a:pt x="3598143" y="3956366"/>
                  <a:pt x="3591705" y="3931323"/>
                  <a:pt x="3587990" y="3906978"/>
                </a:cubicBezTo>
                <a:cubicBezTo>
                  <a:pt x="3585281" y="3880139"/>
                  <a:pt x="3582570" y="3853300"/>
                  <a:pt x="3569683" y="3829355"/>
                </a:cubicBezTo>
                <a:cubicBezTo>
                  <a:pt x="3567105" y="3824566"/>
                  <a:pt x="3564672" y="3815686"/>
                  <a:pt x="3566681" y="3810698"/>
                </a:cubicBezTo>
                <a:cubicBezTo>
                  <a:pt x="3580307" y="3788047"/>
                  <a:pt x="3564406" y="3771586"/>
                  <a:pt x="3554809" y="3758118"/>
                </a:cubicBezTo>
                <a:cubicBezTo>
                  <a:pt x="3550513" y="3750136"/>
                  <a:pt x="3538196" y="3735969"/>
                  <a:pt x="3529168" y="3732277"/>
                </a:cubicBezTo>
                <a:cubicBezTo>
                  <a:pt x="3510108" y="3727390"/>
                  <a:pt x="3514985" y="3719009"/>
                  <a:pt x="3518143" y="3707435"/>
                </a:cubicBezTo>
                <a:cubicBezTo>
                  <a:pt x="3521156" y="3699951"/>
                  <a:pt x="3525029" y="3694065"/>
                  <a:pt x="3512275" y="3692170"/>
                </a:cubicBezTo>
                <a:cubicBezTo>
                  <a:pt x="3509552" y="3691472"/>
                  <a:pt x="3508692" y="3689875"/>
                  <a:pt x="3505970" y="3689177"/>
                </a:cubicBezTo>
                <a:cubicBezTo>
                  <a:pt x="3514574" y="3678999"/>
                  <a:pt x="3510708" y="3671816"/>
                  <a:pt x="3505569" y="3664994"/>
                </a:cubicBezTo>
                <a:lnTo>
                  <a:pt x="3499450" y="3648227"/>
                </a:lnTo>
                <a:lnTo>
                  <a:pt x="3489536" y="3675733"/>
                </a:lnTo>
                <a:lnTo>
                  <a:pt x="3488832" y="3667523"/>
                </a:lnTo>
                <a:cubicBezTo>
                  <a:pt x="3486442" y="3663347"/>
                  <a:pt x="3480722" y="3681953"/>
                  <a:pt x="3476214" y="3692274"/>
                </a:cubicBezTo>
                <a:cubicBezTo>
                  <a:pt x="3459997" y="3741648"/>
                  <a:pt x="3441851" y="3790539"/>
                  <a:pt x="3419622" y="3853675"/>
                </a:cubicBezTo>
                <a:cubicBezTo>
                  <a:pt x="3430054" y="3802851"/>
                  <a:pt x="3439947" y="3755709"/>
                  <a:pt x="3449839" y="3708568"/>
                </a:cubicBezTo>
                <a:lnTo>
                  <a:pt x="3450841" y="3703758"/>
                </a:lnTo>
                <a:lnTo>
                  <a:pt x="3434861" y="3713029"/>
                </a:lnTo>
                <a:lnTo>
                  <a:pt x="3433038" y="3713068"/>
                </a:lnTo>
                <a:lnTo>
                  <a:pt x="3421837" y="3751053"/>
                </a:lnTo>
                <a:cubicBezTo>
                  <a:pt x="3411140" y="3780937"/>
                  <a:pt x="3402739" y="3784558"/>
                  <a:pt x="3395675" y="3771337"/>
                </a:cubicBezTo>
                <a:cubicBezTo>
                  <a:pt x="3382286" y="3760349"/>
                  <a:pt x="3380920" y="3721838"/>
                  <a:pt x="3373543" y="3697089"/>
                </a:cubicBezTo>
                <a:cubicBezTo>
                  <a:pt x="3366390" y="3657128"/>
                  <a:pt x="3359125" y="3624772"/>
                  <a:pt x="3323734" y="3661709"/>
                </a:cubicBezTo>
                <a:cubicBezTo>
                  <a:pt x="3315850" y="3671185"/>
                  <a:pt x="3316983" y="3660018"/>
                  <a:pt x="3320640" y="3641850"/>
                </a:cubicBezTo>
                <a:lnTo>
                  <a:pt x="3323779" y="3627123"/>
                </a:lnTo>
                <a:lnTo>
                  <a:pt x="3316496" y="3645043"/>
                </a:lnTo>
                <a:cubicBezTo>
                  <a:pt x="3300069" y="3716761"/>
                  <a:pt x="3255823" y="3783061"/>
                  <a:pt x="3227400" y="3851432"/>
                </a:cubicBezTo>
                <a:cubicBezTo>
                  <a:pt x="3222780" y="3862175"/>
                  <a:pt x="3211811" y="3873199"/>
                  <a:pt x="3204671" y="3882946"/>
                </a:cubicBezTo>
                <a:cubicBezTo>
                  <a:pt x="3198836" y="3890415"/>
                  <a:pt x="3193001" y="3897885"/>
                  <a:pt x="3183620" y="3889984"/>
                </a:cubicBezTo>
                <a:cubicBezTo>
                  <a:pt x="3177972" y="3886353"/>
                  <a:pt x="3173445" y="3891547"/>
                  <a:pt x="3170224" y="3894463"/>
                </a:cubicBezTo>
                <a:cubicBezTo>
                  <a:pt x="3151509" y="3913598"/>
                  <a:pt x="3138205" y="3912526"/>
                  <a:pt x="3124577" y="3893167"/>
                </a:cubicBezTo>
                <a:cubicBezTo>
                  <a:pt x="3123970" y="3891531"/>
                  <a:pt x="3120842" y="3888898"/>
                  <a:pt x="3118929" y="3889537"/>
                </a:cubicBezTo>
                <a:cubicBezTo>
                  <a:pt x="3079630" y="3887960"/>
                  <a:pt x="3090877" y="3860285"/>
                  <a:pt x="3087423" y="3839363"/>
                </a:cubicBezTo>
                <a:cubicBezTo>
                  <a:pt x="3088123" y="3835451"/>
                  <a:pt x="3088822" y="3831539"/>
                  <a:pt x="3089522" y="3827624"/>
                </a:cubicBezTo>
                <a:cubicBezTo>
                  <a:pt x="3091295" y="3797598"/>
                  <a:pt x="3080000" y="3790337"/>
                  <a:pt x="3049382" y="3800573"/>
                </a:cubicBezTo>
                <a:cubicBezTo>
                  <a:pt x="3047468" y="3801213"/>
                  <a:pt x="3045553" y="3801854"/>
                  <a:pt x="3046161" y="3803490"/>
                </a:cubicBezTo>
                <a:cubicBezTo>
                  <a:pt x="3046394" y="3827327"/>
                  <a:pt x="3008822" y="3836210"/>
                  <a:pt x="3012184" y="3862680"/>
                </a:cubicBezTo>
                <a:cubicBezTo>
                  <a:pt x="3014424" y="3880326"/>
                  <a:pt x="3006583" y="3893985"/>
                  <a:pt x="2986747" y="3904297"/>
                </a:cubicBezTo>
                <a:cubicBezTo>
                  <a:pt x="3013958" y="3908076"/>
                  <a:pt x="3022639" y="3919891"/>
                  <a:pt x="3021567" y="3946003"/>
                </a:cubicBezTo>
                <a:cubicBezTo>
                  <a:pt x="3020867" y="3949917"/>
                  <a:pt x="3020774" y="3955466"/>
                  <a:pt x="3014426" y="3955749"/>
                </a:cubicBezTo>
                <a:cubicBezTo>
                  <a:pt x="3008078" y="3956031"/>
                  <a:pt x="3008172" y="3950481"/>
                  <a:pt x="3008872" y="3946568"/>
                </a:cubicBezTo>
                <a:cubicBezTo>
                  <a:pt x="3008965" y="3941018"/>
                  <a:pt x="3009058" y="3935468"/>
                  <a:pt x="3002803" y="3930200"/>
                </a:cubicBezTo>
                <a:cubicBezTo>
                  <a:pt x="2993234" y="3933400"/>
                  <a:pt x="2993749" y="3940586"/>
                  <a:pt x="2995569" y="3945496"/>
                </a:cubicBezTo>
                <a:cubicBezTo>
                  <a:pt x="3002245" y="3963502"/>
                  <a:pt x="3001265" y="3984064"/>
                  <a:pt x="3004113" y="4003348"/>
                </a:cubicBezTo>
                <a:cubicBezTo>
                  <a:pt x="3006260" y="4026544"/>
                  <a:pt x="3000239" y="4045114"/>
                  <a:pt x="2974661" y="4057343"/>
                </a:cubicBezTo>
                <a:cubicBezTo>
                  <a:pt x="2969528" y="4060899"/>
                  <a:pt x="2963787" y="4062820"/>
                  <a:pt x="2964300" y="4070006"/>
                </a:cubicBezTo>
                <a:cubicBezTo>
                  <a:pt x="2964021" y="4086656"/>
                  <a:pt x="2949925" y="4095048"/>
                  <a:pt x="2935223" y="4101803"/>
                </a:cubicBezTo>
                <a:cubicBezTo>
                  <a:pt x="2925655" y="4105002"/>
                  <a:pt x="2884207" y="4080227"/>
                  <a:pt x="2882479" y="4069767"/>
                </a:cubicBezTo>
                <a:cubicBezTo>
                  <a:pt x="2879399" y="4026646"/>
                  <a:pt x="2876316" y="3983527"/>
                  <a:pt x="2873235" y="3940407"/>
                </a:cubicBezTo>
                <a:cubicBezTo>
                  <a:pt x="2873420" y="3929308"/>
                  <a:pt x="2878648" y="3920202"/>
                  <a:pt x="2891344" y="3919635"/>
                </a:cubicBezTo>
                <a:cubicBezTo>
                  <a:pt x="2905953" y="3918432"/>
                  <a:pt x="2903852" y="3930171"/>
                  <a:pt x="2904973" y="3938995"/>
                </a:cubicBezTo>
                <a:cubicBezTo>
                  <a:pt x="2907400" y="3945541"/>
                  <a:pt x="2904087" y="3954008"/>
                  <a:pt x="2909642" y="3963187"/>
                </a:cubicBezTo>
                <a:cubicBezTo>
                  <a:pt x="2931158" y="3928401"/>
                  <a:pt x="2932324" y="3896738"/>
                  <a:pt x="2929756" y="3860804"/>
                </a:cubicBezTo>
                <a:cubicBezTo>
                  <a:pt x="2913047" y="3873749"/>
                  <a:pt x="2915380" y="3885845"/>
                  <a:pt x="2913888" y="3899223"/>
                </a:cubicBezTo>
                <a:cubicBezTo>
                  <a:pt x="2913794" y="3904772"/>
                  <a:pt x="2911181" y="3909325"/>
                  <a:pt x="2902920" y="3910248"/>
                </a:cubicBezTo>
                <a:cubicBezTo>
                  <a:pt x="2894658" y="3911169"/>
                  <a:pt x="2887702" y="3909817"/>
                  <a:pt x="2883362" y="3903910"/>
                </a:cubicBezTo>
                <a:cubicBezTo>
                  <a:pt x="2878414" y="3896364"/>
                  <a:pt x="2884155" y="3894446"/>
                  <a:pt x="2889896" y="3892526"/>
                </a:cubicBezTo>
                <a:cubicBezTo>
                  <a:pt x="2900165" y="3885414"/>
                  <a:pt x="2898345" y="3880505"/>
                  <a:pt x="2892090" y="3875237"/>
                </a:cubicBezTo>
                <a:cubicBezTo>
                  <a:pt x="2875752" y="3865982"/>
                  <a:pt x="2877247" y="3852606"/>
                  <a:pt x="2876220" y="3838233"/>
                </a:cubicBezTo>
                <a:cubicBezTo>
                  <a:pt x="2875099" y="3829409"/>
                  <a:pt x="2878320" y="3826492"/>
                  <a:pt x="2889102" y="3826567"/>
                </a:cubicBezTo>
                <a:cubicBezTo>
                  <a:pt x="2899883" y="3826641"/>
                  <a:pt x="2895636" y="3815184"/>
                  <a:pt x="2895636" y="3815184"/>
                </a:cubicBezTo>
                <a:cubicBezTo>
                  <a:pt x="2869638" y="3814679"/>
                  <a:pt x="2871923" y="3791840"/>
                  <a:pt x="2860022" y="3782942"/>
                </a:cubicBezTo>
                <a:cubicBezTo>
                  <a:pt x="2857502" y="3781943"/>
                  <a:pt x="2857502" y="3781943"/>
                  <a:pt x="2855587" y="3782584"/>
                </a:cubicBezTo>
                <a:cubicBezTo>
                  <a:pt x="2845926" y="3791333"/>
                  <a:pt x="2859836" y="3794040"/>
                  <a:pt x="2860348" y="3801228"/>
                </a:cubicBezTo>
                <a:cubicBezTo>
                  <a:pt x="2862775" y="3807775"/>
                  <a:pt x="2860162" y="3812327"/>
                  <a:pt x="2854422" y="3814247"/>
                </a:cubicBezTo>
                <a:cubicBezTo>
                  <a:pt x="2848681" y="3816166"/>
                  <a:pt x="2845553" y="3813533"/>
                  <a:pt x="2843732" y="3808623"/>
                </a:cubicBezTo>
                <a:cubicBezTo>
                  <a:pt x="2832625" y="3790261"/>
                  <a:pt x="2835517" y="3769058"/>
                  <a:pt x="2828329" y="3743868"/>
                </a:cubicBezTo>
                <a:cubicBezTo>
                  <a:pt x="2817781" y="3767630"/>
                  <a:pt x="2809240" y="3785203"/>
                  <a:pt x="2791924" y="3796511"/>
                </a:cubicBezTo>
                <a:cubicBezTo>
                  <a:pt x="2788703" y="3799427"/>
                  <a:pt x="2788611" y="3804977"/>
                  <a:pt x="2791737" y="3807610"/>
                </a:cubicBezTo>
                <a:cubicBezTo>
                  <a:pt x="2804760" y="3825331"/>
                  <a:pt x="2791178" y="3840911"/>
                  <a:pt x="2786464" y="3857203"/>
                </a:cubicBezTo>
                <a:cubicBezTo>
                  <a:pt x="2780164" y="3892422"/>
                  <a:pt x="2740584" y="3907494"/>
                  <a:pt x="2726723" y="3939722"/>
                </a:cubicBezTo>
                <a:cubicBezTo>
                  <a:pt x="2722710" y="3952103"/>
                  <a:pt x="2708100" y="3953306"/>
                  <a:pt x="2695591" y="3942772"/>
                </a:cubicBezTo>
                <a:cubicBezTo>
                  <a:pt x="2676828" y="3926971"/>
                  <a:pt x="2651624" y="3917001"/>
                  <a:pt x="2651481" y="3887616"/>
                </a:cubicBezTo>
                <a:cubicBezTo>
                  <a:pt x="2649755" y="3877155"/>
                  <a:pt x="2634633" y="3871173"/>
                  <a:pt x="2623943" y="3865549"/>
                </a:cubicBezTo>
                <a:cubicBezTo>
                  <a:pt x="2605693" y="3856933"/>
                  <a:pt x="2599533" y="3846116"/>
                  <a:pt x="2605552" y="3827546"/>
                </a:cubicBezTo>
                <a:cubicBezTo>
                  <a:pt x="2607653" y="3815807"/>
                  <a:pt x="2612367" y="3799515"/>
                  <a:pt x="2597850" y="3795171"/>
                </a:cubicBezTo>
                <a:cubicBezTo>
                  <a:pt x="2578901" y="3790468"/>
                  <a:pt x="2568539" y="3803130"/>
                  <a:pt x="2560697" y="3816790"/>
                </a:cubicBezTo>
                <a:cubicBezTo>
                  <a:pt x="2539882" y="3847665"/>
                  <a:pt x="2519066" y="3878538"/>
                  <a:pt x="2491996" y="3904144"/>
                </a:cubicBezTo>
                <a:cubicBezTo>
                  <a:pt x="2482334" y="3912894"/>
                  <a:pt x="2474680" y="3915452"/>
                  <a:pt x="2466605" y="3905275"/>
                </a:cubicBezTo>
                <a:cubicBezTo>
                  <a:pt x="2464785" y="3900366"/>
                  <a:pt x="2461656" y="3897731"/>
                  <a:pt x="2455310" y="3898015"/>
                </a:cubicBezTo>
                <a:cubicBezTo>
                  <a:pt x="2424876" y="3897151"/>
                  <a:pt x="2413861" y="3873240"/>
                  <a:pt x="2434491" y="3853466"/>
                </a:cubicBezTo>
                <a:cubicBezTo>
                  <a:pt x="2446416" y="3842120"/>
                  <a:pt x="2456148" y="3829210"/>
                  <a:pt x="2466585" y="3816752"/>
                </a:cubicBezTo>
                <a:lnTo>
                  <a:pt x="2490081" y="3794767"/>
                </a:lnTo>
                <a:lnTo>
                  <a:pt x="2489691" y="3787699"/>
                </a:lnTo>
                <a:cubicBezTo>
                  <a:pt x="2491562" y="3775762"/>
                  <a:pt x="2496637" y="3759858"/>
                  <a:pt x="2507582" y="3739698"/>
                </a:cubicBezTo>
                <a:cubicBezTo>
                  <a:pt x="2514558" y="3726178"/>
                  <a:pt x="2524057" y="3705656"/>
                  <a:pt x="2530677" y="3683459"/>
                </a:cubicBezTo>
                <a:lnTo>
                  <a:pt x="2534728" y="3637319"/>
                </a:lnTo>
                <a:lnTo>
                  <a:pt x="2528045" y="3636619"/>
                </a:lnTo>
                <a:cubicBezTo>
                  <a:pt x="2521056" y="3637346"/>
                  <a:pt x="2514509" y="3639994"/>
                  <a:pt x="2510285" y="3646005"/>
                </a:cubicBezTo>
                <a:cubicBezTo>
                  <a:pt x="2501137" y="3661941"/>
                  <a:pt x="2479994" y="3674530"/>
                  <a:pt x="2477287" y="3684631"/>
                </a:cubicBezTo>
                <a:cubicBezTo>
                  <a:pt x="2472994" y="3713662"/>
                  <a:pt x="2446716" y="3729805"/>
                  <a:pt x="2436775" y="3755203"/>
                </a:cubicBezTo>
                <a:cubicBezTo>
                  <a:pt x="2424828" y="3786792"/>
                  <a:pt x="2392110" y="3808768"/>
                  <a:pt x="2380161" y="3840356"/>
                </a:cubicBezTo>
                <a:cubicBezTo>
                  <a:pt x="2377548" y="3844910"/>
                  <a:pt x="2369893" y="3847469"/>
                  <a:pt x="2364152" y="3849389"/>
                </a:cubicBezTo>
                <a:cubicBezTo>
                  <a:pt x="2355191" y="3854224"/>
                  <a:pt x="2341189" y="3857067"/>
                  <a:pt x="2354305" y="3869238"/>
                </a:cubicBezTo>
                <a:cubicBezTo>
                  <a:pt x="2358039" y="3873509"/>
                  <a:pt x="2353511" y="3878700"/>
                  <a:pt x="2350291" y="3881617"/>
                </a:cubicBezTo>
                <a:cubicBezTo>
                  <a:pt x="2315052" y="3902597"/>
                  <a:pt x="2311272" y="3938812"/>
                  <a:pt x="2288635" y="3964777"/>
                </a:cubicBezTo>
                <a:cubicBezTo>
                  <a:pt x="2257552" y="4002763"/>
                  <a:pt x="2248451" y="4053635"/>
                  <a:pt x="2204765" y="4086636"/>
                </a:cubicBezTo>
                <a:cubicBezTo>
                  <a:pt x="2197717" y="4090832"/>
                  <a:pt x="2193796" y="4097663"/>
                  <a:pt x="2187962" y="4105132"/>
                </a:cubicBezTo>
                <a:cubicBezTo>
                  <a:pt x="2177880" y="4101144"/>
                  <a:pt x="2174846" y="4092961"/>
                  <a:pt x="2162851" y="4089613"/>
                </a:cubicBezTo>
                <a:cubicBezTo>
                  <a:pt x="2141986" y="4085550"/>
                  <a:pt x="2129059" y="4062280"/>
                  <a:pt x="2136385" y="4041433"/>
                </a:cubicBezTo>
                <a:cubicBezTo>
                  <a:pt x="2143619" y="4026137"/>
                  <a:pt x="2157808" y="4012196"/>
                  <a:pt x="2151133" y="3994191"/>
                </a:cubicBezTo>
                <a:cubicBezTo>
                  <a:pt x="2148706" y="3987645"/>
                  <a:pt x="2158274" y="3984446"/>
                  <a:pt x="2163409" y="3980890"/>
                </a:cubicBezTo>
                <a:cubicBezTo>
                  <a:pt x="2180023" y="3973495"/>
                  <a:pt x="2187865" y="3959838"/>
                  <a:pt x="2195706" y="3946177"/>
                </a:cubicBezTo>
                <a:cubicBezTo>
                  <a:pt x="2202240" y="3934794"/>
                  <a:pt x="2204248" y="3928604"/>
                  <a:pt x="2189731" y="3924260"/>
                </a:cubicBezTo>
                <a:cubicBezTo>
                  <a:pt x="2184691" y="3922265"/>
                  <a:pt x="2180956" y="3917996"/>
                  <a:pt x="2183569" y="3913442"/>
                </a:cubicBezTo>
                <a:cubicBezTo>
                  <a:pt x="2186884" y="3904976"/>
                  <a:pt x="2194444" y="3907967"/>
                  <a:pt x="2199486" y="3909961"/>
                </a:cubicBezTo>
                <a:cubicBezTo>
                  <a:pt x="2218436" y="3914662"/>
                  <a:pt x="2223663" y="3905557"/>
                  <a:pt x="2225156" y="3892180"/>
                </a:cubicBezTo>
                <a:cubicBezTo>
                  <a:pt x="2231456" y="3856961"/>
                  <a:pt x="2240277" y="3822740"/>
                  <a:pt x="2258572" y="3790869"/>
                </a:cubicBezTo>
                <a:cubicBezTo>
                  <a:pt x="2265808" y="3775572"/>
                  <a:pt x="2247043" y="3759772"/>
                  <a:pt x="2267580" y="3745547"/>
                </a:cubicBezTo>
                <a:cubicBezTo>
                  <a:pt x="2269492" y="3744907"/>
                  <a:pt x="2263239" y="3739640"/>
                  <a:pt x="2260719" y="3738643"/>
                </a:cubicBezTo>
                <a:cubicBezTo>
                  <a:pt x="2250636" y="3734655"/>
                  <a:pt x="2242983" y="3737214"/>
                  <a:pt x="2236542" y="3743046"/>
                </a:cubicBezTo>
                <a:cubicBezTo>
                  <a:pt x="2231407" y="3746602"/>
                  <a:pt x="2223053" y="3753075"/>
                  <a:pt x="2231220" y="3757703"/>
                </a:cubicBezTo>
                <a:cubicBezTo>
                  <a:pt x="2241209" y="3767240"/>
                  <a:pt x="2232854" y="3773712"/>
                  <a:pt x="2227628" y="3782818"/>
                </a:cubicBezTo>
                <a:cubicBezTo>
                  <a:pt x="2207511" y="3809779"/>
                  <a:pt x="2179226" y="3832113"/>
                  <a:pt x="2169800" y="3864699"/>
                </a:cubicBezTo>
                <a:cubicBezTo>
                  <a:pt x="2167092" y="3874802"/>
                  <a:pt x="2158224" y="3874086"/>
                  <a:pt x="2149964" y="3875010"/>
                </a:cubicBezTo>
                <a:cubicBezTo>
                  <a:pt x="2132228" y="3873582"/>
                  <a:pt x="2124478" y="3881689"/>
                  <a:pt x="2119158" y="3896346"/>
                </a:cubicBezTo>
                <a:cubicBezTo>
                  <a:pt x="2110524" y="3919468"/>
                  <a:pt x="2097129" y="3923947"/>
                  <a:pt x="2074537" y="3909425"/>
                </a:cubicBezTo>
                <a:cubicBezTo>
                  <a:pt x="2063849" y="3903801"/>
                  <a:pt x="2064364" y="3910987"/>
                  <a:pt x="2061142" y="3913903"/>
                </a:cubicBezTo>
                <a:cubicBezTo>
                  <a:pt x="2046860" y="3933394"/>
                  <a:pt x="2032578" y="3952886"/>
                  <a:pt x="2020817" y="3973375"/>
                </a:cubicBezTo>
                <a:cubicBezTo>
                  <a:pt x="1995380" y="4014993"/>
                  <a:pt x="1962383" y="4053618"/>
                  <a:pt x="1944506" y="4098226"/>
                </a:cubicBezTo>
                <a:cubicBezTo>
                  <a:pt x="1934472" y="4129174"/>
                  <a:pt x="1907402" y="4154782"/>
                  <a:pt x="1885373" y="4182384"/>
                </a:cubicBezTo>
                <a:cubicBezTo>
                  <a:pt x="1878232" y="4192129"/>
                  <a:pt x="1875618" y="4196682"/>
                  <a:pt x="1877345" y="4207142"/>
                </a:cubicBezTo>
                <a:cubicBezTo>
                  <a:pt x="1877158" y="4218242"/>
                  <a:pt x="1884440" y="4237882"/>
                  <a:pt x="1854708" y="4233106"/>
                </a:cubicBezTo>
                <a:cubicBezTo>
                  <a:pt x="1847754" y="4231753"/>
                  <a:pt x="1841919" y="4239221"/>
                  <a:pt x="1845654" y="4243491"/>
                </a:cubicBezTo>
                <a:cubicBezTo>
                  <a:pt x="1863718" y="4263207"/>
                  <a:pt x="1842574" y="4275794"/>
                  <a:pt x="1835339" y="4291090"/>
                </a:cubicBezTo>
                <a:cubicBezTo>
                  <a:pt x="1828806" y="4302472"/>
                  <a:pt x="1821665" y="4312218"/>
                  <a:pt x="1814522" y="4321964"/>
                </a:cubicBezTo>
                <a:cubicBezTo>
                  <a:pt x="1806775" y="4330074"/>
                  <a:pt x="1800685" y="4333950"/>
                  <a:pt x="1795458" y="4333627"/>
                </a:cubicBezTo>
                <a:cubicBezTo>
                  <a:pt x="1790230" y="4333306"/>
                  <a:pt x="1785866" y="4328786"/>
                  <a:pt x="1781571" y="4320104"/>
                </a:cubicBezTo>
                <a:cubicBezTo>
                  <a:pt x="1777837" y="4315834"/>
                  <a:pt x="1778537" y="4311920"/>
                  <a:pt x="1771583" y="4310567"/>
                </a:cubicBezTo>
                <a:cubicBezTo>
                  <a:pt x="1747499" y="4309420"/>
                  <a:pt x="1731862" y="4296253"/>
                  <a:pt x="1739190" y="4275408"/>
                </a:cubicBezTo>
                <a:cubicBezTo>
                  <a:pt x="1749316" y="4238908"/>
                  <a:pt x="1759445" y="4202409"/>
                  <a:pt x="1786609" y="4171252"/>
                </a:cubicBezTo>
                <a:cubicBezTo>
                  <a:pt x="1794356" y="4163143"/>
                  <a:pt x="1802104" y="4155035"/>
                  <a:pt x="1802898" y="4145572"/>
                </a:cubicBezTo>
                <a:cubicBezTo>
                  <a:pt x="1808076" y="4101529"/>
                  <a:pt x="1829080" y="4059553"/>
                  <a:pt x="1848774" y="4019857"/>
                </a:cubicBezTo>
                <a:cubicBezTo>
                  <a:pt x="1860536" y="3999368"/>
                  <a:pt x="1869778" y="3977882"/>
                  <a:pt x="1851107" y="3956531"/>
                </a:cubicBezTo>
                <a:cubicBezTo>
                  <a:pt x="1846160" y="3948987"/>
                  <a:pt x="1848866" y="3938884"/>
                  <a:pt x="1854093" y="3929778"/>
                </a:cubicBezTo>
                <a:cubicBezTo>
                  <a:pt x="1857314" y="3926862"/>
                  <a:pt x="1858014" y="3922949"/>
                  <a:pt x="1852973" y="3920955"/>
                </a:cubicBezTo>
                <a:cubicBezTo>
                  <a:pt x="1848539" y="3920598"/>
                  <a:pt x="1844713" y="3921877"/>
                  <a:pt x="1843405" y="3924153"/>
                </a:cubicBezTo>
                <a:cubicBezTo>
                  <a:pt x="1829637" y="3950832"/>
                  <a:pt x="1817783" y="3976871"/>
                  <a:pt x="1793932" y="3999562"/>
                </a:cubicBezTo>
                <a:cubicBezTo>
                  <a:pt x="1797621" y="4044318"/>
                  <a:pt x="1756454" y="4078317"/>
                  <a:pt x="1746233" y="4120365"/>
                </a:cubicBezTo>
                <a:cubicBezTo>
                  <a:pt x="1744927" y="4122641"/>
                  <a:pt x="1745533" y="4124278"/>
                  <a:pt x="1744227" y="4126555"/>
                </a:cubicBezTo>
                <a:cubicBezTo>
                  <a:pt x="1736478" y="4134664"/>
                  <a:pt x="1736200" y="4151314"/>
                  <a:pt x="1717856" y="4148249"/>
                </a:cubicBezTo>
                <a:cubicBezTo>
                  <a:pt x="1699513" y="4145184"/>
                  <a:pt x="1704833" y="4130527"/>
                  <a:pt x="1705020" y="4119428"/>
                </a:cubicBezTo>
                <a:cubicBezTo>
                  <a:pt x="1703385" y="4103417"/>
                  <a:pt x="1708099" y="4087125"/>
                  <a:pt x="1717853" y="4072827"/>
                </a:cubicBezTo>
                <a:cubicBezTo>
                  <a:pt x="1734936" y="4037681"/>
                  <a:pt x="1738109" y="3999828"/>
                  <a:pt x="1753278" y="3965325"/>
                </a:cubicBezTo>
                <a:cubicBezTo>
                  <a:pt x="1757899" y="3954581"/>
                  <a:pt x="1742168" y="3946963"/>
                  <a:pt x="1743661" y="3933587"/>
                </a:cubicBezTo>
                <a:cubicBezTo>
                  <a:pt x="1743241" y="3920850"/>
                  <a:pt x="1738993" y="3909393"/>
                  <a:pt x="1716730" y="3913157"/>
                </a:cubicBezTo>
                <a:cubicBezTo>
                  <a:pt x="1704641" y="3915359"/>
                  <a:pt x="1704221" y="3902623"/>
                  <a:pt x="1705014" y="3893159"/>
                </a:cubicBezTo>
                <a:cubicBezTo>
                  <a:pt x="1706414" y="3885334"/>
                  <a:pt x="1710942" y="3880140"/>
                  <a:pt x="1720417" y="3882491"/>
                </a:cubicBezTo>
                <a:cubicBezTo>
                  <a:pt x="1725457" y="3884485"/>
                  <a:pt x="1733019" y="3887476"/>
                  <a:pt x="1738246" y="3878369"/>
                </a:cubicBezTo>
                <a:cubicBezTo>
                  <a:pt x="1736333" y="3879009"/>
                  <a:pt x="1733205" y="3876376"/>
                  <a:pt x="1733205" y="3876376"/>
                </a:cubicBezTo>
                <a:cubicBezTo>
                  <a:pt x="1697219" y="3866332"/>
                  <a:pt x="1694277" y="3852598"/>
                  <a:pt x="1720042" y="3829269"/>
                </a:cubicBezTo>
                <a:cubicBezTo>
                  <a:pt x="1727789" y="3821160"/>
                  <a:pt x="1746225" y="3818675"/>
                  <a:pt x="1744499" y="3808213"/>
                </a:cubicBezTo>
                <a:cubicBezTo>
                  <a:pt x="1742771" y="3797754"/>
                  <a:pt x="1742958" y="3786654"/>
                  <a:pt x="1742187" y="3775874"/>
                </a:cubicBezTo>
                <a:lnTo>
                  <a:pt x="1734697" y="3747579"/>
                </a:lnTo>
                <a:lnTo>
                  <a:pt x="1721459" y="3760794"/>
                </a:lnTo>
                <a:lnTo>
                  <a:pt x="1693497" y="3787469"/>
                </a:lnTo>
                <a:lnTo>
                  <a:pt x="1704778" y="3793900"/>
                </a:lnTo>
                <a:cubicBezTo>
                  <a:pt x="1709212" y="3794258"/>
                  <a:pt x="1708512" y="3798171"/>
                  <a:pt x="1707813" y="3802085"/>
                </a:cubicBezTo>
                <a:cubicBezTo>
                  <a:pt x="1701675" y="3808735"/>
                  <a:pt x="1694697" y="3808768"/>
                  <a:pt x="1687415" y="3807983"/>
                </a:cubicBezTo>
                <a:lnTo>
                  <a:pt x="1679609" y="3807233"/>
                </a:lnTo>
                <a:lnTo>
                  <a:pt x="1666962" y="3845524"/>
                </a:lnTo>
                <a:cubicBezTo>
                  <a:pt x="1665003" y="3875699"/>
                  <a:pt x="1643186" y="3890112"/>
                  <a:pt x="1617894" y="3902301"/>
                </a:cubicBezTo>
                <a:cubicBezTo>
                  <a:pt x="1603443" y="3909266"/>
                  <a:pt x="1572745" y="3898726"/>
                  <a:pt x="1569555" y="3888572"/>
                </a:cubicBezTo>
                <a:cubicBezTo>
                  <a:pt x="1561368" y="3869133"/>
                  <a:pt x="1561368" y="3869133"/>
                  <a:pt x="1540524" y="3881127"/>
                </a:cubicBezTo>
                <a:cubicBezTo>
                  <a:pt x="1534553" y="3874261"/>
                  <a:pt x="1540946" y="3869230"/>
                  <a:pt x="1544699" y="3863524"/>
                </a:cubicBezTo>
                <a:cubicBezTo>
                  <a:pt x="1545674" y="3861106"/>
                  <a:pt x="1551233" y="3854529"/>
                  <a:pt x="1545954" y="3853176"/>
                </a:cubicBezTo>
                <a:cubicBezTo>
                  <a:pt x="1517755" y="3847279"/>
                  <a:pt x="1529439" y="3818263"/>
                  <a:pt x="1516666" y="3802982"/>
                </a:cubicBezTo>
                <a:cubicBezTo>
                  <a:pt x="1514999" y="3799888"/>
                  <a:pt x="1510695" y="3796116"/>
                  <a:pt x="1509029" y="3793020"/>
                </a:cubicBezTo>
                <a:cubicBezTo>
                  <a:pt x="1499163" y="3795828"/>
                  <a:pt x="1488735" y="3814494"/>
                  <a:pt x="1484571" y="3806758"/>
                </a:cubicBezTo>
                <a:cubicBezTo>
                  <a:pt x="1473604" y="3790606"/>
                  <a:pt x="1443598" y="3785581"/>
                  <a:pt x="1449862" y="3759176"/>
                </a:cubicBezTo>
                <a:cubicBezTo>
                  <a:pt x="1457099" y="3730353"/>
                  <a:pt x="1461698" y="3700855"/>
                  <a:pt x="1457404" y="3671743"/>
                </a:cubicBezTo>
                <a:cubicBezTo>
                  <a:pt x="1455879" y="3664683"/>
                  <a:pt x="1460607" y="3656559"/>
                  <a:pt x="1450049" y="3653852"/>
                </a:cubicBezTo>
                <a:cubicBezTo>
                  <a:pt x="1440325" y="3652692"/>
                  <a:pt x="1429487" y="3657916"/>
                  <a:pt x="1422954" y="3666911"/>
                </a:cubicBezTo>
                <a:cubicBezTo>
                  <a:pt x="1416279" y="3679872"/>
                  <a:pt x="1411412" y="3691962"/>
                  <a:pt x="1410015" y="3706276"/>
                </a:cubicBezTo>
                <a:cubicBezTo>
                  <a:pt x="1409030" y="3734034"/>
                  <a:pt x="1398320" y="3760632"/>
                  <a:pt x="1385804" y="3788101"/>
                </a:cubicBezTo>
                <a:cubicBezTo>
                  <a:pt x="1384831" y="3790518"/>
                  <a:pt x="1385523" y="3796031"/>
                  <a:pt x="1382883" y="3795355"/>
                </a:cubicBezTo>
                <a:cubicBezTo>
                  <a:pt x="1354955" y="3806867"/>
                  <a:pt x="1360362" y="3829595"/>
                  <a:pt x="1356186" y="3847197"/>
                </a:cubicBezTo>
                <a:cubicBezTo>
                  <a:pt x="1338086" y="3931924"/>
                  <a:pt x="1300538" y="4014329"/>
                  <a:pt x="1291330" y="4098667"/>
                </a:cubicBezTo>
                <a:cubicBezTo>
                  <a:pt x="1290075" y="4109017"/>
                  <a:pt x="1286321" y="4114723"/>
                  <a:pt x="1274791" y="4114434"/>
                </a:cubicBezTo>
                <a:cubicBezTo>
                  <a:pt x="1265066" y="4113275"/>
                  <a:pt x="1260762" y="4109502"/>
                  <a:pt x="1261043" y="4101572"/>
                </a:cubicBezTo>
                <a:cubicBezTo>
                  <a:pt x="1262580" y="4083292"/>
                  <a:pt x="1254252" y="4067818"/>
                  <a:pt x="1246756" y="4053891"/>
                </a:cubicBezTo>
                <a:cubicBezTo>
                  <a:pt x="1236762" y="4035323"/>
                  <a:pt x="1236493" y="4017914"/>
                  <a:pt x="1242474" y="3999441"/>
                </a:cubicBezTo>
                <a:cubicBezTo>
                  <a:pt x="1246651" y="3981838"/>
                  <a:pt x="1245548" y="3962882"/>
                  <a:pt x="1245278" y="3945473"/>
                </a:cubicBezTo>
                <a:cubicBezTo>
                  <a:pt x="1243483" y="3921003"/>
                  <a:pt x="1228341" y="3922454"/>
                  <a:pt x="1207777" y="3926520"/>
                </a:cubicBezTo>
                <a:cubicBezTo>
                  <a:pt x="1202357" y="3929132"/>
                  <a:pt x="1195131" y="3932614"/>
                  <a:pt x="1191801" y="3926424"/>
                </a:cubicBezTo>
                <a:cubicBezTo>
                  <a:pt x="1188469" y="3920235"/>
                  <a:pt x="1196528" y="3918300"/>
                  <a:pt x="1199308" y="3915010"/>
                </a:cubicBezTo>
                <a:cubicBezTo>
                  <a:pt x="1208622" y="3902727"/>
                  <a:pt x="1207378" y="3887736"/>
                  <a:pt x="1202381" y="3878452"/>
                </a:cubicBezTo>
                <a:cubicBezTo>
                  <a:pt x="1193913" y="3866943"/>
                  <a:pt x="1179320" y="3877873"/>
                  <a:pt x="1171120" y="3883774"/>
                </a:cubicBezTo>
                <a:cubicBezTo>
                  <a:pt x="1154722" y="3895575"/>
                  <a:pt x="1143602" y="3908730"/>
                  <a:pt x="1144705" y="3927686"/>
                </a:cubicBezTo>
                <a:cubicBezTo>
                  <a:pt x="1144564" y="3931651"/>
                  <a:pt x="1146088" y="3938711"/>
                  <a:pt x="1138863" y="3942194"/>
                </a:cubicBezTo>
                <a:cubicBezTo>
                  <a:pt x="1133444" y="3944805"/>
                  <a:pt x="1130113" y="3938616"/>
                  <a:pt x="1128447" y="3935521"/>
                </a:cubicBezTo>
                <a:cubicBezTo>
                  <a:pt x="1122476" y="3928656"/>
                  <a:pt x="1117057" y="3931267"/>
                  <a:pt x="1110664" y="3936296"/>
                </a:cubicBezTo>
                <a:cubicBezTo>
                  <a:pt x="1086759" y="3959510"/>
                  <a:pt x="1064659" y="3981855"/>
                  <a:pt x="1059920" y="4015320"/>
                </a:cubicBezTo>
                <a:cubicBezTo>
                  <a:pt x="1058806" y="4021703"/>
                  <a:pt x="1056806" y="4028026"/>
                  <a:pt x="1054252" y="4034311"/>
                </a:cubicBezTo>
                <a:lnTo>
                  <a:pt x="1047493" y="4048422"/>
                </a:lnTo>
                <a:lnTo>
                  <a:pt x="1034332" y="4100145"/>
                </a:lnTo>
                <a:cubicBezTo>
                  <a:pt x="1039227" y="4104751"/>
                  <a:pt x="1039227" y="4104751"/>
                  <a:pt x="1039227" y="4104751"/>
                </a:cubicBezTo>
                <a:cubicBezTo>
                  <a:pt x="1039227" y="4104751"/>
                  <a:pt x="1033651" y="4109510"/>
                  <a:pt x="1033651" y="4109510"/>
                </a:cubicBezTo>
                <a:cubicBezTo>
                  <a:pt x="1038547" y="4114115"/>
                  <a:pt x="1032290" y="4128238"/>
                  <a:pt x="1032290" y="4128238"/>
                </a:cubicBezTo>
                <a:cubicBezTo>
                  <a:pt x="1031610" y="4137602"/>
                  <a:pt x="1026714" y="4132996"/>
                  <a:pt x="1027394" y="4123632"/>
                </a:cubicBezTo>
                <a:lnTo>
                  <a:pt x="1025607" y="4121326"/>
                </a:lnTo>
                <a:lnTo>
                  <a:pt x="1028074" y="4114267"/>
                </a:lnTo>
                <a:cubicBezTo>
                  <a:pt x="1025286" y="4116647"/>
                  <a:pt x="1023892" y="4117836"/>
                  <a:pt x="1023807" y="4119007"/>
                </a:cubicBezTo>
                <a:lnTo>
                  <a:pt x="1025607" y="4121326"/>
                </a:lnTo>
                <a:lnTo>
                  <a:pt x="1022194" y="4131088"/>
                </a:lnTo>
                <a:cubicBezTo>
                  <a:pt x="1018630" y="4149776"/>
                  <a:pt x="1019980" y="4171681"/>
                  <a:pt x="1007944" y="4175364"/>
                </a:cubicBezTo>
                <a:cubicBezTo>
                  <a:pt x="1008353" y="4115724"/>
                  <a:pt x="985658" y="4090621"/>
                  <a:pt x="983639" y="4044170"/>
                </a:cubicBezTo>
                <a:lnTo>
                  <a:pt x="984445" y="4021928"/>
                </a:lnTo>
                <a:lnTo>
                  <a:pt x="977821" y="4002271"/>
                </a:lnTo>
                <a:cubicBezTo>
                  <a:pt x="971440" y="3981961"/>
                  <a:pt x="966865" y="3960780"/>
                  <a:pt x="965902" y="3937859"/>
                </a:cubicBezTo>
                <a:cubicBezTo>
                  <a:pt x="941728" y="3943664"/>
                  <a:pt x="927968" y="3956142"/>
                  <a:pt x="925459" y="3976840"/>
                </a:cubicBezTo>
                <a:cubicBezTo>
                  <a:pt x="923088" y="3993573"/>
                  <a:pt x="915170" y="3991541"/>
                  <a:pt x="903922" y="3983321"/>
                </a:cubicBezTo>
                <a:cubicBezTo>
                  <a:pt x="890867" y="3975972"/>
                  <a:pt x="892263" y="3961658"/>
                  <a:pt x="886433" y="3950826"/>
                </a:cubicBezTo>
                <a:cubicBezTo>
                  <a:pt x="880743" y="3936029"/>
                  <a:pt x="876860" y="3920362"/>
                  <a:pt x="871172" y="3905564"/>
                </a:cubicBezTo>
                <a:cubicBezTo>
                  <a:pt x="868674" y="3900922"/>
                  <a:pt x="868954" y="3892991"/>
                  <a:pt x="862701" y="3894056"/>
                </a:cubicBezTo>
                <a:cubicBezTo>
                  <a:pt x="853811" y="3894444"/>
                  <a:pt x="850890" y="3901697"/>
                  <a:pt x="848943" y="3906533"/>
                </a:cubicBezTo>
                <a:cubicBezTo>
                  <a:pt x="846996" y="3911370"/>
                  <a:pt x="845881" y="3917753"/>
                  <a:pt x="843935" y="3922588"/>
                </a:cubicBezTo>
                <a:cubicBezTo>
                  <a:pt x="833636" y="3962631"/>
                  <a:pt x="822363" y="4005091"/>
                  <a:pt x="809425" y="4044455"/>
                </a:cubicBezTo>
                <a:cubicBezTo>
                  <a:pt x="802609" y="4061381"/>
                  <a:pt x="790515" y="4076954"/>
                  <a:pt x="764816" y="4075699"/>
                </a:cubicBezTo>
                <a:cubicBezTo>
                  <a:pt x="755091" y="4074540"/>
                  <a:pt x="746891" y="4080440"/>
                  <a:pt x="741331" y="4087017"/>
                </a:cubicBezTo>
                <a:cubicBezTo>
                  <a:pt x="740357" y="4089435"/>
                  <a:pt x="737578" y="4092723"/>
                  <a:pt x="736604" y="4095142"/>
                </a:cubicBezTo>
                <a:cubicBezTo>
                  <a:pt x="723959" y="4101236"/>
                  <a:pt x="708534" y="4110619"/>
                  <a:pt x="696311" y="4104818"/>
                </a:cubicBezTo>
                <a:cubicBezTo>
                  <a:pt x="684089" y="4099016"/>
                  <a:pt x="688124" y="4085377"/>
                  <a:pt x="693825" y="4074836"/>
                </a:cubicBezTo>
                <a:cubicBezTo>
                  <a:pt x="709402" y="4036147"/>
                  <a:pt x="717895" y="3996977"/>
                  <a:pt x="715830" y="3955098"/>
                </a:cubicBezTo>
                <a:cubicBezTo>
                  <a:pt x="716253" y="3943202"/>
                  <a:pt x="710142" y="3940301"/>
                  <a:pt x="699585" y="3937594"/>
                </a:cubicBezTo>
                <a:cubicBezTo>
                  <a:pt x="686387" y="3934210"/>
                  <a:pt x="685133" y="3944559"/>
                  <a:pt x="682212" y="3951813"/>
                </a:cubicBezTo>
                <a:cubicBezTo>
                  <a:pt x="675397" y="3968739"/>
                  <a:pt x="668581" y="3985666"/>
                  <a:pt x="660934" y="4001044"/>
                </a:cubicBezTo>
                <a:cubicBezTo>
                  <a:pt x="656207" y="4009168"/>
                  <a:pt x="648840" y="4016616"/>
                  <a:pt x="639257" y="4011492"/>
                </a:cubicBezTo>
                <a:cubicBezTo>
                  <a:pt x="629674" y="4006366"/>
                  <a:pt x="642318" y="4000271"/>
                  <a:pt x="645239" y="3993018"/>
                </a:cubicBezTo>
                <a:cubicBezTo>
                  <a:pt x="648019" y="3989729"/>
                  <a:pt x="649966" y="3984894"/>
                  <a:pt x="652746" y="3981604"/>
                </a:cubicBezTo>
                <a:cubicBezTo>
                  <a:pt x="667209" y="3949300"/>
                  <a:pt x="666376" y="3947753"/>
                  <a:pt x="627058" y="3955009"/>
                </a:cubicBezTo>
                <a:cubicBezTo>
                  <a:pt x="616360" y="3956269"/>
                  <a:pt x="616500" y="3952303"/>
                  <a:pt x="613169" y="3946113"/>
                </a:cubicBezTo>
                <a:cubicBezTo>
                  <a:pt x="602764" y="3914101"/>
                  <a:pt x="597639" y="3883442"/>
                  <a:pt x="620160" y="3849203"/>
                </a:cubicBezTo>
                <a:cubicBezTo>
                  <a:pt x="639068" y="3816704"/>
                  <a:pt x="648253" y="3783045"/>
                  <a:pt x="652160" y="3748034"/>
                </a:cubicBezTo>
                <a:cubicBezTo>
                  <a:pt x="657040" y="3710604"/>
                  <a:pt x="678728" y="3674817"/>
                  <a:pt x="675691" y="3635357"/>
                </a:cubicBezTo>
                <a:cubicBezTo>
                  <a:pt x="674998" y="3629845"/>
                  <a:pt x="678752" y="3624138"/>
                  <a:pt x="681532" y="3620849"/>
                </a:cubicBezTo>
                <a:lnTo>
                  <a:pt x="712225" y="3555188"/>
                </a:lnTo>
                <a:lnTo>
                  <a:pt x="665750" y="3555188"/>
                </a:lnTo>
                <a:lnTo>
                  <a:pt x="662248" y="3563885"/>
                </a:lnTo>
                <a:lnTo>
                  <a:pt x="658952" y="3564595"/>
                </a:lnTo>
                <a:lnTo>
                  <a:pt x="646880" y="3611396"/>
                </a:lnTo>
                <a:cubicBezTo>
                  <a:pt x="635565" y="3643642"/>
                  <a:pt x="626005" y="3666556"/>
                  <a:pt x="602590" y="3707309"/>
                </a:cubicBezTo>
                <a:cubicBezTo>
                  <a:pt x="592244" y="3706490"/>
                  <a:pt x="600049" y="3692905"/>
                  <a:pt x="589703" y="3692085"/>
                </a:cubicBezTo>
                <a:cubicBezTo>
                  <a:pt x="567073" y="3756573"/>
                  <a:pt x="558299" y="3803223"/>
                  <a:pt x="537423" y="3858381"/>
                </a:cubicBezTo>
                <a:cubicBezTo>
                  <a:pt x="526894" y="3914360"/>
                  <a:pt x="506019" y="3969519"/>
                  <a:pt x="471288" y="4042518"/>
                </a:cubicBezTo>
                <a:cubicBezTo>
                  <a:pt x="484358" y="4000944"/>
                  <a:pt x="464453" y="4023038"/>
                  <a:pt x="446301" y="4035802"/>
                </a:cubicBezTo>
                <a:cubicBezTo>
                  <a:pt x="440251" y="4040057"/>
                  <a:pt x="438496" y="4049387"/>
                  <a:pt x="432446" y="4053642"/>
                </a:cubicBezTo>
                <a:cubicBezTo>
                  <a:pt x="432446" y="4053642"/>
                  <a:pt x="428150" y="4048567"/>
                  <a:pt x="429905" y="4039237"/>
                </a:cubicBezTo>
                <a:cubicBezTo>
                  <a:pt x="429905" y="4039237"/>
                  <a:pt x="429905" y="4039237"/>
                  <a:pt x="431660" y="4029908"/>
                </a:cubicBezTo>
                <a:cubicBezTo>
                  <a:pt x="428150" y="4048567"/>
                  <a:pt x="415264" y="4033342"/>
                  <a:pt x="430875" y="4006173"/>
                </a:cubicBezTo>
                <a:cubicBezTo>
                  <a:pt x="430875" y="4006173"/>
                  <a:pt x="430875" y="4006173"/>
                  <a:pt x="441220" y="4006993"/>
                </a:cubicBezTo>
                <a:cubicBezTo>
                  <a:pt x="447270" y="4002739"/>
                  <a:pt x="449025" y="3993408"/>
                  <a:pt x="449025" y="3993408"/>
                </a:cubicBezTo>
                <a:cubicBezTo>
                  <a:pt x="459371" y="3994229"/>
                  <a:pt x="453321" y="3998483"/>
                  <a:pt x="451566" y="4007813"/>
                </a:cubicBezTo>
                <a:cubicBezTo>
                  <a:pt x="451566" y="4007813"/>
                  <a:pt x="451566" y="4007813"/>
                  <a:pt x="449811" y="4017143"/>
                </a:cubicBezTo>
                <a:cubicBezTo>
                  <a:pt x="471472" y="3985719"/>
                  <a:pt x="494102" y="3921230"/>
                  <a:pt x="485511" y="3911080"/>
                </a:cubicBezTo>
                <a:cubicBezTo>
                  <a:pt x="508141" y="3846591"/>
                  <a:pt x="545412" y="3787998"/>
                  <a:pt x="542086" y="3749858"/>
                </a:cubicBezTo>
                <a:cubicBezTo>
                  <a:pt x="555156" y="3708284"/>
                  <a:pt x="561992" y="3727763"/>
                  <a:pt x="577602" y="3700594"/>
                </a:cubicBezTo>
                <a:cubicBezTo>
                  <a:pt x="590673" y="3659020"/>
                  <a:pt x="574276" y="3662454"/>
                  <a:pt x="579541" y="3634465"/>
                </a:cubicBezTo>
                <a:cubicBezTo>
                  <a:pt x="586907" y="3623213"/>
                  <a:pt x="592871" y="3612442"/>
                  <a:pt x="597755" y="3602176"/>
                </a:cubicBezTo>
                <a:lnTo>
                  <a:pt x="602150" y="3591222"/>
                </a:lnTo>
                <a:lnTo>
                  <a:pt x="559464" y="3670912"/>
                </a:lnTo>
                <a:cubicBezTo>
                  <a:pt x="542534" y="3703918"/>
                  <a:pt x="526924" y="3737263"/>
                  <a:pt x="514613" y="3771453"/>
                </a:cubicBezTo>
                <a:cubicBezTo>
                  <a:pt x="502790" y="3804434"/>
                  <a:pt x="489299" y="3834322"/>
                  <a:pt x="450532" y="3851057"/>
                </a:cubicBezTo>
                <a:cubicBezTo>
                  <a:pt x="443306" y="3854539"/>
                  <a:pt x="437746" y="3861117"/>
                  <a:pt x="435658" y="3869917"/>
                </a:cubicBezTo>
                <a:cubicBezTo>
                  <a:pt x="429113" y="3904253"/>
                  <a:pt x="405066" y="3931433"/>
                  <a:pt x="384492" y="3960836"/>
                </a:cubicBezTo>
                <a:cubicBezTo>
                  <a:pt x="370450" y="3981245"/>
                  <a:pt x="358217" y="4000783"/>
                  <a:pt x="345982" y="4020322"/>
                </a:cubicBezTo>
                <a:cubicBezTo>
                  <a:pt x="339448" y="4029317"/>
                  <a:pt x="331109" y="4039181"/>
                  <a:pt x="318604" y="4041311"/>
                </a:cubicBezTo>
                <a:cubicBezTo>
                  <a:pt x="305268" y="4041893"/>
                  <a:pt x="291929" y="4042474"/>
                  <a:pt x="297080" y="4022453"/>
                </a:cubicBezTo>
                <a:cubicBezTo>
                  <a:pt x="307930" y="3991890"/>
                  <a:pt x="300997" y="3962102"/>
                  <a:pt x="304071" y="3925543"/>
                </a:cubicBezTo>
                <a:cubicBezTo>
                  <a:pt x="275579" y="3952916"/>
                  <a:pt x="248200" y="3973907"/>
                  <a:pt x="239989" y="4005147"/>
                </a:cubicBezTo>
                <a:cubicBezTo>
                  <a:pt x="238875" y="4011530"/>
                  <a:pt x="235121" y="4017237"/>
                  <a:pt x="227063" y="4019172"/>
                </a:cubicBezTo>
                <a:cubicBezTo>
                  <a:pt x="218171" y="4019559"/>
                  <a:pt x="219286" y="4013176"/>
                  <a:pt x="218594" y="4007664"/>
                </a:cubicBezTo>
                <a:cubicBezTo>
                  <a:pt x="216236" y="3999055"/>
                  <a:pt x="208318" y="3997025"/>
                  <a:pt x="200259" y="3998961"/>
                </a:cubicBezTo>
                <a:cubicBezTo>
                  <a:pt x="187755" y="4001090"/>
                  <a:pt x="188307" y="4010568"/>
                  <a:pt x="191638" y="4016758"/>
                </a:cubicBezTo>
                <a:cubicBezTo>
                  <a:pt x="198300" y="4029136"/>
                  <a:pt x="190934" y="4036585"/>
                  <a:pt x="180096" y="4041808"/>
                </a:cubicBezTo>
                <a:cubicBezTo>
                  <a:pt x="166478" y="4050320"/>
                  <a:pt x="149527" y="4052642"/>
                  <a:pt x="141890" y="4042682"/>
                </a:cubicBezTo>
                <a:cubicBezTo>
                  <a:pt x="136061" y="4031850"/>
                  <a:pt x="151345" y="4026433"/>
                  <a:pt x="161351" y="4019661"/>
                </a:cubicBezTo>
                <a:cubicBezTo>
                  <a:pt x="164963" y="4017921"/>
                  <a:pt x="165938" y="4015502"/>
                  <a:pt x="171356" y="4012891"/>
                </a:cubicBezTo>
                <a:cubicBezTo>
                  <a:pt x="162747" y="4005347"/>
                  <a:pt x="156213" y="4014342"/>
                  <a:pt x="149129" y="4013860"/>
                </a:cubicBezTo>
                <a:cubicBezTo>
                  <a:pt x="137598" y="4013570"/>
                  <a:pt x="126066" y="4013282"/>
                  <a:pt x="136354" y="3998580"/>
                </a:cubicBezTo>
                <a:cubicBezTo>
                  <a:pt x="140108" y="3992873"/>
                  <a:pt x="141914" y="3992003"/>
                  <a:pt x="136776" y="3986684"/>
                </a:cubicBezTo>
                <a:cubicBezTo>
                  <a:pt x="120671" y="3965214"/>
                  <a:pt x="114430" y="3940939"/>
                  <a:pt x="110829" y="3917340"/>
                </a:cubicBezTo>
                <a:cubicBezTo>
                  <a:pt x="108203" y="3891324"/>
                  <a:pt x="105575" y="3865307"/>
                  <a:pt x="93083" y="3842097"/>
                </a:cubicBezTo>
                <a:cubicBezTo>
                  <a:pt x="90584" y="3837454"/>
                  <a:pt x="88226" y="3828847"/>
                  <a:pt x="90174" y="3824011"/>
                </a:cubicBezTo>
                <a:cubicBezTo>
                  <a:pt x="103381" y="3802056"/>
                  <a:pt x="87968" y="3786098"/>
                  <a:pt x="78665" y="3773042"/>
                </a:cubicBezTo>
                <a:cubicBezTo>
                  <a:pt x="74501" y="3765306"/>
                  <a:pt x="62561" y="3751572"/>
                  <a:pt x="53810" y="3747995"/>
                </a:cubicBezTo>
                <a:cubicBezTo>
                  <a:pt x="35335" y="3743257"/>
                  <a:pt x="40062" y="3735134"/>
                  <a:pt x="43123" y="3723913"/>
                </a:cubicBezTo>
                <a:cubicBezTo>
                  <a:pt x="46045" y="3716660"/>
                  <a:pt x="49799" y="3710954"/>
                  <a:pt x="37435" y="3709117"/>
                </a:cubicBezTo>
                <a:cubicBezTo>
                  <a:pt x="34795" y="3708440"/>
                  <a:pt x="33962" y="3706892"/>
                  <a:pt x="31323" y="3706216"/>
                </a:cubicBezTo>
                <a:cubicBezTo>
                  <a:pt x="48004" y="3686484"/>
                  <a:pt x="16333" y="3678362"/>
                  <a:pt x="23148" y="3661437"/>
                </a:cubicBezTo>
                <a:cubicBezTo>
                  <a:pt x="24262" y="3655054"/>
                  <a:pt x="16485" y="3649057"/>
                  <a:pt x="11347" y="3643738"/>
                </a:cubicBezTo>
                <a:cubicBezTo>
                  <a:pt x="-4066" y="3627782"/>
                  <a:pt x="-3503" y="3611921"/>
                  <a:pt x="11371" y="3593058"/>
                </a:cubicBezTo>
                <a:cubicBezTo>
                  <a:pt x="28051" y="3573327"/>
                  <a:pt x="41259" y="3551370"/>
                  <a:pt x="45717" y="3525837"/>
                </a:cubicBezTo>
                <a:cubicBezTo>
                  <a:pt x="46690" y="3523419"/>
                  <a:pt x="49470" y="3520132"/>
                  <a:pt x="47804" y="3517036"/>
                </a:cubicBezTo>
                <a:cubicBezTo>
                  <a:pt x="34068" y="3478834"/>
                  <a:pt x="62984" y="3439565"/>
                  <a:pt x="62585" y="3400781"/>
                </a:cubicBezTo>
                <a:cubicBezTo>
                  <a:pt x="63159" y="3359580"/>
                  <a:pt x="75265" y="3318668"/>
                  <a:pt x="80285" y="3277273"/>
                </a:cubicBezTo>
                <a:cubicBezTo>
                  <a:pt x="85728" y="3223982"/>
                  <a:pt x="105200" y="3175621"/>
                  <a:pt x="118561" y="3124360"/>
                </a:cubicBezTo>
                <a:cubicBezTo>
                  <a:pt x="132062" y="3069133"/>
                  <a:pt x="129588" y="3013813"/>
                  <a:pt x="132390" y="2959845"/>
                </a:cubicBezTo>
                <a:cubicBezTo>
                  <a:pt x="133786" y="2945530"/>
                  <a:pt x="135323" y="2927250"/>
                  <a:pt x="112262" y="2926672"/>
                </a:cubicBezTo>
                <a:lnTo>
                  <a:pt x="110379" y="2925023"/>
                </a:lnTo>
                <a:lnTo>
                  <a:pt x="109676" y="2933933"/>
                </a:lnTo>
                <a:cubicBezTo>
                  <a:pt x="110448" y="2939886"/>
                  <a:pt x="112888" y="2945632"/>
                  <a:pt x="118249" y="2951002"/>
                </a:cubicBezTo>
                <a:cubicBezTo>
                  <a:pt x="108318" y="2965684"/>
                  <a:pt x="135749" y="2986977"/>
                  <a:pt x="103297" y="3001554"/>
                </a:cubicBezTo>
                <a:cubicBezTo>
                  <a:pt x="93902" y="3005547"/>
                  <a:pt x="101068" y="3018454"/>
                  <a:pt x="97390" y="3027602"/>
                </a:cubicBezTo>
                <a:cubicBezTo>
                  <a:pt x="82679" y="3064190"/>
                  <a:pt x="87348" y="3099340"/>
                  <a:pt x="103130" y="3132906"/>
                </a:cubicBezTo>
                <a:cubicBezTo>
                  <a:pt x="107156" y="3144271"/>
                  <a:pt x="104901" y="3152551"/>
                  <a:pt x="93519" y="3159481"/>
                </a:cubicBezTo>
                <a:cubicBezTo>
                  <a:pt x="74676" y="3150230"/>
                  <a:pt x="69496" y="3134387"/>
                  <a:pt x="69148" y="3113875"/>
                </a:cubicBezTo>
                <a:cubicBezTo>
                  <a:pt x="69928" y="3089222"/>
                  <a:pt x="57314" y="3065817"/>
                  <a:pt x="50684" y="3042221"/>
                </a:cubicBezTo>
                <a:cubicBezTo>
                  <a:pt x="44645" y="3025174"/>
                  <a:pt x="44029" y="3010007"/>
                  <a:pt x="53666" y="2992052"/>
                </a:cubicBezTo>
                <a:cubicBezTo>
                  <a:pt x="59760" y="2980569"/>
                  <a:pt x="60720" y="2968328"/>
                  <a:pt x="61288" y="2955893"/>
                </a:cubicBezTo>
                <a:lnTo>
                  <a:pt x="61455" y="2953162"/>
                </a:lnTo>
                <a:lnTo>
                  <a:pt x="61032" y="2948249"/>
                </a:lnTo>
                <a:lnTo>
                  <a:pt x="61800" y="2947546"/>
                </a:lnTo>
                <a:lnTo>
                  <a:pt x="62018" y="2943995"/>
                </a:lnTo>
                <a:lnTo>
                  <a:pt x="60442" y="2941384"/>
                </a:lnTo>
                <a:lnTo>
                  <a:pt x="61032" y="2948249"/>
                </a:lnTo>
                <a:lnTo>
                  <a:pt x="58758" y="2950332"/>
                </a:lnTo>
                <a:cubicBezTo>
                  <a:pt x="57076" y="2959280"/>
                  <a:pt x="51273" y="2963360"/>
                  <a:pt x="52956" y="2954412"/>
                </a:cubicBezTo>
                <a:cubicBezTo>
                  <a:pt x="52956" y="2954412"/>
                  <a:pt x="50520" y="2940597"/>
                  <a:pt x="56322" y="2936517"/>
                </a:cubicBezTo>
                <a:cubicBezTo>
                  <a:pt x="56322" y="2936517"/>
                  <a:pt x="52202" y="2931649"/>
                  <a:pt x="52202" y="2931649"/>
                </a:cubicBezTo>
                <a:cubicBezTo>
                  <a:pt x="52202" y="2931649"/>
                  <a:pt x="52202" y="2931649"/>
                  <a:pt x="58005" y="2927569"/>
                </a:cubicBezTo>
                <a:lnTo>
                  <a:pt x="61540" y="2864375"/>
                </a:lnTo>
                <a:lnTo>
                  <a:pt x="58298" y="2868462"/>
                </a:lnTo>
                <a:cubicBezTo>
                  <a:pt x="53689" y="2869216"/>
                  <a:pt x="53432" y="2853884"/>
                  <a:pt x="56831" y="2820383"/>
                </a:cubicBezTo>
                <a:cubicBezTo>
                  <a:pt x="59210" y="2790444"/>
                  <a:pt x="63518" y="2760987"/>
                  <a:pt x="67825" y="2731531"/>
                </a:cubicBezTo>
                <a:cubicBezTo>
                  <a:pt x="70091" y="2709197"/>
                  <a:pt x="84492" y="2651735"/>
                  <a:pt x="62827" y="2676842"/>
                </a:cubicBezTo>
                <a:cubicBezTo>
                  <a:pt x="53071" y="2682032"/>
                  <a:pt x="61123" y="2661148"/>
                  <a:pt x="63164" y="2654026"/>
                </a:cubicBezTo>
                <a:cubicBezTo>
                  <a:pt x="126667" y="2418019"/>
                  <a:pt x="168842" y="2184302"/>
                  <a:pt x="238132" y="1949744"/>
                </a:cubicBezTo>
                <a:cubicBezTo>
                  <a:pt x="242214" y="1935499"/>
                  <a:pt x="248225" y="1921738"/>
                  <a:pt x="248450" y="1906527"/>
                </a:cubicBezTo>
                <a:cubicBezTo>
                  <a:pt x="251167" y="1853770"/>
                  <a:pt x="269088" y="1820091"/>
                  <a:pt x="284742" y="1808745"/>
                </a:cubicBezTo>
                <a:cubicBezTo>
                  <a:pt x="304255" y="1798365"/>
                  <a:pt x="310491" y="1769393"/>
                  <a:pt x="320809" y="1726174"/>
                </a:cubicBezTo>
                <a:cubicBezTo>
                  <a:pt x="335436" y="1653501"/>
                  <a:pt x="348133" y="1580343"/>
                  <a:pt x="364575" y="1515758"/>
                </a:cubicBezTo>
                <a:lnTo>
                  <a:pt x="372990" y="1485549"/>
                </a:lnTo>
                <a:lnTo>
                  <a:pt x="335911" y="1480025"/>
                </a:lnTo>
                <a:lnTo>
                  <a:pt x="339085" y="1472659"/>
                </a:lnTo>
                <a:cubicBezTo>
                  <a:pt x="340636" y="1467235"/>
                  <a:pt x="341587" y="1461629"/>
                  <a:pt x="342336" y="1455650"/>
                </a:cubicBezTo>
                <a:cubicBezTo>
                  <a:pt x="348357" y="1411560"/>
                  <a:pt x="363981" y="1370388"/>
                  <a:pt x="391613" y="1332863"/>
                </a:cubicBezTo>
                <a:cubicBezTo>
                  <a:pt x="393983" y="1329861"/>
                  <a:pt x="397944" y="1326100"/>
                  <a:pt x="392331" y="1323154"/>
                </a:cubicBezTo>
                <a:cubicBezTo>
                  <a:pt x="375492" y="1314313"/>
                  <a:pt x="382571" y="1301571"/>
                  <a:pt x="386470" y="1290346"/>
                </a:cubicBezTo>
                <a:cubicBezTo>
                  <a:pt x="396637" y="1264890"/>
                  <a:pt x="390027" y="1238060"/>
                  <a:pt x="396982" y="1210386"/>
                </a:cubicBezTo>
                <a:cubicBezTo>
                  <a:pt x="390347" y="1204647"/>
                  <a:pt x="386816" y="1200006"/>
                  <a:pt x="385524" y="1196142"/>
                </a:cubicBezTo>
                <a:lnTo>
                  <a:pt x="385895" y="1194344"/>
                </a:lnTo>
                <a:lnTo>
                  <a:pt x="384157" y="1198858"/>
                </a:lnTo>
                <a:cubicBezTo>
                  <a:pt x="374697" y="1224349"/>
                  <a:pt x="368024" y="1246847"/>
                  <a:pt x="370278" y="1264879"/>
                </a:cubicBezTo>
                <a:cubicBezTo>
                  <a:pt x="360174" y="1303610"/>
                  <a:pt x="353249" y="1285012"/>
                  <a:pt x="340286" y="1310078"/>
                </a:cubicBezTo>
                <a:cubicBezTo>
                  <a:pt x="330181" y="1348810"/>
                  <a:pt x="344795" y="1346142"/>
                  <a:pt x="341172" y="1372340"/>
                </a:cubicBezTo>
                <a:cubicBezTo>
                  <a:pt x="316453" y="1413739"/>
                  <a:pt x="311622" y="1448670"/>
                  <a:pt x="307999" y="1474868"/>
                </a:cubicBezTo>
                <a:lnTo>
                  <a:pt x="307892" y="1475850"/>
                </a:lnTo>
                <a:lnTo>
                  <a:pt x="264079" y="1469322"/>
                </a:lnTo>
                <a:lnTo>
                  <a:pt x="265663" y="1462867"/>
                </a:lnTo>
                <a:cubicBezTo>
                  <a:pt x="273108" y="1433178"/>
                  <a:pt x="278792" y="1411391"/>
                  <a:pt x="281509" y="1391743"/>
                </a:cubicBezTo>
                <a:cubicBezTo>
                  <a:pt x="290406" y="1361744"/>
                  <a:pt x="298096" y="1340478"/>
                  <a:pt x="317540" y="1302879"/>
                </a:cubicBezTo>
                <a:cubicBezTo>
                  <a:pt x="326881" y="1304012"/>
                  <a:pt x="320399" y="1316545"/>
                  <a:pt x="329739" y="1317678"/>
                </a:cubicBezTo>
                <a:cubicBezTo>
                  <a:pt x="347533" y="1257681"/>
                  <a:pt x="353572" y="1214017"/>
                  <a:pt x="370158" y="1162753"/>
                </a:cubicBezTo>
                <a:cubicBezTo>
                  <a:pt x="375592" y="1123455"/>
                  <a:pt x="386281" y="1084795"/>
                  <a:pt x="403242" y="1039403"/>
                </a:cubicBezTo>
                <a:lnTo>
                  <a:pt x="408699" y="1025707"/>
                </a:lnTo>
                <a:lnTo>
                  <a:pt x="406531" y="1014715"/>
                </a:lnTo>
                <a:cubicBezTo>
                  <a:pt x="403259" y="1005033"/>
                  <a:pt x="403975" y="995322"/>
                  <a:pt x="415857" y="984039"/>
                </a:cubicBezTo>
                <a:cubicBezTo>
                  <a:pt x="425369" y="975760"/>
                  <a:pt x="427615" y="957826"/>
                  <a:pt x="431484" y="942868"/>
                </a:cubicBezTo>
                <a:cubicBezTo>
                  <a:pt x="435413" y="935374"/>
                  <a:pt x="437752" y="928639"/>
                  <a:pt x="444894" y="923361"/>
                </a:cubicBezTo>
                <a:cubicBezTo>
                  <a:pt x="452035" y="918085"/>
                  <a:pt x="471931" y="910478"/>
                  <a:pt x="446297" y="900208"/>
                </a:cubicBezTo>
                <a:cubicBezTo>
                  <a:pt x="459021" y="894146"/>
                  <a:pt x="426933" y="875707"/>
                  <a:pt x="456464" y="874752"/>
                </a:cubicBezTo>
                <a:cubicBezTo>
                  <a:pt x="456464" y="874752"/>
                  <a:pt x="458056" y="873995"/>
                  <a:pt x="457245" y="872507"/>
                </a:cubicBezTo>
                <a:cubicBezTo>
                  <a:pt x="460988" y="842617"/>
                  <a:pt x="505614" y="832597"/>
                  <a:pt x="499721" y="796056"/>
                </a:cubicBezTo>
                <a:cubicBezTo>
                  <a:pt x="496417" y="782640"/>
                  <a:pt x="500284" y="767682"/>
                  <a:pt x="489806" y="755811"/>
                </a:cubicBezTo>
                <a:cubicBezTo>
                  <a:pt x="483351" y="747644"/>
                  <a:pt x="484880" y="739420"/>
                  <a:pt x="486408" y="731197"/>
                </a:cubicBezTo>
                <a:cubicBezTo>
                  <a:pt x="494174" y="705012"/>
                  <a:pt x="498728" y="676610"/>
                  <a:pt x="512108" y="653372"/>
                </a:cubicBezTo>
                <a:cubicBezTo>
                  <a:pt x="520778" y="639872"/>
                  <a:pt x="519062" y="625699"/>
                  <a:pt x="519750" y="612256"/>
                </a:cubicBezTo>
                <a:cubicBezTo>
                  <a:pt x="518815" y="595838"/>
                  <a:pt x="525083" y="581608"/>
                  <a:pt x="540178" y="572542"/>
                </a:cubicBezTo>
                <a:cubicBezTo>
                  <a:pt x="570366" y="554412"/>
                  <a:pt x="583714" y="527441"/>
                  <a:pt x="585836" y="494576"/>
                </a:cubicBezTo>
                <a:cubicBezTo>
                  <a:pt x="586398" y="466202"/>
                  <a:pt x="605452" y="453376"/>
                  <a:pt x="627720" y="442767"/>
                </a:cubicBezTo>
                <a:cubicBezTo>
                  <a:pt x="640444" y="436704"/>
                  <a:pt x="668479" y="447704"/>
                  <a:pt x="671753" y="457387"/>
                </a:cubicBezTo>
                <a:cubicBezTo>
                  <a:pt x="679891" y="475993"/>
                  <a:pt x="679891" y="475993"/>
                  <a:pt x="698166" y="465413"/>
                </a:cubicBezTo>
                <a:cubicBezTo>
                  <a:pt x="703810" y="472092"/>
                  <a:pt x="698259" y="476611"/>
                  <a:pt x="695110" y="481859"/>
                </a:cubicBezTo>
                <a:cubicBezTo>
                  <a:pt x="694329" y="484104"/>
                  <a:pt x="689590" y="490110"/>
                  <a:pt x="694392" y="491569"/>
                </a:cubicBezTo>
                <a:cubicBezTo>
                  <a:pt x="719995" y="498109"/>
                  <a:pt x="710638" y="525050"/>
                  <a:pt x="722737" y="539896"/>
                </a:cubicBezTo>
                <a:cubicBezTo>
                  <a:pt x="724359" y="542871"/>
                  <a:pt x="728381" y="546577"/>
                  <a:pt x="730003" y="549552"/>
                </a:cubicBezTo>
                <a:cubicBezTo>
                  <a:pt x="738767" y="547249"/>
                  <a:pt x="747405" y="530017"/>
                  <a:pt x="751460" y="537454"/>
                </a:cubicBezTo>
                <a:cubicBezTo>
                  <a:pt x="761968" y="553059"/>
                  <a:pt x="789161" y="558839"/>
                  <a:pt x="784576" y="583508"/>
                </a:cubicBezTo>
                <a:cubicBezTo>
                  <a:pt x="779211" y="610424"/>
                  <a:pt x="776247" y="638067"/>
                  <a:pt x="781268" y="665656"/>
                </a:cubicBezTo>
                <a:cubicBezTo>
                  <a:pt x="782920" y="672363"/>
                  <a:pt x="778991" y="679856"/>
                  <a:pt x="788596" y="682775"/>
                </a:cubicBezTo>
                <a:cubicBezTo>
                  <a:pt x="797390" y="684206"/>
                  <a:pt x="806932" y="679660"/>
                  <a:pt x="812452" y="671408"/>
                </a:cubicBezTo>
                <a:cubicBezTo>
                  <a:pt x="817942" y="659424"/>
                  <a:pt x="821839" y="648198"/>
                  <a:pt x="822526" y="634754"/>
                </a:cubicBezTo>
                <a:cubicBezTo>
                  <a:pt x="822309" y="608626"/>
                  <a:pt x="830886" y="583928"/>
                  <a:pt x="841054" y="558472"/>
                </a:cubicBezTo>
                <a:cubicBezTo>
                  <a:pt x="841833" y="556227"/>
                  <a:pt x="840991" y="551007"/>
                  <a:pt x="843393" y="551736"/>
                </a:cubicBezTo>
                <a:cubicBezTo>
                  <a:pt x="868060" y="541857"/>
                  <a:pt x="862292" y="520246"/>
                  <a:pt x="865349" y="503800"/>
                </a:cubicBezTo>
                <a:cubicBezTo>
                  <a:pt x="878263" y="424571"/>
                  <a:pt x="908765" y="348205"/>
                  <a:pt x="913695" y="269033"/>
                </a:cubicBezTo>
                <a:cubicBezTo>
                  <a:pt x="914413" y="259322"/>
                  <a:pt x="917563" y="254074"/>
                  <a:pt x="927947" y="254747"/>
                </a:cubicBezTo>
                <a:cubicBezTo>
                  <a:pt x="936742" y="256177"/>
                  <a:pt x="940764" y="259883"/>
                  <a:pt x="940826" y="267347"/>
                </a:cubicBezTo>
                <a:cubicBezTo>
                  <a:pt x="940170" y="284524"/>
                  <a:pt x="948278" y="299398"/>
                  <a:pt x="955575" y="312785"/>
                </a:cubicBezTo>
                <a:cubicBezTo>
                  <a:pt x="965304" y="330634"/>
                  <a:pt x="966239" y="347052"/>
                  <a:pt x="961592" y="364256"/>
                </a:cubicBezTo>
                <a:cubicBezTo>
                  <a:pt x="958535" y="380703"/>
                  <a:pt x="960281" y="398608"/>
                  <a:pt x="961216" y="415027"/>
                </a:cubicBezTo>
                <a:cubicBezTo>
                  <a:pt x="963804" y="438153"/>
                  <a:pt x="977368" y="437310"/>
                  <a:pt x="995706" y="434194"/>
                </a:cubicBezTo>
                <a:cubicBezTo>
                  <a:pt x="1000478" y="431921"/>
                  <a:pt x="1006840" y="428889"/>
                  <a:pt x="1010083" y="434839"/>
                </a:cubicBezTo>
                <a:cubicBezTo>
                  <a:pt x="1013326" y="440789"/>
                  <a:pt x="1006153" y="442332"/>
                  <a:pt x="1003783" y="445336"/>
                </a:cubicBezTo>
                <a:cubicBezTo>
                  <a:pt x="995892" y="456590"/>
                  <a:pt x="997607" y="470763"/>
                  <a:pt x="1002472" y="479687"/>
                </a:cubicBezTo>
                <a:cubicBezTo>
                  <a:pt x="1010548" y="490829"/>
                  <a:pt x="1023241" y="481035"/>
                  <a:pt x="1030383" y="475758"/>
                </a:cubicBezTo>
                <a:cubicBezTo>
                  <a:pt x="1044665" y="465204"/>
                  <a:pt x="1054147" y="453192"/>
                  <a:pt x="1052401" y="435287"/>
                </a:cubicBezTo>
                <a:cubicBezTo>
                  <a:pt x="1052369" y="431555"/>
                  <a:pt x="1050718" y="424847"/>
                  <a:pt x="1057080" y="421816"/>
                </a:cubicBezTo>
                <a:cubicBezTo>
                  <a:pt x="1061850" y="419543"/>
                  <a:pt x="1065093" y="425492"/>
                  <a:pt x="1066715" y="428467"/>
                </a:cubicBezTo>
                <a:cubicBezTo>
                  <a:pt x="1072360" y="435145"/>
                  <a:pt x="1077131" y="432872"/>
                  <a:pt x="1082682" y="428355"/>
                </a:cubicBezTo>
                <a:cubicBezTo>
                  <a:pt x="1103265" y="407305"/>
                  <a:pt x="1122257" y="387012"/>
                  <a:pt x="1125190" y="355635"/>
                </a:cubicBezTo>
                <a:cubicBezTo>
                  <a:pt x="1125939" y="349657"/>
                  <a:pt x="1127486" y="343767"/>
                  <a:pt x="1129534" y="337932"/>
                </a:cubicBezTo>
                <a:lnTo>
                  <a:pt x="1135054" y="324868"/>
                </a:lnTo>
                <a:lnTo>
                  <a:pt x="1144837" y="276572"/>
                </a:lnTo>
                <a:cubicBezTo>
                  <a:pt x="1140249" y="272061"/>
                  <a:pt x="1140249" y="272061"/>
                  <a:pt x="1140249" y="272061"/>
                </a:cubicBezTo>
                <a:cubicBezTo>
                  <a:pt x="1140249" y="272061"/>
                  <a:pt x="1145077" y="267770"/>
                  <a:pt x="1145077" y="267770"/>
                </a:cubicBezTo>
                <a:cubicBezTo>
                  <a:pt x="1140489" y="263259"/>
                  <a:pt x="1145556" y="250166"/>
                  <a:pt x="1145556" y="250166"/>
                </a:cubicBezTo>
                <a:cubicBezTo>
                  <a:pt x="1145796" y="241362"/>
                  <a:pt x="1150383" y="245874"/>
                  <a:pt x="1150144" y="254677"/>
                </a:cubicBezTo>
                <a:lnTo>
                  <a:pt x="1151844" y="256911"/>
                </a:lnTo>
                <a:lnTo>
                  <a:pt x="1149905" y="263479"/>
                </a:lnTo>
                <a:cubicBezTo>
                  <a:pt x="1152318" y="261334"/>
                  <a:pt x="1153525" y="260260"/>
                  <a:pt x="1153554" y="259161"/>
                </a:cubicBezTo>
                <a:lnTo>
                  <a:pt x="1151844" y="256911"/>
                </a:lnTo>
                <a:lnTo>
                  <a:pt x="1154526" y="247829"/>
                </a:lnTo>
                <a:cubicBezTo>
                  <a:pt x="1156989" y="230339"/>
                  <a:pt x="1154903" y="209646"/>
                  <a:pt x="1165585" y="206593"/>
                </a:cubicBezTo>
                <a:cubicBezTo>
                  <a:pt x="1167588" y="262792"/>
                  <a:pt x="1189003" y="287241"/>
                  <a:pt x="1192667" y="331093"/>
                </a:cubicBezTo>
                <a:lnTo>
                  <a:pt x="1192826" y="352030"/>
                </a:lnTo>
                <a:lnTo>
                  <a:pt x="1199567" y="370788"/>
                </a:lnTo>
                <a:cubicBezTo>
                  <a:pt x="1206115" y="390152"/>
                  <a:pt x="1211072" y="410275"/>
                  <a:pt x="1212850" y="431914"/>
                </a:cubicBezTo>
                <a:cubicBezTo>
                  <a:pt x="1234367" y="427282"/>
                  <a:pt x="1246249" y="416000"/>
                  <a:pt x="1247684" y="396578"/>
                </a:cubicBezTo>
                <a:cubicBezTo>
                  <a:pt x="1249151" y="380889"/>
                  <a:pt x="1256355" y="383079"/>
                  <a:pt x="1266801" y="391217"/>
                </a:cubicBezTo>
                <a:cubicBezTo>
                  <a:pt x="1278838" y="398598"/>
                  <a:pt x="1278151" y="412042"/>
                  <a:pt x="1283827" y="422453"/>
                </a:cubicBezTo>
                <a:cubicBezTo>
                  <a:pt x="1289534" y="436598"/>
                  <a:pt x="1293650" y="451500"/>
                  <a:pt x="1299355" y="465645"/>
                </a:cubicBezTo>
                <a:cubicBezTo>
                  <a:pt x="1301788" y="470108"/>
                  <a:pt x="1301850" y="477572"/>
                  <a:pt x="1307433" y="476787"/>
                </a:cubicBezTo>
                <a:cubicBezTo>
                  <a:pt x="1315416" y="476730"/>
                  <a:pt x="1317755" y="469995"/>
                  <a:pt x="1319315" y="465504"/>
                </a:cubicBezTo>
                <a:cubicBezTo>
                  <a:pt x="1320874" y="461014"/>
                  <a:pt x="1321623" y="455035"/>
                  <a:pt x="1323182" y="450546"/>
                </a:cubicBezTo>
                <a:cubicBezTo>
                  <a:pt x="1330855" y="413162"/>
                  <a:pt x="1339308" y="373534"/>
                  <a:pt x="1349382" y="336881"/>
                </a:cubicBezTo>
                <a:cubicBezTo>
                  <a:pt x="1354840" y="321164"/>
                  <a:pt x="1365100" y="306905"/>
                  <a:pt x="1388270" y="308982"/>
                </a:cubicBezTo>
                <a:cubicBezTo>
                  <a:pt x="1397065" y="310412"/>
                  <a:pt x="1404207" y="305136"/>
                  <a:pt x="1408948" y="299130"/>
                </a:cubicBezTo>
                <a:cubicBezTo>
                  <a:pt x="1409727" y="296885"/>
                  <a:pt x="1412097" y="293882"/>
                  <a:pt x="1412877" y="291636"/>
                </a:cubicBezTo>
                <a:cubicBezTo>
                  <a:pt x="1424010" y="286332"/>
                  <a:pt x="1437514" y="278024"/>
                  <a:pt x="1448741" y="283917"/>
                </a:cubicBezTo>
                <a:cubicBezTo>
                  <a:pt x="1459967" y="289811"/>
                  <a:pt x="1456879" y="302525"/>
                  <a:pt x="1452169" y="312263"/>
                </a:cubicBezTo>
                <a:cubicBezTo>
                  <a:pt x="1439694" y="348187"/>
                  <a:pt x="1433611" y="384812"/>
                  <a:pt x="1437134" y="424357"/>
                </a:cubicBezTo>
                <a:cubicBezTo>
                  <a:pt x="1437227" y="435555"/>
                  <a:pt x="1442840" y="438502"/>
                  <a:pt x="1452445" y="441420"/>
                </a:cubicBezTo>
                <a:cubicBezTo>
                  <a:pt x="1464452" y="445068"/>
                  <a:pt x="1465169" y="435357"/>
                  <a:pt x="1467508" y="428622"/>
                </a:cubicBezTo>
                <a:cubicBezTo>
                  <a:pt x="1472966" y="412906"/>
                  <a:pt x="1478425" y="397188"/>
                  <a:pt x="1484692" y="382959"/>
                </a:cubicBezTo>
                <a:cubicBezTo>
                  <a:pt x="1488622" y="375465"/>
                  <a:pt x="1494954" y="368702"/>
                  <a:pt x="1503778" y="373865"/>
                </a:cubicBezTo>
                <a:cubicBezTo>
                  <a:pt x="1512604" y="379029"/>
                  <a:pt x="1501471" y="384333"/>
                  <a:pt x="1499132" y="391069"/>
                </a:cubicBezTo>
                <a:cubicBezTo>
                  <a:pt x="1496761" y="394073"/>
                  <a:pt x="1495202" y="398562"/>
                  <a:pt x="1492831" y="401566"/>
                </a:cubicBezTo>
                <a:cubicBezTo>
                  <a:pt x="1481105" y="431512"/>
                  <a:pt x="1481916" y="432998"/>
                  <a:pt x="1516999" y="427526"/>
                </a:cubicBezTo>
                <a:cubicBezTo>
                  <a:pt x="1526573" y="426711"/>
                  <a:pt x="1526604" y="430444"/>
                  <a:pt x="1529847" y="436394"/>
                </a:cubicBezTo>
                <a:cubicBezTo>
                  <a:pt x="1540481" y="466928"/>
                  <a:pt x="1546310" y="496004"/>
                  <a:pt x="1527412" y="527493"/>
                </a:cubicBezTo>
                <a:cubicBezTo>
                  <a:pt x="1511694" y="557468"/>
                  <a:pt x="1504769" y="588873"/>
                  <a:pt x="1502647" y="621738"/>
                </a:cubicBezTo>
                <a:cubicBezTo>
                  <a:pt x="1499744" y="656847"/>
                  <a:pt x="1481657" y="689825"/>
                  <a:pt x="1485958" y="727123"/>
                </a:cubicBezTo>
                <a:cubicBezTo>
                  <a:pt x="1486800" y="732343"/>
                  <a:pt x="1483650" y="737591"/>
                  <a:pt x="1481280" y="740595"/>
                </a:cubicBezTo>
                <a:cubicBezTo>
                  <a:pt x="1453742" y="789318"/>
                  <a:pt x="1442200" y="841659"/>
                  <a:pt x="1433062" y="894730"/>
                </a:cubicBezTo>
                <a:cubicBezTo>
                  <a:pt x="1431908" y="899965"/>
                  <a:pt x="1430559" y="905759"/>
                  <a:pt x="1431299" y="910794"/>
                </a:cubicBezTo>
                <a:lnTo>
                  <a:pt x="1432368" y="911934"/>
                </a:lnTo>
                <a:lnTo>
                  <a:pt x="1456690" y="889354"/>
                </a:lnTo>
                <a:cubicBezTo>
                  <a:pt x="1462077" y="887578"/>
                  <a:pt x="1462504" y="877997"/>
                  <a:pt x="1462401" y="872366"/>
                </a:cubicBezTo>
                <a:cubicBezTo>
                  <a:pt x="1458294" y="845397"/>
                  <a:pt x="1465066" y="820508"/>
                  <a:pt x="1479758" y="800561"/>
                </a:cubicBezTo>
                <a:cubicBezTo>
                  <a:pt x="1488002" y="790294"/>
                  <a:pt x="1494689" y="777233"/>
                  <a:pt x="1504305" y="767929"/>
                </a:cubicBezTo>
                <a:lnTo>
                  <a:pt x="1509985" y="764516"/>
                </a:lnTo>
                <a:lnTo>
                  <a:pt x="1512830" y="750708"/>
                </a:lnTo>
                <a:cubicBezTo>
                  <a:pt x="1521726" y="720709"/>
                  <a:pt x="1529416" y="699443"/>
                  <a:pt x="1548860" y="661845"/>
                </a:cubicBezTo>
                <a:cubicBezTo>
                  <a:pt x="1558200" y="662977"/>
                  <a:pt x="1551719" y="675510"/>
                  <a:pt x="1561058" y="676644"/>
                </a:cubicBezTo>
                <a:cubicBezTo>
                  <a:pt x="1578853" y="616647"/>
                  <a:pt x="1584891" y="572982"/>
                  <a:pt x="1601478" y="521718"/>
                </a:cubicBezTo>
                <a:cubicBezTo>
                  <a:pt x="1608725" y="469321"/>
                  <a:pt x="1625310" y="418057"/>
                  <a:pt x="1653652" y="350459"/>
                </a:cubicBezTo>
                <a:cubicBezTo>
                  <a:pt x="1643548" y="389190"/>
                  <a:pt x="1660577" y="369058"/>
                  <a:pt x="1676398" y="357658"/>
                </a:cubicBezTo>
                <a:cubicBezTo>
                  <a:pt x="1681672" y="353858"/>
                  <a:pt x="1682880" y="345124"/>
                  <a:pt x="1688153" y="341325"/>
                </a:cubicBezTo>
                <a:cubicBezTo>
                  <a:pt x="1688153" y="341325"/>
                  <a:pt x="1692219" y="346257"/>
                  <a:pt x="1691012" y="354990"/>
                </a:cubicBezTo>
                <a:cubicBezTo>
                  <a:pt x="1691012" y="354990"/>
                  <a:pt x="1691012" y="354990"/>
                  <a:pt x="1689804" y="363723"/>
                </a:cubicBezTo>
                <a:cubicBezTo>
                  <a:pt x="1692219" y="346257"/>
                  <a:pt x="1704418" y="361056"/>
                  <a:pt x="1691455" y="386121"/>
                </a:cubicBezTo>
                <a:cubicBezTo>
                  <a:pt x="1691455" y="386121"/>
                  <a:pt x="1691455" y="386121"/>
                  <a:pt x="1682115" y="384989"/>
                </a:cubicBezTo>
                <a:cubicBezTo>
                  <a:pt x="1676841" y="388788"/>
                  <a:pt x="1675633" y="397522"/>
                  <a:pt x="1675633" y="397522"/>
                </a:cubicBezTo>
                <a:cubicBezTo>
                  <a:pt x="1666294" y="396389"/>
                  <a:pt x="1671567" y="392589"/>
                  <a:pt x="1672775" y="383857"/>
                </a:cubicBezTo>
                <a:cubicBezTo>
                  <a:pt x="1672775" y="383857"/>
                  <a:pt x="1672775" y="383857"/>
                  <a:pt x="1673983" y="375123"/>
                </a:cubicBezTo>
                <a:cubicBezTo>
                  <a:pt x="1655746" y="403989"/>
                  <a:pt x="1637951" y="463987"/>
                  <a:pt x="1646084" y="473852"/>
                </a:cubicBezTo>
                <a:cubicBezTo>
                  <a:pt x="1628290" y="533848"/>
                  <a:pt x="1597090" y="587780"/>
                  <a:pt x="1601599" y="623844"/>
                </a:cubicBezTo>
                <a:cubicBezTo>
                  <a:pt x="1591494" y="662575"/>
                  <a:pt x="1584569" y="643977"/>
                  <a:pt x="1571606" y="669043"/>
                </a:cubicBezTo>
                <a:cubicBezTo>
                  <a:pt x="1561501" y="707775"/>
                  <a:pt x="1576115" y="705107"/>
                  <a:pt x="1572492" y="731306"/>
                </a:cubicBezTo>
                <a:cubicBezTo>
                  <a:pt x="1566312" y="741655"/>
                  <a:pt x="1561376" y="751601"/>
                  <a:pt x="1557390" y="761107"/>
                </a:cubicBezTo>
                <a:lnTo>
                  <a:pt x="1557272" y="761450"/>
                </a:lnTo>
                <a:lnTo>
                  <a:pt x="1558396" y="761824"/>
                </a:lnTo>
                <a:lnTo>
                  <a:pt x="1589105" y="697651"/>
                </a:lnTo>
                <a:cubicBezTo>
                  <a:pt x="1603022" y="667130"/>
                  <a:pt x="1615739" y="636243"/>
                  <a:pt x="1625455" y="604445"/>
                </a:cubicBezTo>
                <a:cubicBezTo>
                  <a:pt x="1634780" y="573770"/>
                  <a:pt x="1645728" y="546068"/>
                  <a:pt x="1679939" y="531642"/>
                </a:cubicBezTo>
                <a:cubicBezTo>
                  <a:pt x="1686300" y="528611"/>
                  <a:pt x="1691041" y="522604"/>
                  <a:pt x="1692569" y="514381"/>
                </a:cubicBezTo>
                <a:cubicBezTo>
                  <a:pt x="1697092" y="482247"/>
                  <a:pt x="1717644" y="457464"/>
                  <a:pt x="1734984" y="430466"/>
                </a:cubicBezTo>
                <a:cubicBezTo>
                  <a:pt x="1746805" y="411716"/>
                  <a:pt x="1757033" y="393727"/>
                  <a:pt x="1767263" y="375736"/>
                </a:cubicBezTo>
                <a:cubicBezTo>
                  <a:pt x="1772783" y="367485"/>
                  <a:pt x="1779893" y="358476"/>
                  <a:pt x="1791058" y="356904"/>
                </a:cubicBezTo>
                <a:cubicBezTo>
                  <a:pt x="1803032" y="356819"/>
                  <a:pt x="1815009" y="356735"/>
                  <a:pt x="1811172" y="375427"/>
                </a:cubicBezTo>
                <a:cubicBezTo>
                  <a:pt x="1802626" y="403857"/>
                  <a:pt x="1810047" y="432174"/>
                  <a:pt x="1808736" y="466526"/>
                </a:cubicBezTo>
                <a:cubicBezTo>
                  <a:pt x="1833279" y="441716"/>
                  <a:pt x="1857075" y="422882"/>
                  <a:pt x="1863219" y="393723"/>
                </a:cubicBezTo>
                <a:cubicBezTo>
                  <a:pt x="1863968" y="387746"/>
                  <a:pt x="1867118" y="382497"/>
                  <a:pt x="1874291" y="380953"/>
                </a:cubicBezTo>
                <a:cubicBezTo>
                  <a:pt x="1882275" y="380897"/>
                  <a:pt x="1881526" y="386875"/>
                  <a:pt x="1882368" y="392094"/>
                </a:cubicBezTo>
                <a:cubicBezTo>
                  <a:pt x="1884830" y="400290"/>
                  <a:pt x="1892035" y="402479"/>
                  <a:pt x="1899208" y="400935"/>
                </a:cubicBezTo>
                <a:cubicBezTo>
                  <a:pt x="1910371" y="399363"/>
                  <a:pt x="1909498" y="390410"/>
                  <a:pt x="1906256" y="384460"/>
                </a:cubicBezTo>
                <a:cubicBezTo>
                  <a:pt x="1899770" y="372561"/>
                  <a:pt x="1906101" y="365796"/>
                  <a:pt x="1915643" y="361250"/>
                </a:cubicBezTo>
                <a:cubicBezTo>
                  <a:pt x="1927556" y="353699"/>
                  <a:pt x="1942712" y="352101"/>
                  <a:pt x="1949979" y="361754"/>
                </a:cubicBezTo>
                <a:cubicBezTo>
                  <a:pt x="1955654" y="372167"/>
                  <a:pt x="1942119" y="376741"/>
                  <a:pt x="1933387" y="382776"/>
                </a:cubicBezTo>
                <a:cubicBezTo>
                  <a:pt x="1930206" y="384291"/>
                  <a:pt x="1929426" y="386537"/>
                  <a:pt x="1924655" y="388810"/>
                </a:cubicBezTo>
                <a:cubicBezTo>
                  <a:pt x="1932700" y="396218"/>
                  <a:pt x="1938220" y="387968"/>
                  <a:pt x="1944613" y="388669"/>
                </a:cubicBezTo>
                <a:cubicBezTo>
                  <a:pt x="1954998" y="389343"/>
                  <a:pt x="1965383" y="390015"/>
                  <a:pt x="1956712" y="403515"/>
                </a:cubicBezTo>
                <a:lnTo>
                  <a:pt x="1956751" y="408175"/>
                </a:lnTo>
                <a:lnTo>
                  <a:pt x="1964224" y="389834"/>
                </a:lnTo>
                <a:cubicBezTo>
                  <a:pt x="1969178" y="384897"/>
                  <a:pt x="1975887" y="381270"/>
                  <a:pt x="1982754" y="378064"/>
                </a:cubicBezTo>
                <a:cubicBezTo>
                  <a:pt x="1991734" y="375104"/>
                  <a:pt x="2031967" y="401504"/>
                  <a:pt x="2033971" y="412172"/>
                </a:cubicBezTo>
                <a:cubicBezTo>
                  <a:pt x="2038386" y="456034"/>
                  <a:pt x="2042802" y="499894"/>
                  <a:pt x="2047218" y="543756"/>
                </a:cubicBezTo>
                <a:cubicBezTo>
                  <a:pt x="2047426" y="555017"/>
                  <a:pt x="2042773" y="564101"/>
                  <a:pt x="2030731" y="564294"/>
                </a:cubicBezTo>
                <a:cubicBezTo>
                  <a:pt x="2016893" y="565075"/>
                  <a:pt x="2018484" y="553222"/>
                  <a:pt x="2017114" y="544233"/>
                </a:cubicBezTo>
                <a:cubicBezTo>
                  <a:pt x="2014582" y="537514"/>
                  <a:pt x="2017438" y="529020"/>
                  <a:pt x="2011843" y="519535"/>
                </a:cubicBezTo>
                <a:lnTo>
                  <a:pt x="2001581" y="551450"/>
                </a:lnTo>
                <a:lnTo>
                  <a:pt x="2001862" y="552512"/>
                </a:lnTo>
                <a:cubicBezTo>
                  <a:pt x="2004295" y="556974"/>
                  <a:pt x="2006758" y="565169"/>
                  <a:pt x="2005198" y="569660"/>
                </a:cubicBezTo>
                <a:cubicBezTo>
                  <a:pt x="1999694" y="579777"/>
                  <a:pt x="2000567" y="588730"/>
                  <a:pt x="2003927" y="596732"/>
                </a:cubicBezTo>
                <a:lnTo>
                  <a:pt x="2008547" y="603964"/>
                </a:lnTo>
                <a:lnTo>
                  <a:pt x="2008570" y="603929"/>
                </a:lnTo>
                <a:cubicBezTo>
                  <a:pt x="2009959" y="597571"/>
                  <a:pt x="2009539" y="591100"/>
                  <a:pt x="2010018" y="584334"/>
                </a:cubicBezTo>
                <a:cubicBezTo>
                  <a:pt x="2009916" y="578704"/>
                  <a:pt x="2012240" y="574161"/>
                  <a:pt x="2020057" y="573474"/>
                </a:cubicBezTo>
                <a:cubicBezTo>
                  <a:pt x="2027875" y="572787"/>
                  <a:pt x="2034530" y="574370"/>
                  <a:pt x="2038856" y="580498"/>
                </a:cubicBezTo>
                <a:cubicBezTo>
                  <a:pt x="2043819" y="588305"/>
                  <a:pt x="2038430" y="590079"/>
                  <a:pt x="2033042" y="591855"/>
                </a:cubicBezTo>
                <a:cubicBezTo>
                  <a:pt x="2023532" y="598764"/>
                  <a:pt x="2025430" y="603802"/>
                  <a:pt x="2031554" y="609337"/>
                </a:cubicBezTo>
                <a:cubicBezTo>
                  <a:pt x="2047396" y="619224"/>
                  <a:pt x="2046438" y="632757"/>
                  <a:pt x="2047910" y="647377"/>
                </a:cubicBezTo>
                <a:lnTo>
                  <a:pt x="2047830" y="647845"/>
                </a:lnTo>
                <a:lnTo>
                  <a:pt x="2053389" y="652096"/>
                </a:lnTo>
                <a:cubicBezTo>
                  <a:pt x="2054220" y="655917"/>
                  <a:pt x="2052661" y="660407"/>
                  <a:pt x="2051507" y="665641"/>
                </a:cubicBezTo>
                <a:cubicBezTo>
                  <a:pt x="2049167" y="672376"/>
                  <a:pt x="2046016" y="677624"/>
                  <a:pt x="2057211" y="679786"/>
                </a:cubicBezTo>
                <a:cubicBezTo>
                  <a:pt x="2059614" y="680515"/>
                  <a:pt x="2060425" y="682003"/>
                  <a:pt x="2062826" y="682733"/>
                </a:cubicBezTo>
                <a:lnTo>
                  <a:pt x="2063941" y="701978"/>
                </a:lnTo>
                <a:lnTo>
                  <a:pt x="2065208" y="703989"/>
                </a:lnTo>
                <a:cubicBezTo>
                  <a:pt x="2067636" y="705077"/>
                  <a:pt x="2067636" y="705077"/>
                  <a:pt x="2069433" y="704485"/>
                </a:cubicBezTo>
                <a:cubicBezTo>
                  <a:pt x="2078310" y="695896"/>
                  <a:pt x="2065001" y="692728"/>
                  <a:pt x="2064266" y="685417"/>
                </a:cubicBezTo>
                <a:cubicBezTo>
                  <a:pt x="2061734" y="678698"/>
                  <a:pt x="2064059" y="674157"/>
                  <a:pt x="2069448" y="672382"/>
                </a:cubicBezTo>
                <a:cubicBezTo>
                  <a:pt x="2074835" y="670607"/>
                  <a:pt x="2077898" y="673373"/>
                  <a:pt x="2079797" y="678413"/>
                </a:cubicBezTo>
                <a:cubicBezTo>
                  <a:pt x="2090983" y="697385"/>
                  <a:pt x="2088968" y="718819"/>
                  <a:pt x="2096667" y="744605"/>
                </a:cubicBezTo>
                <a:cubicBezTo>
                  <a:pt x="2105867" y="720805"/>
                  <a:pt x="2113375" y="703225"/>
                  <a:pt x="2129435" y="692270"/>
                </a:cubicBezTo>
                <a:cubicBezTo>
                  <a:pt x="2132396" y="689407"/>
                  <a:pt x="2132292" y="683776"/>
                  <a:pt x="2129231" y="681010"/>
                </a:cubicBezTo>
                <a:cubicBezTo>
                  <a:pt x="2116247" y="662629"/>
                  <a:pt x="2128612" y="647225"/>
                  <a:pt x="2132529" y="630830"/>
                </a:cubicBezTo>
                <a:cubicBezTo>
                  <a:pt x="2137298" y="595272"/>
                  <a:pt x="2174381" y="581167"/>
                  <a:pt x="2186438" y="548873"/>
                </a:cubicBezTo>
                <a:cubicBezTo>
                  <a:pt x="2189823" y="536428"/>
                  <a:pt x="2203661" y="535646"/>
                  <a:pt x="2215910" y="546716"/>
                </a:cubicBezTo>
                <a:cubicBezTo>
                  <a:pt x="2234282" y="563321"/>
                  <a:pt x="2258570" y="574202"/>
                  <a:pt x="2259720" y="604032"/>
                </a:cubicBezTo>
                <a:cubicBezTo>
                  <a:pt x="2261722" y="614703"/>
                  <a:pt x="2276295" y="621231"/>
                  <a:pt x="2286645" y="627262"/>
                </a:cubicBezTo>
                <a:cubicBezTo>
                  <a:pt x="2304280" y="636558"/>
                  <a:pt x="2310508" y="647724"/>
                  <a:pt x="2305429" y="666391"/>
                </a:cubicBezTo>
                <a:cubicBezTo>
                  <a:pt x="2303839" y="678243"/>
                  <a:pt x="2299924" y="694639"/>
                  <a:pt x="2313864" y="699485"/>
                </a:cubicBezTo>
                <a:cubicBezTo>
                  <a:pt x="2332030" y="704831"/>
                  <a:pt x="2341437" y="692291"/>
                  <a:pt x="2348416" y="678663"/>
                </a:cubicBezTo>
                <a:cubicBezTo>
                  <a:pt x="2367126" y="647953"/>
                  <a:pt x="2385837" y="617243"/>
                  <a:pt x="2410671" y="592068"/>
                </a:cubicBezTo>
                <a:cubicBezTo>
                  <a:pt x="2419549" y="583479"/>
                  <a:pt x="2426732" y="581112"/>
                  <a:pt x="2434755" y="591686"/>
                </a:cubicBezTo>
                <a:cubicBezTo>
                  <a:pt x="2436654" y="596725"/>
                  <a:pt x="2439718" y="599493"/>
                  <a:pt x="2445736" y="599397"/>
                </a:cubicBezTo>
                <a:cubicBezTo>
                  <a:pt x="2474680" y="601192"/>
                  <a:pt x="2485970" y="625794"/>
                  <a:pt x="2467053" y="645244"/>
                </a:cubicBezTo>
                <a:cubicBezTo>
                  <a:pt x="2445178" y="667556"/>
                  <a:pt x="2431854" y="696490"/>
                  <a:pt x="2404488" y="714948"/>
                </a:cubicBezTo>
                <a:cubicBezTo>
                  <a:pt x="2397937" y="718994"/>
                  <a:pt x="2396244" y="725216"/>
                  <a:pt x="2399410" y="733615"/>
                </a:cubicBezTo>
                <a:cubicBezTo>
                  <a:pt x="2403310" y="749322"/>
                  <a:pt x="2390841" y="759095"/>
                  <a:pt x="2373309" y="755430"/>
                </a:cubicBezTo>
                <a:cubicBezTo>
                  <a:pt x="2367287" y="755527"/>
                  <a:pt x="2360633" y="753943"/>
                  <a:pt x="2358940" y="760163"/>
                </a:cubicBezTo>
                <a:cubicBezTo>
                  <a:pt x="2355451" y="766978"/>
                  <a:pt x="2360310" y="769153"/>
                  <a:pt x="2365168" y="771329"/>
                </a:cubicBezTo>
                <a:cubicBezTo>
                  <a:pt x="2376679" y="775090"/>
                  <a:pt x="2376783" y="780720"/>
                  <a:pt x="2369069" y="787038"/>
                </a:cubicBezTo>
                <a:cubicBezTo>
                  <a:pt x="2353110" y="803624"/>
                  <a:pt x="2372867" y="797116"/>
                  <a:pt x="2378358" y="800972"/>
                </a:cubicBezTo>
                <a:cubicBezTo>
                  <a:pt x="2370747" y="812920"/>
                  <a:pt x="2360074" y="822100"/>
                  <a:pt x="2359750" y="837312"/>
                </a:cubicBezTo>
                <a:cubicBezTo>
                  <a:pt x="2360486" y="844622"/>
                  <a:pt x="2352876" y="856571"/>
                  <a:pt x="2366182" y="859739"/>
                </a:cubicBezTo>
                <a:cubicBezTo>
                  <a:pt x="2377694" y="863499"/>
                  <a:pt x="2394594" y="865484"/>
                  <a:pt x="2402206" y="853537"/>
                </a:cubicBezTo>
                <a:cubicBezTo>
                  <a:pt x="2410348" y="837638"/>
                  <a:pt x="2430000" y="825498"/>
                  <a:pt x="2432223" y="815325"/>
                </a:cubicBezTo>
                <a:cubicBezTo>
                  <a:pt x="2435300" y="785988"/>
                  <a:pt x="2459707" y="770395"/>
                  <a:pt x="2468276" y="744915"/>
                </a:cubicBezTo>
                <a:cubicBezTo>
                  <a:pt x="2478536" y="713212"/>
                  <a:pt x="2508861" y="691893"/>
                  <a:pt x="2519123" y="660190"/>
                </a:cubicBezTo>
                <a:cubicBezTo>
                  <a:pt x="2521448" y="655646"/>
                  <a:pt x="2528633" y="653279"/>
                  <a:pt x="2534021" y="651505"/>
                </a:cubicBezTo>
                <a:cubicBezTo>
                  <a:pt x="2542367" y="646867"/>
                  <a:pt x="2555572" y="644405"/>
                  <a:pt x="2542691" y="631655"/>
                </a:cubicBezTo>
                <a:cubicBezTo>
                  <a:pt x="2538996" y="627207"/>
                  <a:pt x="2543119" y="622073"/>
                  <a:pt x="2546077" y="619210"/>
                </a:cubicBezTo>
                <a:cubicBezTo>
                  <a:pt x="2578832" y="598978"/>
                  <a:pt x="2581173" y="562332"/>
                  <a:pt x="2601783" y="536661"/>
                </a:cubicBezTo>
                <a:cubicBezTo>
                  <a:pt x="2630003" y="499042"/>
                  <a:pt x="2636894" y="447679"/>
                  <a:pt x="2677258" y="415500"/>
                </a:cubicBezTo>
                <a:cubicBezTo>
                  <a:pt x="2683810" y="411454"/>
                  <a:pt x="2687300" y="404639"/>
                  <a:pt x="2692584" y="397234"/>
                </a:cubicBezTo>
                <a:cubicBezTo>
                  <a:pt x="2702300" y="401585"/>
                  <a:pt x="2705465" y="409983"/>
                  <a:pt x="2716977" y="413743"/>
                </a:cubicBezTo>
                <a:cubicBezTo>
                  <a:pt x="2736939" y="418496"/>
                  <a:pt x="2750026" y="442507"/>
                  <a:pt x="2743784" y="463446"/>
                </a:cubicBezTo>
                <a:cubicBezTo>
                  <a:pt x="2737439" y="478753"/>
                  <a:pt x="2724440" y="492476"/>
                  <a:pt x="2731403" y="510953"/>
                </a:cubicBezTo>
                <a:cubicBezTo>
                  <a:pt x="2733935" y="517671"/>
                  <a:pt x="2724955" y="520629"/>
                  <a:pt x="2720200" y="524084"/>
                </a:cubicBezTo>
                <a:cubicBezTo>
                  <a:pt x="2704669" y="531088"/>
                  <a:pt x="2697692" y="544715"/>
                  <a:pt x="2690714" y="558344"/>
                </a:cubicBezTo>
                <a:cubicBezTo>
                  <a:pt x="2684900" y="569702"/>
                  <a:pt x="2683205" y="575923"/>
                  <a:pt x="2697146" y="580771"/>
                </a:cubicBezTo>
                <a:cubicBezTo>
                  <a:pt x="2702005" y="582947"/>
                  <a:pt x="2705700" y="587394"/>
                  <a:pt x="2703374" y="591938"/>
                </a:cubicBezTo>
                <a:cubicBezTo>
                  <a:pt x="2700518" y="600431"/>
                  <a:pt x="2693231" y="597167"/>
                  <a:pt x="2688373" y="594990"/>
                </a:cubicBezTo>
                <a:cubicBezTo>
                  <a:pt x="2670207" y="589646"/>
                  <a:pt x="2665554" y="598731"/>
                  <a:pt x="2664598" y="612265"/>
                </a:cubicBezTo>
                <a:cubicBezTo>
                  <a:pt x="2659829" y="647823"/>
                  <a:pt x="2652629" y="682293"/>
                  <a:pt x="2636348" y="714090"/>
                </a:cubicBezTo>
                <a:cubicBezTo>
                  <a:pt x="2630002" y="729399"/>
                  <a:pt x="2648375" y="746003"/>
                  <a:pt x="2629355" y="759822"/>
                </a:cubicBezTo>
                <a:cubicBezTo>
                  <a:pt x="2627560" y="760414"/>
                  <a:pt x="2633683" y="765949"/>
                  <a:pt x="2636112" y="767038"/>
                </a:cubicBezTo>
                <a:cubicBezTo>
                  <a:pt x="2645828" y="771389"/>
                  <a:pt x="2653011" y="769023"/>
                  <a:pt x="2658930" y="763297"/>
                </a:cubicBezTo>
                <a:cubicBezTo>
                  <a:pt x="2663685" y="759842"/>
                  <a:pt x="2671398" y="753524"/>
                  <a:pt x="2663479" y="748580"/>
                </a:cubicBezTo>
                <a:cubicBezTo>
                  <a:pt x="2653659" y="738598"/>
                  <a:pt x="2661373" y="732282"/>
                  <a:pt x="2666026" y="723196"/>
                </a:cubicBezTo>
                <a:cubicBezTo>
                  <a:pt x="2684207" y="696437"/>
                  <a:pt x="2710307" y="674621"/>
                  <a:pt x="2718139" y="641830"/>
                </a:cubicBezTo>
                <a:cubicBezTo>
                  <a:pt x="2720362" y="631656"/>
                  <a:pt x="2728812" y="632649"/>
                  <a:pt x="2736629" y="631961"/>
                </a:cubicBezTo>
                <a:cubicBezTo>
                  <a:pt x="2753529" y="633947"/>
                  <a:pt x="2760610" y="625950"/>
                  <a:pt x="2765159" y="611234"/>
                </a:cubicBezTo>
                <a:cubicBezTo>
                  <a:pt x="2772565" y="588025"/>
                  <a:pt x="2785136" y="583883"/>
                  <a:pt x="2807100" y="599305"/>
                </a:cubicBezTo>
                <a:cubicBezTo>
                  <a:pt x="2817449" y="605336"/>
                  <a:pt x="2816713" y="598026"/>
                  <a:pt x="2819673" y="595163"/>
                </a:cubicBezTo>
                <a:cubicBezTo>
                  <a:pt x="2832567" y="575811"/>
                  <a:pt x="2845463" y="556456"/>
                  <a:pt x="2855930" y="536015"/>
                </a:cubicBezTo>
                <a:cubicBezTo>
                  <a:pt x="2878660" y="494538"/>
                  <a:pt x="2908676" y="456328"/>
                  <a:pt x="2924120" y="411589"/>
                </a:cubicBezTo>
                <a:cubicBezTo>
                  <a:pt x="2932585" y="380478"/>
                  <a:pt x="2957419" y="355302"/>
                  <a:pt x="2977396" y="327951"/>
                </a:cubicBezTo>
                <a:cubicBezTo>
                  <a:pt x="2983843" y="318274"/>
                  <a:pt x="2986170" y="313732"/>
                  <a:pt x="2984168" y="303062"/>
                </a:cubicBezTo>
                <a:cubicBezTo>
                  <a:pt x="2983962" y="291801"/>
                  <a:pt x="2976366" y="271646"/>
                  <a:pt x="3004778" y="277391"/>
                </a:cubicBezTo>
                <a:cubicBezTo>
                  <a:pt x="3011432" y="278974"/>
                  <a:pt x="3016717" y="271569"/>
                  <a:pt x="3013022" y="267123"/>
                </a:cubicBezTo>
                <a:cubicBezTo>
                  <a:pt x="2995179" y="246566"/>
                  <a:pt x="3014833" y="234428"/>
                  <a:pt x="3021178" y="219120"/>
                </a:cubicBezTo>
                <a:cubicBezTo>
                  <a:pt x="3026993" y="207764"/>
                  <a:pt x="3033440" y="198087"/>
                  <a:pt x="3039890" y="188410"/>
                </a:cubicBezTo>
                <a:cubicBezTo>
                  <a:pt x="3046970" y="180412"/>
                  <a:pt x="3052622" y="176661"/>
                  <a:pt x="3057599" y="177146"/>
                </a:cubicBezTo>
                <a:cubicBezTo>
                  <a:pt x="3062577" y="177630"/>
                  <a:pt x="3066880" y="182350"/>
                  <a:pt x="3071260" y="191292"/>
                </a:cubicBezTo>
                <a:cubicBezTo>
                  <a:pt x="3074955" y="195738"/>
                  <a:pt x="3074425" y="199690"/>
                  <a:pt x="3081078" y="201274"/>
                </a:cubicBezTo>
                <a:cubicBezTo>
                  <a:pt x="3104000" y="203164"/>
                  <a:pt x="3119310" y="217002"/>
                  <a:pt x="3113067" y="237939"/>
                </a:cubicBezTo>
                <a:cubicBezTo>
                  <a:pt x="3104707" y="274682"/>
                  <a:pt x="3096344" y="311424"/>
                  <a:pt x="3071611" y="342230"/>
                </a:cubicBezTo>
                <a:cubicBezTo>
                  <a:pt x="3064531" y="350227"/>
                  <a:pt x="3057451" y="358223"/>
                  <a:pt x="3057024" y="367805"/>
                </a:cubicBezTo>
                <a:cubicBezTo>
                  <a:pt x="3053623" y="412354"/>
                  <a:pt x="3035118" y="454326"/>
                  <a:pt x="3017777" y="494026"/>
                </a:cubicBezTo>
                <a:cubicBezTo>
                  <a:pt x="3007309" y="514467"/>
                  <a:pt x="2999271" y="535998"/>
                  <a:pt x="3017747" y="558234"/>
                </a:cubicBezTo>
                <a:cubicBezTo>
                  <a:pt x="3022707" y="566039"/>
                  <a:pt x="3020485" y="576213"/>
                  <a:pt x="3015833" y="585298"/>
                </a:cubicBezTo>
                <a:cubicBezTo>
                  <a:pt x="3012874" y="588161"/>
                  <a:pt x="3012344" y="592111"/>
                  <a:pt x="3017202" y="594287"/>
                </a:cubicBezTo>
                <a:cubicBezTo>
                  <a:pt x="3021426" y="594784"/>
                  <a:pt x="3025018" y="593600"/>
                  <a:pt x="3026182" y="591329"/>
                </a:cubicBezTo>
                <a:cubicBezTo>
                  <a:pt x="3038340" y="564665"/>
                  <a:pt x="3048705" y="538592"/>
                  <a:pt x="3070581" y="516280"/>
                </a:cubicBezTo>
                <a:cubicBezTo>
                  <a:pt x="3065531" y="470740"/>
                  <a:pt x="3103469" y="437472"/>
                  <a:pt x="3111728" y="395099"/>
                </a:cubicBezTo>
                <a:cubicBezTo>
                  <a:pt x="3112890" y="392829"/>
                  <a:pt x="3112258" y="391149"/>
                  <a:pt x="3113420" y="388877"/>
                </a:cubicBezTo>
                <a:cubicBezTo>
                  <a:pt x="3120502" y="380880"/>
                  <a:pt x="3120192" y="363989"/>
                  <a:pt x="3137725" y="367654"/>
                </a:cubicBezTo>
                <a:cubicBezTo>
                  <a:pt x="3155258" y="371319"/>
                  <a:pt x="3150710" y="386035"/>
                  <a:pt x="3150916" y="397295"/>
                </a:cubicBezTo>
                <a:cubicBezTo>
                  <a:pt x="3153021" y="413595"/>
                  <a:pt x="3149105" y="429991"/>
                  <a:pt x="3140331" y="444210"/>
                </a:cubicBezTo>
                <a:cubicBezTo>
                  <a:pt x="3125314" y="479367"/>
                  <a:pt x="3123606" y="517694"/>
                  <a:pt x="3110387" y="552258"/>
                </a:cubicBezTo>
                <a:cubicBezTo>
                  <a:pt x="3106368" y="563024"/>
                  <a:pt x="3121576" y="571231"/>
                  <a:pt x="3120619" y="584764"/>
                </a:cubicBezTo>
                <a:cubicBezTo>
                  <a:pt x="3121457" y="597705"/>
                  <a:pt x="3125889" y="609463"/>
                  <a:pt x="3146910" y="606313"/>
                </a:cubicBezTo>
                <a:cubicBezTo>
                  <a:pt x="3158320" y="604444"/>
                  <a:pt x="3159158" y="617383"/>
                  <a:pt x="3158732" y="626966"/>
                </a:cubicBezTo>
                <a:cubicBezTo>
                  <a:pt x="3157671" y="634866"/>
                  <a:pt x="3153549" y="640002"/>
                  <a:pt x="3144466" y="637330"/>
                </a:cubicBezTo>
                <a:cubicBezTo>
                  <a:pt x="3139609" y="635153"/>
                  <a:pt x="3132322" y="631889"/>
                  <a:pt x="3127669" y="640975"/>
                </a:cubicBezTo>
                <a:cubicBezTo>
                  <a:pt x="3129466" y="640383"/>
                  <a:pt x="3132528" y="643150"/>
                  <a:pt x="3132528" y="643150"/>
                </a:cubicBezTo>
                <a:cubicBezTo>
                  <a:pt x="3167063" y="654431"/>
                  <a:pt x="3170332" y="668460"/>
                  <a:pt x="3146660" y="691363"/>
                </a:cubicBezTo>
                <a:cubicBezTo>
                  <a:pt x="3139579" y="699361"/>
                  <a:pt x="3122150" y="701326"/>
                  <a:pt x="3124151" y="711997"/>
                </a:cubicBezTo>
                <a:cubicBezTo>
                  <a:pt x="3126153" y="722666"/>
                  <a:pt x="3126359" y="733926"/>
                  <a:pt x="3127463" y="744892"/>
                </a:cubicBezTo>
                <a:lnTo>
                  <a:pt x="3133700" y="767199"/>
                </a:lnTo>
                <a:lnTo>
                  <a:pt x="3136902" y="755272"/>
                </a:lnTo>
                <a:cubicBezTo>
                  <a:pt x="3141917" y="737664"/>
                  <a:pt x="3147863" y="720544"/>
                  <a:pt x="3156734" y="705137"/>
                </a:cubicBezTo>
                <a:cubicBezTo>
                  <a:pt x="3168232" y="687235"/>
                  <a:pt x="3165956" y="668440"/>
                  <a:pt x="3166868" y="650614"/>
                </a:cubicBezTo>
                <a:cubicBezTo>
                  <a:pt x="3165628" y="628842"/>
                  <a:pt x="3173940" y="609974"/>
                  <a:pt x="3193957" y="597951"/>
                </a:cubicBezTo>
                <a:cubicBezTo>
                  <a:pt x="3233988" y="573908"/>
                  <a:pt x="3251689" y="538143"/>
                  <a:pt x="3254503" y="494561"/>
                </a:cubicBezTo>
                <a:cubicBezTo>
                  <a:pt x="3255248" y="456935"/>
                  <a:pt x="3280516" y="439928"/>
                  <a:pt x="3310044" y="425858"/>
                </a:cubicBezTo>
                <a:cubicBezTo>
                  <a:pt x="3326917" y="417819"/>
                  <a:pt x="3364094" y="432407"/>
                  <a:pt x="3368435" y="445246"/>
                </a:cubicBezTo>
                <a:cubicBezTo>
                  <a:pt x="3379227" y="469920"/>
                  <a:pt x="3379227" y="469920"/>
                  <a:pt x="3403460" y="455890"/>
                </a:cubicBezTo>
                <a:cubicBezTo>
                  <a:pt x="3410945" y="464746"/>
                  <a:pt x="3403584" y="470739"/>
                  <a:pt x="3399408" y="477699"/>
                </a:cubicBezTo>
                <a:cubicBezTo>
                  <a:pt x="3398372" y="480676"/>
                  <a:pt x="3392088" y="488640"/>
                  <a:pt x="3398457" y="490574"/>
                </a:cubicBezTo>
                <a:cubicBezTo>
                  <a:pt x="3432408" y="499246"/>
                  <a:pt x="3420000" y="534973"/>
                  <a:pt x="3436043" y="554660"/>
                </a:cubicBezTo>
                <a:cubicBezTo>
                  <a:pt x="3438195" y="558606"/>
                  <a:pt x="3443529" y="563518"/>
                  <a:pt x="3445679" y="567464"/>
                </a:cubicBezTo>
                <a:cubicBezTo>
                  <a:pt x="3457301" y="564410"/>
                  <a:pt x="3468756" y="541559"/>
                  <a:pt x="3474132" y="551422"/>
                </a:cubicBezTo>
                <a:cubicBezTo>
                  <a:pt x="3488067" y="572114"/>
                  <a:pt x="3524127" y="579779"/>
                  <a:pt x="3518047" y="612493"/>
                </a:cubicBezTo>
                <a:cubicBezTo>
                  <a:pt x="3510933" y="648184"/>
                  <a:pt x="3507003" y="684842"/>
                  <a:pt x="3513660" y="721426"/>
                </a:cubicBezTo>
                <a:cubicBezTo>
                  <a:pt x="3515852" y="730321"/>
                  <a:pt x="3510640" y="740257"/>
                  <a:pt x="3523377" y="744128"/>
                </a:cubicBezTo>
                <a:cubicBezTo>
                  <a:pt x="3535039" y="746025"/>
                  <a:pt x="3547693" y="739996"/>
                  <a:pt x="3555012" y="729054"/>
                </a:cubicBezTo>
                <a:cubicBezTo>
                  <a:pt x="3562292" y="713162"/>
                  <a:pt x="3567461" y="698275"/>
                  <a:pt x="3568372" y="680448"/>
                </a:cubicBezTo>
                <a:cubicBezTo>
                  <a:pt x="3568084" y="645800"/>
                  <a:pt x="3579458" y="613049"/>
                  <a:pt x="3592941" y="579293"/>
                </a:cubicBezTo>
                <a:cubicBezTo>
                  <a:pt x="3593974" y="576316"/>
                  <a:pt x="3592858" y="569394"/>
                  <a:pt x="3596043" y="570360"/>
                </a:cubicBezTo>
                <a:cubicBezTo>
                  <a:pt x="3628753" y="557259"/>
                  <a:pt x="3621103" y="528603"/>
                  <a:pt x="3625158" y="506793"/>
                </a:cubicBezTo>
                <a:cubicBezTo>
                  <a:pt x="3642283" y="401730"/>
                  <a:pt x="3682731" y="300463"/>
                  <a:pt x="3689268" y="195475"/>
                </a:cubicBezTo>
                <a:cubicBezTo>
                  <a:pt x="3690220" y="182598"/>
                  <a:pt x="3694398" y="175638"/>
                  <a:pt x="3708168" y="176531"/>
                </a:cubicBezTo>
                <a:cubicBezTo>
                  <a:pt x="3719830" y="178428"/>
                  <a:pt x="3725164" y="183341"/>
                  <a:pt x="3725246" y="193240"/>
                </a:cubicBezTo>
                <a:cubicBezTo>
                  <a:pt x="3724376" y="216017"/>
                  <a:pt x="3735128" y="235742"/>
                  <a:pt x="3744804" y="253494"/>
                </a:cubicBezTo>
                <a:cubicBezTo>
                  <a:pt x="3757706" y="277163"/>
                  <a:pt x="3758945" y="298935"/>
                  <a:pt x="3752783" y="321748"/>
                </a:cubicBezTo>
                <a:cubicBezTo>
                  <a:pt x="3748729" y="343557"/>
                  <a:pt x="3751045" y="367301"/>
                  <a:pt x="3752284" y="389074"/>
                </a:cubicBezTo>
                <a:cubicBezTo>
                  <a:pt x="3755716" y="419740"/>
                  <a:pt x="3773703" y="418624"/>
                  <a:pt x="3798021" y="414491"/>
                </a:cubicBezTo>
                <a:cubicBezTo>
                  <a:pt x="3804349" y="411476"/>
                  <a:pt x="3812785" y="407457"/>
                  <a:pt x="3817085" y="415346"/>
                </a:cubicBezTo>
                <a:cubicBezTo>
                  <a:pt x="3821386" y="423236"/>
                  <a:pt x="3811874" y="425282"/>
                  <a:pt x="3808732" y="429266"/>
                </a:cubicBezTo>
                <a:cubicBezTo>
                  <a:pt x="3798267" y="444191"/>
                  <a:pt x="3800543" y="462984"/>
                  <a:pt x="3806993" y="474818"/>
                </a:cubicBezTo>
                <a:cubicBezTo>
                  <a:pt x="3817702" y="489593"/>
                  <a:pt x="3834534" y="476605"/>
                  <a:pt x="3844006" y="469608"/>
                </a:cubicBezTo>
                <a:cubicBezTo>
                  <a:pt x="3862944" y="455613"/>
                  <a:pt x="3875517" y="439683"/>
                  <a:pt x="3873202" y="415940"/>
                </a:cubicBezTo>
                <a:cubicBezTo>
                  <a:pt x="3873161" y="410991"/>
                  <a:pt x="3870970" y="402096"/>
                  <a:pt x="3879407" y="398076"/>
                </a:cubicBezTo>
                <a:cubicBezTo>
                  <a:pt x="3885733" y="395062"/>
                  <a:pt x="3890033" y="402952"/>
                  <a:pt x="3892184" y="406897"/>
                </a:cubicBezTo>
                <a:cubicBezTo>
                  <a:pt x="3899670" y="415752"/>
                  <a:pt x="3905996" y="412738"/>
                  <a:pt x="3913357" y="406747"/>
                </a:cubicBezTo>
                <a:cubicBezTo>
                  <a:pt x="3940652" y="378834"/>
                  <a:pt x="3965837" y="351924"/>
                  <a:pt x="3969726" y="310316"/>
                </a:cubicBezTo>
                <a:cubicBezTo>
                  <a:pt x="3970719" y="302388"/>
                  <a:pt x="3972771" y="294578"/>
                  <a:pt x="3975486" y="286840"/>
                </a:cubicBezTo>
                <a:lnTo>
                  <a:pt x="3982806" y="269515"/>
                </a:lnTo>
                <a:lnTo>
                  <a:pt x="3995780" y="205474"/>
                </a:lnTo>
                <a:cubicBezTo>
                  <a:pt x="3989696" y="199491"/>
                  <a:pt x="3989696" y="199491"/>
                  <a:pt x="3989696" y="199491"/>
                </a:cubicBezTo>
                <a:cubicBezTo>
                  <a:pt x="3989696" y="199491"/>
                  <a:pt x="3996097" y="193801"/>
                  <a:pt x="3996097" y="193801"/>
                </a:cubicBezTo>
                <a:cubicBezTo>
                  <a:pt x="3990014" y="187818"/>
                  <a:pt x="3996733" y="170455"/>
                  <a:pt x="3996733" y="170455"/>
                </a:cubicBezTo>
                <a:cubicBezTo>
                  <a:pt x="3997051" y="158781"/>
                  <a:pt x="4003134" y="164764"/>
                  <a:pt x="4002817" y="176437"/>
                </a:cubicBezTo>
                <a:lnTo>
                  <a:pt x="4005070" y="179401"/>
                </a:lnTo>
                <a:lnTo>
                  <a:pt x="4002499" y="188110"/>
                </a:lnTo>
                <a:cubicBezTo>
                  <a:pt x="4005700" y="185265"/>
                  <a:pt x="4007300" y="183843"/>
                  <a:pt x="4007339" y="182383"/>
                </a:cubicBezTo>
                <a:lnTo>
                  <a:pt x="4005070" y="179401"/>
                </a:lnTo>
                <a:lnTo>
                  <a:pt x="4008628" y="167357"/>
                </a:lnTo>
                <a:cubicBezTo>
                  <a:pt x="4011894" y="144163"/>
                  <a:pt x="4009127" y="116722"/>
                  <a:pt x="4023292" y="112675"/>
                </a:cubicBezTo>
                <a:cubicBezTo>
                  <a:pt x="4025948" y="187199"/>
                  <a:pt x="4054347" y="219621"/>
                  <a:pt x="4059206" y="277772"/>
                </a:cubicBezTo>
                <a:lnTo>
                  <a:pt x="4059416" y="305535"/>
                </a:lnTo>
                <a:lnTo>
                  <a:pt x="4068354" y="330410"/>
                </a:lnTo>
                <a:cubicBezTo>
                  <a:pt x="4077038" y="356088"/>
                  <a:pt x="4083612" y="382773"/>
                  <a:pt x="4085970" y="411467"/>
                </a:cubicBezTo>
                <a:cubicBezTo>
                  <a:pt x="4114503" y="405325"/>
                  <a:pt x="4130260" y="390364"/>
                  <a:pt x="4132162" y="364610"/>
                </a:cubicBezTo>
                <a:cubicBezTo>
                  <a:pt x="4134107" y="343805"/>
                  <a:pt x="4143660" y="346708"/>
                  <a:pt x="4157512" y="357501"/>
                </a:cubicBezTo>
                <a:cubicBezTo>
                  <a:pt x="4173475" y="367287"/>
                  <a:pt x="4172565" y="385115"/>
                  <a:pt x="4180089" y="398921"/>
                </a:cubicBezTo>
                <a:cubicBezTo>
                  <a:pt x="4187657" y="417679"/>
                  <a:pt x="4193116" y="437440"/>
                  <a:pt x="4200682" y="456198"/>
                </a:cubicBezTo>
                <a:cubicBezTo>
                  <a:pt x="4203907" y="462115"/>
                  <a:pt x="4203990" y="472014"/>
                  <a:pt x="4211394" y="470972"/>
                </a:cubicBezTo>
                <a:cubicBezTo>
                  <a:pt x="4221979" y="470896"/>
                  <a:pt x="4225081" y="461965"/>
                  <a:pt x="4227149" y="456011"/>
                </a:cubicBezTo>
                <a:cubicBezTo>
                  <a:pt x="4229216" y="450056"/>
                  <a:pt x="4230210" y="442127"/>
                  <a:pt x="4232277" y="436175"/>
                </a:cubicBezTo>
                <a:cubicBezTo>
                  <a:pt x="4242453" y="386601"/>
                  <a:pt x="4253662" y="334051"/>
                  <a:pt x="4267020" y="285446"/>
                </a:cubicBezTo>
                <a:cubicBezTo>
                  <a:pt x="4274258" y="264604"/>
                  <a:pt x="4287865" y="245697"/>
                  <a:pt x="4318591" y="248451"/>
                </a:cubicBezTo>
                <a:cubicBezTo>
                  <a:pt x="4330251" y="250348"/>
                  <a:pt x="4339723" y="243351"/>
                  <a:pt x="4346009" y="235386"/>
                </a:cubicBezTo>
                <a:cubicBezTo>
                  <a:pt x="4347043" y="232410"/>
                  <a:pt x="4350185" y="228427"/>
                  <a:pt x="4351220" y="225449"/>
                </a:cubicBezTo>
                <a:cubicBezTo>
                  <a:pt x="4365984" y="218416"/>
                  <a:pt x="4383890" y="207398"/>
                  <a:pt x="4398777" y="215213"/>
                </a:cubicBezTo>
                <a:cubicBezTo>
                  <a:pt x="4413664" y="223029"/>
                  <a:pt x="4409570" y="239889"/>
                  <a:pt x="4403324" y="252802"/>
                </a:cubicBezTo>
                <a:cubicBezTo>
                  <a:pt x="4386781" y="300440"/>
                  <a:pt x="4378715" y="349007"/>
                  <a:pt x="4383387" y="401446"/>
                </a:cubicBezTo>
                <a:cubicBezTo>
                  <a:pt x="4383510" y="416296"/>
                  <a:pt x="4390953" y="420203"/>
                  <a:pt x="4403691" y="424073"/>
                </a:cubicBezTo>
                <a:cubicBezTo>
                  <a:pt x="4419613" y="428910"/>
                  <a:pt x="4420563" y="416034"/>
                  <a:pt x="4423665" y="407101"/>
                </a:cubicBezTo>
                <a:cubicBezTo>
                  <a:pt x="4430903" y="386260"/>
                  <a:pt x="4438141" y="365418"/>
                  <a:pt x="4446452" y="346549"/>
                </a:cubicBezTo>
                <a:cubicBezTo>
                  <a:pt x="4451663" y="336612"/>
                  <a:pt x="4460060" y="327643"/>
                  <a:pt x="4471762" y="334490"/>
                </a:cubicBezTo>
                <a:cubicBezTo>
                  <a:pt x="4483465" y="341338"/>
                  <a:pt x="4468701" y="348372"/>
                  <a:pt x="4465600" y="357304"/>
                </a:cubicBezTo>
                <a:cubicBezTo>
                  <a:pt x="4462457" y="361287"/>
                  <a:pt x="4460389" y="367240"/>
                  <a:pt x="4457245" y="371223"/>
                </a:cubicBezTo>
                <a:cubicBezTo>
                  <a:pt x="4441695" y="410935"/>
                  <a:pt x="4442772" y="412906"/>
                  <a:pt x="4489293" y="405648"/>
                </a:cubicBezTo>
                <a:cubicBezTo>
                  <a:pt x="4501989" y="404567"/>
                  <a:pt x="4502030" y="409518"/>
                  <a:pt x="4506331" y="417408"/>
                </a:cubicBezTo>
                <a:cubicBezTo>
                  <a:pt x="4520432" y="457899"/>
                  <a:pt x="4528162" y="496455"/>
                  <a:pt x="4503101" y="538213"/>
                </a:cubicBezTo>
                <a:cubicBezTo>
                  <a:pt x="4482258" y="577961"/>
                  <a:pt x="4473075" y="619607"/>
                  <a:pt x="4470262" y="663187"/>
                </a:cubicBezTo>
                <a:cubicBezTo>
                  <a:pt x="4466413" y="709746"/>
                  <a:pt x="4442427" y="753475"/>
                  <a:pt x="4448131" y="802936"/>
                </a:cubicBezTo>
                <a:cubicBezTo>
                  <a:pt x="4449248" y="809858"/>
                  <a:pt x="4445071" y="816818"/>
                  <a:pt x="4441927" y="820801"/>
                </a:cubicBezTo>
                <a:cubicBezTo>
                  <a:pt x="4423668" y="853106"/>
                  <a:pt x="4410714" y="886610"/>
                  <a:pt x="4400808" y="920836"/>
                </a:cubicBezTo>
                <a:lnTo>
                  <a:pt x="4396273" y="941573"/>
                </a:lnTo>
                <a:lnTo>
                  <a:pt x="4412338" y="941573"/>
                </a:lnTo>
                <a:lnTo>
                  <a:pt x="4437250" y="880276"/>
                </a:lnTo>
                <a:cubicBezTo>
                  <a:pt x="4458250" y="788596"/>
                  <a:pt x="4514812" y="703839"/>
                  <a:pt x="4551145" y="616438"/>
                </a:cubicBezTo>
                <a:cubicBezTo>
                  <a:pt x="4557052" y="602705"/>
                  <a:pt x="4571074" y="588612"/>
                  <a:pt x="4580202" y="576152"/>
                </a:cubicBezTo>
                <a:cubicBezTo>
                  <a:pt x="4583932" y="571378"/>
                  <a:pt x="4587661" y="566604"/>
                  <a:pt x="4591957" y="564286"/>
                </a:cubicBezTo>
                <a:lnTo>
                  <a:pt x="4592357" y="564210"/>
                </a:lnTo>
                <a:lnTo>
                  <a:pt x="4601319" y="530554"/>
                </a:lnTo>
                <a:cubicBezTo>
                  <a:pt x="4610928" y="461071"/>
                  <a:pt x="4632922" y="393092"/>
                  <a:pt x="4670506" y="303452"/>
                </a:cubicBezTo>
                <a:cubicBezTo>
                  <a:pt x="4657106" y="354813"/>
                  <a:pt x="4679687" y="328115"/>
                  <a:pt x="4700668" y="312998"/>
                </a:cubicBezTo>
                <a:cubicBezTo>
                  <a:pt x="4707661" y="307959"/>
                  <a:pt x="4709264" y="296378"/>
                  <a:pt x="4716256" y="291339"/>
                </a:cubicBezTo>
                <a:cubicBezTo>
                  <a:pt x="4716256" y="291339"/>
                  <a:pt x="4721650" y="297880"/>
                  <a:pt x="4720047" y="309460"/>
                </a:cubicBezTo>
                <a:cubicBezTo>
                  <a:pt x="4720047" y="309460"/>
                  <a:pt x="4720047" y="309460"/>
                  <a:pt x="4718446" y="321041"/>
                </a:cubicBezTo>
                <a:cubicBezTo>
                  <a:pt x="4721650" y="297880"/>
                  <a:pt x="4737824" y="317504"/>
                  <a:pt x="4720634" y="350743"/>
                </a:cubicBezTo>
                <a:cubicBezTo>
                  <a:pt x="4720634" y="350743"/>
                  <a:pt x="4720634" y="350743"/>
                  <a:pt x="4708249" y="349242"/>
                </a:cubicBezTo>
                <a:cubicBezTo>
                  <a:pt x="4701256" y="354280"/>
                  <a:pt x="4699654" y="365860"/>
                  <a:pt x="4699654" y="365860"/>
                </a:cubicBezTo>
                <a:cubicBezTo>
                  <a:pt x="4687270" y="364358"/>
                  <a:pt x="4694262" y="359320"/>
                  <a:pt x="4695864" y="347739"/>
                </a:cubicBezTo>
                <a:cubicBezTo>
                  <a:pt x="4695864" y="347739"/>
                  <a:pt x="4695864" y="347739"/>
                  <a:pt x="4697465" y="336159"/>
                </a:cubicBezTo>
                <a:cubicBezTo>
                  <a:pt x="4673281" y="374437"/>
                  <a:pt x="4649686" y="453998"/>
                  <a:pt x="4660469" y="467080"/>
                </a:cubicBezTo>
                <a:lnTo>
                  <a:pt x="4626850" y="559319"/>
                </a:lnTo>
                <a:lnTo>
                  <a:pt x="4640997" y="547889"/>
                </a:lnTo>
                <a:cubicBezTo>
                  <a:pt x="4651459" y="542040"/>
                  <a:pt x="4660650" y="542495"/>
                  <a:pt x="4669486" y="548948"/>
                </a:cubicBezTo>
                <a:lnTo>
                  <a:pt x="4682329" y="562804"/>
                </a:lnTo>
                <a:lnTo>
                  <a:pt x="4705363" y="543714"/>
                </a:lnTo>
                <a:cubicBezTo>
                  <a:pt x="4713800" y="539694"/>
                  <a:pt x="4720085" y="531729"/>
                  <a:pt x="4722114" y="520825"/>
                </a:cubicBezTo>
                <a:cubicBezTo>
                  <a:pt x="4728110" y="478212"/>
                  <a:pt x="4755364" y="445349"/>
                  <a:pt x="4778358" y="409546"/>
                </a:cubicBezTo>
                <a:cubicBezTo>
                  <a:pt x="4794032" y="384684"/>
                  <a:pt x="4807596" y="360828"/>
                  <a:pt x="4821163" y="336972"/>
                </a:cubicBezTo>
                <a:cubicBezTo>
                  <a:pt x="4828482" y="326030"/>
                  <a:pt x="4837911" y="314084"/>
                  <a:pt x="4852715" y="311999"/>
                </a:cubicBezTo>
                <a:cubicBezTo>
                  <a:pt x="4868594" y="311887"/>
                  <a:pt x="4884476" y="311774"/>
                  <a:pt x="4879388" y="336561"/>
                </a:cubicBezTo>
                <a:lnTo>
                  <a:pt x="4878117" y="350567"/>
                </a:lnTo>
                <a:lnTo>
                  <a:pt x="4883564" y="346858"/>
                </a:lnTo>
                <a:cubicBezTo>
                  <a:pt x="4886137" y="344528"/>
                  <a:pt x="4887808" y="341617"/>
                  <a:pt x="4887480" y="337025"/>
                </a:cubicBezTo>
                <a:cubicBezTo>
                  <a:pt x="4887837" y="315740"/>
                  <a:pt x="4905856" y="305013"/>
                  <a:pt x="4924650" y="296377"/>
                </a:cubicBezTo>
                <a:cubicBezTo>
                  <a:pt x="4936881" y="292287"/>
                  <a:pt x="4989866" y="323959"/>
                  <a:pt x="4992075" y="337329"/>
                </a:cubicBezTo>
                <a:lnTo>
                  <a:pt x="4994429" y="370259"/>
                </a:lnTo>
                <a:lnTo>
                  <a:pt x="4996130" y="370388"/>
                </a:lnTo>
                <a:cubicBezTo>
                  <a:pt x="5010934" y="368303"/>
                  <a:pt x="5009776" y="356430"/>
                  <a:pt x="5005477" y="348540"/>
                </a:cubicBezTo>
                <a:cubicBezTo>
                  <a:pt x="4996875" y="332761"/>
                  <a:pt x="5005270" y="323790"/>
                  <a:pt x="5017925" y="317762"/>
                </a:cubicBezTo>
                <a:cubicBezTo>
                  <a:pt x="5033722" y="307749"/>
                  <a:pt x="5053820" y="305629"/>
                  <a:pt x="5063456" y="318430"/>
                </a:cubicBezTo>
                <a:cubicBezTo>
                  <a:pt x="5070983" y="332238"/>
                  <a:pt x="5053033" y="338304"/>
                  <a:pt x="5041453" y="346307"/>
                </a:cubicBezTo>
                <a:cubicBezTo>
                  <a:pt x="5037236" y="348316"/>
                  <a:pt x="5036201" y="351294"/>
                  <a:pt x="5029875" y="354308"/>
                </a:cubicBezTo>
                <a:cubicBezTo>
                  <a:pt x="5040543" y="364133"/>
                  <a:pt x="5047863" y="353192"/>
                  <a:pt x="5056340" y="354121"/>
                </a:cubicBezTo>
                <a:cubicBezTo>
                  <a:pt x="5070111" y="355015"/>
                  <a:pt x="5083883" y="355907"/>
                  <a:pt x="5072386" y="373808"/>
                </a:cubicBezTo>
                <a:cubicBezTo>
                  <a:pt x="5068209" y="380768"/>
                  <a:pt x="5066100" y="381772"/>
                  <a:pt x="5072509" y="388658"/>
                </a:cubicBezTo>
                <a:cubicBezTo>
                  <a:pt x="5092854" y="416235"/>
                  <a:pt x="5101579" y="446863"/>
                  <a:pt x="5107120" y="476524"/>
                </a:cubicBezTo>
                <a:cubicBezTo>
                  <a:pt x="5111625" y="509164"/>
                  <a:pt x="5116131" y="541803"/>
                  <a:pt x="5132258" y="571389"/>
                </a:cubicBezTo>
                <a:lnTo>
                  <a:pt x="5132988" y="573364"/>
                </a:lnTo>
                <a:lnTo>
                  <a:pt x="5149376" y="554884"/>
                </a:lnTo>
                <a:cubicBezTo>
                  <a:pt x="5165247" y="539289"/>
                  <a:pt x="5182326" y="524172"/>
                  <a:pt x="5191186" y="503572"/>
                </a:cubicBezTo>
                <a:cubicBezTo>
                  <a:pt x="5196316" y="487747"/>
                  <a:pt x="5214992" y="486208"/>
                  <a:pt x="5230983" y="499674"/>
                </a:cubicBezTo>
                <a:cubicBezTo>
                  <a:pt x="5254969" y="519873"/>
                  <a:pt x="5287189" y="532618"/>
                  <a:pt x="5287370" y="570183"/>
                </a:cubicBezTo>
                <a:cubicBezTo>
                  <a:pt x="5289578" y="583556"/>
                  <a:pt x="5308909" y="591202"/>
                  <a:pt x="5322574" y="598392"/>
                </a:cubicBezTo>
                <a:cubicBezTo>
                  <a:pt x="5345903" y="609406"/>
                  <a:pt x="5353780" y="623233"/>
                  <a:pt x="5346084" y="646972"/>
                </a:cubicBezTo>
                <a:cubicBezTo>
                  <a:pt x="5343399" y="661980"/>
                  <a:pt x="5337375" y="682807"/>
                  <a:pt x="5355930" y="688360"/>
                </a:cubicBezTo>
                <a:cubicBezTo>
                  <a:pt x="5380154" y="694371"/>
                  <a:pt x="5393400" y="678184"/>
                  <a:pt x="5403424" y="660723"/>
                </a:cubicBezTo>
                <a:cubicBezTo>
                  <a:pt x="5430033" y="621255"/>
                  <a:pt x="5456644" y="581788"/>
                  <a:pt x="5491249" y="549053"/>
                </a:cubicBezTo>
                <a:cubicBezTo>
                  <a:pt x="5503602" y="537869"/>
                  <a:pt x="5513385" y="534597"/>
                  <a:pt x="5523707" y="547608"/>
                </a:cubicBezTo>
                <a:cubicBezTo>
                  <a:pt x="5526035" y="553883"/>
                  <a:pt x="5530034" y="557251"/>
                  <a:pt x="5538146" y="556889"/>
                </a:cubicBezTo>
                <a:cubicBezTo>
                  <a:pt x="5577050" y="557993"/>
                  <a:pt x="5591131" y="588560"/>
                  <a:pt x="5564760" y="613838"/>
                </a:cubicBezTo>
                <a:cubicBezTo>
                  <a:pt x="5534271" y="642845"/>
                  <a:pt x="5515000" y="679858"/>
                  <a:pt x="5477292" y="704225"/>
                </a:cubicBezTo>
                <a:cubicBezTo>
                  <a:pt x="5468282" y="709589"/>
                  <a:pt x="5465717" y="717501"/>
                  <a:pt x="5469596" y="727963"/>
                </a:cubicBezTo>
                <a:cubicBezTo>
                  <a:pt x="5474131" y="747610"/>
                  <a:pt x="5456887" y="760431"/>
                  <a:pt x="5433440" y="756512"/>
                </a:cubicBezTo>
                <a:cubicBezTo>
                  <a:pt x="5425323" y="756875"/>
                  <a:pt x="5416433" y="755144"/>
                  <a:pt x="5413867" y="763056"/>
                </a:cubicBezTo>
                <a:cubicBezTo>
                  <a:pt x="5408856" y="771786"/>
                  <a:pt x="5415301" y="774335"/>
                  <a:pt x="5421744" y="776884"/>
                </a:cubicBezTo>
                <a:cubicBezTo>
                  <a:pt x="5437078" y="781164"/>
                  <a:pt x="5436960" y="788258"/>
                  <a:pt x="5426280" y="796534"/>
                </a:cubicBezTo>
                <a:cubicBezTo>
                  <a:pt x="5404025" y="818083"/>
                  <a:pt x="5430934" y="809086"/>
                  <a:pt x="5438153" y="813728"/>
                </a:cubicBezTo>
                <a:cubicBezTo>
                  <a:pt x="5427354" y="829096"/>
                  <a:pt x="5412557" y="841098"/>
                  <a:pt x="5411425" y="860291"/>
                </a:cubicBezTo>
                <a:cubicBezTo>
                  <a:pt x="5412080" y="869477"/>
                  <a:pt x="5401282" y="884847"/>
                  <a:pt x="5419061" y="888309"/>
                </a:cubicBezTo>
                <a:cubicBezTo>
                  <a:pt x="5434395" y="892588"/>
                  <a:pt x="5457068" y="894414"/>
                  <a:pt x="5467869" y="879046"/>
                </a:cubicBezTo>
                <a:cubicBezTo>
                  <a:pt x="5479564" y="858674"/>
                  <a:pt x="5506592" y="842582"/>
                  <a:pt x="5510052" y="829668"/>
                </a:cubicBezTo>
                <a:cubicBezTo>
                  <a:pt x="5515540" y="792557"/>
                  <a:pt x="5549131" y="771920"/>
                  <a:pt x="5561840" y="739452"/>
                </a:cubicBezTo>
                <a:cubicBezTo>
                  <a:pt x="5577113" y="699071"/>
                  <a:pt x="5618939" y="670978"/>
                  <a:pt x="5634213" y="630597"/>
                </a:cubicBezTo>
                <a:cubicBezTo>
                  <a:pt x="5637553" y="624775"/>
                  <a:pt x="5647338" y="621504"/>
                  <a:pt x="5654678" y="619051"/>
                </a:cubicBezTo>
                <a:cubicBezTo>
                  <a:pt x="5666133" y="612869"/>
                  <a:pt x="5684033" y="609235"/>
                  <a:pt x="5667266" y="593677"/>
                </a:cubicBezTo>
                <a:cubicBezTo>
                  <a:pt x="5662494" y="588217"/>
                  <a:pt x="5668281" y="581579"/>
                  <a:pt x="5672397" y="577852"/>
                </a:cubicBezTo>
                <a:cubicBezTo>
                  <a:pt x="5717445" y="551032"/>
                  <a:pt x="5722277" y="504736"/>
                  <a:pt x="5751215" y="471545"/>
                </a:cubicBezTo>
                <a:cubicBezTo>
                  <a:pt x="5790950" y="422985"/>
                  <a:pt x="5802585" y="357953"/>
                  <a:pt x="5858430" y="315766"/>
                </a:cubicBezTo>
                <a:cubicBezTo>
                  <a:pt x="5867440" y="310401"/>
                  <a:pt x="5872453" y="301670"/>
                  <a:pt x="5879911" y="292122"/>
                </a:cubicBezTo>
                <a:cubicBezTo>
                  <a:pt x="5892799" y="297219"/>
                  <a:pt x="5896677" y="307680"/>
                  <a:pt x="5912011" y="311960"/>
                </a:cubicBezTo>
                <a:cubicBezTo>
                  <a:pt x="5938683" y="317153"/>
                  <a:pt x="5955210" y="346901"/>
                  <a:pt x="5945843" y="373551"/>
                </a:cubicBezTo>
                <a:cubicBezTo>
                  <a:pt x="5936596" y="393104"/>
                  <a:pt x="5918458" y="410926"/>
                  <a:pt x="5926990" y="433942"/>
                </a:cubicBezTo>
                <a:cubicBezTo>
                  <a:pt x="5930093" y="442311"/>
                  <a:pt x="5917862" y="446400"/>
                  <a:pt x="5911298" y="450946"/>
                </a:cubicBezTo>
                <a:cubicBezTo>
                  <a:pt x="5890058" y="460399"/>
                  <a:pt x="5880035" y="477858"/>
                  <a:pt x="5870011" y="495321"/>
                </a:cubicBezTo>
                <a:cubicBezTo>
                  <a:pt x="5861659" y="509873"/>
                  <a:pt x="5859091" y="517785"/>
                  <a:pt x="5877648" y="523338"/>
                </a:cubicBezTo>
                <a:cubicBezTo>
                  <a:pt x="5884092" y="525888"/>
                  <a:pt x="5888867" y="531346"/>
                  <a:pt x="5885526" y="537168"/>
                </a:cubicBezTo>
                <a:cubicBezTo>
                  <a:pt x="5881289" y="547990"/>
                  <a:pt x="5871624" y="544167"/>
                  <a:pt x="5865179" y="541618"/>
                </a:cubicBezTo>
                <a:cubicBezTo>
                  <a:pt x="5840954" y="535608"/>
                  <a:pt x="5834272" y="547248"/>
                  <a:pt x="5832363" y="564348"/>
                </a:cubicBezTo>
                <a:cubicBezTo>
                  <a:pt x="5824310" y="609370"/>
                  <a:pt x="5813033" y="653117"/>
                  <a:pt x="5789645" y="693859"/>
                </a:cubicBezTo>
                <a:cubicBezTo>
                  <a:pt x="5780397" y="713414"/>
                  <a:pt x="5804384" y="733613"/>
                  <a:pt x="5778131" y="751797"/>
                </a:cubicBezTo>
                <a:cubicBezTo>
                  <a:pt x="5775686" y="752615"/>
                  <a:pt x="5783680" y="759348"/>
                  <a:pt x="5786902" y="760623"/>
                </a:cubicBezTo>
                <a:cubicBezTo>
                  <a:pt x="5799790" y="765720"/>
                  <a:pt x="5809575" y="762449"/>
                  <a:pt x="5817809" y="754994"/>
                </a:cubicBezTo>
                <a:cubicBezTo>
                  <a:pt x="5824372" y="750448"/>
                  <a:pt x="5835052" y="742173"/>
                  <a:pt x="5824612" y="736257"/>
                </a:cubicBezTo>
                <a:cubicBezTo>
                  <a:pt x="5811842" y="724065"/>
                  <a:pt x="5822522" y="715792"/>
                  <a:pt x="5829204" y="704151"/>
                </a:cubicBezTo>
                <a:cubicBezTo>
                  <a:pt x="5854920" y="669686"/>
                  <a:pt x="5891077" y="641135"/>
                  <a:pt x="5903128" y="599479"/>
                </a:cubicBezTo>
                <a:cubicBezTo>
                  <a:pt x="5906589" y="586564"/>
                  <a:pt x="5917926" y="587478"/>
                  <a:pt x="5928486" y="586297"/>
                </a:cubicBezTo>
                <a:cubicBezTo>
                  <a:pt x="5951159" y="588124"/>
                  <a:pt x="5961064" y="577758"/>
                  <a:pt x="5967866" y="559023"/>
                </a:cubicBezTo>
                <a:cubicBezTo>
                  <a:pt x="5978904" y="529465"/>
                  <a:pt x="5996028" y="523740"/>
                  <a:pt x="6024907" y="542303"/>
                </a:cubicBezTo>
                <a:cubicBezTo>
                  <a:pt x="6038570" y="549493"/>
                  <a:pt x="6037913" y="540307"/>
                  <a:pt x="6042031" y="536578"/>
                </a:cubicBezTo>
                <a:cubicBezTo>
                  <a:pt x="6060287" y="511662"/>
                  <a:pt x="6078545" y="486744"/>
                  <a:pt x="6093580" y="460553"/>
                </a:cubicBezTo>
                <a:cubicBezTo>
                  <a:pt x="6126097" y="407351"/>
                  <a:pt x="6168279" y="357975"/>
                  <a:pt x="6191131" y="300949"/>
                </a:cubicBezTo>
                <a:cubicBezTo>
                  <a:pt x="6203958" y="261386"/>
                  <a:pt x="6238563" y="228651"/>
                  <a:pt x="6266725" y="193367"/>
                </a:cubicBezTo>
                <a:cubicBezTo>
                  <a:pt x="6275853" y="180909"/>
                  <a:pt x="6279195" y="175089"/>
                  <a:pt x="6276988" y="161717"/>
                </a:cubicBezTo>
                <a:cubicBezTo>
                  <a:pt x="6277226" y="147527"/>
                  <a:pt x="6267917" y="122420"/>
                  <a:pt x="6305925" y="128526"/>
                </a:cubicBezTo>
                <a:cubicBezTo>
                  <a:pt x="6314815" y="130256"/>
                  <a:pt x="6322274" y="120708"/>
                  <a:pt x="6317499" y="115250"/>
                </a:cubicBezTo>
                <a:cubicBezTo>
                  <a:pt x="6294408" y="90047"/>
                  <a:pt x="6321437" y="73956"/>
                  <a:pt x="6330685" y="54402"/>
                </a:cubicBezTo>
                <a:cubicBezTo>
                  <a:pt x="6339037" y="39852"/>
                  <a:pt x="6348165" y="27393"/>
                  <a:pt x="6357296" y="14935"/>
                </a:cubicBezTo>
                <a:cubicBezTo>
                  <a:pt x="6367200" y="4568"/>
                  <a:pt x="6374985" y="-387"/>
                  <a:pt x="6381668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5528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FB5ED5E-3C68-48D3-8806-B47AEF82D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685" y="140416"/>
            <a:ext cx="11899497" cy="6687912"/>
          </a:xfrm>
          <a:custGeom>
            <a:avLst/>
            <a:gdLst>
              <a:gd name="connsiteX0" fmla="*/ 3761303 w 11899497"/>
              <a:gd name="connsiteY0" fmla="*/ 6416019 h 6687912"/>
              <a:gd name="connsiteX1" fmla="*/ 3744727 w 11899497"/>
              <a:gd name="connsiteY1" fmla="*/ 6423524 h 6687912"/>
              <a:gd name="connsiteX2" fmla="*/ 3735720 w 11899497"/>
              <a:gd name="connsiteY2" fmla="*/ 6427456 h 6687912"/>
              <a:gd name="connsiteX3" fmla="*/ 3744023 w 11899497"/>
              <a:gd name="connsiteY3" fmla="*/ 6427387 h 6687912"/>
              <a:gd name="connsiteX4" fmla="*/ 3761705 w 11899497"/>
              <a:gd name="connsiteY4" fmla="*/ 6418306 h 6687912"/>
              <a:gd name="connsiteX5" fmla="*/ 3796065 w 11899497"/>
              <a:gd name="connsiteY5" fmla="*/ 6350221 h 6687912"/>
              <a:gd name="connsiteX6" fmla="*/ 3759775 w 11899497"/>
              <a:gd name="connsiteY6" fmla="*/ 6358881 h 6687912"/>
              <a:gd name="connsiteX7" fmla="*/ 3662035 w 11899497"/>
              <a:gd name="connsiteY7" fmla="*/ 6373930 h 6687912"/>
              <a:gd name="connsiteX8" fmla="*/ 3628221 w 11899497"/>
              <a:gd name="connsiteY8" fmla="*/ 6376036 h 6687912"/>
              <a:gd name="connsiteX9" fmla="*/ 3608186 w 11899497"/>
              <a:gd name="connsiteY9" fmla="*/ 6378441 h 6687912"/>
              <a:gd name="connsiteX10" fmla="*/ 3576277 w 11899497"/>
              <a:gd name="connsiteY10" fmla="*/ 6393940 h 6687912"/>
              <a:gd name="connsiteX11" fmla="*/ 3532239 w 11899497"/>
              <a:gd name="connsiteY11" fmla="*/ 6409940 h 6687912"/>
              <a:gd name="connsiteX12" fmla="*/ 3485544 w 11899497"/>
              <a:gd name="connsiteY12" fmla="*/ 6420999 h 6687912"/>
              <a:gd name="connsiteX13" fmla="*/ 3433798 w 11899497"/>
              <a:gd name="connsiteY13" fmla="*/ 6435301 h 6687912"/>
              <a:gd name="connsiteX14" fmla="*/ 3437781 w 11899497"/>
              <a:gd name="connsiteY14" fmla="*/ 6440883 h 6687912"/>
              <a:gd name="connsiteX15" fmla="*/ 3453505 w 11899497"/>
              <a:gd name="connsiteY15" fmla="*/ 6448471 h 6687912"/>
              <a:gd name="connsiteX16" fmla="*/ 3539035 w 11899497"/>
              <a:gd name="connsiteY16" fmla="*/ 6421228 h 6687912"/>
              <a:gd name="connsiteX17" fmla="*/ 3602821 w 11899497"/>
              <a:gd name="connsiteY17" fmla="*/ 6421626 h 6687912"/>
              <a:gd name="connsiteX18" fmla="*/ 3635338 w 11899497"/>
              <a:gd name="connsiteY18" fmla="*/ 6419865 h 6687912"/>
              <a:gd name="connsiteX19" fmla="*/ 3701779 w 11899497"/>
              <a:gd name="connsiteY19" fmla="*/ 6412255 h 6687912"/>
              <a:gd name="connsiteX20" fmla="*/ 3739509 w 11899497"/>
              <a:gd name="connsiteY20" fmla="*/ 6391937 h 6687912"/>
              <a:gd name="connsiteX21" fmla="*/ 3750128 w 11899497"/>
              <a:gd name="connsiteY21" fmla="*/ 6381537 h 6687912"/>
              <a:gd name="connsiteX22" fmla="*/ 3790551 w 11899497"/>
              <a:gd name="connsiteY22" fmla="*/ 6356329 h 6687912"/>
              <a:gd name="connsiteX23" fmla="*/ 10446061 w 11899497"/>
              <a:gd name="connsiteY23" fmla="*/ 6127620 h 6687912"/>
              <a:gd name="connsiteX24" fmla="*/ 10444120 w 11899497"/>
              <a:gd name="connsiteY24" fmla="*/ 6131047 h 6687912"/>
              <a:gd name="connsiteX25" fmla="*/ 10442905 w 11899497"/>
              <a:gd name="connsiteY25" fmla="*/ 6140575 h 6687912"/>
              <a:gd name="connsiteX26" fmla="*/ 10466157 w 11899497"/>
              <a:gd name="connsiteY26" fmla="*/ 6128407 h 6687912"/>
              <a:gd name="connsiteX27" fmla="*/ 10464306 w 11899497"/>
              <a:gd name="connsiteY27" fmla="*/ 6127725 h 6687912"/>
              <a:gd name="connsiteX28" fmla="*/ 10460857 w 11899497"/>
              <a:gd name="connsiteY28" fmla="*/ 6128319 h 6687912"/>
              <a:gd name="connsiteX29" fmla="*/ 10459691 w 11899497"/>
              <a:gd name="connsiteY29" fmla="*/ 6128521 h 6687912"/>
              <a:gd name="connsiteX30" fmla="*/ 10449404 w 11899497"/>
              <a:gd name="connsiteY30" fmla="*/ 6131497 h 6687912"/>
              <a:gd name="connsiteX31" fmla="*/ 7063808 w 11899497"/>
              <a:gd name="connsiteY31" fmla="*/ 6127619 h 6687912"/>
              <a:gd name="connsiteX32" fmla="*/ 7061866 w 11899497"/>
              <a:gd name="connsiteY32" fmla="*/ 6131046 h 6687912"/>
              <a:gd name="connsiteX33" fmla="*/ 7060654 w 11899497"/>
              <a:gd name="connsiteY33" fmla="*/ 6140575 h 6687912"/>
              <a:gd name="connsiteX34" fmla="*/ 7083904 w 11899497"/>
              <a:gd name="connsiteY34" fmla="*/ 6128406 h 6687912"/>
              <a:gd name="connsiteX35" fmla="*/ 7082053 w 11899497"/>
              <a:gd name="connsiteY35" fmla="*/ 6127724 h 6687912"/>
              <a:gd name="connsiteX36" fmla="*/ 7078603 w 11899497"/>
              <a:gd name="connsiteY36" fmla="*/ 6128318 h 6687912"/>
              <a:gd name="connsiteX37" fmla="*/ 7077438 w 11899497"/>
              <a:gd name="connsiteY37" fmla="*/ 6128520 h 6687912"/>
              <a:gd name="connsiteX38" fmla="*/ 7067151 w 11899497"/>
              <a:gd name="connsiteY38" fmla="*/ 6131496 h 6687912"/>
              <a:gd name="connsiteX39" fmla="*/ 7666689 w 11899497"/>
              <a:gd name="connsiteY39" fmla="*/ 5876840 h 6687912"/>
              <a:gd name="connsiteX40" fmla="*/ 7648946 w 11899497"/>
              <a:gd name="connsiteY40" fmla="*/ 5880364 h 6687912"/>
              <a:gd name="connsiteX41" fmla="*/ 7481766 w 11899497"/>
              <a:gd name="connsiteY41" fmla="*/ 5946831 h 6687912"/>
              <a:gd name="connsiteX42" fmla="*/ 7467199 w 11899497"/>
              <a:gd name="connsiteY42" fmla="*/ 5953124 h 6687912"/>
              <a:gd name="connsiteX43" fmla="*/ 7408068 w 11899497"/>
              <a:gd name="connsiteY43" fmla="*/ 5964627 h 6687912"/>
              <a:gd name="connsiteX44" fmla="*/ 7375830 w 11899497"/>
              <a:gd name="connsiteY44" fmla="*/ 5974261 h 6687912"/>
              <a:gd name="connsiteX45" fmla="*/ 7377417 w 11899497"/>
              <a:gd name="connsiteY45" fmla="*/ 5980405 h 6687912"/>
              <a:gd name="connsiteX46" fmla="*/ 7345305 w 11899497"/>
              <a:gd name="connsiteY46" fmla="*/ 6031637 h 6687912"/>
              <a:gd name="connsiteX47" fmla="*/ 7341068 w 11899497"/>
              <a:gd name="connsiteY47" fmla="*/ 6033912 h 6687912"/>
              <a:gd name="connsiteX48" fmla="*/ 7340119 w 11899497"/>
              <a:gd name="connsiteY48" fmla="*/ 6038299 h 6687912"/>
              <a:gd name="connsiteX49" fmla="*/ 7329943 w 11899497"/>
              <a:gd name="connsiteY49" fmla="*/ 6043813 h 6687912"/>
              <a:gd name="connsiteX50" fmla="*/ 7292549 w 11899497"/>
              <a:gd name="connsiteY50" fmla="*/ 6069073 h 6687912"/>
              <a:gd name="connsiteX51" fmla="*/ 7286095 w 11899497"/>
              <a:gd name="connsiteY51" fmla="*/ 6073068 h 6687912"/>
              <a:gd name="connsiteX52" fmla="*/ 7195431 w 11899497"/>
              <a:gd name="connsiteY52" fmla="*/ 6105589 h 6687912"/>
              <a:gd name="connsiteX53" fmla="*/ 7173362 w 11899497"/>
              <a:gd name="connsiteY53" fmla="*/ 6109808 h 6687912"/>
              <a:gd name="connsiteX54" fmla="*/ 7109757 w 11899497"/>
              <a:gd name="connsiteY54" fmla="*/ 6122423 h 6687912"/>
              <a:gd name="connsiteX55" fmla="*/ 7105175 w 11899497"/>
              <a:gd name="connsiteY55" fmla="*/ 6124022 h 6687912"/>
              <a:gd name="connsiteX56" fmla="*/ 7089985 w 11899497"/>
              <a:gd name="connsiteY56" fmla="*/ 6145556 h 6687912"/>
              <a:gd name="connsiteX57" fmla="*/ 7093757 w 11899497"/>
              <a:gd name="connsiteY57" fmla="*/ 6150006 h 6687912"/>
              <a:gd name="connsiteX58" fmla="*/ 7107585 w 11899497"/>
              <a:gd name="connsiteY58" fmla="*/ 6147415 h 6687912"/>
              <a:gd name="connsiteX59" fmla="*/ 7162078 w 11899497"/>
              <a:gd name="connsiteY59" fmla="*/ 6122502 h 6687912"/>
              <a:gd name="connsiteX60" fmla="*/ 7249443 w 11899497"/>
              <a:gd name="connsiteY60" fmla="*/ 6095155 h 6687912"/>
              <a:gd name="connsiteX61" fmla="*/ 7418271 w 11899497"/>
              <a:gd name="connsiteY61" fmla="*/ 6036738 h 6687912"/>
              <a:gd name="connsiteX62" fmla="*/ 7400567 w 11899497"/>
              <a:gd name="connsiteY62" fmla="*/ 6025571 h 6687912"/>
              <a:gd name="connsiteX63" fmla="*/ 7496143 w 11899497"/>
              <a:gd name="connsiteY63" fmla="*/ 5978668 h 6687912"/>
              <a:gd name="connsiteX64" fmla="*/ 7543990 w 11899497"/>
              <a:gd name="connsiteY64" fmla="*/ 5964695 h 6687912"/>
              <a:gd name="connsiteX65" fmla="*/ 7544323 w 11899497"/>
              <a:gd name="connsiteY65" fmla="*/ 5961576 h 6687912"/>
              <a:gd name="connsiteX66" fmla="*/ 7563744 w 11899497"/>
              <a:gd name="connsiteY66" fmla="*/ 5953185 h 6687912"/>
              <a:gd name="connsiteX67" fmla="*/ 7583871 w 11899497"/>
              <a:gd name="connsiteY67" fmla="*/ 5951383 h 6687912"/>
              <a:gd name="connsiteX68" fmla="*/ 7609421 w 11899497"/>
              <a:gd name="connsiteY68" fmla="*/ 5942931 h 6687912"/>
              <a:gd name="connsiteX69" fmla="*/ 7612599 w 11899497"/>
              <a:gd name="connsiteY69" fmla="*/ 5943271 h 6687912"/>
              <a:gd name="connsiteX70" fmla="*/ 7617406 w 11899497"/>
              <a:gd name="connsiteY70" fmla="*/ 5941524 h 6687912"/>
              <a:gd name="connsiteX71" fmla="*/ 7662949 w 11899497"/>
              <a:gd name="connsiteY71" fmla="*/ 5916085 h 6687912"/>
              <a:gd name="connsiteX72" fmla="*/ 7680568 w 11899497"/>
              <a:gd name="connsiteY72" fmla="*/ 5886868 h 6687912"/>
              <a:gd name="connsiteX73" fmla="*/ 7666689 w 11899497"/>
              <a:gd name="connsiteY73" fmla="*/ 5876840 h 6687912"/>
              <a:gd name="connsiteX74" fmla="*/ 10983699 w 11899497"/>
              <a:gd name="connsiteY74" fmla="*/ 5612047 h 6687912"/>
              <a:gd name="connsiteX75" fmla="*/ 10938309 w 11899497"/>
              <a:gd name="connsiteY75" fmla="*/ 5630351 h 6687912"/>
              <a:gd name="connsiteX76" fmla="*/ 10873867 w 11899497"/>
              <a:gd name="connsiteY76" fmla="*/ 5654330 h 6687912"/>
              <a:gd name="connsiteX77" fmla="*/ 10872890 w 11899497"/>
              <a:gd name="connsiteY77" fmla="*/ 5655117 h 6687912"/>
              <a:gd name="connsiteX78" fmla="*/ 10885126 w 11899497"/>
              <a:gd name="connsiteY78" fmla="*/ 5654778 h 6687912"/>
              <a:gd name="connsiteX79" fmla="*/ 10985459 w 11899497"/>
              <a:gd name="connsiteY79" fmla="*/ 5662471 h 6687912"/>
              <a:gd name="connsiteX80" fmla="*/ 11011415 w 11899497"/>
              <a:gd name="connsiteY80" fmla="*/ 5656896 h 6687912"/>
              <a:gd name="connsiteX81" fmla="*/ 11025265 w 11899497"/>
              <a:gd name="connsiteY81" fmla="*/ 5649662 h 6687912"/>
              <a:gd name="connsiteX82" fmla="*/ 10995437 w 11899497"/>
              <a:gd name="connsiteY82" fmla="*/ 5639778 h 6687912"/>
              <a:gd name="connsiteX83" fmla="*/ 10983699 w 11899497"/>
              <a:gd name="connsiteY83" fmla="*/ 5612047 h 6687912"/>
              <a:gd name="connsiteX84" fmla="*/ 917948 w 11899497"/>
              <a:gd name="connsiteY84" fmla="*/ 4986537 h 6687912"/>
              <a:gd name="connsiteX85" fmla="*/ 915711 w 11899497"/>
              <a:gd name="connsiteY85" fmla="*/ 4987331 h 6687912"/>
              <a:gd name="connsiteX86" fmla="*/ 868637 w 11899497"/>
              <a:gd name="connsiteY86" fmla="*/ 4989045 h 6687912"/>
              <a:gd name="connsiteX87" fmla="*/ 869188 w 11899497"/>
              <a:gd name="connsiteY87" fmla="*/ 5017724 h 6687912"/>
              <a:gd name="connsiteX88" fmla="*/ 883500 w 11899497"/>
              <a:gd name="connsiteY88" fmla="*/ 5021483 h 6687912"/>
              <a:gd name="connsiteX89" fmla="*/ 905750 w 11899497"/>
              <a:gd name="connsiteY89" fmla="*/ 5021665 h 6687912"/>
              <a:gd name="connsiteX90" fmla="*/ 928214 w 11899497"/>
              <a:gd name="connsiteY90" fmla="*/ 5006929 h 6687912"/>
              <a:gd name="connsiteX91" fmla="*/ 942921 w 11899497"/>
              <a:gd name="connsiteY91" fmla="*/ 4999009 h 6687912"/>
              <a:gd name="connsiteX92" fmla="*/ 936572 w 11899497"/>
              <a:gd name="connsiteY92" fmla="*/ 4995410 h 6687912"/>
              <a:gd name="connsiteX93" fmla="*/ 11382455 w 11899497"/>
              <a:gd name="connsiteY93" fmla="*/ 4178416 h 6687912"/>
              <a:gd name="connsiteX94" fmla="*/ 11337065 w 11899497"/>
              <a:gd name="connsiteY94" fmla="*/ 4196718 h 6687912"/>
              <a:gd name="connsiteX95" fmla="*/ 11272624 w 11899497"/>
              <a:gd name="connsiteY95" fmla="*/ 4220697 h 6687912"/>
              <a:gd name="connsiteX96" fmla="*/ 11271645 w 11899497"/>
              <a:gd name="connsiteY96" fmla="*/ 4221486 h 6687912"/>
              <a:gd name="connsiteX97" fmla="*/ 11283882 w 11899497"/>
              <a:gd name="connsiteY97" fmla="*/ 4221146 h 6687912"/>
              <a:gd name="connsiteX98" fmla="*/ 11384215 w 11899497"/>
              <a:gd name="connsiteY98" fmla="*/ 4228839 h 6687912"/>
              <a:gd name="connsiteX99" fmla="*/ 11410171 w 11899497"/>
              <a:gd name="connsiteY99" fmla="*/ 4223264 h 6687912"/>
              <a:gd name="connsiteX100" fmla="*/ 11424021 w 11899497"/>
              <a:gd name="connsiteY100" fmla="*/ 4216029 h 6687912"/>
              <a:gd name="connsiteX101" fmla="*/ 11394194 w 11899497"/>
              <a:gd name="connsiteY101" fmla="*/ 4206145 h 6687912"/>
              <a:gd name="connsiteX102" fmla="*/ 11382455 w 11899497"/>
              <a:gd name="connsiteY102" fmla="*/ 4178416 h 6687912"/>
              <a:gd name="connsiteX103" fmla="*/ 493306 w 11899497"/>
              <a:gd name="connsiteY103" fmla="*/ 3863601 h 6687912"/>
              <a:gd name="connsiteX104" fmla="*/ 478569 w 11899497"/>
              <a:gd name="connsiteY104" fmla="*/ 3872178 h 6687912"/>
              <a:gd name="connsiteX105" fmla="*/ 503844 w 11899497"/>
              <a:gd name="connsiteY105" fmla="*/ 3866598 h 6687912"/>
              <a:gd name="connsiteX106" fmla="*/ 504493 w 11899497"/>
              <a:gd name="connsiteY106" fmla="*/ 3866394 h 6687912"/>
              <a:gd name="connsiteX107" fmla="*/ 971899 w 11899497"/>
              <a:gd name="connsiteY107" fmla="*/ 2884485 h 6687912"/>
              <a:gd name="connsiteX108" fmla="*/ 956119 w 11899497"/>
              <a:gd name="connsiteY108" fmla="*/ 2885498 h 6687912"/>
              <a:gd name="connsiteX109" fmla="*/ 878519 w 11899497"/>
              <a:gd name="connsiteY109" fmla="*/ 2898310 h 6687912"/>
              <a:gd name="connsiteX110" fmla="*/ 847955 w 11899497"/>
              <a:gd name="connsiteY110" fmla="*/ 2908740 h 6687912"/>
              <a:gd name="connsiteX111" fmla="*/ 855597 w 11899497"/>
              <a:gd name="connsiteY111" fmla="*/ 2910617 h 6687912"/>
              <a:gd name="connsiteX112" fmla="*/ 874408 w 11899497"/>
              <a:gd name="connsiteY112" fmla="*/ 2905597 h 6687912"/>
              <a:gd name="connsiteX113" fmla="*/ 905693 w 11899497"/>
              <a:gd name="connsiteY113" fmla="*/ 2916361 h 6687912"/>
              <a:gd name="connsiteX114" fmla="*/ 916498 w 11899497"/>
              <a:gd name="connsiteY114" fmla="*/ 2925877 h 6687912"/>
              <a:gd name="connsiteX115" fmla="*/ 923475 w 11899497"/>
              <a:gd name="connsiteY115" fmla="*/ 2915232 h 6687912"/>
              <a:gd name="connsiteX116" fmla="*/ 935534 w 11899497"/>
              <a:gd name="connsiteY116" fmla="*/ 2904264 h 6687912"/>
              <a:gd name="connsiteX117" fmla="*/ 943541 w 11899497"/>
              <a:gd name="connsiteY117" fmla="*/ 2889728 h 6687912"/>
              <a:gd name="connsiteX118" fmla="*/ 964042 w 11899497"/>
              <a:gd name="connsiteY118" fmla="*/ 2891295 h 6687912"/>
              <a:gd name="connsiteX119" fmla="*/ 976406 w 11899497"/>
              <a:gd name="connsiteY119" fmla="*/ 2888749 h 6687912"/>
              <a:gd name="connsiteX120" fmla="*/ 1170749 w 11899497"/>
              <a:gd name="connsiteY120" fmla="*/ 1963469 h 6687912"/>
              <a:gd name="connsiteX121" fmla="*/ 1165525 w 11899497"/>
              <a:gd name="connsiteY121" fmla="*/ 1964304 h 6687912"/>
              <a:gd name="connsiteX122" fmla="*/ 1164548 w 11899497"/>
              <a:gd name="connsiteY122" fmla="*/ 1964583 h 6687912"/>
              <a:gd name="connsiteX123" fmla="*/ 1166390 w 11899497"/>
              <a:gd name="connsiteY123" fmla="*/ 1965958 h 6687912"/>
              <a:gd name="connsiteX124" fmla="*/ 1191857 w 11899497"/>
              <a:gd name="connsiteY124" fmla="*/ 1960087 h 6687912"/>
              <a:gd name="connsiteX125" fmla="*/ 1184033 w 11899497"/>
              <a:gd name="connsiteY125" fmla="*/ 1961341 h 6687912"/>
              <a:gd name="connsiteX126" fmla="*/ 1185743 w 11899497"/>
              <a:gd name="connsiteY126" fmla="*/ 1964834 h 6687912"/>
              <a:gd name="connsiteX127" fmla="*/ 1185907 w 11899497"/>
              <a:gd name="connsiteY127" fmla="*/ 1966072 h 6687912"/>
              <a:gd name="connsiteX128" fmla="*/ 1201115 w 11899497"/>
              <a:gd name="connsiteY128" fmla="*/ 1961356 h 6687912"/>
              <a:gd name="connsiteX129" fmla="*/ 1561945 w 11899497"/>
              <a:gd name="connsiteY129" fmla="*/ 1878042 h 6687912"/>
              <a:gd name="connsiteX130" fmla="*/ 1521556 w 11899497"/>
              <a:gd name="connsiteY130" fmla="*/ 1883656 h 6687912"/>
              <a:gd name="connsiteX131" fmla="*/ 1522150 w 11899497"/>
              <a:gd name="connsiteY131" fmla="*/ 1885760 h 6687912"/>
              <a:gd name="connsiteX132" fmla="*/ 1549385 w 11899497"/>
              <a:gd name="connsiteY132" fmla="*/ 1884924 h 6687912"/>
              <a:gd name="connsiteX133" fmla="*/ 1561830 w 11899497"/>
              <a:gd name="connsiteY133" fmla="*/ 1860687 h 6687912"/>
              <a:gd name="connsiteX134" fmla="*/ 1563799 w 11899497"/>
              <a:gd name="connsiteY134" fmla="*/ 1877026 h 6687912"/>
              <a:gd name="connsiteX135" fmla="*/ 1587412 w 11899497"/>
              <a:gd name="connsiteY135" fmla="*/ 1864088 h 6687912"/>
              <a:gd name="connsiteX136" fmla="*/ 1596352 w 11899497"/>
              <a:gd name="connsiteY136" fmla="*/ 1861638 h 6687912"/>
              <a:gd name="connsiteX137" fmla="*/ 1853077 w 11899497"/>
              <a:gd name="connsiteY137" fmla="*/ 1857336 h 6687912"/>
              <a:gd name="connsiteX138" fmla="*/ 1852359 w 11899497"/>
              <a:gd name="connsiteY138" fmla="*/ 1857538 h 6687912"/>
              <a:gd name="connsiteX139" fmla="*/ 1766935 w 11899497"/>
              <a:gd name="connsiteY139" fmla="*/ 1873732 h 6687912"/>
              <a:gd name="connsiteX140" fmla="*/ 1753064 w 11899497"/>
              <a:gd name="connsiteY140" fmla="*/ 1857664 h 6687912"/>
              <a:gd name="connsiteX141" fmla="*/ 1671232 w 11899497"/>
              <a:gd name="connsiteY141" fmla="*/ 1872334 h 6687912"/>
              <a:gd name="connsiteX142" fmla="*/ 1599819 w 11899497"/>
              <a:gd name="connsiteY142" fmla="*/ 1891686 h 6687912"/>
              <a:gd name="connsiteX143" fmla="*/ 1602599 w 11899497"/>
              <a:gd name="connsiteY143" fmla="*/ 1892235 h 6687912"/>
              <a:gd name="connsiteX144" fmla="*/ 1684306 w 11899497"/>
              <a:gd name="connsiteY144" fmla="*/ 1879871 h 6687912"/>
              <a:gd name="connsiteX145" fmla="*/ 1729868 w 11899497"/>
              <a:gd name="connsiteY145" fmla="*/ 1874425 h 6687912"/>
              <a:gd name="connsiteX146" fmla="*/ 1789965 w 11899497"/>
              <a:gd name="connsiteY146" fmla="*/ 1876983 h 6687912"/>
              <a:gd name="connsiteX147" fmla="*/ 1810284 w 11899497"/>
              <a:gd name="connsiteY147" fmla="*/ 1881012 h 6687912"/>
              <a:gd name="connsiteX148" fmla="*/ 1813786 w 11899497"/>
              <a:gd name="connsiteY148" fmla="*/ 1880947 h 6687912"/>
              <a:gd name="connsiteX149" fmla="*/ 1813726 w 11899497"/>
              <a:gd name="connsiteY149" fmla="*/ 1879853 h 6687912"/>
              <a:gd name="connsiteX150" fmla="*/ 1831318 w 11899497"/>
              <a:gd name="connsiteY150" fmla="*/ 1869233 h 6687912"/>
              <a:gd name="connsiteX151" fmla="*/ 1848422 w 11899497"/>
              <a:gd name="connsiteY151" fmla="*/ 1864616 h 6687912"/>
              <a:gd name="connsiteX152" fmla="*/ 1856358 w 11899497"/>
              <a:gd name="connsiteY152" fmla="*/ 1864445 h 6687912"/>
              <a:gd name="connsiteX153" fmla="*/ 1860370 w 11899497"/>
              <a:gd name="connsiteY153" fmla="*/ 1861282 h 6687912"/>
              <a:gd name="connsiteX154" fmla="*/ 4188601 w 11899497"/>
              <a:gd name="connsiteY154" fmla="*/ 673718 h 6687912"/>
              <a:gd name="connsiteX155" fmla="*/ 4162067 w 11899497"/>
              <a:gd name="connsiteY155" fmla="*/ 682144 h 6687912"/>
              <a:gd name="connsiteX156" fmla="*/ 4118807 w 11899497"/>
              <a:gd name="connsiteY156" fmla="*/ 694323 h 6687912"/>
              <a:gd name="connsiteX157" fmla="*/ 4103671 w 11899497"/>
              <a:gd name="connsiteY157" fmla="*/ 692248 h 6687912"/>
              <a:gd name="connsiteX158" fmla="*/ 4100934 w 11899497"/>
              <a:gd name="connsiteY158" fmla="*/ 692687 h 6687912"/>
              <a:gd name="connsiteX159" fmla="*/ 4102034 w 11899497"/>
              <a:gd name="connsiteY159" fmla="*/ 702655 h 6687912"/>
              <a:gd name="connsiteX160" fmla="*/ 4098504 w 11899497"/>
              <a:gd name="connsiteY160" fmla="*/ 704125 h 6687912"/>
              <a:gd name="connsiteX161" fmla="*/ 4099051 w 11899497"/>
              <a:gd name="connsiteY161" fmla="*/ 708233 h 6687912"/>
              <a:gd name="connsiteX162" fmla="*/ 4116060 w 11899497"/>
              <a:gd name="connsiteY162" fmla="*/ 711555 h 6687912"/>
              <a:gd name="connsiteX163" fmla="*/ 4134264 w 11899497"/>
              <a:gd name="connsiteY163" fmla="*/ 690355 h 6687912"/>
              <a:gd name="connsiteX164" fmla="*/ 4161716 w 11899497"/>
              <a:gd name="connsiteY164" fmla="*/ 696095 h 6687912"/>
              <a:gd name="connsiteX165" fmla="*/ 4170582 w 11899497"/>
              <a:gd name="connsiteY165" fmla="*/ 698240 h 6687912"/>
              <a:gd name="connsiteX166" fmla="*/ 4175725 w 11899497"/>
              <a:gd name="connsiteY166" fmla="*/ 693778 h 6687912"/>
              <a:gd name="connsiteX167" fmla="*/ 4176358 w 11899497"/>
              <a:gd name="connsiteY167" fmla="*/ 692659 h 6687912"/>
              <a:gd name="connsiteX168" fmla="*/ 4176793 w 11899497"/>
              <a:gd name="connsiteY168" fmla="*/ 692543 h 6687912"/>
              <a:gd name="connsiteX169" fmla="*/ 4182842 w 11899497"/>
              <a:gd name="connsiteY169" fmla="*/ 681163 h 6687912"/>
              <a:gd name="connsiteX170" fmla="*/ 4280395 w 11899497"/>
              <a:gd name="connsiteY170" fmla="*/ 655319 h 6687912"/>
              <a:gd name="connsiteX171" fmla="*/ 4267116 w 11899497"/>
              <a:gd name="connsiteY171" fmla="*/ 659215 h 6687912"/>
              <a:gd name="connsiteX172" fmla="*/ 4202036 w 11899497"/>
              <a:gd name="connsiteY172" fmla="*/ 669452 h 6687912"/>
              <a:gd name="connsiteX173" fmla="*/ 4197557 w 11899497"/>
              <a:gd name="connsiteY173" fmla="*/ 670874 h 6687912"/>
              <a:gd name="connsiteX174" fmla="*/ 4199329 w 11899497"/>
              <a:gd name="connsiteY174" fmla="*/ 670602 h 6687912"/>
              <a:gd name="connsiteX175" fmla="*/ 4212867 w 11899497"/>
              <a:gd name="connsiteY175" fmla="*/ 681614 h 6687912"/>
              <a:gd name="connsiteX176" fmla="*/ 4252940 w 11899497"/>
              <a:gd name="connsiteY176" fmla="*/ 679428 h 6687912"/>
              <a:gd name="connsiteX177" fmla="*/ 4290141 w 11899497"/>
              <a:gd name="connsiteY177" fmla="*/ 675129 h 6687912"/>
              <a:gd name="connsiteX178" fmla="*/ 4285813 w 11899497"/>
              <a:gd name="connsiteY178" fmla="*/ 666332 h 6687912"/>
              <a:gd name="connsiteX179" fmla="*/ 4394364 w 11899497"/>
              <a:gd name="connsiteY179" fmla="*/ 629030 h 6687912"/>
              <a:gd name="connsiteX180" fmla="*/ 4373274 w 11899497"/>
              <a:gd name="connsiteY180" fmla="*/ 636592 h 6687912"/>
              <a:gd name="connsiteX181" fmla="*/ 4312385 w 11899497"/>
              <a:gd name="connsiteY181" fmla="*/ 633463 h 6687912"/>
              <a:gd name="connsiteX182" fmla="*/ 4294727 w 11899497"/>
              <a:gd name="connsiteY182" fmla="*/ 647510 h 6687912"/>
              <a:gd name="connsiteX183" fmla="*/ 4290622 w 11899497"/>
              <a:gd name="connsiteY183" fmla="*/ 650585 h 6687912"/>
              <a:gd name="connsiteX184" fmla="*/ 4340257 w 11899497"/>
              <a:gd name="connsiteY184" fmla="*/ 655848 h 6687912"/>
              <a:gd name="connsiteX185" fmla="*/ 4352192 w 11899497"/>
              <a:gd name="connsiteY185" fmla="*/ 666596 h 6687912"/>
              <a:gd name="connsiteX186" fmla="*/ 4361100 w 11899497"/>
              <a:gd name="connsiteY186" fmla="*/ 667949 h 6687912"/>
              <a:gd name="connsiteX187" fmla="*/ 4391694 w 11899497"/>
              <a:gd name="connsiteY187" fmla="*/ 653507 h 6687912"/>
              <a:gd name="connsiteX188" fmla="*/ 4403110 w 11899497"/>
              <a:gd name="connsiteY188" fmla="*/ 651199 h 6687912"/>
              <a:gd name="connsiteX189" fmla="*/ 4416506 w 11899497"/>
              <a:gd name="connsiteY189" fmla="*/ 642827 h 6687912"/>
              <a:gd name="connsiteX190" fmla="*/ 4417642 w 11899497"/>
              <a:gd name="connsiteY190" fmla="*/ 632109 h 6687912"/>
              <a:gd name="connsiteX191" fmla="*/ 4308576 w 11899497"/>
              <a:gd name="connsiteY191" fmla="*/ 614421 h 6687912"/>
              <a:gd name="connsiteX192" fmla="*/ 4289599 w 11899497"/>
              <a:gd name="connsiteY192" fmla="*/ 618816 h 6687912"/>
              <a:gd name="connsiteX193" fmla="*/ 4165302 w 11899497"/>
              <a:gd name="connsiteY193" fmla="*/ 650731 h 6687912"/>
              <a:gd name="connsiteX194" fmla="*/ 4133793 w 11899497"/>
              <a:gd name="connsiteY194" fmla="*/ 660417 h 6687912"/>
              <a:gd name="connsiteX195" fmla="*/ 4167196 w 11899497"/>
              <a:gd name="connsiteY195" fmla="*/ 655301 h 6687912"/>
              <a:gd name="connsiteX196" fmla="*/ 4320187 w 11899497"/>
              <a:gd name="connsiteY196" fmla="*/ 624097 h 6687912"/>
              <a:gd name="connsiteX197" fmla="*/ 4313162 w 11899497"/>
              <a:gd name="connsiteY197" fmla="*/ 618241 h 6687912"/>
              <a:gd name="connsiteX198" fmla="*/ 4283470 w 11899497"/>
              <a:gd name="connsiteY198" fmla="*/ 474108 h 6687912"/>
              <a:gd name="connsiteX199" fmla="*/ 4281820 w 11899497"/>
              <a:gd name="connsiteY199" fmla="*/ 474490 h 6687912"/>
              <a:gd name="connsiteX200" fmla="*/ 4223560 w 11899497"/>
              <a:gd name="connsiteY200" fmla="*/ 475039 h 6687912"/>
              <a:gd name="connsiteX201" fmla="*/ 4147973 w 11899497"/>
              <a:gd name="connsiteY201" fmla="*/ 497027 h 6687912"/>
              <a:gd name="connsiteX202" fmla="*/ 4143624 w 11899497"/>
              <a:gd name="connsiteY202" fmla="*/ 503946 h 6687912"/>
              <a:gd name="connsiteX203" fmla="*/ 4151417 w 11899497"/>
              <a:gd name="connsiteY203" fmla="*/ 506910 h 6687912"/>
              <a:gd name="connsiteX204" fmla="*/ 4176010 w 11899497"/>
              <a:gd name="connsiteY204" fmla="*/ 510781 h 6687912"/>
              <a:gd name="connsiteX205" fmla="*/ 4233500 w 11899497"/>
              <a:gd name="connsiteY205" fmla="*/ 523742 h 6687912"/>
              <a:gd name="connsiteX206" fmla="*/ 4353933 w 11899497"/>
              <a:gd name="connsiteY206" fmla="*/ 516418 h 6687912"/>
              <a:gd name="connsiteX207" fmla="*/ 4360111 w 11899497"/>
              <a:gd name="connsiteY207" fmla="*/ 515790 h 6687912"/>
              <a:gd name="connsiteX208" fmla="*/ 4332124 w 11899497"/>
              <a:gd name="connsiteY208" fmla="*/ 495731 h 6687912"/>
              <a:gd name="connsiteX209" fmla="*/ 4301648 w 11899497"/>
              <a:gd name="connsiteY209" fmla="*/ 479487 h 6687912"/>
              <a:gd name="connsiteX210" fmla="*/ 4185565 w 11899497"/>
              <a:gd name="connsiteY210" fmla="*/ 393024 h 6687912"/>
              <a:gd name="connsiteX211" fmla="*/ 4165285 w 11899497"/>
              <a:gd name="connsiteY211" fmla="*/ 401713 h 6687912"/>
              <a:gd name="connsiteX212" fmla="*/ 4157639 w 11899497"/>
              <a:gd name="connsiteY212" fmla="*/ 407071 h 6687912"/>
              <a:gd name="connsiteX213" fmla="*/ 4157712 w 11899497"/>
              <a:gd name="connsiteY213" fmla="*/ 411233 h 6687912"/>
              <a:gd name="connsiteX214" fmla="*/ 4171707 w 11899497"/>
              <a:gd name="connsiteY214" fmla="*/ 419302 h 6687912"/>
              <a:gd name="connsiteX215" fmla="*/ 4198874 w 11899497"/>
              <a:gd name="connsiteY215" fmla="*/ 434440 h 6687912"/>
              <a:gd name="connsiteX216" fmla="*/ 4215055 w 11899497"/>
              <a:gd name="connsiteY216" fmla="*/ 434094 h 6687912"/>
              <a:gd name="connsiteX217" fmla="*/ 4216760 w 11899497"/>
              <a:gd name="connsiteY217" fmla="*/ 418008 h 6687912"/>
              <a:gd name="connsiteX218" fmla="*/ 4185565 w 11899497"/>
              <a:gd name="connsiteY218" fmla="*/ 393024 h 6687912"/>
              <a:gd name="connsiteX219" fmla="*/ 9869050 w 11899497"/>
              <a:gd name="connsiteY219" fmla="*/ 386905 h 6687912"/>
              <a:gd name="connsiteX220" fmla="*/ 9801878 w 11899497"/>
              <a:gd name="connsiteY220" fmla="*/ 388459 h 6687912"/>
              <a:gd name="connsiteX221" fmla="*/ 9726842 w 11899497"/>
              <a:gd name="connsiteY221" fmla="*/ 396776 h 6687912"/>
              <a:gd name="connsiteX222" fmla="*/ 9718903 w 11899497"/>
              <a:gd name="connsiteY222" fmla="*/ 414344 h 6687912"/>
              <a:gd name="connsiteX223" fmla="*/ 9640344 w 11899497"/>
              <a:gd name="connsiteY223" fmla="*/ 422259 h 6687912"/>
              <a:gd name="connsiteX224" fmla="*/ 9633072 w 11899497"/>
              <a:gd name="connsiteY224" fmla="*/ 422350 h 6687912"/>
              <a:gd name="connsiteX225" fmla="*/ 9633037 w 11899497"/>
              <a:gd name="connsiteY225" fmla="*/ 427065 h 6687912"/>
              <a:gd name="connsiteX226" fmla="*/ 9645598 w 11899497"/>
              <a:gd name="connsiteY226" fmla="*/ 427406 h 6687912"/>
              <a:gd name="connsiteX227" fmla="*/ 9661681 w 11899497"/>
              <a:gd name="connsiteY227" fmla="*/ 427019 h 6687912"/>
              <a:gd name="connsiteX228" fmla="*/ 9679737 w 11899497"/>
              <a:gd name="connsiteY228" fmla="*/ 431733 h 6687912"/>
              <a:gd name="connsiteX229" fmla="*/ 9679966 w 11899497"/>
              <a:gd name="connsiteY229" fmla="*/ 432701 h 6687912"/>
              <a:gd name="connsiteX230" fmla="*/ 9683032 w 11899497"/>
              <a:gd name="connsiteY230" fmla="*/ 431854 h 6687912"/>
              <a:gd name="connsiteX231" fmla="*/ 9699688 w 11899497"/>
              <a:gd name="connsiteY231" fmla="*/ 423109 h 6687912"/>
              <a:gd name="connsiteX232" fmla="*/ 9751358 w 11899497"/>
              <a:gd name="connsiteY232" fmla="*/ 405393 h 6687912"/>
              <a:gd name="connsiteX233" fmla="*/ 9792436 w 11899497"/>
              <a:gd name="connsiteY233" fmla="*/ 398392 h 6687912"/>
              <a:gd name="connsiteX234" fmla="*/ 9866770 w 11899497"/>
              <a:gd name="connsiteY234" fmla="*/ 388099 h 6687912"/>
              <a:gd name="connsiteX235" fmla="*/ 4079712 w 11899497"/>
              <a:gd name="connsiteY235" fmla="*/ 377324 h 6687912"/>
              <a:gd name="connsiteX236" fmla="*/ 4043391 w 11899497"/>
              <a:gd name="connsiteY236" fmla="*/ 383797 h 6687912"/>
              <a:gd name="connsiteX237" fmla="*/ 4039701 w 11899497"/>
              <a:gd name="connsiteY237" fmla="*/ 384478 h 6687912"/>
              <a:gd name="connsiteX238" fmla="*/ 4058460 w 11899497"/>
              <a:gd name="connsiteY238" fmla="*/ 390611 h 6687912"/>
              <a:gd name="connsiteX239" fmla="*/ 4070078 w 11899497"/>
              <a:gd name="connsiteY239" fmla="*/ 386331 h 6687912"/>
              <a:gd name="connsiteX240" fmla="*/ 4146195 w 11899497"/>
              <a:gd name="connsiteY240" fmla="*/ 367745 h 6687912"/>
              <a:gd name="connsiteX241" fmla="*/ 4122740 w 11899497"/>
              <a:gd name="connsiteY241" fmla="*/ 370249 h 6687912"/>
              <a:gd name="connsiteX242" fmla="*/ 4111716 w 11899497"/>
              <a:gd name="connsiteY242" fmla="*/ 372053 h 6687912"/>
              <a:gd name="connsiteX243" fmla="*/ 4117365 w 11899497"/>
              <a:gd name="connsiteY243" fmla="*/ 378857 h 6687912"/>
              <a:gd name="connsiteX244" fmla="*/ 4121682 w 11899497"/>
              <a:gd name="connsiteY244" fmla="*/ 397523 h 6687912"/>
              <a:gd name="connsiteX245" fmla="*/ 4122712 w 11899497"/>
              <a:gd name="connsiteY245" fmla="*/ 402030 h 6687912"/>
              <a:gd name="connsiteX246" fmla="*/ 4129152 w 11899497"/>
              <a:gd name="connsiteY246" fmla="*/ 388706 h 6687912"/>
              <a:gd name="connsiteX247" fmla="*/ 4141129 w 11899497"/>
              <a:gd name="connsiteY247" fmla="*/ 378861 h 6687912"/>
              <a:gd name="connsiteX248" fmla="*/ 4145040 w 11899497"/>
              <a:gd name="connsiteY248" fmla="*/ 380140 h 6687912"/>
              <a:gd name="connsiteX249" fmla="*/ 3974038 w 11899497"/>
              <a:gd name="connsiteY249" fmla="*/ 348992 h 6687912"/>
              <a:gd name="connsiteX250" fmla="*/ 3973430 w 11899497"/>
              <a:gd name="connsiteY250" fmla="*/ 353112 h 6687912"/>
              <a:gd name="connsiteX251" fmla="*/ 3984551 w 11899497"/>
              <a:gd name="connsiteY251" fmla="*/ 357687 h 6687912"/>
              <a:gd name="connsiteX252" fmla="*/ 3986372 w 11899497"/>
              <a:gd name="connsiteY252" fmla="*/ 358039 h 6687912"/>
              <a:gd name="connsiteX253" fmla="*/ 3979866 w 11899497"/>
              <a:gd name="connsiteY253" fmla="*/ 352533 h 6687912"/>
              <a:gd name="connsiteX254" fmla="*/ 1249979 w 11899497"/>
              <a:gd name="connsiteY254" fmla="*/ 335707 h 6687912"/>
              <a:gd name="connsiteX255" fmla="*/ 1244754 w 11899497"/>
              <a:gd name="connsiteY255" fmla="*/ 336542 h 6687912"/>
              <a:gd name="connsiteX256" fmla="*/ 1243778 w 11899497"/>
              <a:gd name="connsiteY256" fmla="*/ 336821 h 6687912"/>
              <a:gd name="connsiteX257" fmla="*/ 1245620 w 11899497"/>
              <a:gd name="connsiteY257" fmla="*/ 338195 h 6687912"/>
              <a:gd name="connsiteX258" fmla="*/ 9343531 w 11899497"/>
              <a:gd name="connsiteY258" fmla="*/ 327172 h 6687912"/>
              <a:gd name="connsiteX259" fmla="*/ 9340813 w 11899497"/>
              <a:gd name="connsiteY259" fmla="*/ 339549 h 6687912"/>
              <a:gd name="connsiteX260" fmla="*/ 9350365 w 11899497"/>
              <a:gd name="connsiteY260" fmla="*/ 343536 h 6687912"/>
              <a:gd name="connsiteX261" fmla="*/ 9347718 w 11899497"/>
              <a:gd name="connsiteY261" fmla="*/ 331163 h 6687912"/>
              <a:gd name="connsiteX262" fmla="*/ 1356018 w 11899497"/>
              <a:gd name="connsiteY262" fmla="*/ 313795 h 6687912"/>
              <a:gd name="connsiteX263" fmla="*/ 1329484 w 11899497"/>
              <a:gd name="connsiteY263" fmla="*/ 322220 h 6687912"/>
              <a:gd name="connsiteX264" fmla="*/ 1286224 w 11899497"/>
              <a:gd name="connsiteY264" fmla="*/ 334400 h 6687912"/>
              <a:gd name="connsiteX265" fmla="*/ 1271086 w 11899497"/>
              <a:gd name="connsiteY265" fmla="*/ 332325 h 6687912"/>
              <a:gd name="connsiteX266" fmla="*/ 1263264 w 11899497"/>
              <a:gd name="connsiteY266" fmla="*/ 333579 h 6687912"/>
              <a:gd name="connsiteX267" fmla="*/ 1264973 w 11899497"/>
              <a:gd name="connsiteY267" fmla="*/ 337071 h 6687912"/>
              <a:gd name="connsiteX268" fmla="*/ 1267491 w 11899497"/>
              <a:gd name="connsiteY268" fmla="*/ 356027 h 6687912"/>
              <a:gd name="connsiteX269" fmla="*/ 1274628 w 11899497"/>
              <a:gd name="connsiteY269" fmla="*/ 360012 h 6687912"/>
              <a:gd name="connsiteX270" fmla="*/ 1282263 w 11899497"/>
              <a:gd name="connsiteY270" fmla="*/ 353046 h 6687912"/>
              <a:gd name="connsiteX271" fmla="*/ 1329132 w 11899497"/>
              <a:gd name="connsiteY271" fmla="*/ 336173 h 6687912"/>
              <a:gd name="connsiteX272" fmla="*/ 1343905 w 11899497"/>
              <a:gd name="connsiteY272" fmla="*/ 333192 h 6687912"/>
              <a:gd name="connsiteX273" fmla="*/ 1350259 w 11899497"/>
              <a:gd name="connsiteY273" fmla="*/ 321239 h 6687912"/>
              <a:gd name="connsiteX274" fmla="*/ 8498632 w 11899497"/>
              <a:gd name="connsiteY274" fmla="*/ 302895 h 6687912"/>
              <a:gd name="connsiteX275" fmla="*/ 8503103 w 11899497"/>
              <a:gd name="connsiteY275" fmla="*/ 339979 h 6687912"/>
              <a:gd name="connsiteX276" fmla="*/ 8502139 w 11899497"/>
              <a:gd name="connsiteY276" fmla="*/ 340042 h 6687912"/>
              <a:gd name="connsiteX277" fmla="*/ 8457255 w 11899497"/>
              <a:gd name="connsiteY277" fmla="*/ 346280 h 6687912"/>
              <a:gd name="connsiteX278" fmla="*/ 8452275 w 11899497"/>
              <a:gd name="connsiteY278" fmla="*/ 348066 h 6687912"/>
              <a:gd name="connsiteX279" fmla="*/ 8461031 w 11899497"/>
              <a:gd name="connsiteY279" fmla="*/ 347578 h 6687912"/>
              <a:gd name="connsiteX280" fmla="*/ 8516297 w 11899497"/>
              <a:gd name="connsiteY280" fmla="*/ 348527 h 6687912"/>
              <a:gd name="connsiteX281" fmla="*/ 8531939 w 11899497"/>
              <a:gd name="connsiteY281" fmla="*/ 307404 h 6687912"/>
              <a:gd name="connsiteX282" fmla="*/ 3009075 w 11899497"/>
              <a:gd name="connsiteY282" fmla="*/ 297006 h 6687912"/>
              <a:gd name="connsiteX283" fmla="*/ 2941904 w 11899497"/>
              <a:gd name="connsiteY283" fmla="*/ 298560 h 6687912"/>
              <a:gd name="connsiteX284" fmla="*/ 2866866 w 11899497"/>
              <a:gd name="connsiteY284" fmla="*/ 306877 h 6687912"/>
              <a:gd name="connsiteX285" fmla="*/ 2858928 w 11899497"/>
              <a:gd name="connsiteY285" fmla="*/ 324444 h 6687912"/>
              <a:gd name="connsiteX286" fmla="*/ 2780370 w 11899497"/>
              <a:gd name="connsiteY286" fmla="*/ 332359 h 6687912"/>
              <a:gd name="connsiteX287" fmla="*/ 2773098 w 11899497"/>
              <a:gd name="connsiteY287" fmla="*/ 332451 h 6687912"/>
              <a:gd name="connsiteX288" fmla="*/ 2773063 w 11899497"/>
              <a:gd name="connsiteY288" fmla="*/ 337166 h 6687912"/>
              <a:gd name="connsiteX289" fmla="*/ 2785623 w 11899497"/>
              <a:gd name="connsiteY289" fmla="*/ 337506 h 6687912"/>
              <a:gd name="connsiteX290" fmla="*/ 2801707 w 11899497"/>
              <a:gd name="connsiteY290" fmla="*/ 337119 h 6687912"/>
              <a:gd name="connsiteX291" fmla="*/ 2819762 w 11899497"/>
              <a:gd name="connsiteY291" fmla="*/ 341834 h 6687912"/>
              <a:gd name="connsiteX292" fmla="*/ 2819991 w 11899497"/>
              <a:gd name="connsiteY292" fmla="*/ 342801 h 6687912"/>
              <a:gd name="connsiteX293" fmla="*/ 2823058 w 11899497"/>
              <a:gd name="connsiteY293" fmla="*/ 341954 h 6687912"/>
              <a:gd name="connsiteX294" fmla="*/ 2839713 w 11899497"/>
              <a:gd name="connsiteY294" fmla="*/ 333209 h 6687912"/>
              <a:gd name="connsiteX295" fmla="*/ 2891384 w 11899497"/>
              <a:gd name="connsiteY295" fmla="*/ 315493 h 6687912"/>
              <a:gd name="connsiteX296" fmla="*/ 2932462 w 11899497"/>
              <a:gd name="connsiteY296" fmla="*/ 308493 h 6687912"/>
              <a:gd name="connsiteX297" fmla="*/ 3006795 w 11899497"/>
              <a:gd name="connsiteY297" fmla="*/ 298200 h 6687912"/>
              <a:gd name="connsiteX298" fmla="*/ 2330113 w 11899497"/>
              <a:gd name="connsiteY298" fmla="*/ 291516 h 6687912"/>
              <a:gd name="connsiteX299" fmla="*/ 2327077 w 11899497"/>
              <a:gd name="connsiteY299" fmla="*/ 320675 h 6687912"/>
              <a:gd name="connsiteX300" fmla="*/ 2333255 w 11899497"/>
              <a:gd name="connsiteY300" fmla="*/ 317201 h 6687912"/>
              <a:gd name="connsiteX301" fmla="*/ 2349874 w 11899497"/>
              <a:gd name="connsiteY301" fmla="*/ 312295 h 6687912"/>
              <a:gd name="connsiteX302" fmla="*/ 2333909 w 11899497"/>
              <a:gd name="connsiteY302" fmla="*/ 292363 h 6687912"/>
              <a:gd name="connsiteX303" fmla="*/ 1838118 w 11899497"/>
              <a:gd name="connsiteY303" fmla="*/ 259645 h 6687912"/>
              <a:gd name="connsiteX304" fmla="*/ 1785665 w 11899497"/>
              <a:gd name="connsiteY304" fmla="*/ 265650 h 6687912"/>
              <a:gd name="connsiteX305" fmla="*/ 1793253 w 11899497"/>
              <a:gd name="connsiteY305" fmla="*/ 266666 h 6687912"/>
              <a:gd name="connsiteX306" fmla="*/ 1804128 w 11899497"/>
              <a:gd name="connsiteY306" fmla="*/ 271986 h 6687912"/>
              <a:gd name="connsiteX307" fmla="*/ 1799796 w 11899497"/>
              <a:gd name="connsiteY307" fmla="*/ 271888 h 6687912"/>
              <a:gd name="connsiteX308" fmla="*/ 1795651 w 11899497"/>
              <a:gd name="connsiteY308" fmla="*/ 273186 h 6687912"/>
              <a:gd name="connsiteX309" fmla="*/ 1816646 w 11899497"/>
              <a:gd name="connsiteY309" fmla="*/ 274271 h 6687912"/>
              <a:gd name="connsiteX310" fmla="*/ 1851155 w 11899497"/>
              <a:gd name="connsiteY310" fmla="*/ 281710 h 6687912"/>
              <a:gd name="connsiteX311" fmla="*/ 1852280 w 11899497"/>
              <a:gd name="connsiteY311" fmla="*/ 282723 h 6687912"/>
              <a:gd name="connsiteX312" fmla="*/ 1875675 w 11899497"/>
              <a:gd name="connsiteY312" fmla="*/ 272011 h 6687912"/>
              <a:gd name="connsiteX313" fmla="*/ 1876448 w 11899497"/>
              <a:gd name="connsiteY313" fmla="*/ 265859 h 6687912"/>
              <a:gd name="connsiteX314" fmla="*/ 1874444 w 11899497"/>
              <a:gd name="connsiteY314" fmla="*/ 265961 h 6687912"/>
              <a:gd name="connsiteX315" fmla="*/ 1838118 w 11899497"/>
              <a:gd name="connsiteY315" fmla="*/ 259645 h 6687912"/>
              <a:gd name="connsiteX316" fmla="*/ 2314744 w 11899497"/>
              <a:gd name="connsiteY316" fmla="*/ 0 h 6687912"/>
              <a:gd name="connsiteX317" fmla="*/ 2492856 w 11899497"/>
              <a:gd name="connsiteY317" fmla="*/ 140206 h 6687912"/>
              <a:gd name="connsiteX318" fmla="*/ 2489217 w 11899497"/>
              <a:gd name="connsiteY318" fmla="*/ 122593 h 6687912"/>
              <a:gd name="connsiteX319" fmla="*/ 2507752 w 11899497"/>
              <a:gd name="connsiteY319" fmla="*/ 130514 h 6687912"/>
              <a:gd name="connsiteX320" fmla="*/ 2588976 w 11899497"/>
              <a:gd name="connsiteY320" fmla="*/ 189380 h 6687912"/>
              <a:gd name="connsiteX321" fmla="*/ 2641290 w 11899497"/>
              <a:gd name="connsiteY321" fmla="*/ 250554 h 6687912"/>
              <a:gd name="connsiteX322" fmla="*/ 2681729 w 11899497"/>
              <a:gd name="connsiteY322" fmla="*/ 286267 h 6687912"/>
              <a:gd name="connsiteX323" fmla="*/ 2725232 w 11899497"/>
              <a:gd name="connsiteY323" fmla="*/ 315470 h 6687912"/>
              <a:gd name="connsiteX324" fmla="*/ 2743307 w 11899497"/>
              <a:gd name="connsiteY324" fmla="*/ 317610 h 6687912"/>
              <a:gd name="connsiteX325" fmla="*/ 2749586 w 11899497"/>
              <a:gd name="connsiteY325" fmla="*/ 283987 h 6687912"/>
              <a:gd name="connsiteX326" fmla="*/ 2735379 w 11899497"/>
              <a:gd name="connsiteY326" fmla="*/ 268560 h 6687912"/>
              <a:gd name="connsiteX327" fmla="*/ 2717416 w 11899497"/>
              <a:gd name="connsiteY327" fmla="*/ 217178 h 6687912"/>
              <a:gd name="connsiteX328" fmla="*/ 2681494 w 11899497"/>
              <a:gd name="connsiteY328" fmla="*/ 181999 h 6687912"/>
              <a:gd name="connsiteX329" fmla="*/ 2693059 w 11899497"/>
              <a:gd name="connsiteY329" fmla="*/ 181077 h 6687912"/>
              <a:gd name="connsiteX330" fmla="*/ 2773824 w 11899497"/>
              <a:gd name="connsiteY330" fmla="*/ 234162 h 6687912"/>
              <a:gd name="connsiteX331" fmla="*/ 2780908 w 11899497"/>
              <a:gd name="connsiteY331" fmla="*/ 261347 h 6687912"/>
              <a:gd name="connsiteX332" fmla="*/ 2777281 w 11899497"/>
              <a:gd name="connsiteY332" fmla="*/ 276240 h 6687912"/>
              <a:gd name="connsiteX333" fmla="*/ 2784620 w 11899497"/>
              <a:gd name="connsiteY333" fmla="*/ 288663 h 6687912"/>
              <a:gd name="connsiteX334" fmla="*/ 2795153 w 11899497"/>
              <a:gd name="connsiteY334" fmla="*/ 291810 h 6687912"/>
              <a:gd name="connsiteX335" fmla="*/ 2857571 w 11899497"/>
              <a:gd name="connsiteY335" fmla="*/ 289983 h 6687912"/>
              <a:gd name="connsiteX336" fmla="*/ 2861370 w 11899497"/>
              <a:gd name="connsiteY336" fmla="*/ 276892 h 6687912"/>
              <a:gd name="connsiteX337" fmla="*/ 3051249 w 11899497"/>
              <a:gd name="connsiteY337" fmla="*/ 278118 h 6687912"/>
              <a:gd name="connsiteX338" fmla="*/ 3075178 w 11899497"/>
              <a:gd name="connsiteY338" fmla="*/ 271827 h 6687912"/>
              <a:gd name="connsiteX339" fmla="*/ 3075141 w 11899497"/>
              <a:gd name="connsiteY339" fmla="*/ 268827 h 6687912"/>
              <a:gd name="connsiteX340" fmla="*/ 3073506 w 11899497"/>
              <a:gd name="connsiteY340" fmla="*/ 225339 h 6687912"/>
              <a:gd name="connsiteX341" fmla="*/ 3080460 w 11899497"/>
              <a:gd name="connsiteY341" fmla="*/ 214268 h 6687912"/>
              <a:gd name="connsiteX342" fmla="*/ 3117901 w 11899497"/>
              <a:gd name="connsiteY342" fmla="*/ 206911 h 6687912"/>
              <a:gd name="connsiteX343" fmla="*/ 3131581 w 11899497"/>
              <a:gd name="connsiteY343" fmla="*/ 209717 h 6687912"/>
              <a:gd name="connsiteX344" fmla="*/ 3156496 w 11899497"/>
              <a:gd name="connsiteY344" fmla="*/ 225370 h 6687912"/>
              <a:gd name="connsiteX345" fmla="*/ 3183024 w 11899497"/>
              <a:gd name="connsiteY345" fmla="*/ 216948 h 6687912"/>
              <a:gd name="connsiteX346" fmla="*/ 3210225 w 11899497"/>
              <a:gd name="connsiteY346" fmla="*/ 216668 h 6687912"/>
              <a:gd name="connsiteX347" fmla="*/ 3223906 w 11899497"/>
              <a:gd name="connsiteY347" fmla="*/ 219474 h 6687912"/>
              <a:gd name="connsiteX348" fmla="*/ 3268461 w 11899497"/>
              <a:gd name="connsiteY348" fmla="*/ 206938 h 6687912"/>
              <a:gd name="connsiteX349" fmla="*/ 3279764 w 11899497"/>
              <a:gd name="connsiteY349" fmla="*/ 188947 h 6687912"/>
              <a:gd name="connsiteX350" fmla="*/ 3293639 w 11899497"/>
              <a:gd name="connsiteY350" fmla="*/ 182225 h 6687912"/>
              <a:gd name="connsiteX351" fmla="*/ 3301429 w 11899497"/>
              <a:gd name="connsiteY351" fmla="*/ 185191 h 6687912"/>
              <a:gd name="connsiteX352" fmla="*/ 3355513 w 11899497"/>
              <a:gd name="connsiteY352" fmla="*/ 172851 h 6687912"/>
              <a:gd name="connsiteX353" fmla="*/ 3406120 w 11899497"/>
              <a:gd name="connsiteY353" fmla="*/ 166045 h 6687912"/>
              <a:gd name="connsiteX354" fmla="*/ 3416518 w 11899497"/>
              <a:gd name="connsiteY354" fmla="*/ 164859 h 6687912"/>
              <a:gd name="connsiteX355" fmla="*/ 3496935 w 11899497"/>
              <a:gd name="connsiteY355" fmla="*/ 153624 h 6687912"/>
              <a:gd name="connsiteX356" fmla="*/ 3552208 w 11899497"/>
              <a:gd name="connsiteY356" fmla="*/ 151682 h 6687912"/>
              <a:gd name="connsiteX357" fmla="*/ 3632556 w 11899497"/>
              <a:gd name="connsiteY357" fmla="*/ 171282 h 6687912"/>
              <a:gd name="connsiteX358" fmla="*/ 3684480 w 11899497"/>
              <a:gd name="connsiteY358" fmla="*/ 196182 h 6687912"/>
              <a:gd name="connsiteX359" fmla="*/ 3655699 w 11899497"/>
              <a:gd name="connsiteY359" fmla="*/ 205120 h 6687912"/>
              <a:gd name="connsiteX360" fmla="*/ 3538939 w 11899497"/>
              <a:gd name="connsiteY360" fmla="*/ 197382 h 6687912"/>
              <a:gd name="connsiteX361" fmla="*/ 3510514 w 11899497"/>
              <a:gd name="connsiteY361" fmla="*/ 202684 h 6687912"/>
              <a:gd name="connsiteX362" fmla="*/ 3455560 w 11899497"/>
              <a:gd name="connsiteY362" fmla="*/ 216408 h 6687912"/>
              <a:gd name="connsiteX363" fmla="*/ 3376047 w 11899497"/>
              <a:gd name="connsiteY363" fmla="*/ 210839 h 6687912"/>
              <a:gd name="connsiteX364" fmla="*/ 3364070 w 11899497"/>
              <a:gd name="connsiteY364" fmla="*/ 220685 h 6687912"/>
              <a:gd name="connsiteX365" fmla="*/ 3350481 w 11899497"/>
              <a:gd name="connsiteY365" fmla="*/ 254605 h 6687912"/>
              <a:gd name="connsiteX366" fmla="*/ 3446797 w 11899497"/>
              <a:gd name="connsiteY366" fmla="*/ 261079 h 6687912"/>
              <a:gd name="connsiteX367" fmla="*/ 3467595 w 11899497"/>
              <a:gd name="connsiteY367" fmla="*/ 258706 h 6687912"/>
              <a:gd name="connsiteX368" fmla="*/ 3511990 w 11899497"/>
              <a:gd name="connsiteY368" fmla="*/ 240279 h 6687912"/>
              <a:gd name="connsiteX369" fmla="*/ 3571610 w 11899497"/>
              <a:gd name="connsiteY369" fmla="*/ 231418 h 6687912"/>
              <a:gd name="connsiteX370" fmla="*/ 3746446 w 11899497"/>
              <a:gd name="connsiteY370" fmla="*/ 223534 h 6687912"/>
              <a:gd name="connsiteX371" fmla="*/ 3756093 w 11899497"/>
              <a:gd name="connsiteY371" fmla="*/ 226783 h 6687912"/>
              <a:gd name="connsiteX372" fmla="*/ 3782247 w 11899497"/>
              <a:gd name="connsiteY372" fmla="*/ 220402 h 6687912"/>
              <a:gd name="connsiteX373" fmla="*/ 3979027 w 11899497"/>
              <a:gd name="connsiteY373" fmla="*/ 135543 h 6687912"/>
              <a:gd name="connsiteX374" fmla="*/ 4069939 w 11899497"/>
              <a:gd name="connsiteY374" fmla="*/ 177696 h 6687912"/>
              <a:gd name="connsiteX375" fmla="*/ 4210265 w 11899497"/>
              <a:gd name="connsiteY375" fmla="*/ 160061 h 6687912"/>
              <a:gd name="connsiteX376" fmla="*/ 4206856 w 11899497"/>
              <a:gd name="connsiteY376" fmla="*/ 192213 h 6687912"/>
              <a:gd name="connsiteX377" fmla="*/ 4482721 w 11899497"/>
              <a:gd name="connsiteY377" fmla="*/ 221463 h 6687912"/>
              <a:gd name="connsiteX378" fmla="*/ 4487205 w 11899497"/>
              <a:gd name="connsiteY378" fmla="*/ 179157 h 6687912"/>
              <a:gd name="connsiteX379" fmla="*/ 4638811 w 11899497"/>
              <a:gd name="connsiteY379" fmla="*/ 151880 h 6687912"/>
              <a:gd name="connsiteX380" fmla="*/ 4686969 w 11899497"/>
              <a:gd name="connsiteY380" fmla="*/ 103937 h 6687912"/>
              <a:gd name="connsiteX381" fmla="*/ 4921556 w 11899497"/>
              <a:gd name="connsiteY381" fmla="*/ 106564 h 6687912"/>
              <a:gd name="connsiteX382" fmla="*/ 4936001 w 11899497"/>
              <a:gd name="connsiteY382" fmla="*/ 76722 h 6687912"/>
              <a:gd name="connsiteX383" fmla="*/ 4967442 w 11899497"/>
              <a:gd name="connsiteY383" fmla="*/ 80055 h 6687912"/>
              <a:gd name="connsiteX384" fmla="*/ 4995594 w 11899497"/>
              <a:gd name="connsiteY384" fmla="*/ 114414 h 6687912"/>
              <a:gd name="connsiteX385" fmla="*/ 5061700 w 11899497"/>
              <a:gd name="connsiteY385" fmla="*/ 100318 h 6687912"/>
              <a:gd name="connsiteX386" fmla="*/ 5122368 w 11899497"/>
              <a:gd name="connsiteY386" fmla="*/ 127856 h 6687912"/>
              <a:gd name="connsiteX387" fmla="*/ 5783230 w 11899497"/>
              <a:gd name="connsiteY387" fmla="*/ 134039 h 6687912"/>
              <a:gd name="connsiteX388" fmla="*/ 5790979 w 11899497"/>
              <a:gd name="connsiteY388" fmla="*/ 167374 h 6687912"/>
              <a:gd name="connsiteX389" fmla="*/ 5917755 w 11899497"/>
              <a:gd name="connsiteY389" fmla="*/ 180816 h 6687912"/>
              <a:gd name="connsiteX390" fmla="*/ 5921163 w 11899497"/>
              <a:gd name="connsiteY390" fmla="*/ 148664 h 6687912"/>
              <a:gd name="connsiteX391" fmla="*/ 6002947 w 11899497"/>
              <a:gd name="connsiteY391" fmla="*/ 189849 h 6687912"/>
              <a:gd name="connsiteX392" fmla="*/ 6110696 w 11899497"/>
              <a:gd name="connsiteY392" fmla="*/ 179597 h 6687912"/>
              <a:gd name="connsiteX393" fmla="*/ 6171305 w 11899497"/>
              <a:gd name="connsiteY393" fmla="*/ 207699 h 6687912"/>
              <a:gd name="connsiteX394" fmla="*/ 6218387 w 11899497"/>
              <a:gd name="connsiteY394" fmla="*/ 169910 h 6687912"/>
              <a:gd name="connsiteX395" fmla="*/ 6303762 w 11899497"/>
              <a:gd name="connsiteY395" fmla="*/ 167555 h 6687912"/>
              <a:gd name="connsiteX396" fmla="*/ 6300353 w 11899497"/>
              <a:gd name="connsiteY396" fmla="*/ 199706 h 6687912"/>
              <a:gd name="connsiteX397" fmla="*/ 6514536 w 11899497"/>
              <a:gd name="connsiteY397" fmla="*/ 201310 h 6687912"/>
              <a:gd name="connsiteX398" fmla="*/ 6699706 w 11899497"/>
              <a:gd name="connsiteY398" fmla="*/ 263725 h 6687912"/>
              <a:gd name="connsiteX399" fmla="*/ 6847963 w 11899497"/>
              <a:gd name="connsiteY399" fmla="*/ 268037 h 6687912"/>
              <a:gd name="connsiteX400" fmla="*/ 7181050 w 11899497"/>
              <a:gd name="connsiteY400" fmla="*/ 260572 h 6687912"/>
              <a:gd name="connsiteX401" fmla="*/ 7385335 w 11899497"/>
              <a:gd name="connsiteY401" fmla="*/ 239451 h 6687912"/>
              <a:gd name="connsiteX402" fmla="*/ 7562577 w 11899497"/>
              <a:gd name="connsiteY402" fmla="*/ 279919 h 6687912"/>
              <a:gd name="connsiteX403" fmla="*/ 7620938 w 11899497"/>
              <a:gd name="connsiteY403" fmla="*/ 232487 h 6687912"/>
              <a:gd name="connsiteX404" fmla="*/ 7715137 w 11899497"/>
              <a:gd name="connsiteY404" fmla="*/ 253314 h 6687912"/>
              <a:gd name="connsiteX405" fmla="*/ 7793719 w 11899497"/>
              <a:gd name="connsiteY405" fmla="*/ 218294 h 6687912"/>
              <a:gd name="connsiteX406" fmla="*/ 7864347 w 11899497"/>
              <a:gd name="connsiteY406" fmla="*/ 258296 h 6687912"/>
              <a:gd name="connsiteX407" fmla="*/ 8158344 w 11899497"/>
              <a:gd name="connsiteY407" fmla="*/ 300306 h 6687912"/>
              <a:gd name="connsiteX408" fmla="*/ 8306419 w 11899497"/>
              <a:gd name="connsiteY408" fmla="*/ 316007 h 6687912"/>
              <a:gd name="connsiteX409" fmla="*/ 8314225 w 11899497"/>
              <a:gd name="connsiteY409" fmla="*/ 348777 h 6687912"/>
              <a:gd name="connsiteX410" fmla="*/ 8345463 w 11899497"/>
              <a:gd name="connsiteY410" fmla="*/ 353275 h 6687912"/>
              <a:gd name="connsiteX411" fmla="*/ 8346565 w 11899497"/>
              <a:gd name="connsiteY411" fmla="*/ 353229 h 6687912"/>
              <a:gd name="connsiteX412" fmla="*/ 8340552 w 11899497"/>
              <a:gd name="connsiteY412" fmla="*/ 348218 h 6687912"/>
              <a:gd name="connsiteX413" fmla="*/ 8333525 w 11899497"/>
              <a:gd name="connsiteY413" fmla="*/ 342362 h 6687912"/>
              <a:gd name="connsiteX414" fmla="*/ 8421728 w 11899497"/>
              <a:gd name="connsiteY414" fmla="*/ 312711 h 6687912"/>
              <a:gd name="connsiteX415" fmla="*/ 8488212 w 11899497"/>
              <a:gd name="connsiteY415" fmla="*/ 301483 h 6687912"/>
              <a:gd name="connsiteX416" fmla="*/ 8485808 w 11899497"/>
              <a:gd name="connsiteY416" fmla="*/ 301158 h 6687912"/>
              <a:gd name="connsiteX417" fmla="*/ 8448896 w 11899497"/>
              <a:gd name="connsiteY417" fmla="*/ 287762 h 6687912"/>
              <a:gd name="connsiteX418" fmla="*/ 8496042 w 11899497"/>
              <a:gd name="connsiteY418" fmla="*/ 239711 h 6687912"/>
              <a:gd name="connsiteX419" fmla="*/ 8573487 w 11899497"/>
              <a:gd name="connsiteY419" fmla="*/ 215409 h 6687912"/>
              <a:gd name="connsiteX420" fmla="*/ 8544259 w 11899497"/>
              <a:gd name="connsiteY420" fmla="*/ 191204 h 6687912"/>
              <a:gd name="connsiteX421" fmla="*/ 8478152 w 11899497"/>
              <a:gd name="connsiteY421" fmla="*/ 205301 h 6687912"/>
              <a:gd name="connsiteX422" fmla="*/ 8448924 w 11899497"/>
              <a:gd name="connsiteY422" fmla="*/ 181096 h 6687912"/>
              <a:gd name="connsiteX423" fmla="*/ 8277217 w 11899497"/>
              <a:gd name="connsiteY423" fmla="*/ 194833 h 6687912"/>
              <a:gd name="connsiteX424" fmla="*/ 8280566 w 11899497"/>
              <a:gd name="connsiteY424" fmla="*/ 163245 h 6687912"/>
              <a:gd name="connsiteX425" fmla="*/ 8269410 w 11899497"/>
              <a:gd name="connsiteY425" fmla="*/ 162062 h 6687912"/>
              <a:gd name="connsiteX426" fmla="*/ 7602955 w 11899497"/>
              <a:gd name="connsiteY426" fmla="*/ 102237 h 6687912"/>
              <a:gd name="connsiteX427" fmla="*/ 7283846 w 11899497"/>
              <a:gd name="connsiteY427" fmla="*/ 35888 h 6687912"/>
              <a:gd name="connsiteX428" fmla="*/ 7420322 w 11899497"/>
              <a:gd name="connsiteY428" fmla="*/ 27548 h 6687912"/>
              <a:gd name="connsiteX429" fmla="*/ 7706184 w 11899497"/>
              <a:gd name="connsiteY429" fmla="*/ 37887 h 6687912"/>
              <a:gd name="connsiteX430" fmla="*/ 8056270 w 11899497"/>
              <a:gd name="connsiteY430" fmla="*/ 53900 h 6687912"/>
              <a:gd name="connsiteX431" fmla="*/ 8520549 w 11899497"/>
              <a:gd name="connsiteY431" fmla="*/ 56924 h 6687912"/>
              <a:gd name="connsiteX432" fmla="*/ 8793501 w 11899497"/>
              <a:gd name="connsiteY432" fmla="*/ 45935 h 6687912"/>
              <a:gd name="connsiteX433" fmla="*/ 9040172 w 11899497"/>
              <a:gd name="connsiteY433" fmla="*/ 147385 h 6687912"/>
              <a:gd name="connsiteX434" fmla="*/ 9108675 w 11899497"/>
              <a:gd name="connsiteY434" fmla="*/ 101028 h 6687912"/>
              <a:gd name="connsiteX435" fmla="*/ 9172585 w 11899497"/>
              <a:gd name="connsiteY435" fmla="*/ 106450 h 6687912"/>
              <a:gd name="connsiteX436" fmla="*/ 9182437 w 11899497"/>
              <a:gd name="connsiteY436" fmla="*/ 107429 h 6687912"/>
              <a:gd name="connsiteX437" fmla="*/ 9174719 w 11899497"/>
              <a:gd name="connsiteY437" fmla="*/ 89900 h 6687912"/>
              <a:gd name="connsiteX438" fmla="*/ 9204422 w 11899497"/>
              <a:gd name="connsiteY438" fmla="*/ 108158 h 6687912"/>
              <a:gd name="connsiteX439" fmla="*/ 9236588 w 11899497"/>
              <a:gd name="connsiteY439" fmla="*/ 103752 h 6687912"/>
              <a:gd name="connsiteX440" fmla="*/ 9264468 w 11899497"/>
              <a:gd name="connsiteY440" fmla="*/ 145070 h 6687912"/>
              <a:gd name="connsiteX441" fmla="*/ 9273080 w 11899497"/>
              <a:gd name="connsiteY441" fmla="*/ 150365 h 6687912"/>
              <a:gd name="connsiteX442" fmla="*/ 9289671 w 11899497"/>
              <a:gd name="connsiteY442" fmla="*/ 163880 h 6687912"/>
              <a:gd name="connsiteX443" fmla="*/ 9298587 w 11899497"/>
              <a:gd name="connsiteY443" fmla="*/ 169204 h 6687912"/>
              <a:gd name="connsiteX444" fmla="*/ 9335306 w 11899497"/>
              <a:gd name="connsiteY444" fmla="*/ 178677 h 6687912"/>
              <a:gd name="connsiteX445" fmla="*/ 9359892 w 11899497"/>
              <a:gd name="connsiteY445" fmla="*/ 159607 h 6687912"/>
              <a:gd name="connsiteX446" fmla="*/ 9375968 w 11899497"/>
              <a:gd name="connsiteY446" fmla="*/ 220190 h 6687912"/>
              <a:gd name="connsiteX447" fmla="*/ 9379468 w 11899497"/>
              <a:gd name="connsiteY447" fmla="*/ 230074 h 6687912"/>
              <a:gd name="connsiteX448" fmla="*/ 9406343 w 11899497"/>
              <a:gd name="connsiteY448" fmla="*/ 252187 h 6687912"/>
              <a:gd name="connsiteX449" fmla="*/ 9448951 w 11899497"/>
              <a:gd name="connsiteY449" fmla="*/ 279280 h 6687912"/>
              <a:gd name="connsiteX450" fmla="*/ 9501264 w 11899497"/>
              <a:gd name="connsiteY450" fmla="*/ 340452 h 6687912"/>
              <a:gd name="connsiteX451" fmla="*/ 9541704 w 11899497"/>
              <a:gd name="connsiteY451" fmla="*/ 376167 h 6687912"/>
              <a:gd name="connsiteX452" fmla="*/ 9585207 w 11899497"/>
              <a:gd name="connsiteY452" fmla="*/ 405370 h 6687912"/>
              <a:gd name="connsiteX453" fmla="*/ 9603282 w 11899497"/>
              <a:gd name="connsiteY453" fmla="*/ 407509 h 6687912"/>
              <a:gd name="connsiteX454" fmla="*/ 9609561 w 11899497"/>
              <a:gd name="connsiteY454" fmla="*/ 373885 h 6687912"/>
              <a:gd name="connsiteX455" fmla="*/ 9595353 w 11899497"/>
              <a:gd name="connsiteY455" fmla="*/ 358460 h 6687912"/>
              <a:gd name="connsiteX456" fmla="*/ 9577390 w 11899497"/>
              <a:gd name="connsiteY456" fmla="*/ 307078 h 6687912"/>
              <a:gd name="connsiteX457" fmla="*/ 9541469 w 11899497"/>
              <a:gd name="connsiteY457" fmla="*/ 271898 h 6687912"/>
              <a:gd name="connsiteX458" fmla="*/ 9553034 w 11899497"/>
              <a:gd name="connsiteY458" fmla="*/ 270977 h 6687912"/>
              <a:gd name="connsiteX459" fmla="*/ 9633798 w 11899497"/>
              <a:gd name="connsiteY459" fmla="*/ 324062 h 6687912"/>
              <a:gd name="connsiteX460" fmla="*/ 9640883 w 11899497"/>
              <a:gd name="connsiteY460" fmla="*/ 351247 h 6687912"/>
              <a:gd name="connsiteX461" fmla="*/ 9637256 w 11899497"/>
              <a:gd name="connsiteY461" fmla="*/ 366139 h 6687912"/>
              <a:gd name="connsiteX462" fmla="*/ 9644594 w 11899497"/>
              <a:gd name="connsiteY462" fmla="*/ 378563 h 6687912"/>
              <a:gd name="connsiteX463" fmla="*/ 9655128 w 11899497"/>
              <a:gd name="connsiteY463" fmla="*/ 381710 h 6687912"/>
              <a:gd name="connsiteX464" fmla="*/ 9717546 w 11899497"/>
              <a:gd name="connsiteY464" fmla="*/ 379883 h 6687912"/>
              <a:gd name="connsiteX465" fmla="*/ 9721346 w 11899497"/>
              <a:gd name="connsiteY465" fmla="*/ 366791 h 6687912"/>
              <a:gd name="connsiteX466" fmla="*/ 9911223 w 11899497"/>
              <a:gd name="connsiteY466" fmla="*/ 368018 h 6687912"/>
              <a:gd name="connsiteX467" fmla="*/ 9935153 w 11899497"/>
              <a:gd name="connsiteY467" fmla="*/ 361726 h 6687912"/>
              <a:gd name="connsiteX468" fmla="*/ 9935115 w 11899497"/>
              <a:gd name="connsiteY468" fmla="*/ 358727 h 6687912"/>
              <a:gd name="connsiteX469" fmla="*/ 9933481 w 11899497"/>
              <a:gd name="connsiteY469" fmla="*/ 315239 h 6687912"/>
              <a:gd name="connsiteX470" fmla="*/ 9940436 w 11899497"/>
              <a:gd name="connsiteY470" fmla="*/ 304168 h 6687912"/>
              <a:gd name="connsiteX471" fmla="*/ 9977875 w 11899497"/>
              <a:gd name="connsiteY471" fmla="*/ 296811 h 6687912"/>
              <a:gd name="connsiteX472" fmla="*/ 9991556 w 11899497"/>
              <a:gd name="connsiteY472" fmla="*/ 299617 h 6687912"/>
              <a:gd name="connsiteX473" fmla="*/ 10016470 w 11899497"/>
              <a:gd name="connsiteY473" fmla="*/ 315269 h 6687912"/>
              <a:gd name="connsiteX474" fmla="*/ 10042998 w 11899497"/>
              <a:gd name="connsiteY474" fmla="*/ 306846 h 6687912"/>
              <a:gd name="connsiteX475" fmla="*/ 10070200 w 11899497"/>
              <a:gd name="connsiteY475" fmla="*/ 306568 h 6687912"/>
              <a:gd name="connsiteX476" fmla="*/ 10083881 w 11899497"/>
              <a:gd name="connsiteY476" fmla="*/ 309374 h 6687912"/>
              <a:gd name="connsiteX477" fmla="*/ 10128436 w 11899497"/>
              <a:gd name="connsiteY477" fmla="*/ 296837 h 6687912"/>
              <a:gd name="connsiteX478" fmla="*/ 10139739 w 11899497"/>
              <a:gd name="connsiteY478" fmla="*/ 278847 h 6687912"/>
              <a:gd name="connsiteX479" fmla="*/ 10153613 w 11899497"/>
              <a:gd name="connsiteY479" fmla="*/ 272125 h 6687912"/>
              <a:gd name="connsiteX480" fmla="*/ 10161404 w 11899497"/>
              <a:gd name="connsiteY480" fmla="*/ 275091 h 6687912"/>
              <a:gd name="connsiteX481" fmla="*/ 10215488 w 11899497"/>
              <a:gd name="connsiteY481" fmla="*/ 262750 h 6687912"/>
              <a:gd name="connsiteX482" fmla="*/ 10266095 w 11899497"/>
              <a:gd name="connsiteY482" fmla="*/ 255944 h 6687912"/>
              <a:gd name="connsiteX483" fmla="*/ 10276493 w 11899497"/>
              <a:gd name="connsiteY483" fmla="*/ 254759 h 6687912"/>
              <a:gd name="connsiteX484" fmla="*/ 10356910 w 11899497"/>
              <a:gd name="connsiteY484" fmla="*/ 243524 h 6687912"/>
              <a:gd name="connsiteX485" fmla="*/ 10412183 w 11899497"/>
              <a:gd name="connsiteY485" fmla="*/ 241581 h 6687912"/>
              <a:gd name="connsiteX486" fmla="*/ 10492531 w 11899497"/>
              <a:gd name="connsiteY486" fmla="*/ 261181 h 6687912"/>
              <a:gd name="connsiteX487" fmla="*/ 10544455 w 11899497"/>
              <a:gd name="connsiteY487" fmla="*/ 286082 h 6687912"/>
              <a:gd name="connsiteX488" fmla="*/ 10515673 w 11899497"/>
              <a:gd name="connsiteY488" fmla="*/ 295019 h 6687912"/>
              <a:gd name="connsiteX489" fmla="*/ 10398915 w 11899497"/>
              <a:gd name="connsiteY489" fmla="*/ 287282 h 6687912"/>
              <a:gd name="connsiteX490" fmla="*/ 10370488 w 11899497"/>
              <a:gd name="connsiteY490" fmla="*/ 292583 h 6687912"/>
              <a:gd name="connsiteX491" fmla="*/ 10315535 w 11899497"/>
              <a:gd name="connsiteY491" fmla="*/ 306307 h 6687912"/>
              <a:gd name="connsiteX492" fmla="*/ 10236022 w 11899497"/>
              <a:gd name="connsiteY492" fmla="*/ 300739 h 6687912"/>
              <a:gd name="connsiteX493" fmla="*/ 10224045 w 11899497"/>
              <a:gd name="connsiteY493" fmla="*/ 310584 h 6687912"/>
              <a:gd name="connsiteX494" fmla="*/ 10210455 w 11899497"/>
              <a:gd name="connsiteY494" fmla="*/ 344505 h 6687912"/>
              <a:gd name="connsiteX495" fmla="*/ 10306772 w 11899497"/>
              <a:gd name="connsiteY495" fmla="*/ 350979 h 6687912"/>
              <a:gd name="connsiteX496" fmla="*/ 10327569 w 11899497"/>
              <a:gd name="connsiteY496" fmla="*/ 348606 h 6687912"/>
              <a:gd name="connsiteX497" fmla="*/ 10371964 w 11899497"/>
              <a:gd name="connsiteY497" fmla="*/ 330179 h 6687912"/>
              <a:gd name="connsiteX498" fmla="*/ 10431584 w 11899497"/>
              <a:gd name="connsiteY498" fmla="*/ 321318 h 6687912"/>
              <a:gd name="connsiteX499" fmla="*/ 10606420 w 11899497"/>
              <a:gd name="connsiteY499" fmla="*/ 313434 h 6687912"/>
              <a:gd name="connsiteX500" fmla="*/ 10645850 w 11899497"/>
              <a:gd name="connsiteY500" fmla="*/ 345926 h 6687912"/>
              <a:gd name="connsiteX501" fmla="*/ 10665869 w 11899497"/>
              <a:gd name="connsiteY501" fmla="*/ 381662 h 6687912"/>
              <a:gd name="connsiteX502" fmla="*/ 10697739 w 11899497"/>
              <a:gd name="connsiteY502" fmla="*/ 386245 h 6687912"/>
              <a:gd name="connsiteX503" fmla="*/ 10712288 w 11899497"/>
              <a:gd name="connsiteY503" fmla="*/ 387667 h 6687912"/>
              <a:gd name="connsiteX504" fmla="*/ 10769817 w 11899497"/>
              <a:gd name="connsiteY504" fmla="*/ 385210 h 6687912"/>
              <a:gd name="connsiteX505" fmla="*/ 10789744 w 11899497"/>
              <a:gd name="connsiteY505" fmla="*/ 384220 h 6687912"/>
              <a:gd name="connsiteX506" fmla="*/ 10874793 w 11899497"/>
              <a:gd name="connsiteY506" fmla="*/ 393264 h 6687912"/>
              <a:gd name="connsiteX507" fmla="*/ 10881200 w 11899497"/>
              <a:gd name="connsiteY507" fmla="*/ 395359 h 6687912"/>
              <a:gd name="connsiteX508" fmla="*/ 10918765 w 11899497"/>
              <a:gd name="connsiteY508" fmla="*/ 409309 h 6687912"/>
              <a:gd name="connsiteX509" fmla="*/ 10931223 w 11899497"/>
              <a:gd name="connsiteY509" fmla="*/ 417138 h 6687912"/>
              <a:gd name="connsiteX510" fmla="*/ 10918504 w 11899497"/>
              <a:gd name="connsiteY510" fmla="*/ 449675 h 6687912"/>
              <a:gd name="connsiteX511" fmla="*/ 10911582 w 11899497"/>
              <a:gd name="connsiteY511" fmla="*/ 445327 h 6687912"/>
              <a:gd name="connsiteX512" fmla="*/ 10891335 w 11899497"/>
              <a:gd name="connsiteY512" fmla="*/ 434536 h 6687912"/>
              <a:gd name="connsiteX513" fmla="*/ 10872987 w 11899497"/>
              <a:gd name="connsiteY513" fmla="*/ 426869 h 6687912"/>
              <a:gd name="connsiteX514" fmla="*/ 10835032 w 11899497"/>
              <a:gd name="connsiteY514" fmla="*/ 431973 h 6687912"/>
              <a:gd name="connsiteX515" fmla="*/ 10844526 w 11899497"/>
              <a:gd name="connsiteY515" fmla="*/ 447587 h 6687912"/>
              <a:gd name="connsiteX516" fmla="*/ 10863390 w 11899497"/>
              <a:gd name="connsiteY516" fmla="*/ 457507 h 6687912"/>
              <a:gd name="connsiteX517" fmla="*/ 10918434 w 11899497"/>
              <a:gd name="connsiteY517" fmla="*/ 480511 h 6687912"/>
              <a:gd name="connsiteX518" fmla="*/ 10941164 w 11899497"/>
              <a:gd name="connsiteY518" fmla="*/ 465842 h 6687912"/>
              <a:gd name="connsiteX519" fmla="*/ 10981658 w 11899497"/>
              <a:gd name="connsiteY519" fmla="*/ 487423 h 6687912"/>
              <a:gd name="connsiteX520" fmla="*/ 10982688 w 11899497"/>
              <a:gd name="connsiteY520" fmla="*/ 491930 h 6687912"/>
              <a:gd name="connsiteX521" fmla="*/ 10989127 w 11899497"/>
              <a:gd name="connsiteY521" fmla="*/ 478606 h 6687912"/>
              <a:gd name="connsiteX522" fmla="*/ 11001106 w 11899497"/>
              <a:gd name="connsiteY522" fmla="*/ 468761 h 6687912"/>
              <a:gd name="connsiteX523" fmla="*/ 11017359 w 11899497"/>
              <a:gd name="connsiteY523" fmla="*/ 482835 h 6687912"/>
              <a:gd name="connsiteX524" fmla="*/ 11031682 w 11899497"/>
              <a:gd name="connsiteY524" fmla="*/ 509202 h 6687912"/>
              <a:gd name="connsiteX525" fmla="*/ 11058850 w 11899497"/>
              <a:gd name="connsiteY525" fmla="*/ 524340 h 6687912"/>
              <a:gd name="connsiteX526" fmla="*/ 11161252 w 11899497"/>
              <a:gd name="connsiteY526" fmla="*/ 521127 h 6687912"/>
              <a:gd name="connsiteX527" fmla="*/ 11205259 w 11899497"/>
              <a:gd name="connsiteY527" fmla="*/ 521755 h 6687912"/>
              <a:gd name="connsiteX528" fmla="*/ 11229304 w 11899497"/>
              <a:gd name="connsiteY528" fmla="*/ 538793 h 6687912"/>
              <a:gd name="connsiteX529" fmla="*/ 11205705 w 11899497"/>
              <a:gd name="connsiteY529" fmla="*/ 554845 h 6687912"/>
              <a:gd name="connsiteX530" fmla="*/ 11199815 w 11899497"/>
              <a:gd name="connsiteY530" fmla="*/ 555003 h 6687912"/>
              <a:gd name="connsiteX531" fmla="*/ 11083536 w 11899497"/>
              <a:gd name="connsiteY531" fmla="*/ 564938 h 6687912"/>
              <a:gd name="connsiteX532" fmla="*/ 11007946 w 11899497"/>
              <a:gd name="connsiteY532" fmla="*/ 586926 h 6687912"/>
              <a:gd name="connsiteX533" fmla="*/ 11003599 w 11899497"/>
              <a:gd name="connsiteY533" fmla="*/ 593846 h 6687912"/>
              <a:gd name="connsiteX534" fmla="*/ 11011390 w 11899497"/>
              <a:gd name="connsiteY534" fmla="*/ 596810 h 6687912"/>
              <a:gd name="connsiteX535" fmla="*/ 11035983 w 11899497"/>
              <a:gd name="connsiteY535" fmla="*/ 600681 h 6687912"/>
              <a:gd name="connsiteX536" fmla="*/ 11093477 w 11899497"/>
              <a:gd name="connsiteY536" fmla="*/ 613641 h 6687912"/>
              <a:gd name="connsiteX537" fmla="*/ 11213908 w 11899497"/>
              <a:gd name="connsiteY537" fmla="*/ 606317 h 6687912"/>
              <a:gd name="connsiteX538" fmla="*/ 11239564 w 11899497"/>
              <a:gd name="connsiteY538" fmla="*/ 599277 h 6687912"/>
              <a:gd name="connsiteX539" fmla="*/ 11340780 w 11899497"/>
              <a:gd name="connsiteY539" fmla="*/ 585670 h 6687912"/>
              <a:gd name="connsiteX540" fmla="*/ 11367558 w 11899497"/>
              <a:gd name="connsiteY540" fmla="*/ 619862 h 6687912"/>
              <a:gd name="connsiteX541" fmla="*/ 11374638 w 11899497"/>
              <a:gd name="connsiteY541" fmla="*/ 630100 h 6687912"/>
              <a:gd name="connsiteX542" fmla="*/ 11371287 w 11899497"/>
              <a:gd name="connsiteY542" fmla="*/ 656944 h 6687912"/>
              <a:gd name="connsiteX543" fmla="*/ 11340253 w 11899497"/>
              <a:gd name="connsiteY543" fmla="*/ 666395 h 6687912"/>
              <a:gd name="connsiteX544" fmla="*/ 11295732 w 11899497"/>
              <a:gd name="connsiteY544" fmla="*/ 663515 h 6687912"/>
              <a:gd name="connsiteX545" fmla="*/ 11284979 w 11899497"/>
              <a:gd name="connsiteY545" fmla="*/ 668339 h 6687912"/>
              <a:gd name="connsiteX546" fmla="*/ 11258099 w 11899497"/>
              <a:gd name="connsiteY546" fmla="*/ 680398 h 6687912"/>
              <a:gd name="connsiteX547" fmla="*/ 11234533 w 11899497"/>
              <a:gd name="connsiteY547" fmla="*/ 681034 h 6687912"/>
              <a:gd name="connsiteX548" fmla="*/ 11149574 w 11899497"/>
              <a:gd name="connsiteY548" fmla="*/ 708716 h 6687912"/>
              <a:gd name="connsiteX549" fmla="*/ 11025278 w 11899497"/>
              <a:gd name="connsiteY549" fmla="*/ 740631 h 6687912"/>
              <a:gd name="connsiteX550" fmla="*/ 10965462 w 11899497"/>
              <a:gd name="connsiteY550" fmla="*/ 759019 h 6687912"/>
              <a:gd name="connsiteX551" fmla="*/ 10959377 w 11899497"/>
              <a:gd name="connsiteY551" fmla="*/ 768706 h 6687912"/>
              <a:gd name="connsiteX552" fmla="*/ 10940766 w 11899497"/>
              <a:gd name="connsiteY552" fmla="*/ 801403 h 6687912"/>
              <a:gd name="connsiteX553" fmla="*/ 10916813 w 11899497"/>
              <a:gd name="connsiteY553" fmla="*/ 821093 h 6687912"/>
              <a:gd name="connsiteX554" fmla="*/ 10904482 w 11899497"/>
              <a:gd name="connsiteY554" fmla="*/ 834575 h 6687912"/>
              <a:gd name="connsiteX555" fmla="*/ 10821776 w 11899497"/>
              <a:gd name="connsiteY555" fmla="*/ 861742 h 6687912"/>
              <a:gd name="connsiteX556" fmla="*/ 10798567 w 11899497"/>
              <a:gd name="connsiteY556" fmla="*/ 858739 h 6687912"/>
              <a:gd name="connsiteX557" fmla="*/ 10784530 w 11899497"/>
              <a:gd name="connsiteY557" fmla="*/ 859572 h 6687912"/>
              <a:gd name="connsiteX558" fmla="*/ 10776867 w 11899497"/>
              <a:gd name="connsiteY558" fmla="*/ 877916 h 6687912"/>
              <a:gd name="connsiteX559" fmla="*/ 10782049 w 11899497"/>
              <a:gd name="connsiteY559" fmla="*/ 885031 h 6687912"/>
              <a:gd name="connsiteX560" fmla="*/ 10824318 w 11899497"/>
              <a:gd name="connsiteY560" fmla="*/ 888427 h 6687912"/>
              <a:gd name="connsiteX561" fmla="*/ 10920828 w 11899497"/>
              <a:gd name="connsiteY561" fmla="*/ 885372 h 6687912"/>
              <a:gd name="connsiteX562" fmla="*/ 10940789 w 11899497"/>
              <a:gd name="connsiteY562" fmla="*/ 868965 h 6687912"/>
              <a:gd name="connsiteX563" fmla="*/ 10946360 w 11899497"/>
              <a:gd name="connsiteY563" fmla="*/ 857025 h 6687912"/>
              <a:gd name="connsiteX564" fmla="*/ 10955179 w 11899497"/>
              <a:gd name="connsiteY564" fmla="*/ 864496 h 6687912"/>
              <a:gd name="connsiteX565" fmla="*/ 10974042 w 11899497"/>
              <a:gd name="connsiteY565" fmla="*/ 874417 h 6687912"/>
              <a:gd name="connsiteX566" fmla="*/ 11010293 w 11899497"/>
              <a:gd name="connsiteY566" fmla="*/ 856663 h 6687912"/>
              <a:gd name="connsiteX567" fmla="*/ 11024168 w 11899497"/>
              <a:gd name="connsiteY567" fmla="*/ 849941 h 6687912"/>
              <a:gd name="connsiteX568" fmla="*/ 11069044 w 11899497"/>
              <a:gd name="connsiteY568" fmla="*/ 849186 h 6687912"/>
              <a:gd name="connsiteX569" fmla="*/ 11108476 w 11899497"/>
              <a:gd name="connsiteY569" fmla="*/ 881678 h 6687912"/>
              <a:gd name="connsiteX570" fmla="*/ 11118645 w 11899497"/>
              <a:gd name="connsiteY570" fmla="*/ 905437 h 6687912"/>
              <a:gd name="connsiteX571" fmla="*/ 11099393 w 11899497"/>
              <a:gd name="connsiteY571" fmla="*/ 914571 h 6687912"/>
              <a:gd name="connsiteX572" fmla="*/ 10976639 w 11899497"/>
              <a:gd name="connsiteY572" fmla="*/ 953247 h 6687912"/>
              <a:gd name="connsiteX573" fmla="*/ 10892197 w 11899497"/>
              <a:gd name="connsiteY573" fmla="*/ 983182 h 6687912"/>
              <a:gd name="connsiteX574" fmla="*/ 10880415 w 11899497"/>
              <a:gd name="connsiteY574" fmla="*/ 983499 h 6687912"/>
              <a:gd name="connsiteX575" fmla="*/ 10861003 w 11899497"/>
              <a:gd name="connsiteY575" fmla="*/ 986743 h 6687912"/>
              <a:gd name="connsiteX576" fmla="*/ 10850409 w 11899497"/>
              <a:gd name="connsiteY576" fmla="*/ 997457 h 6687912"/>
              <a:gd name="connsiteX577" fmla="*/ 10764937 w 11899497"/>
              <a:gd name="connsiteY577" fmla="*/ 1022886 h 6687912"/>
              <a:gd name="connsiteX578" fmla="*/ 10695080 w 11899497"/>
              <a:gd name="connsiteY578" fmla="*/ 1038824 h 6687912"/>
              <a:gd name="connsiteX579" fmla="*/ 10655190 w 11899497"/>
              <a:gd name="connsiteY579" fmla="*/ 1056224 h 6687912"/>
              <a:gd name="connsiteX580" fmla="*/ 10642825 w 11899497"/>
              <a:gd name="connsiteY580" fmla="*/ 1085124 h 6687912"/>
              <a:gd name="connsiteX581" fmla="*/ 10661689 w 11899497"/>
              <a:gd name="connsiteY581" fmla="*/ 1095046 h 6687912"/>
              <a:gd name="connsiteX582" fmla="*/ 10697744 w 11899497"/>
              <a:gd name="connsiteY582" fmla="*/ 1086819 h 6687912"/>
              <a:gd name="connsiteX583" fmla="*/ 10708462 w 11899497"/>
              <a:gd name="connsiteY583" fmla="*/ 1097412 h 6687912"/>
              <a:gd name="connsiteX584" fmla="*/ 10721789 w 11899497"/>
              <a:gd name="connsiteY584" fmla="*/ 1103855 h 6687912"/>
              <a:gd name="connsiteX585" fmla="*/ 10730609 w 11899497"/>
              <a:gd name="connsiteY585" fmla="*/ 1111326 h 6687912"/>
              <a:gd name="connsiteX586" fmla="*/ 10737564 w 11899497"/>
              <a:gd name="connsiteY586" fmla="*/ 1100255 h 6687912"/>
              <a:gd name="connsiteX587" fmla="*/ 10762032 w 11899497"/>
              <a:gd name="connsiteY587" fmla="*/ 1082819 h 6687912"/>
              <a:gd name="connsiteX588" fmla="*/ 10779705 w 11899497"/>
              <a:gd name="connsiteY588" fmla="*/ 1082343 h 6687912"/>
              <a:gd name="connsiteX589" fmla="*/ 10853944 w 11899497"/>
              <a:gd name="connsiteY589" fmla="*/ 1044067 h 6687912"/>
              <a:gd name="connsiteX590" fmla="*/ 10890963 w 11899497"/>
              <a:gd name="connsiteY590" fmla="*/ 1071184 h 6687912"/>
              <a:gd name="connsiteX591" fmla="*/ 10895791 w 11899497"/>
              <a:gd name="connsiteY591" fmla="*/ 1081938 h 6687912"/>
              <a:gd name="connsiteX592" fmla="*/ 10890893 w 11899497"/>
              <a:gd name="connsiteY592" fmla="*/ 1102020 h 6687912"/>
              <a:gd name="connsiteX593" fmla="*/ 10801589 w 11899497"/>
              <a:gd name="connsiteY593" fmla="*/ 1136620 h 6687912"/>
              <a:gd name="connsiteX594" fmla="*/ 10776412 w 11899497"/>
              <a:gd name="connsiteY594" fmla="*/ 1161332 h 6687912"/>
              <a:gd name="connsiteX595" fmla="*/ 10804449 w 11899497"/>
              <a:gd name="connsiteY595" fmla="*/ 1175087 h 6687912"/>
              <a:gd name="connsiteX596" fmla="*/ 10835929 w 11899497"/>
              <a:gd name="connsiteY596" fmla="*/ 1198724 h 6687912"/>
              <a:gd name="connsiteX597" fmla="*/ 10851636 w 11899497"/>
              <a:gd name="connsiteY597" fmla="*/ 1225961 h 6687912"/>
              <a:gd name="connsiteX598" fmla="*/ 10894669 w 11899497"/>
              <a:gd name="connsiteY598" fmla="*/ 1274228 h 6687912"/>
              <a:gd name="connsiteX599" fmla="*/ 10887166 w 11899497"/>
              <a:gd name="connsiteY599" fmla="*/ 1298462 h 6687912"/>
              <a:gd name="connsiteX600" fmla="*/ 10803593 w 11899497"/>
              <a:gd name="connsiteY600" fmla="*/ 1327012 h 6687912"/>
              <a:gd name="connsiteX601" fmla="*/ 10758041 w 11899497"/>
              <a:gd name="connsiteY601" fmla="*/ 1319624 h 6687912"/>
              <a:gd name="connsiteX602" fmla="*/ 10747998 w 11899497"/>
              <a:gd name="connsiteY602" fmla="*/ 1317176 h 6687912"/>
              <a:gd name="connsiteX603" fmla="*/ 10694944 w 11899497"/>
              <a:gd name="connsiteY603" fmla="*/ 1334022 h 6687912"/>
              <a:gd name="connsiteX604" fmla="*/ 10751019 w 11899497"/>
              <a:gd name="connsiteY604" fmla="*/ 1361531 h 6687912"/>
              <a:gd name="connsiteX605" fmla="*/ 10754462 w 11899497"/>
              <a:gd name="connsiteY605" fmla="*/ 1371414 h 6687912"/>
              <a:gd name="connsiteX606" fmla="*/ 10741810 w 11899497"/>
              <a:gd name="connsiteY606" fmla="*/ 1373116 h 6687912"/>
              <a:gd name="connsiteX607" fmla="*/ 10725715 w 11899497"/>
              <a:gd name="connsiteY607" fmla="*/ 1364933 h 6687912"/>
              <a:gd name="connsiteX608" fmla="*/ 10725361 w 11899497"/>
              <a:gd name="connsiteY608" fmla="*/ 1368570 h 6687912"/>
              <a:gd name="connsiteX609" fmla="*/ 10749017 w 11899497"/>
              <a:gd name="connsiteY609" fmla="*/ 1404663 h 6687912"/>
              <a:gd name="connsiteX610" fmla="*/ 10760285 w 11899497"/>
              <a:gd name="connsiteY610" fmla="*/ 1402092 h 6687912"/>
              <a:gd name="connsiteX611" fmla="*/ 10772776 w 11899497"/>
              <a:gd name="connsiteY611" fmla="*/ 1394500 h 6687912"/>
              <a:gd name="connsiteX612" fmla="*/ 10803742 w 11899497"/>
              <a:gd name="connsiteY612" fmla="*/ 1415885 h 6687912"/>
              <a:gd name="connsiteX613" fmla="*/ 10803908 w 11899497"/>
              <a:gd name="connsiteY613" fmla="*/ 1416041 h 6687912"/>
              <a:gd name="connsiteX614" fmla="*/ 10816726 w 11899497"/>
              <a:gd name="connsiteY614" fmla="*/ 1415711 h 6687912"/>
              <a:gd name="connsiteX615" fmla="*/ 10823591 w 11899497"/>
              <a:gd name="connsiteY615" fmla="*/ 1413677 h 6687912"/>
              <a:gd name="connsiteX616" fmla="*/ 10824020 w 11899497"/>
              <a:gd name="connsiteY616" fmla="*/ 1413185 h 6687912"/>
              <a:gd name="connsiteX617" fmla="*/ 10824585 w 11899497"/>
              <a:gd name="connsiteY617" fmla="*/ 1413382 h 6687912"/>
              <a:gd name="connsiteX618" fmla="*/ 10837970 w 11899497"/>
              <a:gd name="connsiteY618" fmla="*/ 1409413 h 6687912"/>
              <a:gd name="connsiteX619" fmla="*/ 10885129 w 11899497"/>
              <a:gd name="connsiteY619" fmla="*/ 1415217 h 6687912"/>
              <a:gd name="connsiteX620" fmla="*/ 10979506 w 11899497"/>
              <a:gd name="connsiteY620" fmla="*/ 1431915 h 6687912"/>
              <a:gd name="connsiteX621" fmla="*/ 11045945 w 11899497"/>
              <a:gd name="connsiteY621" fmla="*/ 1454035 h 6687912"/>
              <a:gd name="connsiteX622" fmla="*/ 11045219 w 11899497"/>
              <a:gd name="connsiteY622" fmla="*/ 1501135 h 6687912"/>
              <a:gd name="connsiteX623" fmla="*/ 11045542 w 11899497"/>
              <a:gd name="connsiteY623" fmla="*/ 1529131 h 6687912"/>
              <a:gd name="connsiteX624" fmla="*/ 11027757 w 11899497"/>
              <a:gd name="connsiteY624" fmla="*/ 1531891 h 6687912"/>
              <a:gd name="connsiteX625" fmla="*/ 11017607 w 11899497"/>
              <a:gd name="connsiteY625" fmla="*/ 1534555 h 6687912"/>
              <a:gd name="connsiteX626" fmla="*/ 10977387 w 11899497"/>
              <a:gd name="connsiteY626" fmla="*/ 1578305 h 6687912"/>
              <a:gd name="connsiteX627" fmla="*/ 10969868 w 11899497"/>
              <a:gd name="connsiteY627" fmla="*/ 1588577 h 6687912"/>
              <a:gd name="connsiteX628" fmla="*/ 10989149 w 11899497"/>
              <a:gd name="connsiteY628" fmla="*/ 1604894 h 6687912"/>
              <a:gd name="connsiteX629" fmla="*/ 10952791 w 11899497"/>
              <a:gd name="connsiteY629" fmla="*/ 1652417 h 6687912"/>
              <a:gd name="connsiteX630" fmla="*/ 10867809 w 11899497"/>
              <a:gd name="connsiteY630" fmla="*/ 1677608 h 6687912"/>
              <a:gd name="connsiteX631" fmla="*/ 10852687 w 11899497"/>
              <a:gd name="connsiteY631" fmla="*/ 1690516 h 6687912"/>
              <a:gd name="connsiteX632" fmla="*/ 10871996 w 11899497"/>
              <a:gd name="connsiteY632" fmla="*/ 1709377 h 6687912"/>
              <a:gd name="connsiteX633" fmla="*/ 10912689 w 11899497"/>
              <a:gd name="connsiteY633" fmla="*/ 1706348 h 6687912"/>
              <a:gd name="connsiteX634" fmla="*/ 10996590 w 11899497"/>
              <a:gd name="connsiteY634" fmla="*/ 1697716 h 6687912"/>
              <a:gd name="connsiteX635" fmla="*/ 11004225 w 11899497"/>
              <a:gd name="connsiteY635" fmla="*/ 1697625 h 6687912"/>
              <a:gd name="connsiteX636" fmla="*/ 11060277 w 11899497"/>
              <a:gd name="connsiteY636" fmla="*/ 1702050 h 6687912"/>
              <a:gd name="connsiteX637" fmla="*/ 11315693 w 11899497"/>
              <a:gd name="connsiteY637" fmla="*/ 1667198 h 6687912"/>
              <a:gd name="connsiteX638" fmla="*/ 11334884 w 11899497"/>
              <a:gd name="connsiteY638" fmla="*/ 1675879 h 6687912"/>
              <a:gd name="connsiteX639" fmla="*/ 11326169 w 11899497"/>
              <a:gd name="connsiteY639" fmla="*/ 1692529 h 6687912"/>
              <a:gd name="connsiteX640" fmla="*/ 11284513 w 11899497"/>
              <a:gd name="connsiteY640" fmla="*/ 1722296 h 6687912"/>
              <a:gd name="connsiteX641" fmla="*/ 11233878 w 11899497"/>
              <a:gd name="connsiteY641" fmla="*/ 1745807 h 6687912"/>
              <a:gd name="connsiteX642" fmla="*/ 11181895 w 11899497"/>
              <a:gd name="connsiteY642" fmla="*/ 1762971 h 6687912"/>
              <a:gd name="connsiteX643" fmla="*/ 11173444 w 11899497"/>
              <a:gd name="connsiteY643" fmla="*/ 1802525 h 6687912"/>
              <a:gd name="connsiteX644" fmla="*/ 11177424 w 11899497"/>
              <a:gd name="connsiteY644" fmla="*/ 1816478 h 6687912"/>
              <a:gd name="connsiteX645" fmla="*/ 11164668 w 11899497"/>
              <a:gd name="connsiteY645" fmla="*/ 1814084 h 6687912"/>
              <a:gd name="connsiteX646" fmla="*/ 11129157 w 11899497"/>
              <a:gd name="connsiteY646" fmla="*/ 1824688 h 6687912"/>
              <a:gd name="connsiteX647" fmla="*/ 11142176 w 11899497"/>
              <a:gd name="connsiteY647" fmla="*/ 1849989 h 6687912"/>
              <a:gd name="connsiteX648" fmla="*/ 11190622 w 11899497"/>
              <a:gd name="connsiteY648" fmla="*/ 1857049 h 6687912"/>
              <a:gd name="connsiteX649" fmla="*/ 11205893 w 11899497"/>
              <a:gd name="connsiteY649" fmla="*/ 1856868 h 6687912"/>
              <a:gd name="connsiteX650" fmla="*/ 11202207 w 11899497"/>
              <a:gd name="connsiteY650" fmla="*/ 1868366 h 6687912"/>
              <a:gd name="connsiteX651" fmla="*/ 11207474 w 11899497"/>
              <a:gd name="connsiteY651" fmla="*/ 1883576 h 6687912"/>
              <a:gd name="connsiteX652" fmla="*/ 11295475 w 11899497"/>
              <a:gd name="connsiteY652" fmla="*/ 1899077 h 6687912"/>
              <a:gd name="connsiteX653" fmla="*/ 11314961 w 11899497"/>
              <a:gd name="connsiteY653" fmla="*/ 1897117 h 6687912"/>
              <a:gd name="connsiteX654" fmla="*/ 11330087 w 11899497"/>
              <a:gd name="connsiteY654" fmla="*/ 1897879 h 6687912"/>
              <a:gd name="connsiteX655" fmla="*/ 11382575 w 11899497"/>
              <a:gd name="connsiteY655" fmla="*/ 1890555 h 6687912"/>
              <a:gd name="connsiteX656" fmla="*/ 11385704 w 11899497"/>
              <a:gd name="connsiteY656" fmla="*/ 1884616 h 6687912"/>
              <a:gd name="connsiteX657" fmla="*/ 11391645 w 11899497"/>
              <a:gd name="connsiteY657" fmla="*/ 1887746 h 6687912"/>
              <a:gd name="connsiteX658" fmla="*/ 11409785 w 11899497"/>
              <a:gd name="connsiteY658" fmla="*/ 1882127 h 6687912"/>
              <a:gd name="connsiteX659" fmla="*/ 11406655 w 11899497"/>
              <a:gd name="connsiteY659" fmla="*/ 1888066 h 6687912"/>
              <a:gd name="connsiteX660" fmla="*/ 11404922 w 11899497"/>
              <a:gd name="connsiteY660" fmla="*/ 1890461 h 6687912"/>
              <a:gd name="connsiteX661" fmla="*/ 11397587 w 11899497"/>
              <a:gd name="connsiteY661" fmla="*/ 1890876 h 6687912"/>
              <a:gd name="connsiteX662" fmla="*/ 11403175 w 11899497"/>
              <a:gd name="connsiteY662" fmla="*/ 1892870 h 6687912"/>
              <a:gd name="connsiteX663" fmla="*/ 11404922 w 11899497"/>
              <a:gd name="connsiteY663" fmla="*/ 1890461 h 6687912"/>
              <a:gd name="connsiteX664" fmla="*/ 11415064 w 11899497"/>
              <a:gd name="connsiteY664" fmla="*/ 1889887 h 6687912"/>
              <a:gd name="connsiteX665" fmla="*/ 11460755 w 11899497"/>
              <a:gd name="connsiteY665" fmla="*/ 1886218 h 6687912"/>
              <a:gd name="connsiteX666" fmla="*/ 11342318 w 11899497"/>
              <a:gd name="connsiteY666" fmla="*/ 1955051 h 6687912"/>
              <a:gd name="connsiteX667" fmla="*/ 11320981 w 11899497"/>
              <a:gd name="connsiteY667" fmla="*/ 1962429 h 6687912"/>
              <a:gd name="connsiteX668" fmla="*/ 11303995 w 11899497"/>
              <a:gd name="connsiteY668" fmla="*/ 1975340 h 6687912"/>
              <a:gd name="connsiteX669" fmla="*/ 11245844 w 11899497"/>
              <a:gd name="connsiteY669" fmla="*/ 2009123 h 6687912"/>
              <a:gd name="connsiteX670" fmla="*/ 11293177 w 11899497"/>
              <a:gd name="connsiteY670" fmla="*/ 2030196 h 6687912"/>
              <a:gd name="connsiteX671" fmla="*/ 11304822 w 11899497"/>
              <a:gd name="connsiteY671" fmla="*/ 2046604 h 6687912"/>
              <a:gd name="connsiteX672" fmla="*/ 11278408 w 11899497"/>
              <a:gd name="connsiteY672" fmla="*/ 2073644 h 6687912"/>
              <a:gd name="connsiteX673" fmla="*/ 11239298 w 11899497"/>
              <a:gd name="connsiteY673" fmla="*/ 2103384 h 6687912"/>
              <a:gd name="connsiteX674" fmla="*/ 11230523 w 11899497"/>
              <a:gd name="connsiteY674" fmla="*/ 2114944 h 6687912"/>
              <a:gd name="connsiteX675" fmla="*/ 11245883 w 11899497"/>
              <a:gd name="connsiteY675" fmla="*/ 2122396 h 6687912"/>
              <a:gd name="connsiteX676" fmla="*/ 11262410 w 11899497"/>
              <a:gd name="connsiteY676" fmla="*/ 2120927 h 6687912"/>
              <a:gd name="connsiteX677" fmla="*/ 11386975 w 11899497"/>
              <a:gd name="connsiteY677" fmla="*/ 2106720 h 6687912"/>
              <a:gd name="connsiteX678" fmla="*/ 11428021 w 11899497"/>
              <a:gd name="connsiteY678" fmla="*/ 2134233 h 6687912"/>
              <a:gd name="connsiteX679" fmla="*/ 11444757 w 11899497"/>
              <a:gd name="connsiteY679" fmla="*/ 2150580 h 6687912"/>
              <a:gd name="connsiteX680" fmla="*/ 11453680 w 11899497"/>
              <a:gd name="connsiteY680" fmla="*/ 2151747 h 6687912"/>
              <a:gd name="connsiteX681" fmla="*/ 11473138 w 11899497"/>
              <a:gd name="connsiteY681" fmla="*/ 2183335 h 6687912"/>
              <a:gd name="connsiteX682" fmla="*/ 11445288 w 11899497"/>
              <a:gd name="connsiteY682" fmla="*/ 2196393 h 6687912"/>
              <a:gd name="connsiteX683" fmla="*/ 11325933 w 11899497"/>
              <a:gd name="connsiteY683" fmla="*/ 2220719 h 6687912"/>
              <a:gd name="connsiteX684" fmla="*/ 11313443 w 11899497"/>
              <a:gd name="connsiteY684" fmla="*/ 2241232 h 6687912"/>
              <a:gd name="connsiteX685" fmla="*/ 11331377 w 11899497"/>
              <a:gd name="connsiteY685" fmla="*/ 2251200 h 6687912"/>
              <a:gd name="connsiteX686" fmla="*/ 11383567 w 11899497"/>
              <a:gd name="connsiteY686" fmla="*/ 2251854 h 6687912"/>
              <a:gd name="connsiteX687" fmla="*/ 11399015 w 11899497"/>
              <a:gd name="connsiteY687" fmla="*/ 2266943 h 6687912"/>
              <a:gd name="connsiteX688" fmla="*/ 11379942 w 11899497"/>
              <a:gd name="connsiteY688" fmla="*/ 2268442 h 6687912"/>
              <a:gd name="connsiteX689" fmla="*/ 11367186 w 11899497"/>
              <a:gd name="connsiteY689" fmla="*/ 2266048 h 6687912"/>
              <a:gd name="connsiteX690" fmla="*/ 11348466 w 11899497"/>
              <a:gd name="connsiteY690" fmla="*/ 2298088 h 6687912"/>
              <a:gd name="connsiteX691" fmla="*/ 11343554 w 11899497"/>
              <a:gd name="connsiteY691" fmla="*/ 2313421 h 6687912"/>
              <a:gd name="connsiteX692" fmla="*/ 11249709 w 11899497"/>
              <a:gd name="connsiteY692" fmla="*/ 2342535 h 6687912"/>
              <a:gd name="connsiteX693" fmla="*/ 11145447 w 11899497"/>
              <a:gd name="connsiteY693" fmla="*/ 2351410 h 6687912"/>
              <a:gd name="connsiteX694" fmla="*/ 11032410 w 11899497"/>
              <a:gd name="connsiteY694" fmla="*/ 2371844 h 6687912"/>
              <a:gd name="connsiteX695" fmla="*/ 11017140 w 11899497"/>
              <a:gd name="connsiteY695" fmla="*/ 2372025 h 6687912"/>
              <a:gd name="connsiteX696" fmla="*/ 10844132 w 11899497"/>
              <a:gd name="connsiteY696" fmla="*/ 2379170 h 6687912"/>
              <a:gd name="connsiteX697" fmla="*/ 10818887 w 11899497"/>
              <a:gd name="connsiteY697" fmla="*/ 2397290 h 6687912"/>
              <a:gd name="connsiteX698" fmla="*/ 10845831 w 11899497"/>
              <a:gd name="connsiteY698" fmla="*/ 2416059 h 6687912"/>
              <a:gd name="connsiteX699" fmla="*/ 10895839 w 11899497"/>
              <a:gd name="connsiteY699" fmla="*/ 2420558 h 6687912"/>
              <a:gd name="connsiteX700" fmla="*/ 10900748 w 11899497"/>
              <a:gd name="connsiteY700" fmla="*/ 2420209 h 6687912"/>
              <a:gd name="connsiteX701" fmla="*/ 10903409 w 11899497"/>
              <a:gd name="connsiteY701" fmla="*/ 2418661 h 6687912"/>
              <a:gd name="connsiteX702" fmla="*/ 10929180 w 11899497"/>
              <a:gd name="connsiteY702" fmla="*/ 2416071 h 6687912"/>
              <a:gd name="connsiteX703" fmla="*/ 10947578 w 11899497"/>
              <a:gd name="connsiteY703" fmla="*/ 2409761 h 6687912"/>
              <a:gd name="connsiteX704" fmla="*/ 10967938 w 11899497"/>
              <a:gd name="connsiteY704" fmla="*/ 2409519 h 6687912"/>
              <a:gd name="connsiteX705" fmla="*/ 10969454 w 11899497"/>
              <a:gd name="connsiteY705" fmla="*/ 2412132 h 6687912"/>
              <a:gd name="connsiteX706" fmla="*/ 11016990 w 11899497"/>
              <a:gd name="connsiteY706" fmla="*/ 2405648 h 6687912"/>
              <a:gd name="connsiteX707" fmla="*/ 11119391 w 11899497"/>
              <a:gd name="connsiteY707" fmla="*/ 2409389 h 6687912"/>
              <a:gd name="connsiteX708" fmla="*/ 11108209 w 11899497"/>
              <a:gd name="connsiteY708" fmla="*/ 2426147 h 6687912"/>
              <a:gd name="connsiteX709" fmla="*/ 11279511 w 11899497"/>
              <a:gd name="connsiteY709" fmla="*/ 2411281 h 6687912"/>
              <a:gd name="connsiteX710" fmla="*/ 11471285 w 11899497"/>
              <a:gd name="connsiteY710" fmla="*/ 2402003 h 6687912"/>
              <a:gd name="connsiteX711" fmla="*/ 11471272 w 11899497"/>
              <a:gd name="connsiteY711" fmla="*/ 2426211 h 6687912"/>
              <a:gd name="connsiteX712" fmla="*/ 11491750 w 11899497"/>
              <a:gd name="connsiteY712" fmla="*/ 2431801 h 6687912"/>
              <a:gd name="connsiteX713" fmla="*/ 11478713 w 11899497"/>
              <a:gd name="connsiteY713" fmla="*/ 2439248 h 6687912"/>
              <a:gd name="connsiteX714" fmla="*/ 11469403 w 11899497"/>
              <a:gd name="connsiteY714" fmla="*/ 2441108 h 6687912"/>
              <a:gd name="connsiteX715" fmla="*/ 11447055 w 11899497"/>
              <a:gd name="connsiteY715" fmla="*/ 2450414 h 6687912"/>
              <a:gd name="connsiteX716" fmla="*/ 11445198 w 11899497"/>
              <a:gd name="connsiteY716" fmla="*/ 2441104 h 6687912"/>
              <a:gd name="connsiteX717" fmla="*/ 11430304 w 11899497"/>
              <a:gd name="connsiteY717" fmla="*/ 2439240 h 6687912"/>
              <a:gd name="connsiteX718" fmla="*/ 11443341 w 11899497"/>
              <a:gd name="connsiteY718" fmla="*/ 2431793 h 6687912"/>
              <a:gd name="connsiteX719" fmla="*/ 11452651 w 11899497"/>
              <a:gd name="connsiteY719" fmla="*/ 2429932 h 6687912"/>
              <a:gd name="connsiteX720" fmla="*/ 11342799 w 11899497"/>
              <a:gd name="connsiteY720" fmla="*/ 2437361 h 6687912"/>
              <a:gd name="connsiteX721" fmla="*/ 11175225 w 11899497"/>
              <a:gd name="connsiteY721" fmla="*/ 2446642 h 6687912"/>
              <a:gd name="connsiteX722" fmla="*/ 11119376 w 11899497"/>
              <a:gd name="connsiteY722" fmla="*/ 2433598 h 6687912"/>
              <a:gd name="connsiteX723" fmla="*/ 11056062 w 11899497"/>
              <a:gd name="connsiteY723" fmla="*/ 2455933 h 6687912"/>
              <a:gd name="connsiteX724" fmla="*/ 11020748 w 11899497"/>
              <a:gd name="connsiteY724" fmla="*/ 2451794 h 6687912"/>
              <a:gd name="connsiteX725" fmla="*/ 11009222 w 11899497"/>
              <a:gd name="connsiteY725" fmla="*/ 2451944 h 6687912"/>
              <a:gd name="connsiteX726" fmla="*/ 11095799 w 11899497"/>
              <a:gd name="connsiteY726" fmla="*/ 2460183 h 6687912"/>
              <a:gd name="connsiteX727" fmla="*/ 11202740 w 11899497"/>
              <a:gd name="connsiteY727" fmla="*/ 2462731 h 6687912"/>
              <a:gd name="connsiteX728" fmla="*/ 11294689 w 11899497"/>
              <a:gd name="connsiteY728" fmla="*/ 2489640 h 6687912"/>
              <a:gd name="connsiteX729" fmla="*/ 11316396 w 11899497"/>
              <a:gd name="connsiteY729" fmla="*/ 2495747 h 6687912"/>
              <a:gd name="connsiteX730" fmla="*/ 11415804 w 11899497"/>
              <a:gd name="connsiteY730" fmla="*/ 2507292 h 6687912"/>
              <a:gd name="connsiteX731" fmla="*/ 11482125 w 11899497"/>
              <a:gd name="connsiteY731" fmla="*/ 2519232 h 6687912"/>
              <a:gd name="connsiteX732" fmla="*/ 11509041 w 11899497"/>
              <a:gd name="connsiteY732" fmla="*/ 2535458 h 6687912"/>
              <a:gd name="connsiteX733" fmla="*/ 11496610 w 11899497"/>
              <a:gd name="connsiteY733" fmla="*/ 2561060 h 6687912"/>
              <a:gd name="connsiteX734" fmla="*/ 11402766 w 11899497"/>
              <a:gd name="connsiteY734" fmla="*/ 2590175 h 6687912"/>
              <a:gd name="connsiteX735" fmla="*/ 11494716 w 11899497"/>
              <a:gd name="connsiteY735" fmla="*/ 2617084 h 6687912"/>
              <a:gd name="connsiteX736" fmla="*/ 11511332 w 11899497"/>
              <a:gd name="connsiteY736" fmla="*/ 2623249 h 6687912"/>
              <a:gd name="connsiteX737" fmla="*/ 11502557 w 11899497"/>
              <a:gd name="connsiteY737" fmla="*/ 2634808 h 6687912"/>
              <a:gd name="connsiteX738" fmla="*/ 11498961 w 11899497"/>
              <a:gd name="connsiteY738" fmla="*/ 2653943 h 6687912"/>
              <a:gd name="connsiteX739" fmla="*/ 11518064 w 11899497"/>
              <a:gd name="connsiteY739" fmla="*/ 2654989 h 6687912"/>
              <a:gd name="connsiteX740" fmla="*/ 11544803 w 11899497"/>
              <a:gd name="connsiteY740" fmla="*/ 2655944 h 6687912"/>
              <a:gd name="connsiteX741" fmla="*/ 11555367 w 11899497"/>
              <a:gd name="connsiteY741" fmla="*/ 2688910 h 6687912"/>
              <a:gd name="connsiteX742" fmla="*/ 11528539 w 11899497"/>
              <a:gd name="connsiteY742" fmla="*/ 2680318 h 6687912"/>
              <a:gd name="connsiteX743" fmla="*/ 11519559 w 11899497"/>
              <a:gd name="connsiteY743" fmla="*/ 2674062 h 6687912"/>
              <a:gd name="connsiteX744" fmla="*/ 11526142 w 11899497"/>
              <a:gd name="connsiteY744" fmla="*/ 2693074 h 6687912"/>
              <a:gd name="connsiteX745" fmla="*/ 11514882 w 11899497"/>
              <a:gd name="connsiteY745" fmla="*/ 2709754 h 6687912"/>
              <a:gd name="connsiteX746" fmla="*/ 11503471 w 11899497"/>
              <a:gd name="connsiteY746" fmla="*/ 2713707 h 6687912"/>
              <a:gd name="connsiteX747" fmla="*/ 11444209 w 11899497"/>
              <a:gd name="connsiteY747" fmla="*/ 2761504 h 6687912"/>
              <a:gd name="connsiteX748" fmla="*/ 11377251 w 11899497"/>
              <a:gd name="connsiteY748" fmla="*/ 2804299 h 6687912"/>
              <a:gd name="connsiteX749" fmla="*/ 11360809 w 11899497"/>
              <a:gd name="connsiteY749" fmla="*/ 2813403 h 6687912"/>
              <a:gd name="connsiteX750" fmla="*/ 11315323 w 11899497"/>
              <a:gd name="connsiteY750" fmla="*/ 2841945 h 6687912"/>
              <a:gd name="connsiteX751" fmla="*/ 11297860 w 11899497"/>
              <a:gd name="connsiteY751" fmla="*/ 2872698 h 6687912"/>
              <a:gd name="connsiteX752" fmla="*/ 11277706 w 11899497"/>
              <a:gd name="connsiteY752" fmla="*/ 2890757 h 6687912"/>
              <a:gd name="connsiteX753" fmla="*/ 11265098 w 11899497"/>
              <a:gd name="connsiteY753" fmla="*/ 2901086 h 6687912"/>
              <a:gd name="connsiteX754" fmla="*/ 11263900 w 11899497"/>
              <a:gd name="connsiteY754" fmla="*/ 2907465 h 6687912"/>
              <a:gd name="connsiteX755" fmla="*/ 11241730 w 11899497"/>
              <a:gd name="connsiteY755" fmla="*/ 2916319 h 6687912"/>
              <a:gd name="connsiteX756" fmla="*/ 11237811 w 11899497"/>
              <a:gd name="connsiteY756" fmla="*/ 2921296 h 6687912"/>
              <a:gd name="connsiteX757" fmla="*/ 11259014 w 11899497"/>
              <a:gd name="connsiteY757" fmla="*/ 2923428 h 6687912"/>
              <a:gd name="connsiteX758" fmla="*/ 11283349 w 11899497"/>
              <a:gd name="connsiteY758" fmla="*/ 2915895 h 6687912"/>
              <a:gd name="connsiteX759" fmla="*/ 11290929 w 11899497"/>
              <a:gd name="connsiteY759" fmla="*/ 2917308 h 6687912"/>
              <a:gd name="connsiteX760" fmla="*/ 11335636 w 11899497"/>
              <a:gd name="connsiteY760" fmla="*/ 2927477 h 6687912"/>
              <a:gd name="connsiteX761" fmla="*/ 11350944 w 11899497"/>
              <a:gd name="connsiteY761" fmla="*/ 2934480 h 6687912"/>
              <a:gd name="connsiteX762" fmla="*/ 11341413 w 11899497"/>
              <a:gd name="connsiteY762" fmla="*/ 2973297 h 6687912"/>
              <a:gd name="connsiteX763" fmla="*/ 11332908 w 11899497"/>
              <a:gd name="connsiteY763" fmla="*/ 2969408 h 6687912"/>
              <a:gd name="connsiteX764" fmla="*/ 11308321 w 11899497"/>
              <a:gd name="connsiteY764" fmla="*/ 2960216 h 6687912"/>
              <a:gd name="connsiteX765" fmla="*/ 11286357 w 11899497"/>
              <a:gd name="connsiteY765" fmla="*/ 2954281 h 6687912"/>
              <a:gd name="connsiteX766" fmla="*/ 11244078 w 11899497"/>
              <a:gd name="connsiteY766" fmla="*/ 2965782 h 6687912"/>
              <a:gd name="connsiteX767" fmla="*/ 11257195 w 11899497"/>
              <a:gd name="connsiteY767" fmla="*/ 2982061 h 6687912"/>
              <a:gd name="connsiteX768" fmla="*/ 11280083 w 11899497"/>
              <a:gd name="connsiteY768" fmla="*/ 2990474 h 6687912"/>
              <a:gd name="connsiteX769" fmla="*/ 11345975 w 11899497"/>
              <a:gd name="connsiteY769" fmla="*/ 3008282 h 6687912"/>
              <a:gd name="connsiteX770" fmla="*/ 11369548 w 11899497"/>
              <a:gd name="connsiteY770" fmla="*/ 2988223 h 6687912"/>
              <a:gd name="connsiteX771" fmla="*/ 11418725 w 11899497"/>
              <a:gd name="connsiteY771" fmla="*/ 3006607 h 6687912"/>
              <a:gd name="connsiteX772" fmla="*/ 11420572 w 11899497"/>
              <a:gd name="connsiteY772" fmla="*/ 3011563 h 6687912"/>
              <a:gd name="connsiteX773" fmla="*/ 11425871 w 11899497"/>
              <a:gd name="connsiteY773" fmla="*/ 2995483 h 6687912"/>
              <a:gd name="connsiteX774" fmla="*/ 11437972 w 11899497"/>
              <a:gd name="connsiteY774" fmla="*/ 2982512 h 6687912"/>
              <a:gd name="connsiteX775" fmla="*/ 11458526 w 11899497"/>
              <a:gd name="connsiteY775" fmla="*/ 2996028 h 6687912"/>
              <a:gd name="connsiteX776" fmla="*/ 11478738 w 11899497"/>
              <a:gd name="connsiteY776" fmla="*/ 3023779 h 6687912"/>
              <a:gd name="connsiteX777" fmla="*/ 11511830 w 11899497"/>
              <a:gd name="connsiteY777" fmla="*/ 3036860 h 6687912"/>
              <a:gd name="connsiteX778" fmla="*/ 11627491 w 11899497"/>
              <a:gd name="connsiteY778" fmla="*/ 3017805 h 6687912"/>
              <a:gd name="connsiteX779" fmla="*/ 11677496 w 11899497"/>
              <a:gd name="connsiteY779" fmla="*/ 3011894 h 6687912"/>
              <a:gd name="connsiteX780" fmla="*/ 11707332 w 11899497"/>
              <a:gd name="connsiteY780" fmla="*/ 3027599 h 6687912"/>
              <a:gd name="connsiteX781" fmla="*/ 11682983 w 11899497"/>
              <a:gd name="connsiteY781" fmla="*/ 3049357 h 6687912"/>
              <a:gd name="connsiteX782" fmla="*/ 11676324 w 11899497"/>
              <a:gd name="connsiteY782" fmla="*/ 3050423 h 6687912"/>
              <a:gd name="connsiteX783" fmla="*/ 11545938 w 11899497"/>
              <a:gd name="connsiteY783" fmla="*/ 3079190 h 6687912"/>
              <a:gd name="connsiteX784" fmla="*/ 11463514 w 11899497"/>
              <a:gd name="connsiteY784" fmla="*/ 3115505 h 6687912"/>
              <a:gd name="connsiteX785" fmla="*/ 11459626 w 11899497"/>
              <a:gd name="connsiteY785" fmla="*/ 3124007 h 6687912"/>
              <a:gd name="connsiteX786" fmla="*/ 11468907 w 11899497"/>
              <a:gd name="connsiteY786" fmla="*/ 3126196 h 6687912"/>
              <a:gd name="connsiteX787" fmla="*/ 11497383 w 11899497"/>
              <a:gd name="connsiteY787" fmla="*/ 3126886 h 6687912"/>
              <a:gd name="connsiteX788" fmla="*/ 11564542 w 11899497"/>
              <a:gd name="connsiteY788" fmla="*/ 3132934 h 6687912"/>
              <a:gd name="connsiteX789" fmla="*/ 11700032 w 11899497"/>
              <a:gd name="connsiteY789" fmla="*/ 3106502 h 6687912"/>
              <a:gd name="connsiteX790" fmla="*/ 11728073 w 11899497"/>
              <a:gd name="connsiteY790" fmla="*/ 3094657 h 6687912"/>
              <a:gd name="connsiteX791" fmla="*/ 11840820 w 11899497"/>
              <a:gd name="connsiteY791" fmla="*/ 3063989 h 6687912"/>
              <a:gd name="connsiteX792" fmla="*/ 11876338 w 11899497"/>
              <a:gd name="connsiteY792" fmla="*/ 3098741 h 6687912"/>
              <a:gd name="connsiteX793" fmla="*/ 11885910 w 11899497"/>
              <a:gd name="connsiteY793" fmla="*/ 3109287 h 6687912"/>
              <a:gd name="connsiteX794" fmla="*/ 11886149 w 11899497"/>
              <a:gd name="connsiteY794" fmla="*/ 3140236 h 6687912"/>
              <a:gd name="connsiteX795" fmla="*/ 11852373 w 11899497"/>
              <a:gd name="connsiteY795" fmla="*/ 3155628 h 6687912"/>
              <a:gd name="connsiteX796" fmla="*/ 11801444 w 11899497"/>
              <a:gd name="connsiteY796" fmla="*/ 3159060 h 6687912"/>
              <a:gd name="connsiteX797" fmla="*/ 11789974 w 11899497"/>
              <a:gd name="connsiteY797" fmla="*/ 3166150 h 6687912"/>
              <a:gd name="connsiteX798" fmla="*/ 11761300 w 11899497"/>
              <a:gd name="connsiteY798" fmla="*/ 3183873 h 6687912"/>
              <a:gd name="connsiteX799" fmla="*/ 11734669 w 11899497"/>
              <a:gd name="connsiteY799" fmla="*/ 3188140 h 6687912"/>
              <a:gd name="connsiteX800" fmla="*/ 11642476 w 11899497"/>
              <a:gd name="connsiteY800" fmla="*/ 3232323 h 6687912"/>
              <a:gd name="connsiteX801" fmla="*/ 11506304 w 11899497"/>
              <a:gd name="connsiteY801" fmla="*/ 3287227 h 6687912"/>
              <a:gd name="connsiteX802" fmla="*/ 11441230 w 11899497"/>
              <a:gd name="connsiteY802" fmla="*/ 3317085 h 6687912"/>
              <a:gd name="connsiteX803" fmla="*/ 11435784 w 11899497"/>
              <a:gd name="connsiteY803" fmla="*/ 3328986 h 6687912"/>
              <a:gd name="connsiteX804" fmla="*/ 11419597 w 11899497"/>
              <a:gd name="connsiteY804" fmla="*/ 3368872 h 6687912"/>
              <a:gd name="connsiteX805" fmla="*/ 11395395 w 11899497"/>
              <a:gd name="connsiteY805" fmla="*/ 3394809 h 6687912"/>
              <a:gd name="connsiteX806" fmla="*/ 11383437 w 11899497"/>
              <a:gd name="connsiteY806" fmla="*/ 3411955 h 6687912"/>
              <a:gd name="connsiteX807" fmla="*/ 11293722 w 11899497"/>
              <a:gd name="connsiteY807" fmla="*/ 3455216 h 6687912"/>
              <a:gd name="connsiteX808" fmla="*/ 11266946 w 11899497"/>
              <a:gd name="connsiteY808" fmla="*/ 3455303 h 6687912"/>
              <a:gd name="connsiteX809" fmla="*/ 11251152 w 11899497"/>
              <a:gd name="connsiteY809" fmla="*/ 3458359 h 6687912"/>
              <a:gd name="connsiteX810" fmla="*/ 11245221 w 11899497"/>
              <a:gd name="connsiteY810" fmla="*/ 3480319 h 6687912"/>
              <a:gd name="connsiteX811" fmla="*/ 11252168 w 11899497"/>
              <a:gd name="connsiteY811" fmla="*/ 3487609 h 6687912"/>
              <a:gd name="connsiteX812" fmla="*/ 11300619 w 11899497"/>
              <a:gd name="connsiteY812" fmla="*/ 3485100 h 6687912"/>
              <a:gd name="connsiteX813" fmla="*/ 11409622 w 11899497"/>
              <a:gd name="connsiteY813" fmla="*/ 3467112 h 6687912"/>
              <a:gd name="connsiteX814" fmla="*/ 11429791 w 11899497"/>
              <a:gd name="connsiteY814" fmla="*/ 3445498 h 6687912"/>
              <a:gd name="connsiteX815" fmla="*/ 11434313 w 11899497"/>
              <a:gd name="connsiteY815" fmla="*/ 3431116 h 6687912"/>
              <a:gd name="connsiteX816" fmla="*/ 11445441 w 11899497"/>
              <a:gd name="connsiteY816" fmla="*/ 3438263 h 6687912"/>
              <a:gd name="connsiteX817" fmla="*/ 11468328 w 11899497"/>
              <a:gd name="connsiteY817" fmla="*/ 3446677 h 6687912"/>
              <a:gd name="connsiteX818" fmla="*/ 11506771 w 11899497"/>
              <a:gd name="connsiteY818" fmla="*/ 3421085 h 6687912"/>
              <a:gd name="connsiteX819" fmla="*/ 11521496 w 11899497"/>
              <a:gd name="connsiteY819" fmla="*/ 3411372 h 6687912"/>
              <a:gd name="connsiteX820" fmla="*/ 11572280 w 11899497"/>
              <a:gd name="connsiteY820" fmla="*/ 3403762 h 6687912"/>
              <a:gd name="connsiteX821" fmla="*/ 11621892 w 11899497"/>
              <a:gd name="connsiteY821" fmla="*/ 3434680 h 6687912"/>
              <a:gd name="connsiteX822" fmla="*/ 11637004 w 11899497"/>
              <a:gd name="connsiteY822" fmla="*/ 3460097 h 6687912"/>
              <a:gd name="connsiteX823" fmla="*/ 11616541 w 11899497"/>
              <a:gd name="connsiteY823" fmla="*/ 3473354 h 6687912"/>
              <a:gd name="connsiteX824" fmla="*/ 11483138 w 11899497"/>
              <a:gd name="connsiteY824" fmla="*/ 3535693 h 6687912"/>
              <a:gd name="connsiteX825" fmla="*/ 11391868 w 11899497"/>
              <a:gd name="connsiteY825" fmla="*/ 3582353 h 6687912"/>
              <a:gd name="connsiteX826" fmla="*/ 11378554 w 11899497"/>
              <a:gd name="connsiteY826" fmla="*/ 3584486 h 6687912"/>
              <a:gd name="connsiteX827" fmla="*/ 11357024 w 11899497"/>
              <a:gd name="connsiteY827" fmla="*/ 3591087 h 6687912"/>
              <a:gd name="connsiteX828" fmla="*/ 11346621 w 11899497"/>
              <a:gd name="connsiteY828" fmla="*/ 3604834 h 6687912"/>
              <a:gd name="connsiteX829" fmla="*/ 11253506 w 11899497"/>
              <a:gd name="connsiteY829" fmla="*/ 3646537 h 6687912"/>
              <a:gd name="connsiteX830" fmla="*/ 11176673 w 11899497"/>
              <a:gd name="connsiteY830" fmla="*/ 3675128 h 6687912"/>
              <a:gd name="connsiteX831" fmla="*/ 11134051 w 11899497"/>
              <a:gd name="connsiteY831" fmla="*/ 3700865 h 6687912"/>
              <a:gd name="connsiteX832" fmla="*/ 11124376 w 11899497"/>
              <a:gd name="connsiteY832" fmla="*/ 3735505 h 6687912"/>
              <a:gd name="connsiteX833" fmla="*/ 11147262 w 11899497"/>
              <a:gd name="connsiteY833" fmla="*/ 3743918 h 6687912"/>
              <a:gd name="connsiteX834" fmla="*/ 11186919 w 11899497"/>
              <a:gd name="connsiteY834" fmla="*/ 3729162 h 6687912"/>
              <a:gd name="connsiteX835" fmla="*/ 11200670 w 11899497"/>
              <a:gd name="connsiteY835" fmla="*/ 3739563 h 6687912"/>
              <a:gd name="connsiteX836" fmla="*/ 11216755 w 11899497"/>
              <a:gd name="connsiteY836" fmla="*/ 3744864 h 6687912"/>
              <a:gd name="connsiteX837" fmla="*/ 11227883 w 11899497"/>
              <a:gd name="connsiteY837" fmla="*/ 3752012 h 6687912"/>
              <a:gd name="connsiteX838" fmla="*/ 11234106 w 11899497"/>
              <a:gd name="connsiteY838" fmla="*/ 3738409 h 6687912"/>
              <a:gd name="connsiteX839" fmla="*/ 11259232 w 11899497"/>
              <a:gd name="connsiteY839" fmla="*/ 3714949 h 6687912"/>
              <a:gd name="connsiteX840" fmla="*/ 11279205 w 11899497"/>
              <a:gd name="connsiteY840" fmla="*/ 3711750 h 6687912"/>
              <a:gd name="connsiteX841" fmla="*/ 11357646 w 11899497"/>
              <a:gd name="connsiteY841" fmla="*/ 3657165 h 6687912"/>
              <a:gd name="connsiteX842" fmla="*/ 11403712 w 11899497"/>
              <a:gd name="connsiteY842" fmla="*/ 3682350 h 6687912"/>
              <a:gd name="connsiteX843" fmla="*/ 11410805 w 11899497"/>
              <a:gd name="connsiteY843" fmla="*/ 3693820 h 6687912"/>
              <a:gd name="connsiteX844" fmla="*/ 11408274 w 11899497"/>
              <a:gd name="connsiteY844" fmla="*/ 3717334 h 6687912"/>
              <a:gd name="connsiteX845" fmla="*/ 11312194 w 11899497"/>
              <a:gd name="connsiteY845" fmla="*/ 3770017 h 6687912"/>
              <a:gd name="connsiteX846" fmla="*/ 11287358 w 11899497"/>
              <a:gd name="connsiteY846" fmla="*/ 3801833 h 6687912"/>
              <a:gd name="connsiteX847" fmla="*/ 11321226 w 11899497"/>
              <a:gd name="connsiteY847" fmla="*/ 3813215 h 6687912"/>
              <a:gd name="connsiteX848" fmla="*/ 11360489 w 11899497"/>
              <a:gd name="connsiteY848" fmla="*/ 3835287 h 6687912"/>
              <a:gd name="connsiteX849" fmla="*/ 11382403 w 11899497"/>
              <a:gd name="connsiteY849" fmla="*/ 3863815 h 6687912"/>
              <a:gd name="connsiteX850" fmla="*/ 11438473 w 11899497"/>
              <a:gd name="connsiteY850" fmla="*/ 3912081 h 6687912"/>
              <a:gd name="connsiteX851" fmla="*/ 11433612 w 11899497"/>
              <a:gd name="connsiteY851" fmla="*/ 3940697 h 6687912"/>
              <a:gd name="connsiteX852" fmla="*/ 11343119 w 11899497"/>
              <a:gd name="connsiteY852" fmla="*/ 3985656 h 6687912"/>
              <a:gd name="connsiteX853" fmla="*/ 11290344 w 11899497"/>
              <a:gd name="connsiteY853" fmla="*/ 3984133 h 6687912"/>
              <a:gd name="connsiteX854" fmla="*/ 11278585 w 11899497"/>
              <a:gd name="connsiteY854" fmla="*/ 3982865 h 6687912"/>
              <a:gd name="connsiteX855" fmla="*/ 11220946 w 11899497"/>
              <a:gd name="connsiteY855" fmla="*/ 4009958 h 6687912"/>
              <a:gd name="connsiteX856" fmla="*/ 11288686 w 11899497"/>
              <a:gd name="connsiteY856" fmla="*/ 4032719 h 6687912"/>
              <a:gd name="connsiteX857" fmla="*/ 11294078 w 11899497"/>
              <a:gd name="connsiteY857" fmla="*/ 4043410 h 6687912"/>
              <a:gd name="connsiteX858" fmla="*/ 11279985 w 11899497"/>
              <a:gd name="connsiteY858" fmla="*/ 4047243 h 6687912"/>
              <a:gd name="connsiteX859" fmla="*/ 11260499 w 11899497"/>
              <a:gd name="connsiteY859" fmla="*/ 4040387 h 6687912"/>
              <a:gd name="connsiteX860" fmla="*/ 11260645 w 11899497"/>
              <a:gd name="connsiteY860" fmla="*/ 4044565 h 6687912"/>
              <a:gd name="connsiteX861" fmla="*/ 11292907 w 11899497"/>
              <a:gd name="connsiteY861" fmla="*/ 4081940 h 6687912"/>
              <a:gd name="connsiteX862" fmla="*/ 11305299 w 11899497"/>
              <a:gd name="connsiteY862" fmla="*/ 4077327 h 6687912"/>
              <a:gd name="connsiteX863" fmla="*/ 11318325 w 11899497"/>
              <a:gd name="connsiteY863" fmla="*/ 4066838 h 6687912"/>
              <a:gd name="connsiteX864" fmla="*/ 11356665 w 11899497"/>
              <a:gd name="connsiteY864" fmla="*/ 4086433 h 6687912"/>
              <a:gd name="connsiteX865" fmla="*/ 11375081 w 11899497"/>
              <a:gd name="connsiteY865" fmla="*/ 4086632 h 6687912"/>
              <a:gd name="connsiteX866" fmla="*/ 11387474 w 11899497"/>
              <a:gd name="connsiteY866" fmla="*/ 4082022 h 6687912"/>
              <a:gd name="connsiteX867" fmla="*/ 11393156 w 11899497"/>
              <a:gd name="connsiteY867" fmla="*/ 4101069 h 6687912"/>
              <a:gd name="connsiteX868" fmla="*/ 11380910 w 11899497"/>
              <a:gd name="connsiteY868" fmla="*/ 4109859 h 6687912"/>
              <a:gd name="connsiteX869" fmla="*/ 11339407 w 11899497"/>
              <a:gd name="connsiteY869" fmla="*/ 4119659 h 6687912"/>
              <a:gd name="connsiteX870" fmla="*/ 11448847 w 11899497"/>
              <a:gd name="connsiteY870" fmla="*/ 4114206 h 6687912"/>
              <a:gd name="connsiteX871" fmla="*/ 11423480 w 11899497"/>
              <a:gd name="connsiteY871" fmla="*/ 4106716 h 6687912"/>
              <a:gd name="connsiteX872" fmla="*/ 11403703 w 11899497"/>
              <a:gd name="connsiteY872" fmla="*/ 4091501 h 6687912"/>
              <a:gd name="connsiteX873" fmla="*/ 11426642 w 11899497"/>
              <a:gd name="connsiteY873" fmla="*/ 4077322 h 6687912"/>
              <a:gd name="connsiteX874" fmla="*/ 11563096 w 11899497"/>
              <a:gd name="connsiteY874" fmla="*/ 4102731 h 6687912"/>
              <a:gd name="connsiteX875" fmla="*/ 11594239 w 11899497"/>
              <a:gd name="connsiteY875" fmla="*/ 4156042 h 6687912"/>
              <a:gd name="connsiteX876" fmla="*/ 11559053 w 11899497"/>
              <a:gd name="connsiteY876" fmla="*/ 4179012 h 6687912"/>
              <a:gd name="connsiteX877" fmla="*/ 11545104 w 11899497"/>
              <a:gd name="connsiteY877" fmla="*/ 4187024 h 6687912"/>
              <a:gd name="connsiteX878" fmla="*/ 11486398 w 11899497"/>
              <a:gd name="connsiteY878" fmla="*/ 4207460 h 6687912"/>
              <a:gd name="connsiteX879" fmla="*/ 11425605 w 11899497"/>
              <a:gd name="connsiteY879" fmla="*/ 4191986 h 6687912"/>
              <a:gd name="connsiteX880" fmla="*/ 11409035 w 11899497"/>
              <a:gd name="connsiteY880" fmla="*/ 4196744 h 6687912"/>
              <a:gd name="connsiteX881" fmla="*/ 11426042 w 11899497"/>
              <a:gd name="connsiteY881" fmla="*/ 4204522 h 6687912"/>
              <a:gd name="connsiteX882" fmla="*/ 11435469 w 11899497"/>
              <a:gd name="connsiteY882" fmla="*/ 4210891 h 6687912"/>
              <a:gd name="connsiteX883" fmla="*/ 11431989 w 11899497"/>
              <a:gd name="connsiteY883" fmla="*/ 4215088 h 6687912"/>
              <a:gd name="connsiteX884" fmla="*/ 11436247 w 11899497"/>
              <a:gd name="connsiteY884" fmla="*/ 4216124 h 6687912"/>
              <a:gd name="connsiteX885" fmla="*/ 11442795 w 11899497"/>
              <a:gd name="connsiteY885" fmla="*/ 4229311 h 6687912"/>
              <a:gd name="connsiteX886" fmla="*/ 11455845 w 11899497"/>
              <a:gd name="connsiteY886" fmla="*/ 4231729 h 6687912"/>
              <a:gd name="connsiteX887" fmla="*/ 11503799 w 11899497"/>
              <a:gd name="connsiteY887" fmla="*/ 4216734 h 6687912"/>
              <a:gd name="connsiteX888" fmla="*/ 11540274 w 11899497"/>
              <a:gd name="connsiteY888" fmla="*/ 4218820 h 6687912"/>
              <a:gd name="connsiteX889" fmla="*/ 11551081 w 11899497"/>
              <a:gd name="connsiteY889" fmla="*/ 4247305 h 6687912"/>
              <a:gd name="connsiteX890" fmla="*/ 11546056 w 11899497"/>
              <a:gd name="connsiteY890" fmla="*/ 4260392 h 6687912"/>
              <a:gd name="connsiteX891" fmla="*/ 11525848 w 11899497"/>
              <a:gd name="connsiteY891" fmla="*/ 4304933 h 6687912"/>
              <a:gd name="connsiteX892" fmla="*/ 11411470 w 11899497"/>
              <a:gd name="connsiteY892" fmla="*/ 4316966 h 6687912"/>
              <a:gd name="connsiteX893" fmla="*/ 11381519 w 11899497"/>
              <a:gd name="connsiteY893" fmla="*/ 4316087 h 6687912"/>
              <a:gd name="connsiteX894" fmla="*/ 11372475 w 11899497"/>
              <a:gd name="connsiteY894" fmla="*/ 4318456 h 6687912"/>
              <a:gd name="connsiteX895" fmla="*/ 11378304 w 11899497"/>
              <a:gd name="connsiteY895" fmla="*/ 4326866 h 6687912"/>
              <a:gd name="connsiteX896" fmla="*/ 11362411 w 11899497"/>
              <a:gd name="connsiteY896" fmla="*/ 4348124 h 6687912"/>
              <a:gd name="connsiteX897" fmla="*/ 11356966 w 11899497"/>
              <a:gd name="connsiteY897" fmla="*/ 4360026 h 6687912"/>
              <a:gd name="connsiteX898" fmla="*/ 11348411 w 11899497"/>
              <a:gd name="connsiteY898" fmla="*/ 4378729 h 6687912"/>
              <a:gd name="connsiteX899" fmla="*/ 11344730 w 11899497"/>
              <a:gd name="connsiteY899" fmla="*/ 4380790 h 6687912"/>
              <a:gd name="connsiteX900" fmla="*/ 11347029 w 11899497"/>
              <a:gd name="connsiteY900" fmla="*/ 4380762 h 6687912"/>
              <a:gd name="connsiteX901" fmla="*/ 11379749 w 11899497"/>
              <a:gd name="connsiteY901" fmla="*/ 4375987 h 6687912"/>
              <a:gd name="connsiteX902" fmla="*/ 11386236 w 11899497"/>
              <a:gd name="connsiteY902" fmla="*/ 4374594 h 6687912"/>
              <a:gd name="connsiteX903" fmla="*/ 11416332 w 11899497"/>
              <a:gd name="connsiteY903" fmla="*/ 4385883 h 6687912"/>
              <a:gd name="connsiteX904" fmla="*/ 11394551 w 11899497"/>
              <a:gd name="connsiteY904" fmla="*/ 4410923 h 6687912"/>
              <a:gd name="connsiteX905" fmla="*/ 11346561 w 11899497"/>
              <a:gd name="connsiteY905" fmla="*/ 4423317 h 6687912"/>
              <a:gd name="connsiteX906" fmla="*/ 11233648 w 11899497"/>
              <a:gd name="connsiteY906" fmla="*/ 4447043 h 6687912"/>
              <a:gd name="connsiteX907" fmla="*/ 11228348 w 11899497"/>
              <a:gd name="connsiteY907" fmla="*/ 4451504 h 6687912"/>
              <a:gd name="connsiteX908" fmla="*/ 11228735 w 11899497"/>
              <a:gd name="connsiteY908" fmla="*/ 4451436 h 6687912"/>
              <a:gd name="connsiteX909" fmla="*/ 11278740 w 11899497"/>
              <a:gd name="connsiteY909" fmla="*/ 4445527 h 6687912"/>
              <a:gd name="connsiteX910" fmla="*/ 11308576 w 11899497"/>
              <a:gd name="connsiteY910" fmla="*/ 4461231 h 6687912"/>
              <a:gd name="connsiteX911" fmla="*/ 11284227 w 11899497"/>
              <a:gd name="connsiteY911" fmla="*/ 4482989 h 6687912"/>
              <a:gd name="connsiteX912" fmla="*/ 11277568 w 11899497"/>
              <a:gd name="connsiteY912" fmla="*/ 4484055 h 6687912"/>
              <a:gd name="connsiteX913" fmla="*/ 11213176 w 11899497"/>
              <a:gd name="connsiteY913" fmla="*/ 4503431 h 6687912"/>
              <a:gd name="connsiteX914" fmla="*/ 11198887 w 11899497"/>
              <a:gd name="connsiteY914" fmla="*/ 4507609 h 6687912"/>
              <a:gd name="connsiteX915" fmla="*/ 11198147 w 11899497"/>
              <a:gd name="connsiteY915" fmla="*/ 4515230 h 6687912"/>
              <a:gd name="connsiteX916" fmla="*/ 11185242 w 11899497"/>
              <a:gd name="connsiteY916" fmla="*/ 4523222 h 6687912"/>
              <a:gd name="connsiteX917" fmla="*/ 11169517 w 11899497"/>
              <a:gd name="connsiteY917" fmla="*/ 4515634 h 6687912"/>
              <a:gd name="connsiteX918" fmla="*/ 11169042 w 11899497"/>
              <a:gd name="connsiteY918" fmla="*/ 4512808 h 6687912"/>
              <a:gd name="connsiteX919" fmla="*/ 11159051 w 11899497"/>
              <a:gd name="connsiteY919" fmla="*/ 4512815 h 6687912"/>
              <a:gd name="connsiteX920" fmla="*/ 11159236 w 11899497"/>
              <a:gd name="connsiteY920" fmla="*/ 4529549 h 6687912"/>
              <a:gd name="connsiteX921" fmla="*/ 11155795 w 11899497"/>
              <a:gd name="connsiteY921" fmla="*/ 4536594 h 6687912"/>
              <a:gd name="connsiteX922" fmla="*/ 11158426 w 11899497"/>
              <a:gd name="connsiteY922" fmla="*/ 4546774 h 6687912"/>
              <a:gd name="connsiteX923" fmla="*/ 11153567 w 11899497"/>
              <a:gd name="connsiteY923" fmla="*/ 4569330 h 6687912"/>
              <a:gd name="connsiteX924" fmla="*/ 11165786 w 11899497"/>
              <a:gd name="connsiteY924" fmla="*/ 4566567 h 6687912"/>
              <a:gd name="connsiteX925" fmla="*/ 11301276 w 11899497"/>
              <a:gd name="connsiteY925" fmla="*/ 4540133 h 6687912"/>
              <a:gd name="connsiteX926" fmla="*/ 11329317 w 11899497"/>
              <a:gd name="connsiteY926" fmla="*/ 4528290 h 6687912"/>
              <a:gd name="connsiteX927" fmla="*/ 11442064 w 11899497"/>
              <a:gd name="connsiteY927" fmla="*/ 4497620 h 6687912"/>
              <a:gd name="connsiteX928" fmla="*/ 11477582 w 11899497"/>
              <a:gd name="connsiteY928" fmla="*/ 4532372 h 6687912"/>
              <a:gd name="connsiteX929" fmla="*/ 11487154 w 11899497"/>
              <a:gd name="connsiteY929" fmla="*/ 4542919 h 6687912"/>
              <a:gd name="connsiteX930" fmla="*/ 11487393 w 11899497"/>
              <a:gd name="connsiteY930" fmla="*/ 4573867 h 6687912"/>
              <a:gd name="connsiteX931" fmla="*/ 11453617 w 11899497"/>
              <a:gd name="connsiteY931" fmla="*/ 4589259 h 6687912"/>
              <a:gd name="connsiteX932" fmla="*/ 11402688 w 11899497"/>
              <a:gd name="connsiteY932" fmla="*/ 4592693 h 6687912"/>
              <a:gd name="connsiteX933" fmla="*/ 11391218 w 11899497"/>
              <a:gd name="connsiteY933" fmla="*/ 4599781 h 6687912"/>
              <a:gd name="connsiteX934" fmla="*/ 11362544 w 11899497"/>
              <a:gd name="connsiteY934" fmla="*/ 4617505 h 6687912"/>
              <a:gd name="connsiteX935" fmla="*/ 11335913 w 11899497"/>
              <a:gd name="connsiteY935" fmla="*/ 4621772 h 6687912"/>
              <a:gd name="connsiteX936" fmla="*/ 11243721 w 11899497"/>
              <a:gd name="connsiteY936" fmla="*/ 4665955 h 6687912"/>
              <a:gd name="connsiteX937" fmla="*/ 11107549 w 11899497"/>
              <a:gd name="connsiteY937" fmla="*/ 4720858 h 6687912"/>
              <a:gd name="connsiteX938" fmla="*/ 11042474 w 11899497"/>
              <a:gd name="connsiteY938" fmla="*/ 4750716 h 6687912"/>
              <a:gd name="connsiteX939" fmla="*/ 11037028 w 11899497"/>
              <a:gd name="connsiteY939" fmla="*/ 4762619 h 6687912"/>
              <a:gd name="connsiteX940" fmla="*/ 11020841 w 11899497"/>
              <a:gd name="connsiteY940" fmla="*/ 4802503 h 6687912"/>
              <a:gd name="connsiteX941" fmla="*/ 10996638 w 11899497"/>
              <a:gd name="connsiteY941" fmla="*/ 4828442 h 6687912"/>
              <a:gd name="connsiteX942" fmla="*/ 10984682 w 11899497"/>
              <a:gd name="connsiteY942" fmla="*/ 4845588 h 6687912"/>
              <a:gd name="connsiteX943" fmla="*/ 10894966 w 11899497"/>
              <a:gd name="connsiteY943" fmla="*/ 4888848 h 6687912"/>
              <a:gd name="connsiteX944" fmla="*/ 10868190 w 11899497"/>
              <a:gd name="connsiteY944" fmla="*/ 4888935 h 6687912"/>
              <a:gd name="connsiteX945" fmla="*/ 10852396 w 11899497"/>
              <a:gd name="connsiteY945" fmla="*/ 4891992 h 6687912"/>
              <a:gd name="connsiteX946" fmla="*/ 10846464 w 11899497"/>
              <a:gd name="connsiteY946" fmla="*/ 4913950 h 6687912"/>
              <a:gd name="connsiteX947" fmla="*/ 10853412 w 11899497"/>
              <a:gd name="connsiteY947" fmla="*/ 4921242 h 6687912"/>
              <a:gd name="connsiteX948" fmla="*/ 10901863 w 11899497"/>
              <a:gd name="connsiteY948" fmla="*/ 4918731 h 6687912"/>
              <a:gd name="connsiteX949" fmla="*/ 11010865 w 11899497"/>
              <a:gd name="connsiteY949" fmla="*/ 4900743 h 6687912"/>
              <a:gd name="connsiteX950" fmla="*/ 11031035 w 11899497"/>
              <a:gd name="connsiteY950" fmla="*/ 4879130 h 6687912"/>
              <a:gd name="connsiteX951" fmla="*/ 11035557 w 11899497"/>
              <a:gd name="connsiteY951" fmla="*/ 4864748 h 6687912"/>
              <a:gd name="connsiteX952" fmla="*/ 11046685 w 11899497"/>
              <a:gd name="connsiteY952" fmla="*/ 4871895 h 6687912"/>
              <a:gd name="connsiteX953" fmla="*/ 11069572 w 11899497"/>
              <a:gd name="connsiteY953" fmla="*/ 4880309 h 6687912"/>
              <a:gd name="connsiteX954" fmla="*/ 11108015 w 11899497"/>
              <a:gd name="connsiteY954" fmla="*/ 4854718 h 6687912"/>
              <a:gd name="connsiteX955" fmla="*/ 11122740 w 11899497"/>
              <a:gd name="connsiteY955" fmla="*/ 4845004 h 6687912"/>
              <a:gd name="connsiteX956" fmla="*/ 11173524 w 11899497"/>
              <a:gd name="connsiteY956" fmla="*/ 4837394 h 6687912"/>
              <a:gd name="connsiteX957" fmla="*/ 11223136 w 11899497"/>
              <a:gd name="connsiteY957" fmla="*/ 4868312 h 6687912"/>
              <a:gd name="connsiteX958" fmla="*/ 11238247 w 11899497"/>
              <a:gd name="connsiteY958" fmla="*/ 4893729 h 6687912"/>
              <a:gd name="connsiteX959" fmla="*/ 11217785 w 11899497"/>
              <a:gd name="connsiteY959" fmla="*/ 4906986 h 6687912"/>
              <a:gd name="connsiteX960" fmla="*/ 11084382 w 11899497"/>
              <a:gd name="connsiteY960" fmla="*/ 4969325 h 6687912"/>
              <a:gd name="connsiteX961" fmla="*/ 10993112 w 11899497"/>
              <a:gd name="connsiteY961" fmla="*/ 5015985 h 6687912"/>
              <a:gd name="connsiteX962" fmla="*/ 10979798 w 11899497"/>
              <a:gd name="connsiteY962" fmla="*/ 5018119 h 6687912"/>
              <a:gd name="connsiteX963" fmla="*/ 10958268 w 11899497"/>
              <a:gd name="connsiteY963" fmla="*/ 5024719 h 6687912"/>
              <a:gd name="connsiteX964" fmla="*/ 10947865 w 11899497"/>
              <a:gd name="connsiteY964" fmla="*/ 5038466 h 6687912"/>
              <a:gd name="connsiteX965" fmla="*/ 10854751 w 11899497"/>
              <a:gd name="connsiteY965" fmla="*/ 5080170 h 6687912"/>
              <a:gd name="connsiteX966" fmla="*/ 10777917 w 11899497"/>
              <a:gd name="connsiteY966" fmla="*/ 5108760 h 6687912"/>
              <a:gd name="connsiteX967" fmla="*/ 10735294 w 11899497"/>
              <a:gd name="connsiteY967" fmla="*/ 5134497 h 6687912"/>
              <a:gd name="connsiteX968" fmla="*/ 10725620 w 11899497"/>
              <a:gd name="connsiteY968" fmla="*/ 5169136 h 6687912"/>
              <a:gd name="connsiteX969" fmla="*/ 10748506 w 11899497"/>
              <a:gd name="connsiteY969" fmla="*/ 5177550 h 6687912"/>
              <a:gd name="connsiteX970" fmla="*/ 10788163 w 11899497"/>
              <a:gd name="connsiteY970" fmla="*/ 5162794 h 6687912"/>
              <a:gd name="connsiteX971" fmla="*/ 10801914 w 11899497"/>
              <a:gd name="connsiteY971" fmla="*/ 5173195 h 6687912"/>
              <a:gd name="connsiteX972" fmla="*/ 10817999 w 11899497"/>
              <a:gd name="connsiteY972" fmla="*/ 5178497 h 6687912"/>
              <a:gd name="connsiteX973" fmla="*/ 10829127 w 11899497"/>
              <a:gd name="connsiteY973" fmla="*/ 5185643 h 6687912"/>
              <a:gd name="connsiteX974" fmla="*/ 10835350 w 11899497"/>
              <a:gd name="connsiteY974" fmla="*/ 5172040 h 6687912"/>
              <a:gd name="connsiteX975" fmla="*/ 10860476 w 11899497"/>
              <a:gd name="connsiteY975" fmla="*/ 5148582 h 6687912"/>
              <a:gd name="connsiteX976" fmla="*/ 10880449 w 11899497"/>
              <a:gd name="connsiteY976" fmla="*/ 5145382 h 6687912"/>
              <a:gd name="connsiteX977" fmla="*/ 10958890 w 11899497"/>
              <a:gd name="connsiteY977" fmla="*/ 5090797 h 6687912"/>
              <a:gd name="connsiteX978" fmla="*/ 11004956 w 11899497"/>
              <a:gd name="connsiteY978" fmla="*/ 5115983 h 6687912"/>
              <a:gd name="connsiteX979" fmla="*/ 11012049 w 11899497"/>
              <a:gd name="connsiteY979" fmla="*/ 5127451 h 6687912"/>
              <a:gd name="connsiteX980" fmla="*/ 11009519 w 11899497"/>
              <a:gd name="connsiteY980" fmla="*/ 5150967 h 6687912"/>
              <a:gd name="connsiteX981" fmla="*/ 10913438 w 11899497"/>
              <a:gd name="connsiteY981" fmla="*/ 5203650 h 6687912"/>
              <a:gd name="connsiteX982" fmla="*/ 10888602 w 11899497"/>
              <a:gd name="connsiteY982" fmla="*/ 5235466 h 6687912"/>
              <a:gd name="connsiteX983" fmla="*/ 10922470 w 11899497"/>
              <a:gd name="connsiteY983" fmla="*/ 5246846 h 6687912"/>
              <a:gd name="connsiteX984" fmla="*/ 10961734 w 11899497"/>
              <a:gd name="connsiteY984" fmla="*/ 5268919 h 6687912"/>
              <a:gd name="connsiteX985" fmla="*/ 10983647 w 11899497"/>
              <a:gd name="connsiteY985" fmla="*/ 5297447 h 6687912"/>
              <a:gd name="connsiteX986" fmla="*/ 11039717 w 11899497"/>
              <a:gd name="connsiteY986" fmla="*/ 5345713 h 6687912"/>
              <a:gd name="connsiteX987" fmla="*/ 11034855 w 11899497"/>
              <a:gd name="connsiteY987" fmla="*/ 5374329 h 6687912"/>
              <a:gd name="connsiteX988" fmla="*/ 10944363 w 11899497"/>
              <a:gd name="connsiteY988" fmla="*/ 5419287 h 6687912"/>
              <a:gd name="connsiteX989" fmla="*/ 10891588 w 11899497"/>
              <a:gd name="connsiteY989" fmla="*/ 5417764 h 6687912"/>
              <a:gd name="connsiteX990" fmla="*/ 10879829 w 11899497"/>
              <a:gd name="connsiteY990" fmla="*/ 5416498 h 6687912"/>
              <a:gd name="connsiteX991" fmla="*/ 10822190 w 11899497"/>
              <a:gd name="connsiteY991" fmla="*/ 5443589 h 6687912"/>
              <a:gd name="connsiteX992" fmla="*/ 10889930 w 11899497"/>
              <a:gd name="connsiteY992" fmla="*/ 5466350 h 6687912"/>
              <a:gd name="connsiteX993" fmla="*/ 10895322 w 11899497"/>
              <a:gd name="connsiteY993" fmla="*/ 5477043 h 6687912"/>
              <a:gd name="connsiteX994" fmla="*/ 10881229 w 11899497"/>
              <a:gd name="connsiteY994" fmla="*/ 5480875 h 6687912"/>
              <a:gd name="connsiteX995" fmla="*/ 10861743 w 11899497"/>
              <a:gd name="connsiteY995" fmla="*/ 5474019 h 6687912"/>
              <a:gd name="connsiteX996" fmla="*/ 10861889 w 11899497"/>
              <a:gd name="connsiteY996" fmla="*/ 5478197 h 6687912"/>
              <a:gd name="connsiteX997" fmla="*/ 10894151 w 11899497"/>
              <a:gd name="connsiteY997" fmla="*/ 5515572 h 6687912"/>
              <a:gd name="connsiteX998" fmla="*/ 10906543 w 11899497"/>
              <a:gd name="connsiteY998" fmla="*/ 5510960 h 6687912"/>
              <a:gd name="connsiteX999" fmla="*/ 10919569 w 11899497"/>
              <a:gd name="connsiteY999" fmla="*/ 5500471 h 6687912"/>
              <a:gd name="connsiteX1000" fmla="*/ 10957908 w 11899497"/>
              <a:gd name="connsiteY1000" fmla="*/ 5520064 h 6687912"/>
              <a:gd name="connsiteX1001" fmla="*/ 10976325 w 11899497"/>
              <a:gd name="connsiteY1001" fmla="*/ 5520264 h 6687912"/>
              <a:gd name="connsiteX1002" fmla="*/ 10988718 w 11899497"/>
              <a:gd name="connsiteY1002" fmla="*/ 5515653 h 6687912"/>
              <a:gd name="connsiteX1003" fmla="*/ 10994400 w 11899497"/>
              <a:gd name="connsiteY1003" fmla="*/ 5534702 h 6687912"/>
              <a:gd name="connsiteX1004" fmla="*/ 10982154 w 11899497"/>
              <a:gd name="connsiteY1004" fmla="*/ 5543491 h 6687912"/>
              <a:gd name="connsiteX1005" fmla="*/ 10940652 w 11899497"/>
              <a:gd name="connsiteY1005" fmla="*/ 5553291 h 6687912"/>
              <a:gd name="connsiteX1006" fmla="*/ 11050092 w 11899497"/>
              <a:gd name="connsiteY1006" fmla="*/ 5547838 h 6687912"/>
              <a:gd name="connsiteX1007" fmla="*/ 11024724 w 11899497"/>
              <a:gd name="connsiteY1007" fmla="*/ 5540347 h 6687912"/>
              <a:gd name="connsiteX1008" fmla="*/ 11004947 w 11899497"/>
              <a:gd name="connsiteY1008" fmla="*/ 5525133 h 6687912"/>
              <a:gd name="connsiteX1009" fmla="*/ 11027886 w 11899497"/>
              <a:gd name="connsiteY1009" fmla="*/ 5510954 h 6687912"/>
              <a:gd name="connsiteX1010" fmla="*/ 11164340 w 11899497"/>
              <a:gd name="connsiteY1010" fmla="*/ 5536363 h 6687912"/>
              <a:gd name="connsiteX1011" fmla="*/ 11195483 w 11899497"/>
              <a:gd name="connsiteY1011" fmla="*/ 5589674 h 6687912"/>
              <a:gd name="connsiteX1012" fmla="*/ 11160297 w 11899497"/>
              <a:gd name="connsiteY1012" fmla="*/ 5612643 h 6687912"/>
              <a:gd name="connsiteX1013" fmla="*/ 11146348 w 11899497"/>
              <a:gd name="connsiteY1013" fmla="*/ 5620656 h 6687912"/>
              <a:gd name="connsiteX1014" fmla="*/ 11087642 w 11899497"/>
              <a:gd name="connsiteY1014" fmla="*/ 5641092 h 6687912"/>
              <a:gd name="connsiteX1015" fmla="*/ 11026849 w 11899497"/>
              <a:gd name="connsiteY1015" fmla="*/ 5625618 h 6687912"/>
              <a:gd name="connsiteX1016" fmla="*/ 11010278 w 11899497"/>
              <a:gd name="connsiteY1016" fmla="*/ 5630376 h 6687912"/>
              <a:gd name="connsiteX1017" fmla="*/ 11027286 w 11899497"/>
              <a:gd name="connsiteY1017" fmla="*/ 5638155 h 6687912"/>
              <a:gd name="connsiteX1018" fmla="*/ 11036713 w 11899497"/>
              <a:gd name="connsiteY1018" fmla="*/ 5644523 h 6687912"/>
              <a:gd name="connsiteX1019" fmla="*/ 11033233 w 11899497"/>
              <a:gd name="connsiteY1019" fmla="*/ 5648721 h 6687912"/>
              <a:gd name="connsiteX1020" fmla="*/ 11037491 w 11899497"/>
              <a:gd name="connsiteY1020" fmla="*/ 5649755 h 6687912"/>
              <a:gd name="connsiteX1021" fmla="*/ 11044039 w 11899497"/>
              <a:gd name="connsiteY1021" fmla="*/ 5662942 h 6687912"/>
              <a:gd name="connsiteX1022" fmla="*/ 11057089 w 11899497"/>
              <a:gd name="connsiteY1022" fmla="*/ 5665362 h 6687912"/>
              <a:gd name="connsiteX1023" fmla="*/ 11105044 w 11899497"/>
              <a:gd name="connsiteY1023" fmla="*/ 5650365 h 6687912"/>
              <a:gd name="connsiteX1024" fmla="*/ 11141518 w 11899497"/>
              <a:gd name="connsiteY1024" fmla="*/ 5652453 h 6687912"/>
              <a:gd name="connsiteX1025" fmla="*/ 11152325 w 11899497"/>
              <a:gd name="connsiteY1025" fmla="*/ 5680936 h 6687912"/>
              <a:gd name="connsiteX1026" fmla="*/ 11147300 w 11899497"/>
              <a:gd name="connsiteY1026" fmla="*/ 5694024 h 6687912"/>
              <a:gd name="connsiteX1027" fmla="*/ 11127092 w 11899497"/>
              <a:gd name="connsiteY1027" fmla="*/ 5738566 h 6687912"/>
              <a:gd name="connsiteX1028" fmla="*/ 11012714 w 11899497"/>
              <a:gd name="connsiteY1028" fmla="*/ 5750598 h 6687912"/>
              <a:gd name="connsiteX1029" fmla="*/ 10982763 w 11899497"/>
              <a:gd name="connsiteY1029" fmla="*/ 5749719 h 6687912"/>
              <a:gd name="connsiteX1030" fmla="*/ 10973719 w 11899497"/>
              <a:gd name="connsiteY1030" fmla="*/ 5752089 h 6687912"/>
              <a:gd name="connsiteX1031" fmla="*/ 10979548 w 11899497"/>
              <a:gd name="connsiteY1031" fmla="*/ 5760498 h 6687912"/>
              <a:gd name="connsiteX1032" fmla="*/ 10963655 w 11899497"/>
              <a:gd name="connsiteY1032" fmla="*/ 5781756 h 6687912"/>
              <a:gd name="connsiteX1033" fmla="*/ 10958210 w 11899497"/>
              <a:gd name="connsiteY1033" fmla="*/ 5793658 h 6687912"/>
              <a:gd name="connsiteX1034" fmla="*/ 10949655 w 11899497"/>
              <a:gd name="connsiteY1034" fmla="*/ 5812360 h 6687912"/>
              <a:gd name="connsiteX1035" fmla="*/ 10945974 w 11899497"/>
              <a:gd name="connsiteY1035" fmla="*/ 5814421 h 6687912"/>
              <a:gd name="connsiteX1036" fmla="*/ 10948273 w 11899497"/>
              <a:gd name="connsiteY1036" fmla="*/ 5814394 h 6687912"/>
              <a:gd name="connsiteX1037" fmla="*/ 10980993 w 11899497"/>
              <a:gd name="connsiteY1037" fmla="*/ 5809619 h 6687912"/>
              <a:gd name="connsiteX1038" fmla="*/ 10987480 w 11899497"/>
              <a:gd name="connsiteY1038" fmla="*/ 5808227 h 6687912"/>
              <a:gd name="connsiteX1039" fmla="*/ 11017576 w 11899497"/>
              <a:gd name="connsiteY1039" fmla="*/ 5819515 h 6687912"/>
              <a:gd name="connsiteX1040" fmla="*/ 10995795 w 11899497"/>
              <a:gd name="connsiteY1040" fmla="*/ 5844555 h 6687912"/>
              <a:gd name="connsiteX1041" fmla="*/ 10947805 w 11899497"/>
              <a:gd name="connsiteY1041" fmla="*/ 5856949 h 6687912"/>
              <a:gd name="connsiteX1042" fmla="*/ 10834893 w 11899497"/>
              <a:gd name="connsiteY1042" fmla="*/ 5880674 h 6687912"/>
              <a:gd name="connsiteX1043" fmla="*/ 10809188 w 11899497"/>
              <a:gd name="connsiteY1043" fmla="*/ 5904466 h 6687912"/>
              <a:gd name="connsiteX1044" fmla="*/ 10800530 w 11899497"/>
              <a:gd name="connsiteY1044" fmla="*/ 5937131 h 6687912"/>
              <a:gd name="connsiteX1045" fmla="*/ 10786486 w 11899497"/>
              <a:gd name="connsiteY1045" fmla="*/ 5956854 h 6687912"/>
              <a:gd name="connsiteX1046" fmla="*/ 10770761 w 11899497"/>
              <a:gd name="connsiteY1046" fmla="*/ 5949266 h 6687912"/>
              <a:gd name="connsiteX1047" fmla="*/ 10760170 w 11899497"/>
              <a:gd name="connsiteY1047" fmla="*/ 5936400 h 6687912"/>
              <a:gd name="connsiteX1048" fmla="*/ 10760242 w 11899497"/>
              <a:gd name="connsiteY1048" fmla="*/ 5941607 h 6687912"/>
              <a:gd name="connsiteX1049" fmla="*/ 10760480 w 11899497"/>
              <a:gd name="connsiteY1049" fmla="*/ 5963181 h 6687912"/>
              <a:gd name="connsiteX1050" fmla="*/ 10757039 w 11899497"/>
              <a:gd name="connsiteY1050" fmla="*/ 5970226 h 6687912"/>
              <a:gd name="connsiteX1051" fmla="*/ 10759670 w 11899497"/>
              <a:gd name="connsiteY1051" fmla="*/ 5980407 h 6687912"/>
              <a:gd name="connsiteX1052" fmla="*/ 10727558 w 11899497"/>
              <a:gd name="connsiteY1052" fmla="*/ 6031638 h 6687912"/>
              <a:gd name="connsiteX1053" fmla="*/ 10723320 w 11899497"/>
              <a:gd name="connsiteY1053" fmla="*/ 6033913 h 6687912"/>
              <a:gd name="connsiteX1054" fmla="*/ 10722371 w 11899497"/>
              <a:gd name="connsiteY1054" fmla="*/ 6038300 h 6687912"/>
              <a:gd name="connsiteX1055" fmla="*/ 10712197 w 11899497"/>
              <a:gd name="connsiteY1055" fmla="*/ 6043814 h 6687912"/>
              <a:gd name="connsiteX1056" fmla="*/ 10674800 w 11899497"/>
              <a:gd name="connsiteY1056" fmla="*/ 6069073 h 6687912"/>
              <a:gd name="connsiteX1057" fmla="*/ 10668347 w 11899497"/>
              <a:gd name="connsiteY1057" fmla="*/ 6073069 h 6687912"/>
              <a:gd name="connsiteX1058" fmla="*/ 10577683 w 11899497"/>
              <a:gd name="connsiteY1058" fmla="*/ 6105591 h 6687912"/>
              <a:gd name="connsiteX1059" fmla="*/ 10555614 w 11899497"/>
              <a:gd name="connsiteY1059" fmla="*/ 6109809 h 6687912"/>
              <a:gd name="connsiteX1060" fmla="*/ 10492009 w 11899497"/>
              <a:gd name="connsiteY1060" fmla="*/ 6122424 h 6687912"/>
              <a:gd name="connsiteX1061" fmla="*/ 10487427 w 11899497"/>
              <a:gd name="connsiteY1061" fmla="*/ 6124022 h 6687912"/>
              <a:gd name="connsiteX1062" fmla="*/ 10472238 w 11899497"/>
              <a:gd name="connsiteY1062" fmla="*/ 6145557 h 6687912"/>
              <a:gd name="connsiteX1063" fmla="*/ 10496352 w 11899497"/>
              <a:gd name="connsiteY1063" fmla="*/ 6146196 h 6687912"/>
              <a:gd name="connsiteX1064" fmla="*/ 10433572 w 11899497"/>
              <a:gd name="connsiteY1064" fmla="*/ 6171068 h 6687912"/>
              <a:gd name="connsiteX1065" fmla="*/ 10430409 w 11899497"/>
              <a:gd name="connsiteY1065" fmla="*/ 6185774 h 6687912"/>
              <a:gd name="connsiteX1066" fmla="*/ 10395903 w 11899497"/>
              <a:gd name="connsiteY1066" fmla="*/ 6231819 h 6687912"/>
              <a:gd name="connsiteX1067" fmla="*/ 10202483 w 11899497"/>
              <a:gd name="connsiteY1067" fmla="*/ 6269701 h 6687912"/>
              <a:gd name="connsiteX1068" fmla="*/ 10168670 w 11899497"/>
              <a:gd name="connsiteY1068" fmla="*/ 6271806 h 6687912"/>
              <a:gd name="connsiteX1069" fmla="*/ 10148635 w 11899497"/>
              <a:gd name="connsiteY1069" fmla="*/ 6274212 h 6687912"/>
              <a:gd name="connsiteX1070" fmla="*/ 10116725 w 11899497"/>
              <a:gd name="connsiteY1070" fmla="*/ 6289711 h 6687912"/>
              <a:gd name="connsiteX1071" fmla="*/ 10072687 w 11899497"/>
              <a:gd name="connsiteY1071" fmla="*/ 6305710 h 6687912"/>
              <a:gd name="connsiteX1072" fmla="*/ 10025993 w 11899497"/>
              <a:gd name="connsiteY1072" fmla="*/ 6316768 h 6687912"/>
              <a:gd name="connsiteX1073" fmla="*/ 9974246 w 11899497"/>
              <a:gd name="connsiteY1073" fmla="*/ 6331071 h 6687912"/>
              <a:gd name="connsiteX1074" fmla="*/ 9978228 w 11899497"/>
              <a:gd name="connsiteY1074" fmla="*/ 6336653 h 6687912"/>
              <a:gd name="connsiteX1075" fmla="*/ 9993953 w 11899497"/>
              <a:gd name="connsiteY1075" fmla="*/ 6344240 h 6687912"/>
              <a:gd name="connsiteX1076" fmla="*/ 10079483 w 11899497"/>
              <a:gd name="connsiteY1076" fmla="*/ 6316998 h 6687912"/>
              <a:gd name="connsiteX1077" fmla="*/ 10143269 w 11899497"/>
              <a:gd name="connsiteY1077" fmla="*/ 6317397 h 6687912"/>
              <a:gd name="connsiteX1078" fmla="*/ 10175786 w 11899497"/>
              <a:gd name="connsiteY1078" fmla="*/ 6315635 h 6687912"/>
              <a:gd name="connsiteX1079" fmla="*/ 10301498 w 11899497"/>
              <a:gd name="connsiteY1079" fmla="*/ 6276109 h 6687912"/>
              <a:gd name="connsiteX1080" fmla="*/ 10335369 w 11899497"/>
              <a:gd name="connsiteY1080" fmla="*/ 6278233 h 6687912"/>
              <a:gd name="connsiteX1081" fmla="*/ 10285175 w 11899497"/>
              <a:gd name="connsiteY1081" fmla="*/ 6319294 h 6687912"/>
              <a:gd name="connsiteX1082" fmla="*/ 10202464 w 11899497"/>
              <a:gd name="connsiteY1082" fmla="*/ 6362118 h 6687912"/>
              <a:gd name="connsiteX1083" fmla="*/ 10141461 w 11899497"/>
              <a:gd name="connsiteY1083" fmla="*/ 6374696 h 6687912"/>
              <a:gd name="connsiteX1084" fmla="*/ 10050472 w 11899497"/>
              <a:gd name="connsiteY1084" fmla="*/ 6383792 h 6687912"/>
              <a:gd name="connsiteX1085" fmla="*/ 10038778 w 11899497"/>
              <a:gd name="connsiteY1085" fmla="*/ 6385260 h 6687912"/>
              <a:gd name="connsiteX1086" fmla="*/ 9981590 w 11899497"/>
              <a:gd name="connsiteY1086" fmla="*/ 6391275 h 6687912"/>
              <a:gd name="connsiteX1087" fmla="*/ 9919123 w 11899497"/>
              <a:gd name="connsiteY1087" fmla="*/ 6392158 h 6687912"/>
              <a:gd name="connsiteX1088" fmla="*/ 9911386 w 11899497"/>
              <a:gd name="connsiteY1088" fmla="*/ 6397474 h 6687912"/>
              <a:gd name="connsiteX1089" fmla="*/ 9894415 w 11899497"/>
              <a:gd name="connsiteY1089" fmla="*/ 6393808 h 6687912"/>
              <a:gd name="connsiteX1090" fmla="*/ 9877261 w 11899497"/>
              <a:gd name="connsiteY1090" fmla="*/ 6377130 h 6687912"/>
              <a:gd name="connsiteX1091" fmla="*/ 9825170 w 11899497"/>
              <a:gd name="connsiteY1091" fmla="*/ 6375264 h 6687912"/>
              <a:gd name="connsiteX1092" fmla="*/ 9810945 w 11899497"/>
              <a:gd name="connsiteY1092" fmla="*/ 6381974 h 6687912"/>
              <a:gd name="connsiteX1093" fmla="*/ 9781104 w 11899497"/>
              <a:gd name="connsiteY1093" fmla="*/ 6388904 h 6687912"/>
              <a:gd name="connsiteX1094" fmla="*/ 9749834 w 11899497"/>
              <a:gd name="connsiteY1094" fmla="*/ 6386744 h 6687912"/>
              <a:gd name="connsiteX1095" fmla="*/ 9726734 w 11899497"/>
              <a:gd name="connsiteY1095" fmla="*/ 6410500 h 6687912"/>
              <a:gd name="connsiteX1096" fmla="*/ 9712508 w 11899497"/>
              <a:gd name="connsiteY1096" fmla="*/ 6417210 h 6687912"/>
              <a:gd name="connsiteX1097" fmla="*/ 9669581 w 11899497"/>
              <a:gd name="connsiteY1097" fmla="*/ 6419119 h 6687912"/>
              <a:gd name="connsiteX1098" fmla="*/ 9659026 w 11899497"/>
              <a:gd name="connsiteY1098" fmla="*/ 6408855 h 6687912"/>
              <a:gd name="connsiteX1099" fmla="*/ 9649247 w 11899497"/>
              <a:gd name="connsiteY1099" fmla="*/ 6360831 h 6687912"/>
              <a:gd name="connsiteX1100" fmla="*/ 9638548 w 11899497"/>
              <a:gd name="connsiteY1100" fmla="*/ 6340156 h 6687912"/>
              <a:gd name="connsiteX1101" fmla="*/ 9620437 w 11899497"/>
              <a:gd name="connsiteY1101" fmla="*/ 6348222 h 6687912"/>
              <a:gd name="connsiteX1102" fmla="*/ 9594481 w 11899497"/>
              <a:gd name="connsiteY1102" fmla="*/ 6353797 h 6687912"/>
              <a:gd name="connsiteX1103" fmla="*/ 9482562 w 11899497"/>
              <a:gd name="connsiteY1103" fmla="*/ 6355379 h 6687912"/>
              <a:gd name="connsiteX1104" fmla="*/ 9435748 w 11899497"/>
              <a:gd name="connsiteY1104" fmla="*/ 6358646 h 6687912"/>
              <a:gd name="connsiteX1105" fmla="*/ 9374493 w 11899497"/>
              <a:gd name="connsiteY1105" fmla="*/ 6353004 h 6687912"/>
              <a:gd name="connsiteX1106" fmla="*/ 9293699 w 11899497"/>
              <a:gd name="connsiteY1106" fmla="*/ 6346336 h 6687912"/>
              <a:gd name="connsiteX1107" fmla="*/ 9255977 w 11899497"/>
              <a:gd name="connsiteY1107" fmla="*/ 6348173 h 6687912"/>
              <a:gd name="connsiteX1108" fmla="*/ 9111432 w 11899497"/>
              <a:gd name="connsiteY1108" fmla="*/ 6343707 h 6687912"/>
              <a:gd name="connsiteX1109" fmla="*/ 9101057 w 11899497"/>
              <a:gd name="connsiteY1109" fmla="*/ 6346459 h 6687912"/>
              <a:gd name="connsiteX1110" fmla="*/ 9068758 w 11899497"/>
              <a:gd name="connsiteY1110" fmla="*/ 6363836 h 6687912"/>
              <a:gd name="connsiteX1111" fmla="*/ 8981799 w 11899497"/>
              <a:gd name="connsiteY1111" fmla="*/ 6381988 h 6687912"/>
              <a:gd name="connsiteX1112" fmla="*/ 8938837 w 11899497"/>
              <a:gd name="connsiteY1112" fmla="*/ 6381294 h 6687912"/>
              <a:gd name="connsiteX1113" fmla="*/ 8921936 w 11899497"/>
              <a:gd name="connsiteY1113" fmla="*/ 6382834 h 6687912"/>
              <a:gd name="connsiteX1114" fmla="*/ 8865922 w 11899497"/>
              <a:gd name="connsiteY1114" fmla="*/ 6379722 h 6687912"/>
              <a:gd name="connsiteX1115" fmla="*/ 8855439 w 11899497"/>
              <a:gd name="connsiteY1115" fmla="*/ 6374664 h 6687912"/>
              <a:gd name="connsiteX1116" fmla="*/ 8849022 w 11899497"/>
              <a:gd name="connsiteY1116" fmla="*/ 6381263 h 6687912"/>
              <a:gd name="connsiteX1117" fmla="*/ 8831163 w 11899497"/>
              <a:gd name="connsiteY1117" fmla="*/ 6407548 h 6687912"/>
              <a:gd name="connsiteX1118" fmla="*/ 8774373 w 11899497"/>
              <a:gd name="connsiteY1118" fmla="*/ 6442194 h 6687912"/>
              <a:gd name="connsiteX1119" fmla="*/ 8739252 w 11899497"/>
              <a:gd name="connsiteY1119" fmla="*/ 6443994 h 6687912"/>
              <a:gd name="connsiteX1120" fmla="*/ 8691083 w 11899497"/>
              <a:gd name="connsiteY1120" fmla="*/ 6443372 h 6687912"/>
              <a:gd name="connsiteX1121" fmla="*/ 8666267 w 11899497"/>
              <a:gd name="connsiteY1121" fmla="*/ 6437215 h 6687912"/>
              <a:gd name="connsiteX1122" fmla="*/ 8641631 w 11899497"/>
              <a:gd name="connsiteY1122" fmla="*/ 6444072 h 6687912"/>
              <a:gd name="connsiteX1123" fmla="*/ 8611681 w 11899497"/>
              <a:gd name="connsiteY1123" fmla="*/ 6443194 h 6687912"/>
              <a:gd name="connsiteX1124" fmla="*/ 8609078 w 11899497"/>
              <a:gd name="connsiteY1124" fmla="*/ 6443231 h 6687912"/>
              <a:gd name="connsiteX1125" fmla="*/ 8585806 w 11899497"/>
              <a:gd name="connsiteY1125" fmla="*/ 6441302 h 6687912"/>
              <a:gd name="connsiteX1126" fmla="*/ 8576277 w 11899497"/>
              <a:gd name="connsiteY1126" fmla="*/ 6437184 h 6687912"/>
              <a:gd name="connsiteX1127" fmla="*/ 8555662 w 11899497"/>
              <a:gd name="connsiteY1127" fmla="*/ 6442555 h 6687912"/>
              <a:gd name="connsiteX1128" fmla="*/ 8486312 w 11899497"/>
              <a:gd name="connsiteY1128" fmla="*/ 6445795 h 6687912"/>
              <a:gd name="connsiteX1129" fmla="*/ 8483811 w 11899497"/>
              <a:gd name="connsiteY1129" fmla="*/ 6446975 h 6687912"/>
              <a:gd name="connsiteX1130" fmla="*/ 8476445 w 11899497"/>
              <a:gd name="connsiteY1130" fmla="*/ 6452917 h 6687912"/>
              <a:gd name="connsiteX1131" fmla="*/ 8451881 w 11899497"/>
              <a:gd name="connsiteY1131" fmla="*/ 6464979 h 6687912"/>
              <a:gd name="connsiteX1132" fmla="*/ 8444004 w 11899497"/>
              <a:gd name="connsiteY1132" fmla="*/ 6465628 h 6687912"/>
              <a:gd name="connsiteX1133" fmla="*/ 8397357 w 11899497"/>
              <a:gd name="connsiteY1133" fmla="*/ 6478649 h 6687912"/>
              <a:gd name="connsiteX1134" fmla="*/ 8292534 w 11899497"/>
              <a:gd name="connsiteY1134" fmla="*/ 6489628 h 6687912"/>
              <a:gd name="connsiteX1135" fmla="*/ 8288964 w 11899497"/>
              <a:gd name="connsiteY1135" fmla="*/ 6495285 h 6687912"/>
              <a:gd name="connsiteX1136" fmla="*/ 8283305 w 11899497"/>
              <a:gd name="connsiteY1136" fmla="*/ 6491716 h 6687912"/>
              <a:gd name="connsiteX1137" fmla="*/ 8264850 w 11899497"/>
              <a:gd name="connsiteY1137" fmla="*/ 6495891 h 6687912"/>
              <a:gd name="connsiteX1138" fmla="*/ 8268418 w 11899497"/>
              <a:gd name="connsiteY1138" fmla="*/ 6490234 h 6687912"/>
              <a:gd name="connsiteX1139" fmla="*/ 8270328 w 11899497"/>
              <a:gd name="connsiteY1139" fmla="*/ 6487988 h 6687912"/>
              <a:gd name="connsiteX1140" fmla="*/ 8277646 w 11899497"/>
              <a:gd name="connsiteY1140" fmla="*/ 6488146 h 6687912"/>
              <a:gd name="connsiteX1141" fmla="*/ 8274691 w 11899497"/>
              <a:gd name="connsiteY1141" fmla="*/ 6486823 h 6687912"/>
              <a:gd name="connsiteX1142" fmla="*/ 8270971 w 11899497"/>
              <a:gd name="connsiteY1142" fmla="*/ 6487231 h 6687912"/>
              <a:gd name="connsiteX1143" fmla="*/ 8270328 w 11899497"/>
              <a:gd name="connsiteY1143" fmla="*/ 6487988 h 6687912"/>
              <a:gd name="connsiteX1144" fmla="*/ 8265089 w 11899497"/>
              <a:gd name="connsiteY1144" fmla="*/ 6487875 h 6687912"/>
              <a:gd name="connsiteX1145" fmla="*/ 8262227 w 11899497"/>
              <a:gd name="connsiteY1145" fmla="*/ 6488190 h 6687912"/>
              <a:gd name="connsiteX1146" fmla="*/ 8225045 w 11899497"/>
              <a:gd name="connsiteY1146" fmla="*/ 6497390 h 6687912"/>
              <a:gd name="connsiteX1147" fmla="*/ 8172486 w 11899497"/>
              <a:gd name="connsiteY1147" fmla="*/ 6503061 h 6687912"/>
              <a:gd name="connsiteX1148" fmla="*/ 8094533 w 11899497"/>
              <a:gd name="connsiteY1148" fmla="*/ 6489929 h 6687912"/>
              <a:gd name="connsiteX1149" fmla="*/ 8043313 w 11899497"/>
              <a:gd name="connsiteY1149" fmla="*/ 6469778 h 6687912"/>
              <a:gd name="connsiteX1150" fmla="*/ 8070133 w 11899497"/>
              <a:gd name="connsiteY1150" fmla="*/ 6459269 h 6687912"/>
              <a:gd name="connsiteX1151" fmla="*/ 8181977 w 11899497"/>
              <a:gd name="connsiteY1151" fmla="*/ 6458576 h 6687912"/>
              <a:gd name="connsiteX1152" fmla="*/ 8208710 w 11899497"/>
              <a:gd name="connsiteY1152" fmla="*/ 6451560 h 6687912"/>
              <a:gd name="connsiteX1153" fmla="*/ 8210554 w 11899497"/>
              <a:gd name="connsiteY1153" fmla="*/ 6449105 h 6687912"/>
              <a:gd name="connsiteX1154" fmla="*/ 8171848 w 11899497"/>
              <a:gd name="connsiteY1154" fmla="*/ 6452019 h 6687912"/>
              <a:gd name="connsiteX1155" fmla="*/ 8133602 w 11899497"/>
              <a:gd name="connsiteY1155" fmla="*/ 6451096 h 6687912"/>
              <a:gd name="connsiteX1156" fmla="*/ 8115161 w 11899497"/>
              <a:gd name="connsiteY1156" fmla="*/ 6437741 h 6687912"/>
              <a:gd name="connsiteX1157" fmla="*/ 8077190 w 11899497"/>
              <a:gd name="connsiteY1157" fmla="*/ 6444357 h 6687912"/>
              <a:gd name="connsiteX1158" fmla="*/ 7920705 w 11899497"/>
              <a:gd name="connsiteY1158" fmla="*/ 6488918 h 6687912"/>
              <a:gd name="connsiteX1159" fmla="*/ 7792633 w 11899497"/>
              <a:gd name="connsiteY1159" fmla="*/ 6512561 h 6687912"/>
              <a:gd name="connsiteX1160" fmla="*/ 7671844 w 11899497"/>
              <a:gd name="connsiteY1160" fmla="*/ 6533059 h 6687912"/>
              <a:gd name="connsiteX1161" fmla="*/ 7662821 w 11899497"/>
              <a:gd name="connsiteY1161" fmla="*/ 6535515 h 6687912"/>
              <a:gd name="connsiteX1162" fmla="*/ 7596257 w 11899497"/>
              <a:gd name="connsiteY1162" fmla="*/ 6571475 h 6687912"/>
              <a:gd name="connsiteX1163" fmla="*/ 7542784 w 11899497"/>
              <a:gd name="connsiteY1163" fmla="*/ 6574413 h 6687912"/>
              <a:gd name="connsiteX1164" fmla="*/ 7522610 w 11899497"/>
              <a:gd name="connsiteY1164" fmla="*/ 6564403 h 6687912"/>
              <a:gd name="connsiteX1165" fmla="*/ 7474322 w 11899497"/>
              <a:gd name="connsiteY1165" fmla="*/ 6559339 h 6687912"/>
              <a:gd name="connsiteX1166" fmla="*/ 7470485 w 11899497"/>
              <a:gd name="connsiteY1166" fmla="*/ 6553793 h 6687912"/>
              <a:gd name="connsiteX1167" fmla="*/ 7454148 w 11899497"/>
              <a:gd name="connsiteY1167" fmla="*/ 6549329 h 6687912"/>
              <a:gd name="connsiteX1168" fmla="*/ 7427382 w 11899497"/>
              <a:gd name="connsiteY1168" fmla="*/ 6540727 h 6687912"/>
              <a:gd name="connsiteX1169" fmla="*/ 7397793 w 11899497"/>
              <a:gd name="connsiteY1169" fmla="*/ 6518941 h 6687912"/>
              <a:gd name="connsiteX1170" fmla="*/ 7342550 w 11899497"/>
              <a:gd name="connsiteY1170" fmla="*/ 6511119 h 6687912"/>
              <a:gd name="connsiteX1171" fmla="*/ 7323096 w 11899497"/>
              <a:gd name="connsiteY1171" fmla="*/ 6509440 h 6687912"/>
              <a:gd name="connsiteX1172" fmla="*/ 7241446 w 11899497"/>
              <a:gd name="connsiteY1172" fmla="*/ 6497184 h 6687912"/>
              <a:gd name="connsiteX1173" fmla="*/ 7164980 w 11899497"/>
              <a:gd name="connsiteY1173" fmla="*/ 6476923 h 6687912"/>
              <a:gd name="connsiteX1174" fmla="*/ 7152481 w 11899497"/>
              <a:gd name="connsiteY1174" fmla="*/ 6478004 h 6687912"/>
              <a:gd name="connsiteX1175" fmla="*/ 7134734 w 11899497"/>
              <a:gd name="connsiteY1175" fmla="*/ 6466944 h 6687912"/>
              <a:gd name="connsiteX1176" fmla="*/ 7132934 w 11899497"/>
              <a:gd name="connsiteY1176" fmla="*/ 6446118 h 6687912"/>
              <a:gd name="connsiteX1177" fmla="*/ 7127059 w 11899497"/>
              <a:gd name="connsiteY1177" fmla="*/ 6455856 h 6687912"/>
              <a:gd name="connsiteX1178" fmla="*/ 7105241 w 11899497"/>
              <a:gd name="connsiteY1178" fmla="*/ 6475366 h 6687912"/>
              <a:gd name="connsiteX1179" fmla="*/ 7101310 w 11899497"/>
              <a:gd name="connsiteY1179" fmla="*/ 6439613 h 6687912"/>
              <a:gd name="connsiteX1180" fmla="*/ 7126274 w 11899497"/>
              <a:gd name="connsiteY1180" fmla="*/ 6427387 h 6687912"/>
              <a:gd name="connsiteX1181" fmla="*/ 7143957 w 11899497"/>
              <a:gd name="connsiteY1181" fmla="*/ 6418308 h 6687912"/>
              <a:gd name="connsiteX1182" fmla="*/ 7132444 w 11899497"/>
              <a:gd name="connsiteY1182" fmla="*/ 6401675 h 6687912"/>
              <a:gd name="connsiteX1183" fmla="*/ 7119225 w 11899497"/>
              <a:gd name="connsiteY1183" fmla="*/ 6394422 h 6687912"/>
              <a:gd name="connsiteX1184" fmla="*/ 7132380 w 11899497"/>
              <a:gd name="connsiteY1184" fmla="*/ 6381537 h 6687912"/>
              <a:gd name="connsiteX1185" fmla="*/ 7208232 w 11899497"/>
              <a:gd name="connsiteY1185" fmla="*/ 6317077 h 6687912"/>
              <a:gd name="connsiteX1186" fmla="*/ 7106865 w 11899497"/>
              <a:gd name="connsiteY1186" fmla="*/ 6329183 h 6687912"/>
              <a:gd name="connsiteX1187" fmla="*/ 7084230 w 11899497"/>
              <a:gd name="connsiteY1187" fmla="*/ 6310154 h 6687912"/>
              <a:gd name="connsiteX1188" fmla="*/ 7102899 w 11899497"/>
              <a:gd name="connsiteY1188" fmla="*/ 6283363 h 6687912"/>
              <a:gd name="connsiteX1189" fmla="*/ 7160772 w 11899497"/>
              <a:gd name="connsiteY1189" fmla="*/ 6243957 h 6687912"/>
              <a:gd name="connsiteX1190" fmla="*/ 7250203 w 11899497"/>
              <a:gd name="connsiteY1190" fmla="*/ 6190916 h 6687912"/>
              <a:gd name="connsiteX1191" fmla="*/ 7268215 w 11899497"/>
              <a:gd name="connsiteY1191" fmla="*/ 6175931 h 6687912"/>
              <a:gd name="connsiteX1192" fmla="*/ 7344066 w 11899497"/>
              <a:gd name="connsiteY1192" fmla="*/ 6111472 h 6687912"/>
              <a:gd name="connsiteX1193" fmla="*/ 7444454 w 11899497"/>
              <a:gd name="connsiteY1193" fmla="*/ 6063779 h 6687912"/>
              <a:gd name="connsiteX1194" fmla="*/ 7523114 w 11899497"/>
              <a:gd name="connsiteY1194" fmla="*/ 6019308 h 6687912"/>
              <a:gd name="connsiteX1195" fmla="*/ 7512115 w 11899497"/>
              <a:gd name="connsiteY1195" fmla="*/ 6024044 h 6687912"/>
              <a:gd name="connsiteX1196" fmla="*/ 7480359 w 11899497"/>
              <a:gd name="connsiteY1196" fmla="*/ 6042921 h 6687912"/>
              <a:gd name="connsiteX1197" fmla="*/ 7410828 w 11899497"/>
              <a:gd name="connsiteY1197" fmla="*/ 6048535 h 6687912"/>
              <a:gd name="connsiteX1198" fmla="*/ 7363362 w 11899497"/>
              <a:gd name="connsiteY1198" fmla="*/ 6084557 h 6687912"/>
              <a:gd name="connsiteX1199" fmla="*/ 7200434 w 11899497"/>
              <a:gd name="connsiteY1199" fmla="*/ 6146696 h 6687912"/>
              <a:gd name="connsiteX1200" fmla="*/ 7093058 w 11899497"/>
              <a:gd name="connsiteY1200" fmla="*/ 6186155 h 6687912"/>
              <a:gd name="connsiteX1201" fmla="*/ 7102679 w 11899497"/>
              <a:gd name="connsiteY1201" fmla="*/ 6183979 h 6687912"/>
              <a:gd name="connsiteX1202" fmla="*/ 7118201 w 11899497"/>
              <a:gd name="connsiteY1202" fmla="*/ 6185525 h 6687912"/>
              <a:gd name="connsiteX1203" fmla="*/ 7104859 w 11899497"/>
              <a:gd name="connsiteY1203" fmla="*/ 6193599 h 6687912"/>
              <a:gd name="connsiteX1204" fmla="*/ 7107039 w 11899497"/>
              <a:gd name="connsiteY1204" fmla="*/ 6203221 h 6687912"/>
              <a:gd name="connsiteX1205" fmla="*/ 7081895 w 11899497"/>
              <a:gd name="connsiteY1205" fmla="*/ 6203851 h 6687912"/>
              <a:gd name="connsiteX1206" fmla="*/ 7072275 w 11899497"/>
              <a:gd name="connsiteY1206" fmla="*/ 6206027 h 6687912"/>
              <a:gd name="connsiteX1207" fmla="*/ 7056752 w 11899497"/>
              <a:gd name="connsiteY1207" fmla="*/ 6204481 h 6687912"/>
              <a:gd name="connsiteX1208" fmla="*/ 7073814 w 11899497"/>
              <a:gd name="connsiteY1208" fmla="*/ 6190509 h 6687912"/>
              <a:gd name="connsiteX1209" fmla="*/ 7063554 w 11899497"/>
              <a:gd name="connsiteY1209" fmla="*/ 6167545 h 6687912"/>
              <a:gd name="connsiteX1210" fmla="*/ 7085269 w 11899497"/>
              <a:gd name="connsiteY1210" fmla="*/ 6157617 h 6687912"/>
              <a:gd name="connsiteX1211" fmla="*/ 7051319 w 11899497"/>
              <a:gd name="connsiteY1211" fmla="*/ 6171067 h 6687912"/>
              <a:gd name="connsiteX1212" fmla="*/ 7048156 w 11899497"/>
              <a:gd name="connsiteY1212" fmla="*/ 6185773 h 6687912"/>
              <a:gd name="connsiteX1213" fmla="*/ 7013650 w 11899497"/>
              <a:gd name="connsiteY1213" fmla="*/ 6231818 h 6687912"/>
              <a:gd name="connsiteX1214" fmla="*/ 6820231 w 11899497"/>
              <a:gd name="connsiteY1214" fmla="*/ 6269699 h 6687912"/>
              <a:gd name="connsiteX1215" fmla="*/ 6786418 w 11899497"/>
              <a:gd name="connsiteY1215" fmla="*/ 6271805 h 6687912"/>
              <a:gd name="connsiteX1216" fmla="*/ 6766382 w 11899497"/>
              <a:gd name="connsiteY1216" fmla="*/ 6274210 h 6687912"/>
              <a:gd name="connsiteX1217" fmla="*/ 6734472 w 11899497"/>
              <a:gd name="connsiteY1217" fmla="*/ 6289710 h 6687912"/>
              <a:gd name="connsiteX1218" fmla="*/ 6690434 w 11899497"/>
              <a:gd name="connsiteY1218" fmla="*/ 6305709 h 6687912"/>
              <a:gd name="connsiteX1219" fmla="*/ 6643740 w 11899497"/>
              <a:gd name="connsiteY1219" fmla="*/ 6316767 h 6687912"/>
              <a:gd name="connsiteX1220" fmla="*/ 6591994 w 11899497"/>
              <a:gd name="connsiteY1220" fmla="*/ 6331070 h 6687912"/>
              <a:gd name="connsiteX1221" fmla="*/ 6595975 w 11899497"/>
              <a:gd name="connsiteY1221" fmla="*/ 6336652 h 6687912"/>
              <a:gd name="connsiteX1222" fmla="*/ 6611701 w 11899497"/>
              <a:gd name="connsiteY1222" fmla="*/ 6344239 h 6687912"/>
              <a:gd name="connsiteX1223" fmla="*/ 6697232 w 11899497"/>
              <a:gd name="connsiteY1223" fmla="*/ 6316998 h 6687912"/>
              <a:gd name="connsiteX1224" fmla="*/ 6761017 w 11899497"/>
              <a:gd name="connsiteY1224" fmla="*/ 6317395 h 6687912"/>
              <a:gd name="connsiteX1225" fmla="*/ 6793534 w 11899497"/>
              <a:gd name="connsiteY1225" fmla="*/ 6315634 h 6687912"/>
              <a:gd name="connsiteX1226" fmla="*/ 6919244 w 11899497"/>
              <a:gd name="connsiteY1226" fmla="*/ 6276108 h 6687912"/>
              <a:gd name="connsiteX1227" fmla="*/ 6953117 w 11899497"/>
              <a:gd name="connsiteY1227" fmla="*/ 6278233 h 6687912"/>
              <a:gd name="connsiteX1228" fmla="*/ 6902923 w 11899497"/>
              <a:gd name="connsiteY1228" fmla="*/ 6319293 h 6687912"/>
              <a:gd name="connsiteX1229" fmla="*/ 6820211 w 11899497"/>
              <a:gd name="connsiteY1229" fmla="*/ 6362117 h 6687912"/>
              <a:gd name="connsiteX1230" fmla="*/ 6759209 w 11899497"/>
              <a:gd name="connsiteY1230" fmla="*/ 6374695 h 6687912"/>
              <a:gd name="connsiteX1231" fmla="*/ 6668219 w 11899497"/>
              <a:gd name="connsiteY1231" fmla="*/ 6383791 h 6687912"/>
              <a:gd name="connsiteX1232" fmla="*/ 6656524 w 11899497"/>
              <a:gd name="connsiteY1232" fmla="*/ 6385259 h 6687912"/>
              <a:gd name="connsiteX1233" fmla="*/ 6599336 w 11899497"/>
              <a:gd name="connsiteY1233" fmla="*/ 6391274 h 6687912"/>
              <a:gd name="connsiteX1234" fmla="*/ 6536870 w 11899497"/>
              <a:gd name="connsiteY1234" fmla="*/ 6392157 h 6687912"/>
              <a:gd name="connsiteX1235" fmla="*/ 6529134 w 11899497"/>
              <a:gd name="connsiteY1235" fmla="*/ 6397473 h 6687912"/>
              <a:gd name="connsiteX1236" fmla="*/ 6512161 w 11899497"/>
              <a:gd name="connsiteY1236" fmla="*/ 6393807 h 6687912"/>
              <a:gd name="connsiteX1237" fmla="*/ 6495009 w 11899497"/>
              <a:gd name="connsiteY1237" fmla="*/ 6377129 h 6687912"/>
              <a:gd name="connsiteX1238" fmla="*/ 6442918 w 11899497"/>
              <a:gd name="connsiteY1238" fmla="*/ 6375263 h 6687912"/>
              <a:gd name="connsiteX1239" fmla="*/ 6428691 w 11899497"/>
              <a:gd name="connsiteY1239" fmla="*/ 6381973 h 6687912"/>
              <a:gd name="connsiteX1240" fmla="*/ 6398851 w 11899497"/>
              <a:gd name="connsiteY1240" fmla="*/ 6388903 h 6687912"/>
              <a:gd name="connsiteX1241" fmla="*/ 6367581 w 11899497"/>
              <a:gd name="connsiteY1241" fmla="*/ 6386743 h 6687912"/>
              <a:gd name="connsiteX1242" fmla="*/ 6344480 w 11899497"/>
              <a:gd name="connsiteY1242" fmla="*/ 6410499 h 6687912"/>
              <a:gd name="connsiteX1243" fmla="*/ 6330257 w 11899497"/>
              <a:gd name="connsiteY1243" fmla="*/ 6417209 h 6687912"/>
              <a:gd name="connsiteX1244" fmla="*/ 6287329 w 11899497"/>
              <a:gd name="connsiteY1244" fmla="*/ 6419118 h 6687912"/>
              <a:gd name="connsiteX1245" fmla="*/ 6276773 w 11899497"/>
              <a:gd name="connsiteY1245" fmla="*/ 6408854 h 6687912"/>
              <a:gd name="connsiteX1246" fmla="*/ 6266995 w 11899497"/>
              <a:gd name="connsiteY1246" fmla="*/ 6360830 h 6687912"/>
              <a:gd name="connsiteX1247" fmla="*/ 6256296 w 11899497"/>
              <a:gd name="connsiteY1247" fmla="*/ 6340156 h 6687912"/>
              <a:gd name="connsiteX1248" fmla="*/ 6238184 w 11899497"/>
              <a:gd name="connsiteY1248" fmla="*/ 6348221 h 6687912"/>
              <a:gd name="connsiteX1249" fmla="*/ 6212229 w 11899497"/>
              <a:gd name="connsiteY1249" fmla="*/ 6353795 h 6687912"/>
              <a:gd name="connsiteX1250" fmla="*/ 6100311 w 11899497"/>
              <a:gd name="connsiteY1250" fmla="*/ 6355379 h 6687912"/>
              <a:gd name="connsiteX1251" fmla="*/ 6053496 w 11899497"/>
              <a:gd name="connsiteY1251" fmla="*/ 6358644 h 6687912"/>
              <a:gd name="connsiteX1252" fmla="*/ 5992241 w 11899497"/>
              <a:gd name="connsiteY1252" fmla="*/ 6353003 h 6687912"/>
              <a:gd name="connsiteX1253" fmla="*/ 5911447 w 11899497"/>
              <a:gd name="connsiteY1253" fmla="*/ 6346335 h 6687912"/>
              <a:gd name="connsiteX1254" fmla="*/ 5873724 w 11899497"/>
              <a:gd name="connsiteY1254" fmla="*/ 6348171 h 6687912"/>
              <a:gd name="connsiteX1255" fmla="*/ 5729181 w 11899497"/>
              <a:gd name="connsiteY1255" fmla="*/ 6343706 h 6687912"/>
              <a:gd name="connsiteX1256" fmla="*/ 5718806 w 11899497"/>
              <a:gd name="connsiteY1256" fmla="*/ 6346458 h 6687912"/>
              <a:gd name="connsiteX1257" fmla="*/ 5686506 w 11899497"/>
              <a:gd name="connsiteY1257" fmla="*/ 6363835 h 6687912"/>
              <a:gd name="connsiteX1258" fmla="*/ 5599548 w 11899497"/>
              <a:gd name="connsiteY1258" fmla="*/ 6381988 h 6687912"/>
              <a:gd name="connsiteX1259" fmla="*/ 5556584 w 11899497"/>
              <a:gd name="connsiteY1259" fmla="*/ 6381293 h 6687912"/>
              <a:gd name="connsiteX1260" fmla="*/ 5539684 w 11899497"/>
              <a:gd name="connsiteY1260" fmla="*/ 6382833 h 6687912"/>
              <a:gd name="connsiteX1261" fmla="*/ 5483671 w 11899497"/>
              <a:gd name="connsiteY1261" fmla="*/ 6379720 h 6687912"/>
              <a:gd name="connsiteX1262" fmla="*/ 5473188 w 11899497"/>
              <a:gd name="connsiteY1262" fmla="*/ 6374663 h 6687912"/>
              <a:gd name="connsiteX1263" fmla="*/ 5466771 w 11899497"/>
              <a:gd name="connsiteY1263" fmla="*/ 6381262 h 6687912"/>
              <a:gd name="connsiteX1264" fmla="*/ 5448912 w 11899497"/>
              <a:gd name="connsiteY1264" fmla="*/ 6407547 h 6687912"/>
              <a:gd name="connsiteX1265" fmla="*/ 5392119 w 11899497"/>
              <a:gd name="connsiteY1265" fmla="*/ 6442194 h 6687912"/>
              <a:gd name="connsiteX1266" fmla="*/ 5357000 w 11899497"/>
              <a:gd name="connsiteY1266" fmla="*/ 6443993 h 6687912"/>
              <a:gd name="connsiteX1267" fmla="*/ 5308833 w 11899497"/>
              <a:gd name="connsiteY1267" fmla="*/ 6443371 h 6687912"/>
              <a:gd name="connsiteX1268" fmla="*/ 5284014 w 11899497"/>
              <a:gd name="connsiteY1268" fmla="*/ 6437214 h 6687912"/>
              <a:gd name="connsiteX1269" fmla="*/ 5259379 w 11899497"/>
              <a:gd name="connsiteY1269" fmla="*/ 6444071 h 6687912"/>
              <a:gd name="connsiteX1270" fmla="*/ 5229430 w 11899497"/>
              <a:gd name="connsiteY1270" fmla="*/ 6443194 h 6687912"/>
              <a:gd name="connsiteX1271" fmla="*/ 5226826 w 11899497"/>
              <a:gd name="connsiteY1271" fmla="*/ 6443230 h 6687912"/>
              <a:gd name="connsiteX1272" fmla="*/ 5203554 w 11899497"/>
              <a:gd name="connsiteY1272" fmla="*/ 6441302 h 6687912"/>
              <a:gd name="connsiteX1273" fmla="*/ 5194026 w 11899497"/>
              <a:gd name="connsiteY1273" fmla="*/ 6437183 h 6687912"/>
              <a:gd name="connsiteX1274" fmla="*/ 5173410 w 11899497"/>
              <a:gd name="connsiteY1274" fmla="*/ 6442554 h 6687912"/>
              <a:gd name="connsiteX1275" fmla="*/ 5104061 w 11899497"/>
              <a:gd name="connsiteY1275" fmla="*/ 6445794 h 6687912"/>
              <a:gd name="connsiteX1276" fmla="*/ 5101558 w 11899497"/>
              <a:gd name="connsiteY1276" fmla="*/ 6446974 h 6687912"/>
              <a:gd name="connsiteX1277" fmla="*/ 5094193 w 11899497"/>
              <a:gd name="connsiteY1277" fmla="*/ 6452916 h 6687912"/>
              <a:gd name="connsiteX1278" fmla="*/ 5069630 w 11899497"/>
              <a:gd name="connsiteY1278" fmla="*/ 6464978 h 6687912"/>
              <a:gd name="connsiteX1279" fmla="*/ 5061753 w 11899497"/>
              <a:gd name="connsiteY1279" fmla="*/ 6465627 h 6687912"/>
              <a:gd name="connsiteX1280" fmla="*/ 5015106 w 11899497"/>
              <a:gd name="connsiteY1280" fmla="*/ 6478647 h 6687912"/>
              <a:gd name="connsiteX1281" fmla="*/ 4910281 w 11899497"/>
              <a:gd name="connsiteY1281" fmla="*/ 6489627 h 6687912"/>
              <a:gd name="connsiteX1282" fmla="*/ 4906712 w 11899497"/>
              <a:gd name="connsiteY1282" fmla="*/ 6495284 h 6687912"/>
              <a:gd name="connsiteX1283" fmla="*/ 4901051 w 11899497"/>
              <a:gd name="connsiteY1283" fmla="*/ 6491715 h 6687912"/>
              <a:gd name="connsiteX1284" fmla="*/ 4882597 w 11899497"/>
              <a:gd name="connsiteY1284" fmla="*/ 6495890 h 6687912"/>
              <a:gd name="connsiteX1285" fmla="*/ 4886166 w 11899497"/>
              <a:gd name="connsiteY1285" fmla="*/ 6490232 h 6687912"/>
              <a:gd name="connsiteX1286" fmla="*/ 4888074 w 11899497"/>
              <a:gd name="connsiteY1286" fmla="*/ 6487987 h 6687912"/>
              <a:gd name="connsiteX1287" fmla="*/ 4895394 w 11899497"/>
              <a:gd name="connsiteY1287" fmla="*/ 6488145 h 6687912"/>
              <a:gd name="connsiteX1288" fmla="*/ 4892438 w 11899497"/>
              <a:gd name="connsiteY1288" fmla="*/ 6486822 h 6687912"/>
              <a:gd name="connsiteX1289" fmla="*/ 4888718 w 11899497"/>
              <a:gd name="connsiteY1289" fmla="*/ 6487230 h 6687912"/>
              <a:gd name="connsiteX1290" fmla="*/ 4888074 w 11899497"/>
              <a:gd name="connsiteY1290" fmla="*/ 6487987 h 6687912"/>
              <a:gd name="connsiteX1291" fmla="*/ 4882836 w 11899497"/>
              <a:gd name="connsiteY1291" fmla="*/ 6487875 h 6687912"/>
              <a:gd name="connsiteX1292" fmla="*/ 4879976 w 11899497"/>
              <a:gd name="connsiteY1292" fmla="*/ 6488189 h 6687912"/>
              <a:gd name="connsiteX1293" fmla="*/ 4842794 w 11899497"/>
              <a:gd name="connsiteY1293" fmla="*/ 6497389 h 6687912"/>
              <a:gd name="connsiteX1294" fmla="*/ 4790234 w 11899497"/>
              <a:gd name="connsiteY1294" fmla="*/ 6503060 h 6687912"/>
              <a:gd name="connsiteX1295" fmla="*/ 4712280 w 11899497"/>
              <a:gd name="connsiteY1295" fmla="*/ 6489928 h 6687912"/>
              <a:gd name="connsiteX1296" fmla="*/ 4661062 w 11899497"/>
              <a:gd name="connsiteY1296" fmla="*/ 6469777 h 6687912"/>
              <a:gd name="connsiteX1297" fmla="*/ 4687880 w 11899497"/>
              <a:gd name="connsiteY1297" fmla="*/ 6459268 h 6687912"/>
              <a:gd name="connsiteX1298" fmla="*/ 4799724 w 11899497"/>
              <a:gd name="connsiteY1298" fmla="*/ 6458575 h 6687912"/>
              <a:gd name="connsiteX1299" fmla="*/ 4826458 w 11899497"/>
              <a:gd name="connsiteY1299" fmla="*/ 6451559 h 6687912"/>
              <a:gd name="connsiteX1300" fmla="*/ 4828302 w 11899497"/>
              <a:gd name="connsiteY1300" fmla="*/ 6449104 h 6687912"/>
              <a:gd name="connsiteX1301" fmla="*/ 4789596 w 11899497"/>
              <a:gd name="connsiteY1301" fmla="*/ 6452019 h 6687912"/>
              <a:gd name="connsiteX1302" fmla="*/ 4751349 w 11899497"/>
              <a:gd name="connsiteY1302" fmla="*/ 6451095 h 6687912"/>
              <a:gd name="connsiteX1303" fmla="*/ 4732911 w 11899497"/>
              <a:gd name="connsiteY1303" fmla="*/ 6437740 h 6687912"/>
              <a:gd name="connsiteX1304" fmla="*/ 4694937 w 11899497"/>
              <a:gd name="connsiteY1304" fmla="*/ 6444356 h 6687912"/>
              <a:gd name="connsiteX1305" fmla="*/ 4538453 w 11899497"/>
              <a:gd name="connsiteY1305" fmla="*/ 6488917 h 6687912"/>
              <a:gd name="connsiteX1306" fmla="*/ 4410380 w 11899497"/>
              <a:gd name="connsiteY1306" fmla="*/ 6512560 h 6687912"/>
              <a:gd name="connsiteX1307" fmla="*/ 4289591 w 11899497"/>
              <a:gd name="connsiteY1307" fmla="*/ 6533058 h 6687912"/>
              <a:gd name="connsiteX1308" fmla="*/ 4280570 w 11899497"/>
              <a:gd name="connsiteY1308" fmla="*/ 6535515 h 6687912"/>
              <a:gd name="connsiteX1309" fmla="*/ 4214003 w 11899497"/>
              <a:gd name="connsiteY1309" fmla="*/ 6571474 h 6687912"/>
              <a:gd name="connsiteX1310" fmla="*/ 4160532 w 11899497"/>
              <a:gd name="connsiteY1310" fmla="*/ 6574412 h 6687912"/>
              <a:gd name="connsiteX1311" fmla="*/ 4140357 w 11899497"/>
              <a:gd name="connsiteY1311" fmla="*/ 6564402 h 6687912"/>
              <a:gd name="connsiteX1312" fmla="*/ 4092069 w 11899497"/>
              <a:gd name="connsiteY1312" fmla="*/ 6559337 h 6687912"/>
              <a:gd name="connsiteX1313" fmla="*/ 4088231 w 11899497"/>
              <a:gd name="connsiteY1313" fmla="*/ 6553792 h 6687912"/>
              <a:gd name="connsiteX1314" fmla="*/ 4071896 w 11899497"/>
              <a:gd name="connsiteY1314" fmla="*/ 6549328 h 6687912"/>
              <a:gd name="connsiteX1315" fmla="*/ 4045129 w 11899497"/>
              <a:gd name="connsiteY1315" fmla="*/ 6540726 h 6687912"/>
              <a:gd name="connsiteX1316" fmla="*/ 4015539 w 11899497"/>
              <a:gd name="connsiteY1316" fmla="*/ 6518940 h 6687912"/>
              <a:gd name="connsiteX1317" fmla="*/ 3960296 w 11899497"/>
              <a:gd name="connsiteY1317" fmla="*/ 6511118 h 6687912"/>
              <a:gd name="connsiteX1318" fmla="*/ 3940843 w 11899497"/>
              <a:gd name="connsiteY1318" fmla="*/ 6509438 h 6687912"/>
              <a:gd name="connsiteX1319" fmla="*/ 3859193 w 11899497"/>
              <a:gd name="connsiteY1319" fmla="*/ 6497183 h 6687912"/>
              <a:gd name="connsiteX1320" fmla="*/ 3782727 w 11899497"/>
              <a:gd name="connsiteY1320" fmla="*/ 6476923 h 6687912"/>
              <a:gd name="connsiteX1321" fmla="*/ 3770228 w 11899497"/>
              <a:gd name="connsiteY1321" fmla="*/ 6478003 h 6687912"/>
              <a:gd name="connsiteX1322" fmla="*/ 3752481 w 11899497"/>
              <a:gd name="connsiteY1322" fmla="*/ 6466943 h 6687912"/>
              <a:gd name="connsiteX1323" fmla="*/ 3750681 w 11899497"/>
              <a:gd name="connsiteY1323" fmla="*/ 6446117 h 6687912"/>
              <a:gd name="connsiteX1324" fmla="*/ 3744807 w 11899497"/>
              <a:gd name="connsiteY1324" fmla="*/ 6455855 h 6687912"/>
              <a:gd name="connsiteX1325" fmla="*/ 3722989 w 11899497"/>
              <a:gd name="connsiteY1325" fmla="*/ 6475364 h 6687912"/>
              <a:gd name="connsiteX1326" fmla="*/ 3719057 w 11899497"/>
              <a:gd name="connsiteY1326" fmla="*/ 6439612 h 6687912"/>
              <a:gd name="connsiteX1327" fmla="*/ 3724279 w 11899497"/>
              <a:gd name="connsiteY1327" fmla="*/ 6432451 h 6687912"/>
              <a:gd name="connsiteX1328" fmla="*/ 3702354 w 11899497"/>
              <a:gd name="connsiteY1328" fmla="*/ 6442022 h 6687912"/>
              <a:gd name="connsiteX1329" fmla="*/ 3662017 w 11899497"/>
              <a:gd name="connsiteY1329" fmla="*/ 6466348 h 6687912"/>
              <a:gd name="connsiteX1330" fmla="*/ 3601012 w 11899497"/>
              <a:gd name="connsiteY1330" fmla="*/ 6478926 h 6687912"/>
              <a:gd name="connsiteX1331" fmla="*/ 3510023 w 11899497"/>
              <a:gd name="connsiteY1331" fmla="*/ 6488022 h 6687912"/>
              <a:gd name="connsiteX1332" fmla="*/ 3498329 w 11899497"/>
              <a:gd name="connsiteY1332" fmla="*/ 6489489 h 6687912"/>
              <a:gd name="connsiteX1333" fmla="*/ 3441140 w 11899497"/>
              <a:gd name="connsiteY1333" fmla="*/ 6495505 h 6687912"/>
              <a:gd name="connsiteX1334" fmla="*/ 3378674 w 11899497"/>
              <a:gd name="connsiteY1334" fmla="*/ 6496389 h 6687912"/>
              <a:gd name="connsiteX1335" fmla="*/ 3370938 w 11899497"/>
              <a:gd name="connsiteY1335" fmla="*/ 6501705 h 6687912"/>
              <a:gd name="connsiteX1336" fmla="*/ 3353965 w 11899497"/>
              <a:gd name="connsiteY1336" fmla="*/ 6498039 h 6687912"/>
              <a:gd name="connsiteX1337" fmla="*/ 3336812 w 11899497"/>
              <a:gd name="connsiteY1337" fmla="*/ 6481360 h 6687912"/>
              <a:gd name="connsiteX1338" fmla="*/ 3284721 w 11899497"/>
              <a:gd name="connsiteY1338" fmla="*/ 6479494 h 6687912"/>
              <a:gd name="connsiteX1339" fmla="*/ 3270496 w 11899497"/>
              <a:gd name="connsiteY1339" fmla="*/ 6486203 h 6687912"/>
              <a:gd name="connsiteX1340" fmla="*/ 3240656 w 11899497"/>
              <a:gd name="connsiteY1340" fmla="*/ 6493134 h 6687912"/>
              <a:gd name="connsiteX1341" fmla="*/ 3209385 w 11899497"/>
              <a:gd name="connsiteY1341" fmla="*/ 6490974 h 6687912"/>
              <a:gd name="connsiteX1342" fmla="*/ 3186286 w 11899497"/>
              <a:gd name="connsiteY1342" fmla="*/ 6514730 h 6687912"/>
              <a:gd name="connsiteX1343" fmla="*/ 3172060 w 11899497"/>
              <a:gd name="connsiteY1343" fmla="*/ 6521439 h 6687912"/>
              <a:gd name="connsiteX1344" fmla="*/ 3129131 w 11899497"/>
              <a:gd name="connsiteY1344" fmla="*/ 6523348 h 6687912"/>
              <a:gd name="connsiteX1345" fmla="*/ 3118576 w 11899497"/>
              <a:gd name="connsiteY1345" fmla="*/ 6513086 h 6687912"/>
              <a:gd name="connsiteX1346" fmla="*/ 3108799 w 11899497"/>
              <a:gd name="connsiteY1346" fmla="*/ 6465061 h 6687912"/>
              <a:gd name="connsiteX1347" fmla="*/ 3098100 w 11899497"/>
              <a:gd name="connsiteY1347" fmla="*/ 6444387 h 6687912"/>
              <a:gd name="connsiteX1348" fmla="*/ 3079987 w 11899497"/>
              <a:gd name="connsiteY1348" fmla="*/ 6452452 h 6687912"/>
              <a:gd name="connsiteX1349" fmla="*/ 3054033 w 11899497"/>
              <a:gd name="connsiteY1349" fmla="*/ 6458026 h 6687912"/>
              <a:gd name="connsiteX1350" fmla="*/ 2942113 w 11899497"/>
              <a:gd name="connsiteY1350" fmla="*/ 6459610 h 6687912"/>
              <a:gd name="connsiteX1351" fmla="*/ 2895300 w 11899497"/>
              <a:gd name="connsiteY1351" fmla="*/ 6462875 h 6687912"/>
              <a:gd name="connsiteX1352" fmla="*/ 2834044 w 11899497"/>
              <a:gd name="connsiteY1352" fmla="*/ 6457234 h 6687912"/>
              <a:gd name="connsiteX1353" fmla="*/ 2753250 w 11899497"/>
              <a:gd name="connsiteY1353" fmla="*/ 6450566 h 6687912"/>
              <a:gd name="connsiteX1354" fmla="*/ 2715528 w 11899497"/>
              <a:gd name="connsiteY1354" fmla="*/ 6452402 h 6687912"/>
              <a:gd name="connsiteX1355" fmla="*/ 2570984 w 11899497"/>
              <a:gd name="connsiteY1355" fmla="*/ 6447938 h 6687912"/>
              <a:gd name="connsiteX1356" fmla="*/ 2560608 w 11899497"/>
              <a:gd name="connsiteY1356" fmla="*/ 6450689 h 6687912"/>
              <a:gd name="connsiteX1357" fmla="*/ 2528309 w 11899497"/>
              <a:gd name="connsiteY1357" fmla="*/ 6468066 h 6687912"/>
              <a:gd name="connsiteX1358" fmla="*/ 2441350 w 11899497"/>
              <a:gd name="connsiteY1358" fmla="*/ 6486218 h 6687912"/>
              <a:gd name="connsiteX1359" fmla="*/ 2398388 w 11899497"/>
              <a:gd name="connsiteY1359" fmla="*/ 6485524 h 6687912"/>
              <a:gd name="connsiteX1360" fmla="*/ 2381487 w 11899497"/>
              <a:gd name="connsiteY1360" fmla="*/ 6487065 h 6687912"/>
              <a:gd name="connsiteX1361" fmla="*/ 2325474 w 11899497"/>
              <a:gd name="connsiteY1361" fmla="*/ 6483951 h 6687912"/>
              <a:gd name="connsiteX1362" fmla="*/ 2314990 w 11899497"/>
              <a:gd name="connsiteY1362" fmla="*/ 6478893 h 6687912"/>
              <a:gd name="connsiteX1363" fmla="*/ 2308574 w 11899497"/>
              <a:gd name="connsiteY1363" fmla="*/ 6485493 h 6687912"/>
              <a:gd name="connsiteX1364" fmla="*/ 2290714 w 11899497"/>
              <a:gd name="connsiteY1364" fmla="*/ 6511779 h 6687912"/>
              <a:gd name="connsiteX1365" fmla="*/ 2233923 w 11899497"/>
              <a:gd name="connsiteY1365" fmla="*/ 6546425 h 6687912"/>
              <a:gd name="connsiteX1366" fmla="*/ 2198804 w 11899497"/>
              <a:gd name="connsiteY1366" fmla="*/ 6548223 h 6687912"/>
              <a:gd name="connsiteX1367" fmla="*/ 2150635 w 11899497"/>
              <a:gd name="connsiteY1367" fmla="*/ 6547603 h 6687912"/>
              <a:gd name="connsiteX1368" fmla="*/ 2125818 w 11899497"/>
              <a:gd name="connsiteY1368" fmla="*/ 6541446 h 6687912"/>
              <a:gd name="connsiteX1369" fmla="*/ 2101181 w 11899497"/>
              <a:gd name="connsiteY1369" fmla="*/ 6548302 h 6687912"/>
              <a:gd name="connsiteX1370" fmla="*/ 2071233 w 11899497"/>
              <a:gd name="connsiteY1370" fmla="*/ 6547425 h 6687912"/>
              <a:gd name="connsiteX1371" fmla="*/ 2068630 w 11899497"/>
              <a:gd name="connsiteY1371" fmla="*/ 6547461 h 6687912"/>
              <a:gd name="connsiteX1372" fmla="*/ 2045357 w 11899497"/>
              <a:gd name="connsiteY1372" fmla="*/ 6545533 h 6687912"/>
              <a:gd name="connsiteX1373" fmla="*/ 2035829 w 11899497"/>
              <a:gd name="connsiteY1373" fmla="*/ 6541414 h 6687912"/>
              <a:gd name="connsiteX1374" fmla="*/ 2015214 w 11899497"/>
              <a:gd name="connsiteY1374" fmla="*/ 6546786 h 6687912"/>
              <a:gd name="connsiteX1375" fmla="*/ 1945864 w 11899497"/>
              <a:gd name="connsiteY1375" fmla="*/ 6550025 h 6687912"/>
              <a:gd name="connsiteX1376" fmla="*/ 1943363 w 11899497"/>
              <a:gd name="connsiteY1376" fmla="*/ 6551204 h 6687912"/>
              <a:gd name="connsiteX1377" fmla="*/ 1935997 w 11899497"/>
              <a:gd name="connsiteY1377" fmla="*/ 6557147 h 6687912"/>
              <a:gd name="connsiteX1378" fmla="*/ 1911432 w 11899497"/>
              <a:gd name="connsiteY1378" fmla="*/ 6569209 h 6687912"/>
              <a:gd name="connsiteX1379" fmla="*/ 1903556 w 11899497"/>
              <a:gd name="connsiteY1379" fmla="*/ 6569858 h 6687912"/>
              <a:gd name="connsiteX1380" fmla="*/ 1856909 w 11899497"/>
              <a:gd name="connsiteY1380" fmla="*/ 6582878 h 6687912"/>
              <a:gd name="connsiteX1381" fmla="*/ 1752084 w 11899497"/>
              <a:gd name="connsiteY1381" fmla="*/ 6593858 h 6687912"/>
              <a:gd name="connsiteX1382" fmla="*/ 1748515 w 11899497"/>
              <a:gd name="connsiteY1382" fmla="*/ 6599515 h 6687912"/>
              <a:gd name="connsiteX1383" fmla="*/ 1742855 w 11899497"/>
              <a:gd name="connsiteY1383" fmla="*/ 6595945 h 6687912"/>
              <a:gd name="connsiteX1384" fmla="*/ 1724401 w 11899497"/>
              <a:gd name="connsiteY1384" fmla="*/ 6600120 h 6687912"/>
              <a:gd name="connsiteX1385" fmla="*/ 1727970 w 11899497"/>
              <a:gd name="connsiteY1385" fmla="*/ 6594463 h 6687912"/>
              <a:gd name="connsiteX1386" fmla="*/ 1729878 w 11899497"/>
              <a:gd name="connsiteY1386" fmla="*/ 6592219 h 6687912"/>
              <a:gd name="connsiteX1387" fmla="*/ 1737197 w 11899497"/>
              <a:gd name="connsiteY1387" fmla="*/ 6592375 h 6687912"/>
              <a:gd name="connsiteX1388" fmla="*/ 1734242 w 11899497"/>
              <a:gd name="connsiteY1388" fmla="*/ 6591053 h 6687912"/>
              <a:gd name="connsiteX1389" fmla="*/ 1730523 w 11899497"/>
              <a:gd name="connsiteY1389" fmla="*/ 6591460 h 6687912"/>
              <a:gd name="connsiteX1390" fmla="*/ 1729878 w 11899497"/>
              <a:gd name="connsiteY1390" fmla="*/ 6592219 h 6687912"/>
              <a:gd name="connsiteX1391" fmla="*/ 1724640 w 11899497"/>
              <a:gd name="connsiteY1391" fmla="*/ 6592106 h 6687912"/>
              <a:gd name="connsiteX1392" fmla="*/ 1721779 w 11899497"/>
              <a:gd name="connsiteY1392" fmla="*/ 6592420 h 6687912"/>
              <a:gd name="connsiteX1393" fmla="*/ 1684595 w 11899497"/>
              <a:gd name="connsiteY1393" fmla="*/ 6601621 h 6687912"/>
              <a:gd name="connsiteX1394" fmla="*/ 1632037 w 11899497"/>
              <a:gd name="connsiteY1394" fmla="*/ 6607292 h 6687912"/>
              <a:gd name="connsiteX1395" fmla="*/ 1554084 w 11899497"/>
              <a:gd name="connsiteY1395" fmla="*/ 6594159 h 6687912"/>
              <a:gd name="connsiteX1396" fmla="*/ 1502864 w 11899497"/>
              <a:gd name="connsiteY1396" fmla="*/ 6574008 h 6687912"/>
              <a:gd name="connsiteX1397" fmla="*/ 1529684 w 11899497"/>
              <a:gd name="connsiteY1397" fmla="*/ 6563500 h 6687912"/>
              <a:gd name="connsiteX1398" fmla="*/ 1641528 w 11899497"/>
              <a:gd name="connsiteY1398" fmla="*/ 6562806 h 6687912"/>
              <a:gd name="connsiteX1399" fmla="*/ 1668262 w 11899497"/>
              <a:gd name="connsiteY1399" fmla="*/ 6555789 h 6687912"/>
              <a:gd name="connsiteX1400" fmla="*/ 1670105 w 11899497"/>
              <a:gd name="connsiteY1400" fmla="*/ 6553335 h 6687912"/>
              <a:gd name="connsiteX1401" fmla="*/ 1631399 w 11899497"/>
              <a:gd name="connsiteY1401" fmla="*/ 6556249 h 6687912"/>
              <a:gd name="connsiteX1402" fmla="*/ 1593152 w 11899497"/>
              <a:gd name="connsiteY1402" fmla="*/ 6555326 h 6687912"/>
              <a:gd name="connsiteX1403" fmla="*/ 1574712 w 11899497"/>
              <a:gd name="connsiteY1403" fmla="*/ 6541971 h 6687912"/>
              <a:gd name="connsiteX1404" fmla="*/ 1536741 w 11899497"/>
              <a:gd name="connsiteY1404" fmla="*/ 6548587 h 6687912"/>
              <a:gd name="connsiteX1405" fmla="*/ 1380256 w 11899497"/>
              <a:gd name="connsiteY1405" fmla="*/ 6593148 h 6687912"/>
              <a:gd name="connsiteX1406" fmla="*/ 1252184 w 11899497"/>
              <a:gd name="connsiteY1406" fmla="*/ 6616792 h 6687912"/>
              <a:gd name="connsiteX1407" fmla="*/ 1131394 w 11899497"/>
              <a:gd name="connsiteY1407" fmla="*/ 6637289 h 6687912"/>
              <a:gd name="connsiteX1408" fmla="*/ 1122373 w 11899497"/>
              <a:gd name="connsiteY1408" fmla="*/ 6639746 h 6687912"/>
              <a:gd name="connsiteX1409" fmla="*/ 1055807 w 11899497"/>
              <a:gd name="connsiteY1409" fmla="*/ 6675705 h 6687912"/>
              <a:gd name="connsiteX1410" fmla="*/ 1002335 w 11899497"/>
              <a:gd name="connsiteY1410" fmla="*/ 6678643 h 6687912"/>
              <a:gd name="connsiteX1411" fmla="*/ 982161 w 11899497"/>
              <a:gd name="connsiteY1411" fmla="*/ 6668633 h 6687912"/>
              <a:gd name="connsiteX1412" fmla="*/ 933873 w 11899497"/>
              <a:gd name="connsiteY1412" fmla="*/ 6663568 h 6687912"/>
              <a:gd name="connsiteX1413" fmla="*/ 930034 w 11899497"/>
              <a:gd name="connsiteY1413" fmla="*/ 6658023 h 6687912"/>
              <a:gd name="connsiteX1414" fmla="*/ 913699 w 11899497"/>
              <a:gd name="connsiteY1414" fmla="*/ 6653560 h 6687912"/>
              <a:gd name="connsiteX1415" fmla="*/ 886932 w 11899497"/>
              <a:gd name="connsiteY1415" fmla="*/ 6644957 h 6687912"/>
              <a:gd name="connsiteX1416" fmla="*/ 857342 w 11899497"/>
              <a:gd name="connsiteY1416" fmla="*/ 6623171 h 6687912"/>
              <a:gd name="connsiteX1417" fmla="*/ 802100 w 11899497"/>
              <a:gd name="connsiteY1417" fmla="*/ 6615348 h 6687912"/>
              <a:gd name="connsiteX1418" fmla="*/ 782646 w 11899497"/>
              <a:gd name="connsiteY1418" fmla="*/ 6613669 h 6687912"/>
              <a:gd name="connsiteX1419" fmla="*/ 700996 w 11899497"/>
              <a:gd name="connsiteY1419" fmla="*/ 6601414 h 6687912"/>
              <a:gd name="connsiteX1420" fmla="*/ 624531 w 11899497"/>
              <a:gd name="connsiteY1420" fmla="*/ 6581154 h 6687912"/>
              <a:gd name="connsiteX1421" fmla="*/ 612031 w 11899497"/>
              <a:gd name="connsiteY1421" fmla="*/ 6582233 h 6687912"/>
              <a:gd name="connsiteX1422" fmla="*/ 594285 w 11899497"/>
              <a:gd name="connsiteY1422" fmla="*/ 6571174 h 6687912"/>
              <a:gd name="connsiteX1423" fmla="*/ 592484 w 11899497"/>
              <a:gd name="connsiteY1423" fmla="*/ 6550348 h 6687912"/>
              <a:gd name="connsiteX1424" fmla="*/ 586610 w 11899497"/>
              <a:gd name="connsiteY1424" fmla="*/ 6560086 h 6687912"/>
              <a:gd name="connsiteX1425" fmla="*/ 564792 w 11899497"/>
              <a:gd name="connsiteY1425" fmla="*/ 6579595 h 6687912"/>
              <a:gd name="connsiteX1426" fmla="*/ 560860 w 11899497"/>
              <a:gd name="connsiteY1426" fmla="*/ 6543843 h 6687912"/>
              <a:gd name="connsiteX1427" fmla="*/ 585825 w 11899497"/>
              <a:gd name="connsiteY1427" fmla="*/ 6531617 h 6687912"/>
              <a:gd name="connsiteX1428" fmla="*/ 603509 w 11899497"/>
              <a:gd name="connsiteY1428" fmla="*/ 6522537 h 6687912"/>
              <a:gd name="connsiteX1429" fmla="*/ 591994 w 11899497"/>
              <a:gd name="connsiteY1429" fmla="*/ 6505906 h 6687912"/>
              <a:gd name="connsiteX1430" fmla="*/ 578776 w 11899497"/>
              <a:gd name="connsiteY1430" fmla="*/ 6498653 h 6687912"/>
              <a:gd name="connsiteX1431" fmla="*/ 591931 w 11899497"/>
              <a:gd name="connsiteY1431" fmla="*/ 6485767 h 6687912"/>
              <a:gd name="connsiteX1432" fmla="*/ 667783 w 11899497"/>
              <a:gd name="connsiteY1432" fmla="*/ 6421307 h 6687912"/>
              <a:gd name="connsiteX1433" fmla="*/ 566416 w 11899497"/>
              <a:gd name="connsiteY1433" fmla="*/ 6433414 h 6687912"/>
              <a:gd name="connsiteX1434" fmla="*/ 543781 w 11899497"/>
              <a:gd name="connsiteY1434" fmla="*/ 6414384 h 6687912"/>
              <a:gd name="connsiteX1435" fmla="*/ 562450 w 11899497"/>
              <a:gd name="connsiteY1435" fmla="*/ 6387593 h 6687912"/>
              <a:gd name="connsiteX1436" fmla="*/ 620323 w 11899497"/>
              <a:gd name="connsiteY1436" fmla="*/ 6348186 h 6687912"/>
              <a:gd name="connsiteX1437" fmla="*/ 709754 w 11899497"/>
              <a:gd name="connsiteY1437" fmla="*/ 6295146 h 6687912"/>
              <a:gd name="connsiteX1438" fmla="*/ 727765 w 11899497"/>
              <a:gd name="connsiteY1438" fmla="*/ 6280162 h 6687912"/>
              <a:gd name="connsiteX1439" fmla="*/ 803617 w 11899497"/>
              <a:gd name="connsiteY1439" fmla="*/ 6215702 h 6687912"/>
              <a:gd name="connsiteX1440" fmla="*/ 904004 w 11899497"/>
              <a:gd name="connsiteY1440" fmla="*/ 6168008 h 6687912"/>
              <a:gd name="connsiteX1441" fmla="*/ 982665 w 11899497"/>
              <a:gd name="connsiteY1441" fmla="*/ 6123537 h 6687912"/>
              <a:gd name="connsiteX1442" fmla="*/ 971666 w 11899497"/>
              <a:gd name="connsiteY1442" fmla="*/ 6128274 h 6687912"/>
              <a:gd name="connsiteX1443" fmla="*/ 939911 w 11899497"/>
              <a:gd name="connsiteY1443" fmla="*/ 6147151 h 6687912"/>
              <a:gd name="connsiteX1444" fmla="*/ 870379 w 11899497"/>
              <a:gd name="connsiteY1444" fmla="*/ 6152765 h 6687912"/>
              <a:gd name="connsiteX1445" fmla="*/ 822911 w 11899497"/>
              <a:gd name="connsiteY1445" fmla="*/ 6188787 h 6687912"/>
              <a:gd name="connsiteX1446" fmla="*/ 659984 w 11899497"/>
              <a:gd name="connsiteY1446" fmla="*/ 6250926 h 6687912"/>
              <a:gd name="connsiteX1447" fmla="*/ 552609 w 11899497"/>
              <a:gd name="connsiteY1447" fmla="*/ 6290386 h 6687912"/>
              <a:gd name="connsiteX1448" fmla="*/ 562231 w 11899497"/>
              <a:gd name="connsiteY1448" fmla="*/ 6288209 h 6687912"/>
              <a:gd name="connsiteX1449" fmla="*/ 577752 w 11899497"/>
              <a:gd name="connsiteY1449" fmla="*/ 6289755 h 6687912"/>
              <a:gd name="connsiteX1450" fmla="*/ 564410 w 11899497"/>
              <a:gd name="connsiteY1450" fmla="*/ 6297829 h 6687912"/>
              <a:gd name="connsiteX1451" fmla="*/ 566590 w 11899497"/>
              <a:gd name="connsiteY1451" fmla="*/ 6307450 h 6687912"/>
              <a:gd name="connsiteX1452" fmla="*/ 541446 w 11899497"/>
              <a:gd name="connsiteY1452" fmla="*/ 6308081 h 6687912"/>
              <a:gd name="connsiteX1453" fmla="*/ 531824 w 11899497"/>
              <a:gd name="connsiteY1453" fmla="*/ 6310257 h 6687912"/>
              <a:gd name="connsiteX1454" fmla="*/ 516303 w 11899497"/>
              <a:gd name="connsiteY1454" fmla="*/ 6308711 h 6687912"/>
              <a:gd name="connsiteX1455" fmla="*/ 533365 w 11899497"/>
              <a:gd name="connsiteY1455" fmla="*/ 6294739 h 6687912"/>
              <a:gd name="connsiteX1456" fmla="*/ 523104 w 11899497"/>
              <a:gd name="connsiteY1456" fmla="*/ 6271775 h 6687912"/>
              <a:gd name="connsiteX1457" fmla="*/ 708993 w 11899497"/>
              <a:gd name="connsiteY1457" fmla="*/ 6199385 h 6687912"/>
              <a:gd name="connsiteX1458" fmla="*/ 877821 w 11899497"/>
              <a:gd name="connsiteY1458" fmla="*/ 6140968 h 6687912"/>
              <a:gd name="connsiteX1459" fmla="*/ 860118 w 11899497"/>
              <a:gd name="connsiteY1459" fmla="*/ 6129802 h 6687912"/>
              <a:gd name="connsiteX1460" fmla="*/ 955693 w 11899497"/>
              <a:gd name="connsiteY1460" fmla="*/ 6082898 h 6687912"/>
              <a:gd name="connsiteX1461" fmla="*/ 1003541 w 11899497"/>
              <a:gd name="connsiteY1461" fmla="*/ 6068925 h 6687912"/>
              <a:gd name="connsiteX1462" fmla="*/ 1003874 w 11899497"/>
              <a:gd name="connsiteY1462" fmla="*/ 6065806 h 6687912"/>
              <a:gd name="connsiteX1463" fmla="*/ 1023294 w 11899497"/>
              <a:gd name="connsiteY1463" fmla="*/ 6057415 h 6687912"/>
              <a:gd name="connsiteX1464" fmla="*/ 1043422 w 11899497"/>
              <a:gd name="connsiteY1464" fmla="*/ 6055613 h 6687912"/>
              <a:gd name="connsiteX1465" fmla="*/ 1068972 w 11899497"/>
              <a:gd name="connsiteY1465" fmla="*/ 6047160 h 6687912"/>
              <a:gd name="connsiteX1466" fmla="*/ 1072150 w 11899497"/>
              <a:gd name="connsiteY1466" fmla="*/ 6047501 h 6687912"/>
              <a:gd name="connsiteX1467" fmla="*/ 1076957 w 11899497"/>
              <a:gd name="connsiteY1467" fmla="*/ 6045754 h 6687912"/>
              <a:gd name="connsiteX1468" fmla="*/ 1122501 w 11899497"/>
              <a:gd name="connsiteY1468" fmla="*/ 6020315 h 6687912"/>
              <a:gd name="connsiteX1469" fmla="*/ 1140119 w 11899497"/>
              <a:gd name="connsiteY1469" fmla="*/ 5991098 h 6687912"/>
              <a:gd name="connsiteX1470" fmla="*/ 1108496 w 11899497"/>
              <a:gd name="connsiteY1470" fmla="*/ 5984595 h 6687912"/>
              <a:gd name="connsiteX1471" fmla="*/ 941316 w 11899497"/>
              <a:gd name="connsiteY1471" fmla="*/ 6051061 h 6687912"/>
              <a:gd name="connsiteX1472" fmla="*/ 926749 w 11899497"/>
              <a:gd name="connsiteY1472" fmla="*/ 6057353 h 6687912"/>
              <a:gd name="connsiteX1473" fmla="*/ 810848 w 11899497"/>
              <a:gd name="connsiteY1473" fmla="*/ 6085822 h 6687912"/>
              <a:gd name="connsiteX1474" fmla="*/ 708164 w 11899497"/>
              <a:gd name="connsiteY1474" fmla="*/ 6121542 h 6687912"/>
              <a:gd name="connsiteX1475" fmla="*/ 606797 w 11899497"/>
              <a:gd name="connsiteY1475" fmla="*/ 6133648 h 6687912"/>
              <a:gd name="connsiteX1476" fmla="*/ 595644 w 11899497"/>
              <a:gd name="connsiteY1476" fmla="*/ 6121181 h 6687912"/>
              <a:gd name="connsiteX1477" fmla="*/ 564317 w 11899497"/>
              <a:gd name="connsiteY1477" fmla="*/ 6098705 h 6687912"/>
              <a:gd name="connsiteX1478" fmla="*/ 553227 w 11899497"/>
              <a:gd name="connsiteY1478" fmla="*/ 6106377 h 6687912"/>
              <a:gd name="connsiteX1479" fmla="*/ 534496 w 11899497"/>
              <a:gd name="connsiteY1479" fmla="*/ 6113028 h 6687912"/>
              <a:gd name="connsiteX1480" fmla="*/ 542765 w 11899497"/>
              <a:gd name="connsiteY1480" fmla="*/ 6092171 h 6687912"/>
              <a:gd name="connsiteX1481" fmla="*/ 592007 w 11899497"/>
              <a:gd name="connsiteY1481" fmla="*/ 6069457 h 6687912"/>
              <a:gd name="connsiteX1482" fmla="*/ 604802 w 11899497"/>
              <a:gd name="connsiteY1482" fmla="*/ 6052406 h 6687912"/>
              <a:gd name="connsiteX1483" fmla="*/ 584268 w 11899497"/>
              <a:gd name="connsiteY1483" fmla="*/ 6038231 h 6687912"/>
              <a:gd name="connsiteX1484" fmla="*/ 460722 w 11899497"/>
              <a:gd name="connsiteY1484" fmla="*/ 6065681 h 6687912"/>
              <a:gd name="connsiteX1485" fmla="*/ 428770 w 11899497"/>
              <a:gd name="connsiteY1485" fmla="*/ 6065081 h 6687912"/>
              <a:gd name="connsiteX1486" fmla="*/ 433859 w 11899497"/>
              <a:gd name="connsiteY1486" fmla="*/ 6026873 h 6687912"/>
              <a:gd name="connsiteX1487" fmla="*/ 441830 w 11899497"/>
              <a:gd name="connsiteY1487" fmla="*/ 6021987 h 6687912"/>
              <a:gd name="connsiteX1488" fmla="*/ 450789 w 11899497"/>
              <a:gd name="connsiteY1488" fmla="*/ 5999392 h 6687912"/>
              <a:gd name="connsiteX1489" fmla="*/ 478087 w 11899497"/>
              <a:gd name="connsiteY1489" fmla="*/ 5955910 h 6687912"/>
              <a:gd name="connsiteX1490" fmla="*/ 602292 w 11899497"/>
              <a:gd name="connsiteY1490" fmla="*/ 5916653 h 6687912"/>
              <a:gd name="connsiteX1491" fmla="*/ 618595 w 11899497"/>
              <a:gd name="connsiteY1491" fmla="*/ 5911050 h 6687912"/>
              <a:gd name="connsiteX1492" fmla="*/ 630012 w 11899497"/>
              <a:gd name="connsiteY1492" fmla="*/ 5897476 h 6687912"/>
              <a:gd name="connsiteX1493" fmla="*/ 616792 w 11899497"/>
              <a:gd name="connsiteY1493" fmla="*/ 5890221 h 6687912"/>
              <a:gd name="connsiteX1494" fmla="*/ 567095 w 11899497"/>
              <a:gd name="connsiteY1494" fmla="*/ 5878563 h 6687912"/>
              <a:gd name="connsiteX1495" fmla="*/ 530584 w 11899497"/>
              <a:gd name="connsiteY1495" fmla="*/ 5864089 h 6687912"/>
              <a:gd name="connsiteX1496" fmla="*/ 534688 w 11899497"/>
              <a:gd name="connsiteY1496" fmla="*/ 5843591 h 6687912"/>
              <a:gd name="connsiteX1497" fmla="*/ 570678 w 11899497"/>
              <a:gd name="connsiteY1497" fmla="*/ 5803556 h 6687912"/>
              <a:gd name="connsiteX1498" fmla="*/ 501198 w 11899497"/>
              <a:gd name="connsiteY1498" fmla="*/ 5796123 h 6687912"/>
              <a:gd name="connsiteX1499" fmla="*/ 479615 w 11899497"/>
              <a:gd name="connsiteY1499" fmla="*/ 5791064 h 6687912"/>
              <a:gd name="connsiteX1500" fmla="*/ 456248 w 11899497"/>
              <a:gd name="connsiteY1500" fmla="*/ 5793096 h 6687912"/>
              <a:gd name="connsiteX1501" fmla="*/ 314729 w 11899497"/>
              <a:gd name="connsiteY1501" fmla="*/ 5777928 h 6687912"/>
              <a:gd name="connsiteX1502" fmla="*/ 359634 w 11899497"/>
              <a:gd name="connsiteY1502" fmla="*/ 5762066 h 6687912"/>
              <a:gd name="connsiteX1503" fmla="*/ 369501 w 11899497"/>
              <a:gd name="connsiteY1503" fmla="*/ 5758315 h 6687912"/>
              <a:gd name="connsiteX1504" fmla="*/ 372178 w 11899497"/>
              <a:gd name="connsiteY1504" fmla="*/ 5759862 h 6687912"/>
              <a:gd name="connsiteX1505" fmla="*/ 376637 w 11899497"/>
              <a:gd name="connsiteY1505" fmla="*/ 5755604 h 6687912"/>
              <a:gd name="connsiteX1506" fmla="*/ 369501 w 11899497"/>
              <a:gd name="connsiteY1506" fmla="*/ 5758315 h 6687912"/>
              <a:gd name="connsiteX1507" fmla="*/ 366842 w 11899497"/>
              <a:gd name="connsiteY1507" fmla="*/ 5756777 h 6687912"/>
              <a:gd name="connsiteX1508" fmla="*/ 361359 w 11899497"/>
              <a:gd name="connsiteY1508" fmla="*/ 5752466 h 6687912"/>
              <a:gd name="connsiteX1509" fmla="*/ 380948 w 11899497"/>
              <a:gd name="connsiteY1509" fmla="*/ 5750120 h 6687912"/>
              <a:gd name="connsiteX1510" fmla="*/ 385261 w 11899497"/>
              <a:gd name="connsiteY1510" fmla="*/ 5744634 h 6687912"/>
              <a:gd name="connsiteX1511" fmla="*/ 390743 w 11899497"/>
              <a:gd name="connsiteY1511" fmla="*/ 5748944 h 6687912"/>
              <a:gd name="connsiteX1512" fmla="*/ 443647 w 11899497"/>
              <a:gd name="connsiteY1512" fmla="*/ 5733671 h 6687912"/>
              <a:gd name="connsiteX1513" fmla="*/ 457676 w 11899497"/>
              <a:gd name="connsiteY1513" fmla="*/ 5726543 h 6687912"/>
              <a:gd name="connsiteX1514" fmla="*/ 476995 w 11899497"/>
              <a:gd name="connsiteY1514" fmla="*/ 5720155 h 6687912"/>
              <a:gd name="connsiteX1515" fmla="*/ 553930 w 11899497"/>
              <a:gd name="connsiteY1515" fmla="*/ 5668190 h 6687912"/>
              <a:gd name="connsiteX1516" fmla="*/ 552487 w 11899497"/>
              <a:gd name="connsiteY1516" fmla="*/ 5651529 h 6687912"/>
              <a:gd name="connsiteX1517" fmla="*/ 544122 w 11899497"/>
              <a:gd name="connsiteY1517" fmla="*/ 5642180 h 6687912"/>
              <a:gd name="connsiteX1518" fmla="*/ 558689 w 11899497"/>
              <a:gd name="connsiteY1518" fmla="*/ 5635887 h 6687912"/>
              <a:gd name="connsiteX1519" fmla="*/ 601666 w 11899497"/>
              <a:gd name="connsiteY1519" fmla="*/ 5608676 h 6687912"/>
              <a:gd name="connsiteX1520" fmla="*/ 603309 w 11899497"/>
              <a:gd name="connsiteY1520" fmla="*/ 5579159 h 6687912"/>
              <a:gd name="connsiteX1521" fmla="*/ 565124 w 11899497"/>
              <a:gd name="connsiteY1521" fmla="*/ 5584132 h 6687912"/>
              <a:gd name="connsiteX1522" fmla="*/ 554035 w 11899497"/>
              <a:gd name="connsiteY1522" fmla="*/ 5591804 h 6687912"/>
              <a:gd name="connsiteX1523" fmla="*/ 551904 w 11899497"/>
              <a:gd name="connsiteY1523" fmla="*/ 5576880 h 6687912"/>
              <a:gd name="connsiteX1524" fmla="*/ 527139 w 11899497"/>
              <a:gd name="connsiteY1524" fmla="*/ 5542928 h 6687912"/>
              <a:gd name="connsiteX1525" fmla="*/ 470551 w 11899497"/>
              <a:gd name="connsiteY1525" fmla="*/ 5548651 h 6687912"/>
              <a:gd name="connsiteX1526" fmla="*/ 412552 w 11899497"/>
              <a:gd name="connsiteY1526" fmla="*/ 5547780 h 6687912"/>
              <a:gd name="connsiteX1527" fmla="*/ 360426 w 11899497"/>
              <a:gd name="connsiteY1527" fmla="*/ 5537172 h 6687912"/>
              <a:gd name="connsiteX1528" fmla="*/ 345107 w 11899497"/>
              <a:gd name="connsiteY1528" fmla="*/ 5525065 h 6687912"/>
              <a:gd name="connsiteX1529" fmla="*/ 359642 w 11899497"/>
              <a:gd name="connsiteY1529" fmla="*/ 5508702 h 6687912"/>
              <a:gd name="connsiteX1530" fmla="*/ 616741 w 11899497"/>
              <a:gd name="connsiteY1530" fmla="*/ 5433636 h 6687912"/>
              <a:gd name="connsiteX1531" fmla="*/ 668050 w 11899497"/>
              <a:gd name="connsiteY1531" fmla="*/ 5405707 h 6687912"/>
              <a:gd name="connsiteX1532" fmla="*/ 675334 w 11899497"/>
              <a:gd name="connsiteY1532" fmla="*/ 5402560 h 6687912"/>
              <a:gd name="connsiteX1533" fmla="*/ 758595 w 11899497"/>
              <a:gd name="connsiteY1533" fmla="*/ 5375230 h 6687912"/>
              <a:gd name="connsiteX1534" fmla="*/ 798488 w 11899497"/>
              <a:gd name="connsiteY1534" fmla="*/ 5360875 h 6687912"/>
              <a:gd name="connsiteX1535" fmla="*/ 808824 w 11899497"/>
              <a:gd name="connsiteY1535" fmla="*/ 5334805 h 6687912"/>
              <a:gd name="connsiteX1536" fmla="*/ 789011 w 11899497"/>
              <a:gd name="connsiteY1536" fmla="*/ 5328961 h 6687912"/>
              <a:gd name="connsiteX1537" fmla="*/ 697712 w 11899497"/>
              <a:gd name="connsiteY1537" fmla="*/ 5341036 h 6687912"/>
              <a:gd name="connsiteX1538" fmla="*/ 643096 w 11899497"/>
              <a:gd name="connsiteY1538" fmla="*/ 5311338 h 6687912"/>
              <a:gd name="connsiteX1539" fmla="*/ 654483 w 11899497"/>
              <a:gd name="connsiteY1539" fmla="*/ 5287693 h 6687912"/>
              <a:gd name="connsiteX1540" fmla="*/ 643000 w 11899497"/>
              <a:gd name="connsiteY1540" fmla="*/ 5281131 h 6687912"/>
              <a:gd name="connsiteX1541" fmla="*/ 586315 w 11899497"/>
              <a:gd name="connsiteY1541" fmla="*/ 5256648 h 6687912"/>
              <a:gd name="connsiteX1542" fmla="*/ 575556 w 11899497"/>
              <a:gd name="connsiteY1542" fmla="*/ 5258416 h 6687912"/>
              <a:gd name="connsiteX1543" fmla="*/ 557513 w 11899497"/>
              <a:gd name="connsiteY1543" fmla="*/ 5263329 h 6687912"/>
              <a:gd name="connsiteX1544" fmla="*/ 545969 w 11899497"/>
              <a:gd name="connsiteY1544" fmla="*/ 5236629 h 6687912"/>
              <a:gd name="connsiteX1545" fmla="*/ 525340 w 11899497"/>
              <a:gd name="connsiteY1545" fmla="*/ 5192246 h 6687912"/>
              <a:gd name="connsiteX1546" fmla="*/ 579011 w 11899497"/>
              <a:gd name="connsiteY1546" fmla="*/ 5143130 h 6687912"/>
              <a:gd name="connsiteX1547" fmla="*/ 661490 w 11899497"/>
              <a:gd name="connsiteY1547" fmla="*/ 5087331 h 6687912"/>
              <a:gd name="connsiteX1548" fmla="*/ 703778 w 11899497"/>
              <a:gd name="connsiteY1548" fmla="*/ 5061859 h 6687912"/>
              <a:gd name="connsiteX1549" fmla="*/ 725723 w 11899497"/>
              <a:gd name="connsiteY1549" fmla="*/ 5058956 h 6687912"/>
              <a:gd name="connsiteX1550" fmla="*/ 721678 w 11899497"/>
              <a:gd name="connsiteY1550" fmla="*/ 5057202 h 6687912"/>
              <a:gd name="connsiteX1551" fmla="*/ 713652 w 11899497"/>
              <a:gd name="connsiteY1551" fmla="*/ 5058828 h 6687912"/>
              <a:gd name="connsiteX1552" fmla="*/ 673716 w 11899497"/>
              <a:gd name="connsiteY1552" fmla="*/ 5052439 h 6687912"/>
              <a:gd name="connsiteX1553" fmla="*/ 680180 w 11899497"/>
              <a:gd name="connsiteY1553" fmla="*/ 4993367 h 6687912"/>
              <a:gd name="connsiteX1554" fmla="*/ 725861 w 11899497"/>
              <a:gd name="connsiteY1554" fmla="*/ 4961862 h 6687912"/>
              <a:gd name="connsiteX1555" fmla="*/ 703761 w 11899497"/>
              <a:gd name="connsiteY1555" fmla="*/ 4953391 h 6687912"/>
              <a:gd name="connsiteX1556" fmla="*/ 691260 w 11899497"/>
              <a:gd name="connsiteY1556" fmla="*/ 4954471 h 6687912"/>
              <a:gd name="connsiteX1557" fmla="*/ 673515 w 11899497"/>
              <a:gd name="connsiteY1557" fmla="*/ 4943412 h 6687912"/>
              <a:gd name="connsiteX1558" fmla="*/ 671714 w 11899497"/>
              <a:gd name="connsiteY1558" fmla="*/ 4922587 h 6687912"/>
              <a:gd name="connsiteX1559" fmla="*/ 665839 w 11899497"/>
              <a:gd name="connsiteY1559" fmla="*/ 4932324 h 6687912"/>
              <a:gd name="connsiteX1560" fmla="*/ 644022 w 11899497"/>
              <a:gd name="connsiteY1560" fmla="*/ 4951834 h 6687912"/>
              <a:gd name="connsiteX1561" fmla="*/ 640090 w 11899497"/>
              <a:gd name="connsiteY1561" fmla="*/ 4916081 h 6687912"/>
              <a:gd name="connsiteX1562" fmla="*/ 665055 w 11899497"/>
              <a:gd name="connsiteY1562" fmla="*/ 4903856 h 6687912"/>
              <a:gd name="connsiteX1563" fmla="*/ 682739 w 11899497"/>
              <a:gd name="connsiteY1563" fmla="*/ 4894776 h 6687912"/>
              <a:gd name="connsiteX1564" fmla="*/ 671224 w 11899497"/>
              <a:gd name="connsiteY1564" fmla="*/ 4878143 h 6687912"/>
              <a:gd name="connsiteX1565" fmla="*/ 658006 w 11899497"/>
              <a:gd name="connsiteY1565" fmla="*/ 4870891 h 6687912"/>
              <a:gd name="connsiteX1566" fmla="*/ 671161 w 11899497"/>
              <a:gd name="connsiteY1566" fmla="*/ 4858005 h 6687912"/>
              <a:gd name="connsiteX1567" fmla="*/ 711583 w 11899497"/>
              <a:gd name="connsiteY1567" fmla="*/ 4832799 h 6687912"/>
              <a:gd name="connsiteX1568" fmla="*/ 741030 w 11899497"/>
              <a:gd name="connsiteY1568" fmla="*/ 4800174 h 6687912"/>
              <a:gd name="connsiteX1569" fmla="*/ 730444 w 11899497"/>
              <a:gd name="connsiteY1569" fmla="*/ 4800167 h 6687912"/>
              <a:gd name="connsiteX1570" fmla="*/ 716450 w 11899497"/>
              <a:gd name="connsiteY1570" fmla="*/ 4795636 h 6687912"/>
              <a:gd name="connsiteX1571" fmla="*/ 716440 w 11899497"/>
              <a:gd name="connsiteY1571" fmla="*/ 4795523 h 6687912"/>
              <a:gd name="connsiteX1572" fmla="*/ 693586 w 11899497"/>
              <a:gd name="connsiteY1572" fmla="*/ 4797003 h 6687912"/>
              <a:gd name="connsiteX1573" fmla="*/ 645645 w 11899497"/>
              <a:gd name="connsiteY1573" fmla="*/ 4805651 h 6687912"/>
              <a:gd name="connsiteX1574" fmla="*/ 623011 w 11899497"/>
              <a:gd name="connsiteY1574" fmla="*/ 4786623 h 6687912"/>
              <a:gd name="connsiteX1575" fmla="*/ 641680 w 11899497"/>
              <a:gd name="connsiteY1575" fmla="*/ 4759832 h 6687912"/>
              <a:gd name="connsiteX1576" fmla="*/ 699552 w 11899497"/>
              <a:gd name="connsiteY1576" fmla="*/ 4720425 h 6687912"/>
              <a:gd name="connsiteX1577" fmla="*/ 741649 w 11899497"/>
              <a:gd name="connsiteY1577" fmla="*/ 4689094 h 6687912"/>
              <a:gd name="connsiteX1578" fmla="*/ 753089 w 11899497"/>
              <a:gd name="connsiteY1578" fmla="*/ 4683847 h 6687912"/>
              <a:gd name="connsiteX1579" fmla="*/ 753374 w 11899497"/>
              <a:gd name="connsiteY1579" fmla="*/ 4678840 h 6687912"/>
              <a:gd name="connsiteX1580" fmla="*/ 779226 w 11899497"/>
              <a:gd name="connsiteY1580" fmla="*/ 4644041 h 6687912"/>
              <a:gd name="connsiteX1581" fmla="*/ 804532 w 11899497"/>
              <a:gd name="connsiteY1581" fmla="*/ 4620755 h 6687912"/>
              <a:gd name="connsiteX1582" fmla="*/ 791719 w 11899497"/>
              <a:gd name="connsiteY1582" fmla="*/ 4604672 h 6687912"/>
              <a:gd name="connsiteX1583" fmla="*/ 782429 w 11899497"/>
              <a:gd name="connsiteY1583" fmla="*/ 4603746 h 6687912"/>
              <a:gd name="connsiteX1584" fmla="*/ 739215 w 11899497"/>
              <a:gd name="connsiteY1584" fmla="*/ 4623164 h 6687912"/>
              <a:gd name="connsiteX1585" fmla="*/ 631840 w 11899497"/>
              <a:gd name="connsiteY1585" fmla="*/ 4662623 h 6687912"/>
              <a:gd name="connsiteX1586" fmla="*/ 641461 w 11899497"/>
              <a:gd name="connsiteY1586" fmla="*/ 4660447 h 6687912"/>
              <a:gd name="connsiteX1587" fmla="*/ 656982 w 11899497"/>
              <a:gd name="connsiteY1587" fmla="*/ 4661993 h 6687912"/>
              <a:gd name="connsiteX1588" fmla="*/ 643640 w 11899497"/>
              <a:gd name="connsiteY1588" fmla="*/ 4670067 h 6687912"/>
              <a:gd name="connsiteX1589" fmla="*/ 645820 w 11899497"/>
              <a:gd name="connsiteY1589" fmla="*/ 4679688 h 6687912"/>
              <a:gd name="connsiteX1590" fmla="*/ 620677 w 11899497"/>
              <a:gd name="connsiteY1590" fmla="*/ 4680319 h 6687912"/>
              <a:gd name="connsiteX1591" fmla="*/ 611054 w 11899497"/>
              <a:gd name="connsiteY1591" fmla="*/ 4682495 h 6687912"/>
              <a:gd name="connsiteX1592" fmla="*/ 595533 w 11899497"/>
              <a:gd name="connsiteY1592" fmla="*/ 4680949 h 6687912"/>
              <a:gd name="connsiteX1593" fmla="*/ 612595 w 11899497"/>
              <a:gd name="connsiteY1593" fmla="*/ 4666976 h 6687912"/>
              <a:gd name="connsiteX1594" fmla="*/ 602334 w 11899497"/>
              <a:gd name="connsiteY1594" fmla="*/ 4644013 h 6687912"/>
              <a:gd name="connsiteX1595" fmla="*/ 700860 w 11899497"/>
              <a:gd name="connsiteY1595" fmla="*/ 4598970 h 6687912"/>
              <a:gd name="connsiteX1596" fmla="*/ 701020 w 11899497"/>
              <a:gd name="connsiteY1596" fmla="*/ 4598920 h 6687912"/>
              <a:gd name="connsiteX1597" fmla="*/ 665112 w 11899497"/>
              <a:gd name="connsiteY1597" fmla="*/ 4593907 h 6687912"/>
              <a:gd name="connsiteX1598" fmla="*/ 653667 w 11899497"/>
              <a:gd name="connsiteY1598" fmla="*/ 4574231 h 6687912"/>
              <a:gd name="connsiteX1599" fmla="*/ 655403 w 11899497"/>
              <a:gd name="connsiteY1599" fmla="*/ 4561368 h 6687912"/>
              <a:gd name="connsiteX1600" fmla="*/ 686014 w 11899497"/>
              <a:gd name="connsiteY1600" fmla="*/ 4521166 h 6687912"/>
              <a:gd name="connsiteX1601" fmla="*/ 776367 w 11899497"/>
              <a:gd name="connsiteY1601" fmla="*/ 4538378 h 6687912"/>
              <a:gd name="connsiteX1602" fmla="*/ 795178 w 11899497"/>
              <a:gd name="connsiteY1602" fmla="*/ 4533359 h 6687912"/>
              <a:gd name="connsiteX1603" fmla="*/ 826463 w 11899497"/>
              <a:gd name="connsiteY1603" fmla="*/ 4544122 h 6687912"/>
              <a:gd name="connsiteX1604" fmla="*/ 837268 w 11899497"/>
              <a:gd name="connsiteY1604" fmla="*/ 4553639 h 6687912"/>
              <a:gd name="connsiteX1605" fmla="*/ 844245 w 11899497"/>
              <a:gd name="connsiteY1605" fmla="*/ 4542994 h 6687912"/>
              <a:gd name="connsiteX1606" fmla="*/ 856304 w 11899497"/>
              <a:gd name="connsiteY1606" fmla="*/ 4532024 h 6687912"/>
              <a:gd name="connsiteX1607" fmla="*/ 864311 w 11899497"/>
              <a:gd name="connsiteY1607" fmla="*/ 4517490 h 6687912"/>
              <a:gd name="connsiteX1608" fmla="*/ 904954 w 11899497"/>
              <a:gd name="connsiteY1608" fmla="*/ 4514907 h 6687912"/>
              <a:gd name="connsiteX1609" fmla="*/ 921770 w 11899497"/>
              <a:gd name="connsiteY1609" fmla="*/ 4498536 h 6687912"/>
              <a:gd name="connsiteX1610" fmla="*/ 899682 w 11899497"/>
              <a:gd name="connsiteY1610" fmla="*/ 4471884 h 6687912"/>
              <a:gd name="connsiteX1611" fmla="*/ 872984 w 11899497"/>
              <a:gd name="connsiteY1611" fmla="*/ 4468160 h 6687912"/>
              <a:gd name="connsiteX1612" fmla="*/ 855438 w 11899497"/>
              <a:gd name="connsiteY1612" fmla="*/ 4466325 h 6687912"/>
              <a:gd name="connsiteX1613" fmla="*/ 837026 w 11899497"/>
              <a:gd name="connsiteY1613" fmla="*/ 4470718 h 6687912"/>
              <a:gd name="connsiteX1614" fmla="*/ 787394 w 11899497"/>
              <a:gd name="connsiteY1614" fmla="*/ 4493780 h 6687912"/>
              <a:gd name="connsiteX1615" fmla="*/ 686026 w 11899497"/>
              <a:gd name="connsiteY1615" fmla="*/ 4505886 h 6687912"/>
              <a:gd name="connsiteX1616" fmla="*/ 674874 w 11899497"/>
              <a:gd name="connsiteY1616" fmla="*/ 4493420 h 6687912"/>
              <a:gd name="connsiteX1617" fmla="*/ 675636 w 11899497"/>
              <a:gd name="connsiteY1617" fmla="*/ 4472069 h 6687912"/>
              <a:gd name="connsiteX1618" fmla="*/ 675209 w 11899497"/>
              <a:gd name="connsiteY1618" fmla="*/ 4470842 h 6687912"/>
              <a:gd name="connsiteX1619" fmla="*/ 675182 w 11899497"/>
              <a:gd name="connsiteY1619" fmla="*/ 4470845 h 6687912"/>
              <a:gd name="connsiteX1620" fmla="*/ 667528 w 11899497"/>
              <a:gd name="connsiteY1620" fmla="*/ 4468303 h 6687912"/>
              <a:gd name="connsiteX1621" fmla="*/ 661195 w 11899497"/>
              <a:gd name="connsiteY1621" fmla="*/ 4463277 h 6687912"/>
              <a:gd name="connsiteX1622" fmla="*/ 643547 w 11899497"/>
              <a:gd name="connsiteY1622" fmla="*/ 4470943 h 6687912"/>
              <a:gd name="connsiteX1623" fmla="*/ 632457 w 11899497"/>
              <a:gd name="connsiteY1623" fmla="*/ 4478615 h 6687912"/>
              <a:gd name="connsiteX1624" fmla="*/ 613726 w 11899497"/>
              <a:gd name="connsiteY1624" fmla="*/ 4485267 h 6687912"/>
              <a:gd name="connsiteX1625" fmla="*/ 612386 w 11899497"/>
              <a:gd name="connsiteY1625" fmla="*/ 4473422 h 6687912"/>
              <a:gd name="connsiteX1626" fmla="*/ 619527 w 11899497"/>
              <a:gd name="connsiteY1626" fmla="*/ 4466724 h 6687912"/>
              <a:gd name="connsiteX1627" fmla="*/ 601819 w 11899497"/>
              <a:gd name="connsiteY1627" fmla="*/ 4461441 h 6687912"/>
              <a:gd name="connsiteX1628" fmla="*/ 528075 w 11899497"/>
              <a:gd name="connsiteY1628" fmla="*/ 4463614 h 6687912"/>
              <a:gd name="connsiteX1629" fmla="*/ 386373 w 11899497"/>
              <a:gd name="connsiteY1629" fmla="*/ 4461141 h 6687912"/>
              <a:gd name="connsiteX1630" fmla="*/ 363188 w 11899497"/>
              <a:gd name="connsiteY1630" fmla="*/ 4457514 h 6687912"/>
              <a:gd name="connsiteX1631" fmla="*/ 366501 w 11899497"/>
              <a:gd name="connsiteY1631" fmla="*/ 4429248 h 6687912"/>
              <a:gd name="connsiteX1632" fmla="*/ 397983 w 11899497"/>
              <a:gd name="connsiteY1632" fmla="*/ 4382615 h 6687912"/>
              <a:gd name="connsiteX1633" fmla="*/ 445604 w 11899497"/>
              <a:gd name="connsiteY1633" fmla="*/ 4369387 h 6687912"/>
              <a:gd name="connsiteX1634" fmla="*/ 462355 w 11899497"/>
              <a:gd name="connsiteY1634" fmla="*/ 4372149 h 6687912"/>
              <a:gd name="connsiteX1635" fmla="*/ 506181 w 11899497"/>
              <a:gd name="connsiteY1635" fmla="*/ 4379566 h 6687912"/>
              <a:gd name="connsiteX1636" fmla="*/ 522998 w 11899497"/>
              <a:gd name="connsiteY1636" fmla="*/ 4363195 h 6687912"/>
              <a:gd name="connsiteX1637" fmla="*/ 529976 w 11899497"/>
              <a:gd name="connsiteY1637" fmla="*/ 4352550 h 6687912"/>
              <a:gd name="connsiteX1638" fmla="*/ 533556 w 11899497"/>
              <a:gd name="connsiteY1638" fmla="*/ 4353821 h 6687912"/>
              <a:gd name="connsiteX1639" fmla="*/ 535573 w 11899497"/>
              <a:gd name="connsiteY1639" fmla="*/ 4343663 h 6687912"/>
              <a:gd name="connsiteX1640" fmla="*/ 557317 w 11899497"/>
              <a:gd name="connsiteY1640" fmla="*/ 4328147 h 6687912"/>
              <a:gd name="connsiteX1641" fmla="*/ 606827 w 11899497"/>
              <a:gd name="connsiteY1641" fmla="*/ 4312499 h 6687912"/>
              <a:gd name="connsiteX1642" fmla="*/ 591380 w 11899497"/>
              <a:gd name="connsiteY1642" fmla="*/ 4311846 h 6687912"/>
              <a:gd name="connsiteX1643" fmla="*/ 567178 w 11899497"/>
              <a:gd name="connsiteY1643" fmla="*/ 4315755 h 6687912"/>
              <a:gd name="connsiteX1644" fmla="*/ 549945 w 11899497"/>
              <a:gd name="connsiteY1644" fmla="*/ 4305374 h 6687912"/>
              <a:gd name="connsiteX1645" fmla="*/ 518498 w 11899497"/>
              <a:gd name="connsiteY1645" fmla="*/ 4292067 h 6687912"/>
              <a:gd name="connsiteX1646" fmla="*/ 488629 w 11899497"/>
              <a:gd name="connsiteY1646" fmla="*/ 4263361 h 6687912"/>
              <a:gd name="connsiteX1647" fmla="*/ 479175 w 11899497"/>
              <a:gd name="connsiteY1647" fmla="*/ 4255034 h 6687912"/>
              <a:gd name="connsiteX1648" fmla="*/ 410269 w 11899497"/>
              <a:gd name="connsiteY1648" fmla="*/ 4254312 h 6687912"/>
              <a:gd name="connsiteX1649" fmla="*/ 269049 w 11899497"/>
              <a:gd name="connsiteY1649" fmla="*/ 4259460 h 6687912"/>
              <a:gd name="connsiteX1650" fmla="*/ 170688 w 11899497"/>
              <a:gd name="connsiteY1650" fmla="*/ 4256782 h 6687912"/>
              <a:gd name="connsiteX1651" fmla="*/ 145606 w 11899497"/>
              <a:gd name="connsiteY1651" fmla="*/ 4263477 h 6687912"/>
              <a:gd name="connsiteX1652" fmla="*/ 113453 w 11899497"/>
              <a:gd name="connsiteY1652" fmla="*/ 4259145 h 6687912"/>
              <a:gd name="connsiteX1653" fmla="*/ 100591 w 11899497"/>
              <a:gd name="connsiteY1653" fmla="*/ 4257412 h 6687912"/>
              <a:gd name="connsiteX1654" fmla="*/ 54482 w 11899497"/>
              <a:gd name="connsiteY1654" fmla="*/ 4274368 h 6687912"/>
              <a:gd name="connsiteX1655" fmla="*/ 18759 w 11899497"/>
              <a:gd name="connsiteY1655" fmla="*/ 4274086 h 6687912"/>
              <a:gd name="connsiteX1656" fmla="*/ 652 w 11899497"/>
              <a:gd name="connsiteY1656" fmla="*/ 4265036 h 6687912"/>
              <a:gd name="connsiteX1657" fmla="*/ 6831 w 11899497"/>
              <a:gd name="connsiteY1657" fmla="*/ 4246790 h 6687912"/>
              <a:gd name="connsiteX1658" fmla="*/ 11107 w 11899497"/>
              <a:gd name="connsiteY1658" fmla="*/ 4233766 h 6687912"/>
              <a:gd name="connsiteX1659" fmla="*/ 28696 w 11899497"/>
              <a:gd name="connsiteY1659" fmla="*/ 4189292 h 6687912"/>
              <a:gd name="connsiteX1660" fmla="*/ 139823 w 11899497"/>
              <a:gd name="connsiteY1660" fmla="*/ 4172030 h 6687912"/>
              <a:gd name="connsiteX1661" fmla="*/ 169114 w 11899497"/>
              <a:gd name="connsiteY1661" fmla="*/ 4171443 h 6687912"/>
              <a:gd name="connsiteX1662" fmla="*/ 298568 w 11899497"/>
              <a:gd name="connsiteY1662" fmla="*/ 4141538 h 6687912"/>
              <a:gd name="connsiteX1663" fmla="*/ 355226 w 11899497"/>
              <a:gd name="connsiteY1663" fmla="*/ 4109884 h 6687912"/>
              <a:gd name="connsiteX1664" fmla="*/ 379984 w 11899497"/>
              <a:gd name="connsiteY1664" fmla="*/ 4098108 h 6687912"/>
              <a:gd name="connsiteX1665" fmla="*/ 387283 w 11899497"/>
              <a:gd name="connsiteY1665" fmla="*/ 4092545 h 6687912"/>
              <a:gd name="connsiteX1666" fmla="*/ 380532 w 11899497"/>
              <a:gd name="connsiteY1666" fmla="*/ 4086597 h 6687912"/>
              <a:gd name="connsiteX1667" fmla="*/ 293843 w 11899497"/>
              <a:gd name="connsiteY1667" fmla="*/ 4087005 h 6687912"/>
              <a:gd name="connsiteX1668" fmla="*/ 167959 w 11899497"/>
              <a:gd name="connsiteY1668" fmla="*/ 4112855 h 6687912"/>
              <a:gd name="connsiteX1669" fmla="*/ 161689 w 11899497"/>
              <a:gd name="connsiteY1669" fmla="*/ 4114529 h 6687912"/>
              <a:gd name="connsiteX1670" fmla="*/ 131753 w 11899497"/>
              <a:gd name="connsiteY1670" fmla="*/ 4104955 h 6687912"/>
              <a:gd name="connsiteX1671" fmla="*/ 151818 w 11899497"/>
              <a:gd name="connsiteY1671" fmla="*/ 4079450 h 6687912"/>
              <a:gd name="connsiteX1672" fmla="*/ 198088 w 11899497"/>
              <a:gd name="connsiteY1672" fmla="*/ 4065033 h 6687912"/>
              <a:gd name="connsiteX1673" fmla="*/ 307221 w 11899497"/>
              <a:gd name="connsiteY1673" fmla="*/ 4036422 h 6687912"/>
              <a:gd name="connsiteX1674" fmla="*/ 331176 w 11899497"/>
              <a:gd name="connsiteY1674" fmla="*/ 4011946 h 6687912"/>
              <a:gd name="connsiteX1675" fmla="*/ 338058 w 11899497"/>
              <a:gd name="connsiteY1675" fmla="*/ 3979627 h 6687912"/>
              <a:gd name="connsiteX1676" fmla="*/ 350824 w 11899497"/>
              <a:gd name="connsiteY1676" fmla="*/ 3959687 h 6687912"/>
              <a:gd name="connsiteX1677" fmla="*/ 366547 w 11899497"/>
              <a:gd name="connsiteY1677" fmla="*/ 3966340 h 6687912"/>
              <a:gd name="connsiteX1678" fmla="*/ 377511 w 11899497"/>
              <a:gd name="connsiteY1678" fmla="*/ 3978396 h 6687912"/>
              <a:gd name="connsiteX1679" fmla="*/ 377190 w 11899497"/>
              <a:gd name="connsiteY1679" fmla="*/ 3973316 h 6687912"/>
              <a:gd name="connsiteX1680" fmla="*/ 413204 w 11899497"/>
              <a:gd name="connsiteY1680" fmla="*/ 3937871 h 6687912"/>
              <a:gd name="connsiteX1681" fmla="*/ 441790 w 11899497"/>
              <a:gd name="connsiteY1681" fmla="*/ 3946257 h 6687912"/>
              <a:gd name="connsiteX1682" fmla="*/ 469282 w 11899497"/>
              <a:gd name="connsiteY1682" fmla="*/ 3927295 h 6687912"/>
              <a:gd name="connsiteX1683" fmla="*/ 480801 w 11899497"/>
              <a:gd name="connsiteY1683" fmla="*/ 3916223 h 6687912"/>
              <a:gd name="connsiteX1684" fmla="*/ 467011 w 11899497"/>
              <a:gd name="connsiteY1684" fmla="*/ 3911455 h 6687912"/>
              <a:gd name="connsiteX1685" fmla="*/ 439656 w 11899497"/>
              <a:gd name="connsiteY1685" fmla="*/ 3909409 h 6687912"/>
              <a:gd name="connsiteX1686" fmla="*/ 436543 w 11899497"/>
              <a:gd name="connsiteY1686" fmla="*/ 3908652 h 6687912"/>
              <a:gd name="connsiteX1687" fmla="*/ 432079 w 11899497"/>
              <a:gd name="connsiteY1687" fmla="*/ 3913718 h 6687912"/>
              <a:gd name="connsiteX1688" fmla="*/ 408479 w 11899497"/>
              <a:gd name="connsiteY1688" fmla="*/ 3883337 h 6687912"/>
              <a:gd name="connsiteX1689" fmla="*/ 419187 w 11899497"/>
              <a:gd name="connsiteY1689" fmla="*/ 3871179 h 6687912"/>
              <a:gd name="connsiteX1690" fmla="*/ 454493 w 11899497"/>
              <a:gd name="connsiteY1690" fmla="*/ 3844708 h 6687912"/>
              <a:gd name="connsiteX1691" fmla="*/ 460602 w 11899497"/>
              <a:gd name="connsiteY1691" fmla="*/ 3840493 h 6687912"/>
              <a:gd name="connsiteX1692" fmla="*/ 547580 w 11899497"/>
              <a:gd name="connsiteY1692" fmla="*/ 3804361 h 6687912"/>
              <a:gd name="connsiteX1693" fmla="*/ 568929 w 11899497"/>
              <a:gd name="connsiteY1693" fmla="*/ 3799180 h 6687912"/>
              <a:gd name="connsiteX1694" fmla="*/ 630443 w 11899497"/>
              <a:gd name="connsiteY1694" fmla="*/ 3783794 h 6687912"/>
              <a:gd name="connsiteX1695" fmla="*/ 645362 w 11899497"/>
              <a:gd name="connsiteY1695" fmla="*/ 3777746 h 6687912"/>
              <a:gd name="connsiteX1696" fmla="*/ 677581 w 11899497"/>
              <a:gd name="connsiteY1696" fmla="*/ 3762946 h 6687912"/>
              <a:gd name="connsiteX1697" fmla="*/ 687550 w 11899497"/>
              <a:gd name="connsiteY1697" fmla="*/ 3718955 h 6687912"/>
              <a:gd name="connsiteX1698" fmla="*/ 719031 w 11899497"/>
              <a:gd name="connsiteY1698" fmla="*/ 3672322 h 6687912"/>
              <a:gd name="connsiteX1699" fmla="*/ 726795 w 11899497"/>
              <a:gd name="connsiteY1699" fmla="*/ 3670060 h 6687912"/>
              <a:gd name="connsiteX1700" fmla="*/ 733712 w 11899497"/>
              <a:gd name="connsiteY1700" fmla="*/ 3659931 h 6687912"/>
              <a:gd name="connsiteX1701" fmla="*/ 722230 w 11899497"/>
              <a:gd name="connsiteY1701" fmla="*/ 3653368 h 6687912"/>
              <a:gd name="connsiteX1702" fmla="*/ 665545 w 11899497"/>
              <a:gd name="connsiteY1702" fmla="*/ 3628886 h 6687912"/>
              <a:gd name="connsiteX1703" fmla="*/ 654786 w 11899497"/>
              <a:gd name="connsiteY1703" fmla="*/ 3630654 h 6687912"/>
              <a:gd name="connsiteX1704" fmla="*/ 636743 w 11899497"/>
              <a:gd name="connsiteY1704" fmla="*/ 3635566 h 6687912"/>
              <a:gd name="connsiteX1705" fmla="*/ 625199 w 11899497"/>
              <a:gd name="connsiteY1705" fmla="*/ 3608867 h 6687912"/>
              <a:gd name="connsiteX1706" fmla="*/ 604569 w 11899497"/>
              <a:gd name="connsiteY1706" fmla="*/ 3564484 h 6687912"/>
              <a:gd name="connsiteX1707" fmla="*/ 658242 w 11899497"/>
              <a:gd name="connsiteY1707" fmla="*/ 3515368 h 6687912"/>
              <a:gd name="connsiteX1708" fmla="*/ 740719 w 11899497"/>
              <a:gd name="connsiteY1708" fmla="*/ 3459569 h 6687912"/>
              <a:gd name="connsiteX1709" fmla="*/ 745643 w 11899497"/>
              <a:gd name="connsiteY1709" fmla="*/ 3454298 h 6687912"/>
              <a:gd name="connsiteX1710" fmla="*/ 738663 w 11899497"/>
              <a:gd name="connsiteY1710" fmla="*/ 3450674 h 6687912"/>
              <a:gd name="connsiteX1711" fmla="*/ 726759 w 11899497"/>
              <a:gd name="connsiteY1711" fmla="*/ 3453707 h 6687912"/>
              <a:gd name="connsiteX1712" fmla="*/ 724072 w 11899497"/>
              <a:gd name="connsiteY1712" fmla="*/ 3448461 h 6687912"/>
              <a:gd name="connsiteX1713" fmla="*/ 710431 w 11899497"/>
              <a:gd name="connsiteY1713" fmla="*/ 3442715 h 6687912"/>
              <a:gd name="connsiteX1714" fmla="*/ 688227 w 11899497"/>
              <a:gd name="connsiteY1714" fmla="*/ 3432184 h 6687912"/>
              <a:gd name="connsiteX1715" fmla="*/ 665095 w 11899497"/>
              <a:gd name="connsiteY1715" fmla="*/ 3409907 h 6687912"/>
              <a:gd name="connsiteX1716" fmla="*/ 618131 w 11899497"/>
              <a:gd name="connsiteY1716" fmla="*/ 3396777 h 6687912"/>
              <a:gd name="connsiteX1717" fmla="*/ 601469 w 11899497"/>
              <a:gd name="connsiteY1717" fmla="*/ 3393087 h 6687912"/>
              <a:gd name="connsiteX1718" fmla="*/ 532133 w 11899497"/>
              <a:gd name="connsiteY1718" fmla="*/ 3373080 h 6687912"/>
              <a:gd name="connsiteX1719" fmla="*/ 468211 w 11899497"/>
              <a:gd name="connsiteY1719" fmla="*/ 3346736 h 6687912"/>
              <a:gd name="connsiteX1720" fmla="*/ 457255 w 11899497"/>
              <a:gd name="connsiteY1720" fmla="*/ 3346235 h 6687912"/>
              <a:gd name="connsiteX1721" fmla="*/ 443152 w 11899497"/>
              <a:gd name="connsiteY1721" fmla="*/ 3334612 h 6687912"/>
              <a:gd name="connsiteX1722" fmla="*/ 443984 w 11899497"/>
              <a:gd name="connsiteY1722" fmla="*/ 3316359 h 6687912"/>
              <a:gd name="connsiteX1723" fmla="*/ 437777 w 11899497"/>
              <a:gd name="connsiteY1723" fmla="*/ 3324122 h 6687912"/>
              <a:gd name="connsiteX1724" fmla="*/ 416630 w 11899497"/>
              <a:gd name="connsiteY1724" fmla="*/ 3338519 h 6687912"/>
              <a:gd name="connsiteX1725" fmla="*/ 417333 w 11899497"/>
              <a:gd name="connsiteY1725" fmla="*/ 3307087 h 6687912"/>
              <a:gd name="connsiteX1726" fmla="*/ 440370 w 11899497"/>
              <a:gd name="connsiteY1726" fmla="*/ 3299366 h 6687912"/>
              <a:gd name="connsiteX1727" fmla="*/ 456735 w 11899497"/>
              <a:gd name="connsiteY1727" fmla="*/ 3293532 h 6687912"/>
              <a:gd name="connsiteX1728" fmla="*/ 448671 w 11899497"/>
              <a:gd name="connsiteY1728" fmla="*/ 3277798 h 6687912"/>
              <a:gd name="connsiteX1729" fmla="*/ 438052 w 11899497"/>
              <a:gd name="connsiteY1729" fmla="*/ 3269995 h 6687912"/>
              <a:gd name="connsiteX1730" fmla="*/ 450931 w 11899497"/>
              <a:gd name="connsiteY1730" fmla="*/ 3260341 h 6687912"/>
              <a:gd name="connsiteX1731" fmla="*/ 524063 w 11899497"/>
              <a:gd name="connsiteY1731" fmla="*/ 3213214 h 6687912"/>
              <a:gd name="connsiteX1732" fmla="*/ 434843 w 11899497"/>
              <a:gd name="connsiteY1732" fmla="*/ 3212048 h 6687912"/>
              <a:gd name="connsiteX1733" fmla="*/ 417420 w 11899497"/>
              <a:gd name="connsiteY1733" fmla="*/ 3192958 h 6687912"/>
              <a:gd name="connsiteX1734" fmla="*/ 436675 w 11899497"/>
              <a:gd name="connsiteY1734" fmla="*/ 3171891 h 6687912"/>
              <a:gd name="connsiteX1735" fmla="*/ 491349 w 11899497"/>
              <a:gd name="connsiteY1735" fmla="*/ 3144403 h 6687912"/>
              <a:gd name="connsiteX1736" fmla="*/ 574934 w 11899497"/>
              <a:gd name="connsiteY1736" fmla="*/ 3108726 h 6687912"/>
              <a:gd name="connsiteX1737" fmla="*/ 592261 w 11899497"/>
              <a:gd name="connsiteY1737" fmla="*/ 3097815 h 6687912"/>
              <a:gd name="connsiteX1738" fmla="*/ 665392 w 11899497"/>
              <a:gd name="connsiteY1738" fmla="*/ 3050686 h 6687912"/>
              <a:gd name="connsiteX1739" fmla="*/ 757855 w 11899497"/>
              <a:gd name="connsiteY1739" fmla="*/ 3020905 h 6687912"/>
              <a:gd name="connsiteX1740" fmla="*/ 831122 w 11899497"/>
              <a:gd name="connsiteY1740" fmla="*/ 2991416 h 6687912"/>
              <a:gd name="connsiteX1741" fmla="*/ 821046 w 11899497"/>
              <a:gd name="connsiteY1741" fmla="*/ 2994256 h 6687912"/>
              <a:gd name="connsiteX1742" fmla="*/ 791363 w 11899497"/>
              <a:gd name="connsiteY1742" fmla="*/ 3006960 h 6687912"/>
              <a:gd name="connsiteX1743" fmla="*/ 730474 w 11899497"/>
              <a:gd name="connsiteY1743" fmla="*/ 3003831 h 6687912"/>
              <a:gd name="connsiteX1744" fmla="*/ 685204 w 11899497"/>
              <a:gd name="connsiteY1744" fmla="*/ 3029583 h 6687912"/>
              <a:gd name="connsiteX1745" fmla="*/ 536895 w 11899497"/>
              <a:gd name="connsiteY1745" fmla="*/ 3064692 h 6687912"/>
              <a:gd name="connsiteX1746" fmla="*/ 439323 w 11899497"/>
              <a:gd name="connsiteY1746" fmla="*/ 3086536 h 6687912"/>
              <a:gd name="connsiteX1747" fmla="*/ 447910 w 11899497"/>
              <a:gd name="connsiteY1747" fmla="*/ 3085757 h 6687912"/>
              <a:gd name="connsiteX1748" fmla="*/ 461183 w 11899497"/>
              <a:gd name="connsiteY1748" fmla="*/ 3088882 h 6687912"/>
              <a:gd name="connsiteX1749" fmla="*/ 448694 w 11899497"/>
              <a:gd name="connsiteY1749" fmla="*/ 3094342 h 6687912"/>
              <a:gd name="connsiteX1750" fmla="*/ 449476 w 11899497"/>
              <a:gd name="connsiteY1750" fmla="*/ 3102928 h 6687912"/>
              <a:gd name="connsiteX1751" fmla="*/ 427618 w 11899497"/>
              <a:gd name="connsiteY1751" fmla="*/ 3100584 h 6687912"/>
              <a:gd name="connsiteX1752" fmla="*/ 419032 w 11899497"/>
              <a:gd name="connsiteY1752" fmla="*/ 3101365 h 6687912"/>
              <a:gd name="connsiteX1753" fmla="*/ 405761 w 11899497"/>
              <a:gd name="connsiteY1753" fmla="*/ 3098240 h 6687912"/>
              <a:gd name="connsiteX1754" fmla="*/ 422151 w 11899497"/>
              <a:gd name="connsiteY1754" fmla="*/ 3088095 h 6687912"/>
              <a:gd name="connsiteX1755" fmla="*/ 415901 w 11899497"/>
              <a:gd name="connsiteY1755" fmla="*/ 3067019 h 6687912"/>
              <a:gd name="connsiteX1756" fmla="*/ 585282 w 11899497"/>
              <a:gd name="connsiteY1756" fmla="*/ 3025670 h 6687912"/>
              <a:gd name="connsiteX1757" fmla="*/ 738276 w 11899497"/>
              <a:gd name="connsiteY1757" fmla="*/ 2994466 h 6687912"/>
              <a:gd name="connsiteX1758" fmla="*/ 724222 w 11899497"/>
              <a:gd name="connsiteY1758" fmla="*/ 2982755 h 6687912"/>
              <a:gd name="connsiteX1759" fmla="*/ 760892 w 11899497"/>
              <a:gd name="connsiteY1759" fmla="*/ 2968457 h 6687912"/>
              <a:gd name="connsiteX1760" fmla="*/ 744342 w 11899497"/>
              <a:gd name="connsiteY1760" fmla="*/ 2966146 h 6687912"/>
              <a:gd name="connsiteX1761" fmla="*/ 732896 w 11899497"/>
              <a:gd name="connsiteY1761" fmla="*/ 2946468 h 6687912"/>
              <a:gd name="connsiteX1762" fmla="*/ 734633 w 11899497"/>
              <a:gd name="connsiteY1762" fmla="*/ 2933608 h 6687912"/>
              <a:gd name="connsiteX1763" fmla="*/ 734720 w 11899497"/>
              <a:gd name="connsiteY1763" fmla="*/ 2931294 h 6687912"/>
              <a:gd name="connsiteX1764" fmla="*/ 686588 w 11899497"/>
              <a:gd name="connsiteY1764" fmla="*/ 2938984 h 6687912"/>
              <a:gd name="connsiteX1765" fmla="*/ 593514 w 11899497"/>
              <a:gd name="connsiteY1765" fmla="*/ 2958128 h 6687912"/>
              <a:gd name="connsiteX1766" fmla="*/ 504293 w 11899497"/>
              <a:gd name="connsiteY1766" fmla="*/ 2956963 h 6687912"/>
              <a:gd name="connsiteX1767" fmla="*/ 496065 w 11899497"/>
              <a:gd name="connsiteY1767" fmla="*/ 2944879 h 6687912"/>
              <a:gd name="connsiteX1768" fmla="*/ 471505 w 11899497"/>
              <a:gd name="connsiteY1768" fmla="*/ 2921804 h 6687912"/>
              <a:gd name="connsiteX1769" fmla="*/ 461016 w 11899497"/>
              <a:gd name="connsiteY1769" fmla="*/ 2927177 h 6687912"/>
              <a:gd name="connsiteX1770" fmla="*/ 444019 w 11899497"/>
              <a:gd name="connsiteY1770" fmla="*/ 2930785 h 6687912"/>
              <a:gd name="connsiteX1771" fmla="*/ 453584 w 11899497"/>
              <a:gd name="connsiteY1771" fmla="*/ 2913665 h 6687912"/>
              <a:gd name="connsiteX1772" fmla="*/ 498861 w 11899497"/>
              <a:gd name="connsiteY1772" fmla="*/ 2899645 h 6687912"/>
              <a:gd name="connsiteX1773" fmla="*/ 511907 w 11899497"/>
              <a:gd name="connsiteY1773" fmla="*/ 2886344 h 6687912"/>
              <a:gd name="connsiteX1774" fmla="*/ 495745 w 11899497"/>
              <a:gd name="connsiteY1774" fmla="*/ 2871702 h 6687912"/>
              <a:gd name="connsiteX1775" fmla="*/ 385544 w 11899497"/>
              <a:gd name="connsiteY1775" fmla="*/ 2881280 h 6687912"/>
              <a:gd name="connsiteX1776" fmla="*/ 357928 w 11899497"/>
              <a:gd name="connsiteY1776" fmla="*/ 2877088 h 6687912"/>
              <a:gd name="connsiteX1777" fmla="*/ 366730 w 11899497"/>
              <a:gd name="connsiteY1777" fmla="*/ 2844567 h 6687912"/>
              <a:gd name="connsiteX1778" fmla="*/ 374200 w 11899497"/>
              <a:gd name="connsiteY1778" fmla="*/ 2841252 h 6687912"/>
              <a:gd name="connsiteX1779" fmla="*/ 384559 w 11899497"/>
              <a:gd name="connsiteY1779" fmla="*/ 2822704 h 6687912"/>
              <a:gd name="connsiteX1780" fmla="*/ 413210 w 11899497"/>
              <a:gd name="connsiteY1780" fmla="*/ 2788168 h 6687912"/>
              <a:gd name="connsiteX1781" fmla="*/ 449799 w 11899497"/>
              <a:gd name="connsiteY1781" fmla="*/ 2781728 h 6687912"/>
              <a:gd name="connsiteX1782" fmla="*/ 451584 w 11899497"/>
              <a:gd name="connsiteY1782" fmla="*/ 2773060 h 6687912"/>
              <a:gd name="connsiteX1783" fmla="*/ 477214 w 11899497"/>
              <a:gd name="connsiteY1783" fmla="*/ 2754853 h 6687912"/>
              <a:gd name="connsiteX1784" fmla="*/ 524832 w 11899497"/>
              <a:gd name="connsiteY1784" fmla="*/ 2741626 h 6687912"/>
              <a:gd name="connsiteX1785" fmla="*/ 525784 w 11899497"/>
              <a:gd name="connsiteY1785" fmla="*/ 2741455 h 6687912"/>
              <a:gd name="connsiteX1786" fmla="*/ 499222 w 11899497"/>
              <a:gd name="connsiteY1786" fmla="*/ 2731387 h 6687912"/>
              <a:gd name="connsiteX1787" fmla="*/ 469251 w 11899497"/>
              <a:gd name="connsiteY1787" fmla="*/ 2714647 h 6687912"/>
              <a:gd name="connsiteX1788" fmla="*/ 475163 w 11899497"/>
              <a:gd name="connsiteY1788" fmla="*/ 2697358 h 6687912"/>
              <a:gd name="connsiteX1789" fmla="*/ 510950 w 11899497"/>
              <a:gd name="connsiteY1789" fmla="*/ 2666809 h 6687912"/>
              <a:gd name="connsiteX1790" fmla="*/ 451604 w 11899497"/>
              <a:gd name="connsiteY1790" fmla="*/ 2652380 h 6687912"/>
              <a:gd name="connsiteX1791" fmla="*/ 433485 w 11899497"/>
              <a:gd name="connsiteY1791" fmla="*/ 2645515 h 6687912"/>
              <a:gd name="connsiteX1792" fmla="*/ 413005 w 11899497"/>
              <a:gd name="connsiteY1792" fmla="*/ 2644590 h 6687912"/>
              <a:gd name="connsiteX1793" fmla="*/ 361527 w 11899497"/>
              <a:gd name="connsiteY1793" fmla="*/ 2630677 h 6687912"/>
              <a:gd name="connsiteX1794" fmla="*/ 348278 w 11899497"/>
              <a:gd name="connsiteY1794" fmla="*/ 2631698 h 6687912"/>
              <a:gd name="connsiteX1795" fmla="*/ 249917 w 11899497"/>
              <a:gd name="connsiteY1795" fmla="*/ 2629021 h 6687912"/>
              <a:gd name="connsiteX1796" fmla="*/ 224836 w 11899497"/>
              <a:gd name="connsiteY1796" fmla="*/ 2635716 h 6687912"/>
              <a:gd name="connsiteX1797" fmla="*/ 192683 w 11899497"/>
              <a:gd name="connsiteY1797" fmla="*/ 2631382 h 6687912"/>
              <a:gd name="connsiteX1798" fmla="*/ 179821 w 11899497"/>
              <a:gd name="connsiteY1798" fmla="*/ 2629649 h 6687912"/>
              <a:gd name="connsiteX1799" fmla="*/ 133711 w 11899497"/>
              <a:gd name="connsiteY1799" fmla="*/ 2646606 h 6687912"/>
              <a:gd name="connsiteX1800" fmla="*/ 97989 w 11899497"/>
              <a:gd name="connsiteY1800" fmla="*/ 2646324 h 6687912"/>
              <a:gd name="connsiteX1801" fmla="*/ 79882 w 11899497"/>
              <a:gd name="connsiteY1801" fmla="*/ 2637274 h 6687912"/>
              <a:gd name="connsiteX1802" fmla="*/ 86060 w 11899497"/>
              <a:gd name="connsiteY1802" fmla="*/ 2619029 h 6687912"/>
              <a:gd name="connsiteX1803" fmla="*/ 90337 w 11899497"/>
              <a:gd name="connsiteY1803" fmla="*/ 2606004 h 6687912"/>
              <a:gd name="connsiteX1804" fmla="*/ 107926 w 11899497"/>
              <a:gd name="connsiteY1804" fmla="*/ 2561531 h 6687912"/>
              <a:gd name="connsiteX1805" fmla="*/ 219052 w 11899497"/>
              <a:gd name="connsiteY1805" fmla="*/ 2544268 h 6687912"/>
              <a:gd name="connsiteX1806" fmla="*/ 248343 w 11899497"/>
              <a:gd name="connsiteY1806" fmla="*/ 2543681 h 6687912"/>
              <a:gd name="connsiteX1807" fmla="*/ 377798 w 11899497"/>
              <a:gd name="connsiteY1807" fmla="*/ 2513777 h 6687912"/>
              <a:gd name="connsiteX1808" fmla="*/ 434455 w 11899497"/>
              <a:gd name="connsiteY1808" fmla="*/ 2482122 h 6687912"/>
              <a:gd name="connsiteX1809" fmla="*/ 459214 w 11899497"/>
              <a:gd name="connsiteY1809" fmla="*/ 2470347 h 6687912"/>
              <a:gd name="connsiteX1810" fmla="*/ 466513 w 11899497"/>
              <a:gd name="connsiteY1810" fmla="*/ 2464784 h 6687912"/>
              <a:gd name="connsiteX1811" fmla="*/ 459762 w 11899497"/>
              <a:gd name="connsiteY1811" fmla="*/ 2458836 h 6687912"/>
              <a:gd name="connsiteX1812" fmla="*/ 373073 w 11899497"/>
              <a:gd name="connsiteY1812" fmla="*/ 2459244 h 6687912"/>
              <a:gd name="connsiteX1813" fmla="*/ 247188 w 11899497"/>
              <a:gd name="connsiteY1813" fmla="*/ 2485093 h 6687912"/>
              <a:gd name="connsiteX1814" fmla="*/ 240919 w 11899497"/>
              <a:gd name="connsiteY1814" fmla="*/ 2486768 h 6687912"/>
              <a:gd name="connsiteX1815" fmla="*/ 210983 w 11899497"/>
              <a:gd name="connsiteY1815" fmla="*/ 2477193 h 6687912"/>
              <a:gd name="connsiteX1816" fmla="*/ 231047 w 11899497"/>
              <a:gd name="connsiteY1816" fmla="*/ 2451688 h 6687912"/>
              <a:gd name="connsiteX1817" fmla="*/ 277318 w 11899497"/>
              <a:gd name="connsiteY1817" fmla="*/ 2437272 h 6687912"/>
              <a:gd name="connsiteX1818" fmla="*/ 332392 w 11899497"/>
              <a:gd name="connsiteY1818" fmla="*/ 2423411 h 6687912"/>
              <a:gd name="connsiteX1819" fmla="*/ 368129 w 11899497"/>
              <a:gd name="connsiteY1819" fmla="*/ 2413660 h 6687912"/>
              <a:gd name="connsiteX1820" fmla="*/ 359406 w 11899497"/>
              <a:gd name="connsiteY1820" fmla="*/ 2411831 h 6687912"/>
              <a:gd name="connsiteX1821" fmla="*/ 347526 w 11899497"/>
              <a:gd name="connsiteY1821" fmla="*/ 2399581 h 6687912"/>
              <a:gd name="connsiteX1822" fmla="*/ 361999 w 11899497"/>
              <a:gd name="connsiteY1822" fmla="*/ 2387076 h 6687912"/>
              <a:gd name="connsiteX1823" fmla="*/ 411699 w 11899497"/>
              <a:gd name="connsiteY1823" fmla="*/ 2382824 h 6687912"/>
              <a:gd name="connsiteX1824" fmla="*/ 422661 w 11899497"/>
              <a:gd name="connsiteY1824" fmla="*/ 2371291 h 6687912"/>
              <a:gd name="connsiteX1825" fmla="*/ 417289 w 11899497"/>
              <a:gd name="connsiteY1825" fmla="*/ 2351865 h 6687912"/>
              <a:gd name="connsiteX1826" fmla="*/ 430053 w 11899497"/>
              <a:gd name="connsiteY1826" fmla="*/ 2331926 h 6687912"/>
              <a:gd name="connsiteX1827" fmla="*/ 445777 w 11899497"/>
              <a:gd name="connsiteY1827" fmla="*/ 2338579 h 6687912"/>
              <a:gd name="connsiteX1828" fmla="*/ 456741 w 11899497"/>
              <a:gd name="connsiteY1828" fmla="*/ 2350635 h 6687912"/>
              <a:gd name="connsiteX1829" fmla="*/ 456419 w 11899497"/>
              <a:gd name="connsiteY1829" fmla="*/ 2345555 h 6687912"/>
              <a:gd name="connsiteX1830" fmla="*/ 492433 w 11899497"/>
              <a:gd name="connsiteY1830" fmla="*/ 2310109 h 6687912"/>
              <a:gd name="connsiteX1831" fmla="*/ 521020 w 11899497"/>
              <a:gd name="connsiteY1831" fmla="*/ 2318495 h 6687912"/>
              <a:gd name="connsiteX1832" fmla="*/ 571952 w 11899497"/>
              <a:gd name="connsiteY1832" fmla="*/ 2277002 h 6687912"/>
              <a:gd name="connsiteX1833" fmla="*/ 588768 w 11899497"/>
              <a:gd name="connsiteY1833" fmla="*/ 2260631 h 6687912"/>
              <a:gd name="connsiteX1834" fmla="*/ 593915 w 11899497"/>
              <a:gd name="connsiteY1834" fmla="*/ 2241177 h 6687912"/>
              <a:gd name="connsiteX1835" fmla="*/ 552242 w 11899497"/>
              <a:gd name="connsiteY1835" fmla="*/ 2247649 h 6687912"/>
              <a:gd name="connsiteX1836" fmla="*/ 535264 w 11899497"/>
              <a:gd name="connsiteY1836" fmla="*/ 2261480 h 6687912"/>
              <a:gd name="connsiteX1837" fmla="*/ 517259 w 11899497"/>
              <a:gd name="connsiteY1837" fmla="*/ 2279203 h 6687912"/>
              <a:gd name="connsiteX1838" fmla="*/ 511309 w 11899497"/>
              <a:gd name="connsiteY1838" fmla="*/ 2285957 h 6687912"/>
              <a:gd name="connsiteX1839" fmla="*/ 487709 w 11899497"/>
              <a:gd name="connsiteY1839" fmla="*/ 2255575 h 6687912"/>
              <a:gd name="connsiteX1840" fmla="*/ 498417 w 11899497"/>
              <a:gd name="connsiteY1840" fmla="*/ 2243418 h 6687912"/>
              <a:gd name="connsiteX1841" fmla="*/ 533723 w 11899497"/>
              <a:gd name="connsiteY1841" fmla="*/ 2216947 h 6687912"/>
              <a:gd name="connsiteX1842" fmla="*/ 539832 w 11899497"/>
              <a:gd name="connsiteY1842" fmla="*/ 2212731 h 6687912"/>
              <a:gd name="connsiteX1843" fmla="*/ 584961 w 11899497"/>
              <a:gd name="connsiteY1843" fmla="*/ 2197909 h 6687912"/>
              <a:gd name="connsiteX1844" fmla="*/ 588025 w 11899497"/>
              <a:gd name="connsiteY1844" fmla="*/ 2195834 h 6687912"/>
              <a:gd name="connsiteX1845" fmla="*/ 587375 w 11899497"/>
              <a:gd name="connsiteY1845" fmla="*/ 2194747 h 6687912"/>
              <a:gd name="connsiteX1846" fmla="*/ 577851 w 11899497"/>
              <a:gd name="connsiteY1846" fmla="*/ 2195042 h 6687912"/>
              <a:gd name="connsiteX1847" fmla="*/ 561653 w 11899497"/>
              <a:gd name="connsiteY1847" fmla="*/ 2197224 h 6687912"/>
              <a:gd name="connsiteX1848" fmla="*/ 554720 w 11899497"/>
              <a:gd name="connsiteY1848" fmla="*/ 2172763 h 6687912"/>
              <a:gd name="connsiteX1849" fmla="*/ 541947 w 11899497"/>
              <a:gd name="connsiteY1849" fmla="*/ 2131937 h 6687912"/>
              <a:gd name="connsiteX1850" fmla="*/ 594099 w 11899497"/>
              <a:gd name="connsiteY1850" fmla="*/ 2095552 h 6687912"/>
              <a:gd name="connsiteX1851" fmla="*/ 671975 w 11899497"/>
              <a:gd name="connsiteY1851" fmla="*/ 2056688 h 6687912"/>
              <a:gd name="connsiteX1852" fmla="*/ 711543 w 11899497"/>
              <a:gd name="connsiteY1852" fmla="*/ 2039479 h 6687912"/>
              <a:gd name="connsiteX1853" fmla="*/ 752039 w 11899497"/>
              <a:gd name="connsiteY1853" fmla="*/ 2034021 h 6687912"/>
              <a:gd name="connsiteX1854" fmla="*/ 829081 w 11899497"/>
              <a:gd name="connsiteY1854" fmla="*/ 2013411 h 6687912"/>
              <a:gd name="connsiteX1855" fmla="*/ 853046 w 11899497"/>
              <a:gd name="connsiteY1855" fmla="*/ 2017435 h 6687912"/>
              <a:gd name="connsiteX1856" fmla="*/ 868967 w 11899497"/>
              <a:gd name="connsiteY1856" fmla="*/ 2023957 h 6687912"/>
              <a:gd name="connsiteX1857" fmla="*/ 890604 w 11899497"/>
              <a:gd name="connsiteY1857" fmla="*/ 2017652 h 6687912"/>
              <a:gd name="connsiteX1858" fmla="*/ 939376 w 11899497"/>
              <a:gd name="connsiteY1858" fmla="*/ 2007660 h 6687912"/>
              <a:gd name="connsiteX1859" fmla="*/ 949048 w 11899497"/>
              <a:gd name="connsiteY1859" fmla="*/ 1999547 h 6687912"/>
              <a:gd name="connsiteX1860" fmla="*/ 968361 w 11899497"/>
              <a:gd name="connsiteY1860" fmla="*/ 1991996 h 6687912"/>
              <a:gd name="connsiteX1861" fmla="*/ 970585 w 11899497"/>
              <a:gd name="connsiteY1861" fmla="*/ 1991366 h 6687912"/>
              <a:gd name="connsiteX1862" fmla="*/ 995845 w 11899497"/>
              <a:gd name="connsiteY1862" fmla="*/ 1983013 h 6687912"/>
              <a:gd name="connsiteX1863" fmla="*/ 1018548 w 11899497"/>
              <a:gd name="connsiteY1863" fmla="*/ 1982591 h 6687912"/>
              <a:gd name="connsiteX1864" fmla="*/ 1038101 w 11899497"/>
              <a:gd name="connsiteY1864" fmla="*/ 1971050 h 6687912"/>
              <a:gd name="connsiteX1865" fmla="*/ 1078931 w 11899497"/>
              <a:gd name="connsiteY1865" fmla="*/ 1958289 h 6687912"/>
              <a:gd name="connsiteX1866" fmla="*/ 1109270 w 11899497"/>
              <a:gd name="connsiteY1866" fmla="*/ 1950900 h 6687912"/>
              <a:gd name="connsiteX1867" fmla="*/ 1119949 w 11899497"/>
              <a:gd name="connsiteY1867" fmla="*/ 1953292 h 6687912"/>
              <a:gd name="connsiteX1868" fmla="*/ 1133540 w 11899497"/>
              <a:gd name="connsiteY1868" fmla="*/ 1948811 h 6687912"/>
              <a:gd name="connsiteX1869" fmla="*/ 1196847 w 11899497"/>
              <a:gd name="connsiteY1869" fmla="*/ 1932106 h 6687912"/>
              <a:gd name="connsiteX1870" fmla="*/ 1207753 w 11899497"/>
              <a:gd name="connsiteY1870" fmla="*/ 1930436 h 6687912"/>
              <a:gd name="connsiteX1871" fmla="*/ 1201125 w 11899497"/>
              <a:gd name="connsiteY1871" fmla="*/ 1922047 h 6687912"/>
              <a:gd name="connsiteX1872" fmla="*/ 1185399 w 11899497"/>
              <a:gd name="connsiteY1872" fmla="*/ 1915395 h 6687912"/>
              <a:gd name="connsiteX1873" fmla="*/ 1103181 w 11899497"/>
              <a:gd name="connsiteY1873" fmla="*/ 1946124 h 6687912"/>
              <a:gd name="connsiteX1874" fmla="*/ 1040866 w 11899497"/>
              <a:gd name="connsiteY1874" fmla="*/ 1948808 h 6687912"/>
              <a:gd name="connsiteX1875" fmla="*/ 1009195 w 11899497"/>
              <a:gd name="connsiteY1875" fmla="*/ 1952094 h 6687912"/>
              <a:gd name="connsiteX1876" fmla="*/ 888326 w 11899497"/>
              <a:gd name="connsiteY1876" fmla="*/ 1996756 h 6687912"/>
              <a:gd name="connsiteX1877" fmla="*/ 855142 w 11899497"/>
              <a:gd name="connsiteY1877" fmla="*/ 1996314 h 6687912"/>
              <a:gd name="connsiteX1878" fmla="*/ 902185 w 11899497"/>
              <a:gd name="connsiteY1878" fmla="*/ 1953793 h 6687912"/>
              <a:gd name="connsiteX1879" fmla="*/ 980901 w 11899497"/>
              <a:gd name="connsiteY1879" fmla="*/ 1907985 h 6687912"/>
              <a:gd name="connsiteX1880" fmla="*/ 1039871 w 11899497"/>
              <a:gd name="connsiteY1880" fmla="*/ 1892761 h 6687912"/>
              <a:gd name="connsiteX1881" fmla="*/ 1128296 w 11899497"/>
              <a:gd name="connsiteY1881" fmla="*/ 1879493 h 6687912"/>
              <a:gd name="connsiteX1882" fmla="*/ 1139646 w 11899497"/>
              <a:gd name="connsiteY1882" fmla="*/ 1877496 h 6687912"/>
              <a:gd name="connsiteX1883" fmla="*/ 1195208 w 11899497"/>
              <a:gd name="connsiteY1883" fmla="*/ 1868864 h 6687912"/>
              <a:gd name="connsiteX1884" fmla="*/ 1256173 w 11899497"/>
              <a:gd name="connsiteY1884" fmla="*/ 1864990 h 6687912"/>
              <a:gd name="connsiteX1885" fmla="*/ 1263471 w 11899497"/>
              <a:gd name="connsiteY1885" fmla="*/ 1859426 h 6687912"/>
              <a:gd name="connsiteX1886" fmla="*/ 1280223 w 11899497"/>
              <a:gd name="connsiteY1886" fmla="*/ 1862187 h 6687912"/>
              <a:gd name="connsiteX1887" fmla="*/ 1297779 w 11899497"/>
              <a:gd name="connsiteY1887" fmla="*/ 1877652 h 6687912"/>
              <a:gd name="connsiteX1888" fmla="*/ 1348745 w 11899497"/>
              <a:gd name="connsiteY1888" fmla="*/ 1876962 h 6687912"/>
              <a:gd name="connsiteX1889" fmla="*/ 1362314 w 11899497"/>
              <a:gd name="connsiteY1889" fmla="*/ 1869725 h 6687912"/>
              <a:gd name="connsiteX1890" fmla="*/ 1391125 w 11899497"/>
              <a:gd name="connsiteY1890" fmla="*/ 1861518 h 6687912"/>
              <a:gd name="connsiteX1891" fmla="*/ 1421767 w 11899497"/>
              <a:gd name="connsiteY1891" fmla="*/ 1862120 h 6687912"/>
              <a:gd name="connsiteX1892" fmla="*/ 1426405 w 11899497"/>
              <a:gd name="connsiteY1892" fmla="*/ 1859586 h 6687912"/>
              <a:gd name="connsiteX1893" fmla="*/ 1417372 w 11899497"/>
              <a:gd name="connsiteY1893" fmla="*/ 1857451 h 6687912"/>
              <a:gd name="connsiteX1894" fmla="*/ 1351342 w 11899497"/>
              <a:gd name="connsiteY1894" fmla="*/ 1837111 h 6687912"/>
              <a:gd name="connsiteX1895" fmla="*/ 1309279 w 11899497"/>
              <a:gd name="connsiteY1895" fmla="*/ 1813763 h 6687912"/>
              <a:gd name="connsiteX1896" fmla="*/ 1333724 w 11899497"/>
              <a:gd name="connsiteY1896" fmla="*/ 1807741 h 6687912"/>
              <a:gd name="connsiteX1897" fmla="*/ 1430710 w 11899497"/>
              <a:gd name="connsiteY1897" fmla="*/ 1820000 h 6687912"/>
              <a:gd name="connsiteX1898" fmla="*/ 1454679 w 11899497"/>
              <a:gd name="connsiteY1898" fmla="*/ 1816993 h 6687912"/>
              <a:gd name="connsiteX1899" fmla="*/ 1456559 w 11899497"/>
              <a:gd name="connsiteY1899" fmla="*/ 1815078 h 6687912"/>
              <a:gd name="connsiteX1900" fmla="*/ 1422687 w 11899497"/>
              <a:gd name="connsiteY1900" fmla="*/ 1813153 h 6687912"/>
              <a:gd name="connsiteX1901" fmla="*/ 1389655 w 11899497"/>
              <a:gd name="connsiteY1901" fmla="*/ 1807957 h 6687912"/>
              <a:gd name="connsiteX1902" fmla="*/ 1375213 w 11899497"/>
              <a:gd name="connsiteY1902" fmla="*/ 1794265 h 6687912"/>
              <a:gd name="connsiteX1903" fmla="*/ 1341552 w 11899497"/>
              <a:gd name="connsiteY1903" fmla="*/ 1795633 h 6687912"/>
              <a:gd name="connsiteX1904" fmla="*/ 1200848 w 11899497"/>
              <a:gd name="connsiteY1904" fmla="*/ 1816251 h 6687912"/>
              <a:gd name="connsiteX1905" fmla="*/ 1087163 w 11899497"/>
              <a:gd name="connsiteY1905" fmla="*/ 1822012 h 6687912"/>
              <a:gd name="connsiteX1906" fmla="*/ 980149 w 11899497"/>
              <a:gd name="connsiteY1906" fmla="*/ 1825885 h 6687912"/>
              <a:gd name="connsiteX1907" fmla="*/ 972051 w 11899497"/>
              <a:gd name="connsiteY1907" fmla="*/ 1826975 h 6687912"/>
              <a:gd name="connsiteX1908" fmla="*/ 910242 w 11899497"/>
              <a:gd name="connsiteY1908" fmla="*/ 1850480 h 6687912"/>
              <a:gd name="connsiteX1909" fmla="*/ 863574 w 11899497"/>
              <a:gd name="connsiteY1909" fmla="*/ 1846877 h 6687912"/>
              <a:gd name="connsiteX1910" fmla="*/ 847246 w 11899497"/>
              <a:gd name="connsiteY1910" fmla="*/ 1835885 h 6687912"/>
              <a:gd name="connsiteX1911" fmla="*/ 805989 w 11899497"/>
              <a:gd name="connsiteY1911" fmla="*/ 1825945 h 6687912"/>
              <a:gd name="connsiteX1912" fmla="*/ 803302 w 11899497"/>
              <a:gd name="connsiteY1912" fmla="*/ 1820701 h 6687912"/>
              <a:gd name="connsiteX1913" fmla="*/ 789660 w 11899497"/>
              <a:gd name="connsiteY1913" fmla="*/ 1814953 h 6687912"/>
              <a:gd name="connsiteX1914" fmla="*/ 767457 w 11899497"/>
              <a:gd name="connsiteY1914" fmla="*/ 1804423 h 6687912"/>
              <a:gd name="connsiteX1915" fmla="*/ 744324 w 11899497"/>
              <a:gd name="connsiteY1915" fmla="*/ 1782145 h 6687912"/>
              <a:gd name="connsiteX1916" fmla="*/ 697360 w 11899497"/>
              <a:gd name="connsiteY1916" fmla="*/ 1769015 h 6687912"/>
              <a:gd name="connsiteX1917" fmla="*/ 680699 w 11899497"/>
              <a:gd name="connsiteY1917" fmla="*/ 1765325 h 6687912"/>
              <a:gd name="connsiteX1918" fmla="*/ 611363 w 11899497"/>
              <a:gd name="connsiteY1918" fmla="*/ 1745319 h 6687912"/>
              <a:gd name="connsiteX1919" fmla="*/ 547440 w 11899497"/>
              <a:gd name="connsiteY1919" fmla="*/ 1718974 h 6687912"/>
              <a:gd name="connsiteX1920" fmla="*/ 536485 w 11899497"/>
              <a:gd name="connsiteY1920" fmla="*/ 1718473 h 6687912"/>
              <a:gd name="connsiteX1921" fmla="*/ 522381 w 11899497"/>
              <a:gd name="connsiteY1921" fmla="*/ 1706850 h 6687912"/>
              <a:gd name="connsiteX1922" fmla="*/ 523214 w 11899497"/>
              <a:gd name="connsiteY1922" fmla="*/ 1688598 h 6687912"/>
              <a:gd name="connsiteX1923" fmla="*/ 517007 w 11899497"/>
              <a:gd name="connsiteY1923" fmla="*/ 1696360 h 6687912"/>
              <a:gd name="connsiteX1924" fmla="*/ 495861 w 11899497"/>
              <a:gd name="connsiteY1924" fmla="*/ 1710756 h 6687912"/>
              <a:gd name="connsiteX1925" fmla="*/ 496563 w 11899497"/>
              <a:gd name="connsiteY1925" fmla="*/ 1679326 h 6687912"/>
              <a:gd name="connsiteX1926" fmla="*/ 519600 w 11899497"/>
              <a:gd name="connsiteY1926" fmla="*/ 1671604 h 6687912"/>
              <a:gd name="connsiteX1927" fmla="*/ 535965 w 11899497"/>
              <a:gd name="connsiteY1927" fmla="*/ 1665770 h 6687912"/>
              <a:gd name="connsiteX1928" fmla="*/ 527901 w 11899497"/>
              <a:gd name="connsiteY1928" fmla="*/ 1650036 h 6687912"/>
              <a:gd name="connsiteX1929" fmla="*/ 517282 w 11899497"/>
              <a:gd name="connsiteY1929" fmla="*/ 1642233 h 6687912"/>
              <a:gd name="connsiteX1930" fmla="*/ 530161 w 11899497"/>
              <a:gd name="connsiteY1930" fmla="*/ 1632580 h 6687912"/>
              <a:gd name="connsiteX1931" fmla="*/ 603293 w 11899497"/>
              <a:gd name="connsiteY1931" fmla="*/ 1585451 h 6687912"/>
              <a:gd name="connsiteX1932" fmla="*/ 514073 w 11899497"/>
              <a:gd name="connsiteY1932" fmla="*/ 1584285 h 6687912"/>
              <a:gd name="connsiteX1933" fmla="*/ 496650 w 11899497"/>
              <a:gd name="connsiteY1933" fmla="*/ 1565196 h 6687912"/>
              <a:gd name="connsiteX1934" fmla="*/ 515905 w 11899497"/>
              <a:gd name="connsiteY1934" fmla="*/ 1544129 h 6687912"/>
              <a:gd name="connsiteX1935" fmla="*/ 570578 w 11899497"/>
              <a:gd name="connsiteY1935" fmla="*/ 1516640 h 6687912"/>
              <a:gd name="connsiteX1936" fmla="*/ 654164 w 11899497"/>
              <a:gd name="connsiteY1936" fmla="*/ 1480965 h 6687912"/>
              <a:gd name="connsiteX1937" fmla="*/ 671491 w 11899497"/>
              <a:gd name="connsiteY1937" fmla="*/ 1470052 h 6687912"/>
              <a:gd name="connsiteX1938" fmla="*/ 744621 w 11899497"/>
              <a:gd name="connsiteY1938" fmla="*/ 1422924 h 6687912"/>
              <a:gd name="connsiteX1939" fmla="*/ 837084 w 11899497"/>
              <a:gd name="connsiteY1939" fmla="*/ 1393143 h 6687912"/>
              <a:gd name="connsiteX1940" fmla="*/ 859243 w 11899497"/>
              <a:gd name="connsiteY1940" fmla="*/ 1384225 h 6687912"/>
              <a:gd name="connsiteX1941" fmla="*/ 840499 w 11899497"/>
              <a:gd name="connsiteY1941" fmla="*/ 1381377 h 6687912"/>
              <a:gd name="connsiteX1942" fmla="*/ 808030 w 11899497"/>
              <a:gd name="connsiteY1942" fmla="*/ 1377101 h 6687912"/>
              <a:gd name="connsiteX1943" fmla="*/ 797472 w 11899497"/>
              <a:gd name="connsiteY1943" fmla="*/ 1383606 h 6687912"/>
              <a:gd name="connsiteX1944" fmla="*/ 764434 w 11899497"/>
              <a:gd name="connsiteY1944" fmla="*/ 1401822 h 6687912"/>
              <a:gd name="connsiteX1945" fmla="*/ 616125 w 11899497"/>
              <a:gd name="connsiteY1945" fmla="*/ 1436930 h 6687912"/>
              <a:gd name="connsiteX1946" fmla="*/ 518553 w 11899497"/>
              <a:gd name="connsiteY1946" fmla="*/ 1458774 h 6687912"/>
              <a:gd name="connsiteX1947" fmla="*/ 527141 w 11899497"/>
              <a:gd name="connsiteY1947" fmla="*/ 1457994 h 6687912"/>
              <a:gd name="connsiteX1948" fmla="*/ 540412 w 11899497"/>
              <a:gd name="connsiteY1948" fmla="*/ 1461119 h 6687912"/>
              <a:gd name="connsiteX1949" fmla="*/ 527924 w 11899497"/>
              <a:gd name="connsiteY1949" fmla="*/ 1466581 h 6687912"/>
              <a:gd name="connsiteX1950" fmla="*/ 528706 w 11899497"/>
              <a:gd name="connsiteY1950" fmla="*/ 1475167 h 6687912"/>
              <a:gd name="connsiteX1951" fmla="*/ 506848 w 11899497"/>
              <a:gd name="connsiteY1951" fmla="*/ 1472822 h 6687912"/>
              <a:gd name="connsiteX1952" fmla="*/ 498262 w 11899497"/>
              <a:gd name="connsiteY1952" fmla="*/ 1473602 h 6687912"/>
              <a:gd name="connsiteX1953" fmla="*/ 484990 w 11899497"/>
              <a:gd name="connsiteY1953" fmla="*/ 1470478 h 6687912"/>
              <a:gd name="connsiteX1954" fmla="*/ 501381 w 11899497"/>
              <a:gd name="connsiteY1954" fmla="*/ 1460333 h 6687912"/>
              <a:gd name="connsiteX1955" fmla="*/ 495131 w 11899497"/>
              <a:gd name="connsiteY1955" fmla="*/ 1439258 h 6687912"/>
              <a:gd name="connsiteX1956" fmla="*/ 664513 w 11899497"/>
              <a:gd name="connsiteY1956" fmla="*/ 1397908 h 6687912"/>
              <a:gd name="connsiteX1957" fmla="*/ 737790 w 11899497"/>
              <a:gd name="connsiteY1957" fmla="*/ 1382598 h 6687912"/>
              <a:gd name="connsiteX1958" fmla="*/ 783924 w 11899497"/>
              <a:gd name="connsiteY1958" fmla="*/ 1373399 h 6687912"/>
              <a:gd name="connsiteX1959" fmla="*/ 753121 w 11899497"/>
              <a:gd name="connsiteY1959" fmla="*/ 1367589 h 6687912"/>
              <a:gd name="connsiteX1960" fmla="*/ 733892 w 11899497"/>
              <a:gd name="connsiteY1960" fmla="*/ 1348236 h 6687912"/>
              <a:gd name="connsiteX1961" fmla="*/ 757963 w 11899497"/>
              <a:gd name="connsiteY1961" fmla="*/ 1337336 h 6687912"/>
              <a:gd name="connsiteX1962" fmla="*/ 763362 w 11899497"/>
              <a:gd name="connsiteY1962" fmla="*/ 1338126 h 6687912"/>
              <a:gd name="connsiteX1963" fmla="*/ 817771 w 11899497"/>
              <a:gd name="connsiteY1963" fmla="*/ 1338769 h 6687912"/>
              <a:gd name="connsiteX1964" fmla="*/ 843748 w 11899497"/>
              <a:gd name="connsiteY1964" fmla="*/ 1339280 h 6687912"/>
              <a:gd name="connsiteX1965" fmla="*/ 850479 w 11899497"/>
              <a:gd name="connsiteY1965" fmla="*/ 1336656 h 6687912"/>
              <a:gd name="connsiteX1966" fmla="*/ 891654 w 11899497"/>
              <a:gd name="connsiteY1966" fmla="*/ 1325343 h 6687912"/>
              <a:gd name="connsiteX1967" fmla="*/ 918560 w 11899497"/>
              <a:gd name="connsiteY1967" fmla="*/ 1321216 h 6687912"/>
              <a:gd name="connsiteX1968" fmla="*/ 897633 w 11899497"/>
              <a:gd name="connsiteY1968" fmla="*/ 1303796 h 6687912"/>
              <a:gd name="connsiteX1969" fmla="*/ 869655 w 11899497"/>
              <a:gd name="connsiteY1969" fmla="*/ 1301507 h 6687912"/>
              <a:gd name="connsiteX1970" fmla="*/ 834886 w 11899497"/>
              <a:gd name="connsiteY1970" fmla="*/ 1300395 h 6687912"/>
              <a:gd name="connsiteX1971" fmla="*/ 816957 w 11899497"/>
              <a:gd name="connsiteY1971" fmla="*/ 1303051 h 6687912"/>
              <a:gd name="connsiteX1972" fmla="*/ 765818 w 11899497"/>
              <a:gd name="connsiteY1972" fmla="*/ 1311223 h 6687912"/>
              <a:gd name="connsiteX1973" fmla="*/ 672744 w 11899497"/>
              <a:gd name="connsiteY1973" fmla="*/ 1330367 h 6687912"/>
              <a:gd name="connsiteX1974" fmla="*/ 583523 w 11899497"/>
              <a:gd name="connsiteY1974" fmla="*/ 1329202 h 6687912"/>
              <a:gd name="connsiteX1975" fmla="*/ 575295 w 11899497"/>
              <a:gd name="connsiteY1975" fmla="*/ 1317118 h 6687912"/>
              <a:gd name="connsiteX1976" fmla="*/ 550735 w 11899497"/>
              <a:gd name="connsiteY1976" fmla="*/ 1294042 h 6687912"/>
              <a:gd name="connsiteX1977" fmla="*/ 540246 w 11899497"/>
              <a:gd name="connsiteY1977" fmla="*/ 1299415 h 6687912"/>
              <a:gd name="connsiteX1978" fmla="*/ 523250 w 11899497"/>
              <a:gd name="connsiteY1978" fmla="*/ 1303024 h 6687912"/>
              <a:gd name="connsiteX1979" fmla="*/ 532813 w 11899497"/>
              <a:gd name="connsiteY1979" fmla="*/ 1285904 h 6687912"/>
              <a:gd name="connsiteX1980" fmla="*/ 578090 w 11899497"/>
              <a:gd name="connsiteY1980" fmla="*/ 1271884 h 6687912"/>
              <a:gd name="connsiteX1981" fmla="*/ 591137 w 11899497"/>
              <a:gd name="connsiteY1981" fmla="*/ 1258581 h 6687912"/>
              <a:gd name="connsiteX1982" fmla="*/ 574975 w 11899497"/>
              <a:gd name="connsiteY1982" fmla="*/ 1243939 h 6687912"/>
              <a:gd name="connsiteX1983" fmla="*/ 464773 w 11899497"/>
              <a:gd name="connsiteY1983" fmla="*/ 1253517 h 6687912"/>
              <a:gd name="connsiteX1984" fmla="*/ 437159 w 11899497"/>
              <a:gd name="connsiteY1984" fmla="*/ 1249325 h 6687912"/>
              <a:gd name="connsiteX1985" fmla="*/ 445961 w 11899497"/>
              <a:gd name="connsiteY1985" fmla="*/ 1216805 h 6687912"/>
              <a:gd name="connsiteX1986" fmla="*/ 453429 w 11899497"/>
              <a:gd name="connsiteY1986" fmla="*/ 1213489 h 6687912"/>
              <a:gd name="connsiteX1987" fmla="*/ 463789 w 11899497"/>
              <a:gd name="connsiteY1987" fmla="*/ 1194942 h 6687912"/>
              <a:gd name="connsiteX1988" fmla="*/ 492440 w 11899497"/>
              <a:gd name="connsiteY1988" fmla="*/ 1160406 h 6687912"/>
              <a:gd name="connsiteX1989" fmla="*/ 604568 w 11899497"/>
              <a:gd name="connsiteY1989" fmla="*/ 1140671 h 6687912"/>
              <a:gd name="connsiteX1990" fmla="*/ 619338 w 11899497"/>
              <a:gd name="connsiteY1990" fmla="*/ 1137691 h 6687912"/>
              <a:gd name="connsiteX1991" fmla="*/ 630791 w 11899497"/>
              <a:gd name="connsiteY1991" fmla="*/ 1127242 h 6687912"/>
              <a:gd name="connsiteX1992" fmla="*/ 620172 w 11899497"/>
              <a:gd name="connsiteY1992" fmla="*/ 1119438 h 6687912"/>
              <a:gd name="connsiteX1993" fmla="*/ 578451 w 11899497"/>
              <a:gd name="connsiteY1993" fmla="*/ 1103624 h 6687912"/>
              <a:gd name="connsiteX1994" fmla="*/ 548481 w 11899497"/>
              <a:gd name="connsiteY1994" fmla="*/ 1086885 h 6687912"/>
              <a:gd name="connsiteX1995" fmla="*/ 554393 w 11899497"/>
              <a:gd name="connsiteY1995" fmla="*/ 1069597 h 6687912"/>
              <a:gd name="connsiteX1996" fmla="*/ 590180 w 11899497"/>
              <a:gd name="connsiteY1996" fmla="*/ 1039048 h 6687912"/>
              <a:gd name="connsiteX1997" fmla="*/ 530834 w 11899497"/>
              <a:gd name="connsiteY1997" fmla="*/ 1024618 h 6687912"/>
              <a:gd name="connsiteX1998" fmla="*/ 512715 w 11899497"/>
              <a:gd name="connsiteY1998" fmla="*/ 1017753 h 6687912"/>
              <a:gd name="connsiteX1999" fmla="*/ 492235 w 11899497"/>
              <a:gd name="connsiteY1999" fmla="*/ 1016828 h 6687912"/>
              <a:gd name="connsiteX2000" fmla="*/ 371362 w 11899497"/>
              <a:gd name="connsiteY2000" fmla="*/ 987415 h 6687912"/>
              <a:gd name="connsiteX2001" fmla="*/ 412095 w 11899497"/>
              <a:gd name="connsiteY2001" fmla="*/ 978834 h 6687912"/>
              <a:gd name="connsiteX2002" fmla="*/ 421074 w 11899497"/>
              <a:gd name="connsiteY2002" fmla="*/ 976720 h 6687912"/>
              <a:gd name="connsiteX2003" fmla="*/ 423216 w 11899497"/>
              <a:gd name="connsiteY2003" fmla="*/ 978368 h 6687912"/>
              <a:gd name="connsiteX2004" fmla="*/ 427568 w 11899497"/>
              <a:gd name="connsiteY2004" fmla="*/ 975189 h 6687912"/>
              <a:gd name="connsiteX2005" fmla="*/ 421074 w 11899497"/>
              <a:gd name="connsiteY2005" fmla="*/ 976720 h 6687912"/>
              <a:gd name="connsiteX2006" fmla="*/ 418948 w 11899497"/>
              <a:gd name="connsiteY2006" fmla="*/ 975081 h 6687912"/>
              <a:gd name="connsiteX2007" fmla="*/ 414693 w 11899497"/>
              <a:gd name="connsiteY2007" fmla="*/ 970717 h 6687912"/>
              <a:gd name="connsiteX2008" fmla="*/ 431935 w 11899497"/>
              <a:gd name="connsiteY2008" fmla="*/ 970934 h 6687912"/>
              <a:gd name="connsiteX2009" fmla="*/ 436303 w 11899497"/>
              <a:gd name="connsiteY2009" fmla="*/ 966677 h 6687912"/>
              <a:gd name="connsiteX2010" fmla="*/ 440557 w 11899497"/>
              <a:gd name="connsiteY2010" fmla="*/ 971042 h 6687912"/>
              <a:gd name="connsiteX2011" fmla="*/ 488150 w 11899497"/>
              <a:gd name="connsiteY2011" fmla="*/ 963891 h 6687912"/>
              <a:gd name="connsiteX2012" fmla="*/ 501126 w 11899497"/>
              <a:gd name="connsiteY2012" fmla="*/ 959328 h 6687912"/>
              <a:gd name="connsiteX2013" fmla="*/ 518598 w 11899497"/>
              <a:gd name="connsiteY2013" fmla="*/ 956014 h 6687912"/>
              <a:gd name="connsiteX2014" fmla="*/ 591231 w 11899497"/>
              <a:gd name="connsiteY2014" fmla="*/ 919835 h 6687912"/>
              <a:gd name="connsiteX2015" fmla="*/ 591896 w 11899497"/>
              <a:gd name="connsiteY2015" fmla="*/ 905234 h 6687912"/>
              <a:gd name="connsiteX2016" fmla="*/ 585723 w 11899497"/>
              <a:gd name="connsiteY2016" fmla="*/ 896171 h 6687912"/>
              <a:gd name="connsiteX2017" fmla="*/ 599069 w 11899497"/>
              <a:gd name="connsiteY2017" fmla="*/ 892394 h 6687912"/>
              <a:gd name="connsiteX2018" fmla="*/ 639434 w 11899497"/>
              <a:gd name="connsiteY2018" fmla="*/ 873759 h 6687912"/>
              <a:gd name="connsiteX2019" fmla="*/ 644250 w 11899497"/>
              <a:gd name="connsiteY2019" fmla="*/ 848372 h 6687912"/>
              <a:gd name="connsiteX2020" fmla="*/ 610594 w 11899497"/>
              <a:gd name="connsiteY2020" fmla="*/ 848292 h 6687912"/>
              <a:gd name="connsiteX2021" fmla="*/ 600103 w 11899497"/>
              <a:gd name="connsiteY2021" fmla="*/ 853663 h 6687912"/>
              <a:gd name="connsiteX2022" fmla="*/ 599974 w 11899497"/>
              <a:gd name="connsiteY2022" fmla="*/ 840488 h 6687912"/>
              <a:gd name="connsiteX2023" fmla="*/ 582421 w 11899497"/>
              <a:gd name="connsiteY2023" fmla="*/ 808223 h 6687912"/>
              <a:gd name="connsiteX2024" fmla="*/ 532731 w 11899497"/>
              <a:gd name="connsiteY2024" fmla="*/ 806676 h 6687912"/>
              <a:gd name="connsiteX2025" fmla="*/ 482579 w 11899497"/>
              <a:gd name="connsiteY2025" fmla="*/ 799255 h 6687912"/>
              <a:gd name="connsiteX2026" fmla="*/ 438636 w 11899497"/>
              <a:gd name="connsiteY2026" fmla="*/ 784070 h 6687912"/>
              <a:gd name="connsiteX2027" fmla="*/ 426755 w 11899497"/>
              <a:gd name="connsiteY2027" fmla="*/ 771819 h 6687912"/>
              <a:gd name="connsiteX2028" fmla="*/ 441229 w 11899497"/>
              <a:gd name="connsiteY2028" fmla="*/ 759313 h 6687912"/>
              <a:gd name="connsiteX2029" fmla="*/ 672620 w 11899497"/>
              <a:gd name="connsiteY2029" fmla="*/ 723831 h 6687912"/>
              <a:gd name="connsiteX2030" fmla="*/ 720286 w 11899497"/>
              <a:gd name="connsiteY2030" fmla="*/ 705532 h 6687912"/>
              <a:gd name="connsiteX2031" fmla="*/ 726959 w 11899497"/>
              <a:gd name="connsiteY2031" fmla="*/ 703643 h 6687912"/>
              <a:gd name="connsiteX2032" fmla="*/ 802242 w 11899497"/>
              <a:gd name="connsiteY2032" fmla="*/ 689536 h 6687912"/>
              <a:gd name="connsiteX2033" fmla="*/ 838456 w 11899497"/>
              <a:gd name="connsiteY2033" fmla="*/ 681684 h 6687912"/>
              <a:gd name="connsiteX2034" fmla="*/ 850409 w 11899497"/>
              <a:gd name="connsiteY2034" fmla="*/ 660284 h 6687912"/>
              <a:gd name="connsiteX2035" fmla="*/ 833913 w 11899497"/>
              <a:gd name="connsiteY2035" fmla="*/ 652943 h 6687912"/>
              <a:gd name="connsiteX2036" fmla="*/ 753422 w 11899497"/>
              <a:gd name="connsiteY2036" fmla="*/ 652909 h 6687912"/>
              <a:gd name="connsiteX2037" fmla="*/ 709514 w 11899497"/>
              <a:gd name="connsiteY2037" fmla="*/ 620898 h 6687912"/>
              <a:gd name="connsiteX2038" fmla="*/ 722099 w 11899497"/>
              <a:gd name="connsiteY2038" fmla="*/ 601721 h 6687912"/>
              <a:gd name="connsiteX2039" fmla="*/ 712904 w 11899497"/>
              <a:gd name="connsiteY2039" fmla="*/ 594714 h 6687912"/>
              <a:gd name="connsiteX2040" fmla="*/ 666605 w 11899497"/>
              <a:gd name="connsiteY2040" fmla="*/ 566985 h 6687912"/>
              <a:gd name="connsiteX2041" fmla="*/ 657081 w 11899497"/>
              <a:gd name="connsiteY2041" fmla="*/ 567280 h 6687912"/>
              <a:gd name="connsiteX2042" fmla="*/ 640883 w 11899497"/>
              <a:gd name="connsiteY2042" fmla="*/ 569462 h 6687912"/>
              <a:gd name="connsiteX2043" fmla="*/ 633950 w 11899497"/>
              <a:gd name="connsiteY2043" fmla="*/ 545001 h 6687912"/>
              <a:gd name="connsiteX2044" fmla="*/ 621177 w 11899497"/>
              <a:gd name="connsiteY2044" fmla="*/ 504175 h 6687912"/>
              <a:gd name="connsiteX2045" fmla="*/ 673329 w 11899497"/>
              <a:gd name="connsiteY2045" fmla="*/ 467790 h 6687912"/>
              <a:gd name="connsiteX2046" fmla="*/ 751205 w 11899497"/>
              <a:gd name="connsiteY2046" fmla="*/ 428926 h 6687912"/>
              <a:gd name="connsiteX2047" fmla="*/ 790773 w 11899497"/>
              <a:gd name="connsiteY2047" fmla="*/ 411718 h 6687912"/>
              <a:gd name="connsiteX2048" fmla="*/ 831269 w 11899497"/>
              <a:gd name="connsiteY2048" fmla="*/ 406259 h 6687912"/>
              <a:gd name="connsiteX2049" fmla="*/ 908311 w 11899497"/>
              <a:gd name="connsiteY2049" fmla="*/ 385648 h 6687912"/>
              <a:gd name="connsiteX2050" fmla="*/ 932276 w 11899497"/>
              <a:gd name="connsiteY2050" fmla="*/ 389673 h 6687912"/>
              <a:gd name="connsiteX2051" fmla="*/ 971308 w 11899497"/>
              <a:gd name="connsiteY2051" fmla="*/ 400243 h 6687912"/>
              <a:gd name="connsiteX2052" fmla="*/ 1047591 w 11899497"/>
              <a:gd name="connsiteY2052" fmla="*/ 364233 h 6687912"/>
              <a:gd name="connsiteX2053" fmla="*/ 1049815 w 11899497"/>
              <a:gd name="connsiteY2053" fmla="*/ 363604 h 6687912"/>
              <a:gd name="connsiteX2054" fmla="*/ 1075076 w 11899497"/>
              <a:gd name="connsiteY2054" fmla="*/ 355250 h 6687912"/>
              <a:gd name="connsiteX2055" fmla="*/ 1097778 w 11899497"/>
              <a:gd name="connsiteY2055" fmla="*/ 354829 h 6687912"/>
              <a:gd name="connsiteX2056" fmla="*/ 1117331 w 11899497"/>
              <a:gd name="connsiteY2056" fmla="*/ 343288 h 6687912"/>
              <a:gd name="connsiteX2057" fmla="*/ 1158160 w 11899497"/>
              <a:gd name="connsiteY2057" fmla="*/ 330528 h 6687912"/>
              <a:gd name="connsiteX2058" fmla="*/ 1188499 w 11899497"/>
              <a:gd name="connsiteY2058" fmla="*/ 323137 h 6687912"/>
              <a:gd name="connsiteX2059" fmla="*/ 1199179 w 11899497"/>
              <a:gd name="connsiteY2059" fmla="*/ 325530 h 6687912"/>
              <a:gd name="connsiteX2060" fmla="*/ 1212769 w 11899497"/>
              <a:gd name="connsiteY2060" fmla="*/ 321049 h 6687912"/>
              <a:gd name="connsiteX2061" fmla="*/ 1334613 w 11899497"/>
              <a:gd name="connsiteY2061" fmla="*/ 295379 h 6687912"/>
              <a:gd name="connsiteX2062" fmla="*/ 1487605 w 11899497"/>
              <a:gd name="connsiteY2062" fmla="*/ 264174 h 6687912"/>
              <a:gd name="connsiteX2063" fmla="*/ 1473549 w 11899497"/>
              <a:gd name="connsiteY2063" fmla="*/ 252462 h 6687912"/>
              <a:gd name="connsiteX2064" fmla="*/ 1561753 w 11899497"/>
              <a:gd name="connsiteY2064" fmla="*/ 222812 h 6687912"/>
              <a:gd name="connsiteX2065" fmla="*/ 1631895 w 11899497"/>
              <a:gd name="connsiteY2065" fmla="*/ 210966 h 6687912"/>
              <a:gd name="connsiteX2066" fmla="*/ 1638267 w 11899497"/>
              <a:gd name="connsiteY2066" fmla="*/ 209757 h 6687912"/>
              <a:gd name="connsiteX2067" fmla="*/ 1643128 w 11899497"/>
              <a:gd name="connsiteY2067" fmla="*/ 250080 h 6687912"/>
              <a:gd name="connsiteX2068" fmla="*/ 1642164 w 11899497"/>
              <a:gd name="connsiteY2068" fmla="*/ 250142 h 6687912"/>
              <a:gd name="connsiteX2069" fmla="*/ 1540690 w 11899497"/>
              <a:gd name="connsiteY2069" fmla="*/ 276669 h 6687912"/>
              <a:gd name="connsiteX2070" fmla="*/ 1479802 w 11899497"/>
              <a:gd name="connsiteY2070" fmla="*/ 273540 h 6687912"/>
              <a:gd name="connsiteX2071" fmla="*/ 1434532 w 11899497"/>
              <a:gd name="connsiteY2071" fmla="*/ 299293 h 6687912"/>
              <a:gd name="connsiteX2072" fmla="*/ 1369452 w 11899497"/>
              <a:gd name="connsiteY2072" fmla="*/ 309530 h 6687912"/>
              <a:gd name="connsiteX2073" fmla="*/ 1364974 w 11899497"/>
              <a:gd name="connsiteY2073" fmla="*/ 310951 h 6687912"/>
              <a:gd name="connsiteX2074" fmla="*/ 1366747 w 11899497"/>
              <a:gd name="connsiteY2074" fmla="*/ 310679 h 6687912"/>
              <a:gd name="connsiteX2075" fmla="*/ 1380284 w 11899497"/>
              <a:gd name="connsiteY2075" fmla="*/ 321691 h 6687912"/>
              <a:gd name="connsiteX2076" fmla="*/ 1458886 w 11899497"/>
              <a:gd name="connsiteY2076" fmla="*/ 315052 h 6687912"/>
              <a:gd name="connsiteX2077" fmla="*/ 1490783 w 11899497"/>
              <a:gd name="connsiteY2077" fmla="*/ 321637 h 6687912"/>
              <a:gd name="connsiteX2078" fmla="*/ 1500308 w 11899497"/>
              <a:gd name="connsiteY2078" fmla="*/ 321343 h 6687912"/>
              <a:gd name="connsiteX2079" fmla="*/ 1525712 w 11899497"/>
              <a:gd name="connsiteY2079" fmla="*/ 309350 h 6687912"/>
              <a:gd name="connsiteX2080" fmla="*/ 1525764 w 11899497"/>
              <a:gd name="connsiteY2080" fmla="*/ 308337 h 6687912"/>
              <a:gd name="connsiteX2081" fmla="*/ 1579644 w 11899497"/>
              <a:gd name="connsiteY2081" fmla="*/ 273382 h 6687912"/>
              <a:gd name="connsiteX2082" fmla="*/ 1610546 w 11899497"/>
              <a:gd name="connsiteY2082" fmla="*/ 272707 h 6687912"/>
              <a:gd name="connsiteX2083" fmla="*/ 1629662 w 11899497"/>
              <a:gd name="connsiteY2083" fmla="*/ 279790 h 6687912"/>
              <a:gd name="connsiteX2084" fmla="*/ 1638919 w 11899497"/>
              <a:gd name="connsiteY2084" fmla="*/ 278496 h 6687912"/>
              <a:gd name="connsiteX2085" fmla="*/ 1646237 w 11899497"/>
              <a:gd name="connsiteY2085" fmla="*/ 275868 h 6687912"/>
              <a:gd name="connsiteX2086" fmla="*/ 1647477 w 11899497"/>
              <a:gd name="connsiteY2086" fmla="*/ 286145 h 6687912"/>
              <a:gd name="connsiteX2087" fmla="*/ 1649320 w 11899497"/>
              <a:gd name="connsiteY2087" fmla="*/ 286754 h 6687912"/>
              <a:gd name="connsiteX2088" fmla="*/ 1656349 w 11899497"/>
              <a:gd name="connsiteY2088" fmla="*/ 285450 h 6687912"/>
              <a:gd name="connsiteX2089" fmla="*/ 1711576 w 11899497"/>
              <a:gd name="connsiteY2089" fmla="*/ 276138 h 6687912"/>
              <a:gd name="connsiteX2090" fmla="*/ 1762436 w 11899497"/>
              <a:gd name="connsiteY2090" fmla="*/ 273484 h 6687912"/>
              <a:gd name="connsiteX2091" fmla="*/ 1756893 w 11899497"/>
              <a:gd name="connsiteY2091" fmla="*/ 271449 h 6687912"/>
              <a:gd name="connsiteX2092" fmla="*/ 1754302 w 11899497"/>
              <a:gd name="connsiteY2092" fmla="*/ 269170 h 6687912"/>
              <a:gd name="connsiteX2093" fmla="*/ 1770490 w 11899497"/>
              <a:gd name="connsiteY2093" fmla="*/ 263616 h 6687912"/>
              <a:gd name="connsiteX2094" fmla="*/ 1769230 w 11899497"/>
              <a:gd name="connsiteY2094" fmla="*/ 244138 h 6687912"/>
              <a:gd name="connsiteX2095" fmla="*/ 1924024 w 11899497"/>
              <a:gd name="connsiteY2095" fmla="*/ 241710 h 6687912"/>
              <a:gd name="connsiteX2096" fmla="*/ 1926896 w 11899497"/>
              <a:gd name="connsiteY2096" fmla="*/ 241702 h 6687912"/>
              <a:gd name="connsiteX2097" fmla="*/ 1927799 w 11899497"/>
              <a:gd name="connsiteY2097" fmla="*/ 239004 h 6687912"/>
              <a:gd name="connsiteX2098" fmla="*/ 1927282 w 11899497"/>
              <a:gd name="connsiteY2098" fmla="*/ 236165 h 6687912"/>
              <a:gd name="connsiteX2099" fmla="*/ 2062057 w 11899497"/>
              <a:gd name="connsiteY2099" fmla="*/ 242938 h 6687912"/>
              <a:gd name="connsiteX2100" fmla="*/ 2061375 w 11899497"/>
              <a:gd name="connsiteY2100" fmla="*/ 240684 h 6687912"/>
              <a:gd name="connsiteX2101" fmla="*/ 2052770 w 11899497"/>
              <a:gd name="connsiteY2101" fmla="*/ 231928 h 6687912"/>
              <a:gd name="connsiteX2102" fmla="*/ 2134975 w 11899497"/>
              <a:gd name="connsiteY2102" fmla="*/ 223634 h 6687912"/>
              <a:gd name="connsiteX2103" fmla="*/ 2173703 w 11899497"/>
              <a:gd name="connsiteY2103" fmla="*/ 226410 h 6687912"/>
              <a:gd name="connsiteX2104" fmla="*/ 2218344 w 11899497"/>
              <a:gd name="connsiteY2104" fmla="*/ 227947 h 6687912"/>
              <a:gd name="connsiteX2105" fmla="*/ 2199909 w 11899497"/>
              <a:gd name="connsiteY2105" fmla="*/ 205201 h 6687912"/>
              <a:gd name="connsiteX2106" fmla="*/ 2047227 w 11899497"/>
              <a:gd name="connsiteY2106" fmla="*/ 92060 h 6687912"/>
              <a:gd name="connsiteX2107" fmla="*/ 2025245 w 11899497"/>
              <a:gd name="connsiteY2107" fmla="*/ 74567 h 6687912"/>
              <a:gd name="connsiteX2108" fmla="*/ 2018350 w 11899497"/>
              <a:gd name="connsiteY2108" fmla="*/ 55424 h 6687912"/>
              <a:gd name="connsiteX2109" fmla="*/ 2036426 w 11899497"/>
              <a:gd name="connsiteY2109" fmla="*/ 57561 h 6687912"/>
              <a:gd name="connsiteX2110" fmla="*/ 2149014 w 11899497"/>
              <a:gd name="connsiteY2110" fmla="*/ 122431 h 6687912"/>
              <a:gd name="connsiteX2111" fmla="*/ 2300510 w 11899497"/>
              <a:gd name="connsiteY2111" fmla="*/ 226269 h 6687912"/>
              <a:gd name="connsiteX2112" fmla="*/ 2307029 w 11899497"/>
              <a:gd name="connsiteY2112" fmla="*/ 231590 h 6687912"/>
              <a:gd name="connsiteX2113" fmla="*/ 2316190 w 11899497"/>
              <a:gd name="connsiteY2113" fmla="*/ 233118 h 6687912"/>
              <a:gd name="connsiteX2114" fmla="*/ 2321202 w 11899497"/>
              <a:gd name="connsiteY2114" fmla="*/ 233670 h 6687912"/>
              <a:gd name="connsiteX2115" fmla="*/ 2320116 w 11899497"/>
              <a:gd name="connsiteY2115" fmla="*/ 225152 h 6687912"/>
              <a:gd name="connsiteX2116" fmla="*/ 2233529 w 11899497"/>
              <a:gd name="connsiteY2116" fmla="*/ 143887 h 6687912"/>
              <a:gd name="connsiteX2117" fmla="*/ 2228818 w 11899497"/>
              <a:gd name="connsiteY2117" fmla="*/ 135310 h 6687912"/>
              <a:gd name="connsiteX2118" fmla="*/ 2237664 w 11899497"/>
              <a:gd name="connsiteY2118" fmla="*/ 128338 h 6687912"/>
              <a:gd name="connsiteX2119" fmla="*/ 2278525 w 11899497"/>
              <a:gd name="connsiteY2119" fmla="*/ 141192 h 6687912"/>
              <a:gd name="connsiteX2120" fmla="*/ 2311151 w 11899497"/>
              <a:gd name="connsiteY2120" fmla="*/ 146198 h 6687912"/>
              <a:gd name="connsiteX2121" fmla="*/ 2339988 w 11899497"/>
              <a:gd name="connsiteY2121" fmla="*/ 154192 h 6687912"/>
              <a:gd name="connsiteX2122" fmla="*/ 2396434 w 11899497"/>
              <a:gd name="connsiteY2122" fmla="*/ 199818 h 6687912"/>
              <a:gd name="connsiteX2123" fmla="*/ 2495848 w 11899497"/>
              <a:gd name="connsiteY2123" fmla="*/ 279165 h 6687912"/>
              <a:gd name="connsiteX2124" fmla="*/ 2457896 w 11899497"/>
              <a:gd name="connsiteY2124" fmla="*/ 212817 h 6687912"/>
              <a:gd name="connsiteX2125" fmla="*/ 2399919 w 11899497"/>
              <a:gd name="connsiteY2125" fmla="*/ 170446 h 6687912"/>
              <a:gd name="connsiteX2126" fmla="*/ 2391493 w 11899497"/>
              <a:gd name="connsiteY2126" fmla="*/ 154559 h 6687912"/>
              <a:gd name="connsiteX2127" fmla="*/ 2453530 w 11899497"/>
              <a:gd name="connsiteY2127" fmla="*/ 191683 h 6687912"/>
              <a:gd name="connsiteX2128" fmla="*/ 2439398 w 11899497"/>
              <a:gd name="connsiteY2128" fmla="*/ 165955 h 6687912"/>
              <a:gd name="connsiteX2129" fmla="*/ 2421132 w 11899497"/>
              <a:gd name="connsiteY2129" fmla="*/ 155774 h 6687912"/>
              <a:gd name="connsiteX2130" fmla="*/ 2413435 w 11899497"/>
              <a:gd name="connsiteY2130" fmla="*/ 143409 h 6687912"/>
              <a:gd name="connsiteX2131" fmla="*/ 2426532 w 11899497"/>
              <a:gd name="connsiteY2131" fmla="*/ 139231 h 6687912"/>
              <a:gd name="connsiteX2132" fmla="*/ 2445870 w 11899497"/>
              <a:gd name="connsiteY2132" fmla="*/ 140374 h 6687912"/>
              <a:gd name="connsiteX2133" fmla="*/ 2372495 w 11899497"/>
              <a:gd name="connsiteY2133" fmla="*/ 73271 h 6687912"/>
              <a:gd name="connsiteX2134" fmla="*/ 2314744 w 11899497"/>
              <a:gd name="connsiteY2134" fmla="*/ 0 h 66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11899497" h="6687912">
                <a:moveTo>
                  <a:pt x="3761303" y="6416019"/>
                </a:moveTo>
                <a:lnTo>
                  <a:pt x="3744727" y="6423524"/>
                </a:lnTo>
                <a:lnTo>
                  <a:pt x="3735720" y="6427456"/>
                </a:lnTo>
                <a:lnTo>
                  <a:pt x="3744023" y="6427387"/>
                </a:lnTo>
                <a:cubicBezTo>
                  <a:pt x="3750976" y="6430144"/>
                  <a:pt x="3761047" y="6430114"/>
                  <a:pt x="3761705" y="6418306"/>
                </a:cubicBezTo>
                <a:close/>
                <a:moveTo>
                  <a:pt x="3796065" y="6350221"/>
                </a:moveTo>
                <a:lnTo>
                  <a:pt x="3759775" y="6358881"/>
                </a:lnTo>
                <a:cubicBezTo>
                  <a:pt x="3727655" y="6365843"/>
                  <a:pt x="3695193" y="6371509"/>
                  <a:pt x="3662035" y="6373930"/>
                </a:cubicBezTo>
                <a:cubicBezTo>
                  <a:pt x="3650983" y="6374737"/>
                  <a:pt x="3639599" y="6375225"/>
                  <a:pt x="3628221" y="6376036"/>
                </a:cubicBezTo>
                <a:lnTo>
                  <a:pt x="3608186" y="6378441"/>
                </a:lnTo>
                <a:lnTo>
                  <a:pt x="3576277" y="6393940"/>
                </a:lnTo>
                <a:cubicBezTo>
                  <a:pt x="3561732" y="6400050"/>
                  <a:pt x="3548150" y="6404794"/>
                  <a:pt x="3532239" y="6409940"/>
                </a:cubicBezTo>
                <a:cubicBezTo>
                  <a:pt x="3518254" y="6412354"/>
                  <a:pt x="3503306" y="6416133"/>
                  <a:pt x="3485544" y="6420999"/>
                </a:cubicBezTo>
                <a:lnTo>
                  <a:pt x="3433798" y="6435301"/>
                </a:lnTo>
                <a:lnTo>
                  <a:pt x="3437781" y="6440883"/>
                </a:lnTo>
                <a:cubicBezTo>
                  <a:pt x="3441775" y="6447335"/>
                  <a:pt x="3448335" y="6451146"/>
                  <a:pt x="3453505" y="6448471"/>
                </a:cubicBezTo>
                <a:cubicBezTo>
                  <a:pt x="3479315" y="6432486"/>
                  <a:pt x="3517326" y="6451473"/>
                  <a:pt x="3539035" y="6421228"/>
                </a:cubicBezTo>
                <a:cubicBezTo>
                  <a:pt x="3558646" y="6427458"/>
                  <a:pt x="3578962" y="6390726"/>
                  <a:pt x="3602821" y="6421626"/>
                </a:cubicBezTo>
                <a:cubicBezTo>
                  <a:pt x="3609454" y="6430645"/>
                  <a:pt x="3623606" y="6418730"/>
                  <a:pt x="3635338" y="6419865"/>
                </a:cubicBezTo>
                <a:cubicBezTo>
                  <a:pt x="3658799" y="6422136"/>
                  <a:pt x="3680886" y="6419221"/>
                  <a:pt x="3701779" y="6412255"/>
                </a:cubicBezTo>
                <a:lnTo>
                  <a:pt x="3739509" y="6391937"/>
                </a:lnTo>
                <a:lnTo>
                  <a:pt x="3750128" y="6381537"/>
                </a:lnTo>
                <a:cubicBezTo>
                  <a:pt x="3766088" y="6376802"/>
                  <a:pt x="3778736" y="6367736"/>
                  <a:pt x="3790551" y="6356329"/>
                </a:cubicBezTo>
                <a:close/>
                <a:moveTo>
                  <a:pt x="10446061" y="6127620"/>
                </a:moveTo>
                <a:lnTo>
                  <a:pt x="10444120" y="6131047"/>
                </a:lnTo>
                <a:lnTo>
                  <a:pt x="10442905" y="6140575"/>
                </a:lnTo>
                <a:lnTo>
                  <a:pt x="10466157" y="6128407"/>
                </a:lnTo>
                <a:lnTo>
                  <a:pt x="10464306" y="6127725"/>
                </a:lnTo>
                <a:lnTo>
                  <a:pt x="10460857" y="6128319"/>
                </a:lnTo>
                <a:cubicBezTo>
                  <a:pt x="10459691" y="6128521"/>
                  <a:pt x="10459691" y="6128521"/>
                  <a:pt x="10459691" y="6128521"/>
                </a:cubicBezTo>
                <a:cubicBezTo>
                  <a:pt x="10455029" y="6129325"/>
                  <a:pt x="10451734" y="6131093"/>
                  <a:pt x="10449404" y="6131497"/>
                </a:cubicBezTo>
                <a:close/>
                <a:moveTo>
                  <a:pt x="7063808" y="6127619"/>
                </a:moveTo>
                <a:lnTo>
                  <a:pt x="7061866" y="6131046"/>
                </a:lnTo>
                <a:lnTo>
                  <a:pt x="7060654" y="6140575"/>
                </a:lnTo>
                <a:lnTo>
                  <a:pt x="7083904" y="6128406"/>
                </a:lnTo>
                <a:lnTo>
                  <a:pt x="7082053" y="6127724"/>
                </a:lnTo>
                <a:lnTo>
                  <a:pt x="7078603" y="6128318"/>
                </a:lnTo>
                <a:cubicBezTo>
                  <a:pt x="7077438" y="6128520"/>
                  <a:pt x="7077438" y="6128520"/>
                  <a:pt x="7077438" y="6128520"/>
                </a:cubicBezTo>
                <a:cubicBezTo>
                  <a:pt x="7072776" y="6129324"/>
                  <a:pt x="7069481" y="6131093"/>
                  <a:pt x="7067151" y="6131496"/>
                </a:cubicBezTo>
                <a:close/>
                <a:moveTo>
                  <a:pt x="7666689" y="5876840"/>
                </a:moveTo>
                <a:cubicBezTo>
                  <a:pt x="7661002" y="5876597"/>
                  <a:pt x="7654670" y="5878611"/>
                  <a:pt x="7648946" y="5880364"/>
                </a:cubicBezTo>
                <a:cubicBezTo>
                  <a:pt x="7590649" y="5895467"/>
                  <a:pt x="7533404" y="5912997"/>
                  <a:pt x="7481766" y="5946831"/>
                </a:cubicBezTo>
                <a:cubicBezTo>
                  <a:pt x="7478650" y="5949618"/>
                  <a:pt x="7473104" y="5953453"/>
                  <a:pt x="7467199" y="5953124"/>
                </a:cubicBezTo>
                <a:cubicBezTo>
                  <a:pt x="7446187" y="5952839"/>
                  <a:pt x="7426931" y="5958278"/>
                  <a:pt x="7408068" y="5964627"/>
                </a:cubicBezTo>
                <a:lnTo>
                  <a:pt x="7375830" y="5974261"/>
                </a:lnTo>
                <a:lnTo>
                  <a:pt x="7377417" y="5980405"/>
                </a:lnTo>
                <a:cubicBezTo>
                  <a:pt x="7382223" y="6010361"/>
                  <a:pt x="7364264" y="6021807"/>
                  <a:pt x="7345305" y="6031637"/>
                </a:cubicBezTo>
                <a:lnTo>
                  <a:pt x="7341068" y="6033912"/>
                </a:lnTo>
                <a:lnTo>
                  <a:pt x="7340119" y="6038299"/>
                </a:lnTo>
                <a:cubicBezTo>
                  <a:pt x="7337377" y="6040127"/>
                  <a:pt x="7333172" y="6041814"/>
                  <a:pt x="7329943" y="6043813"/>
                </a:cubicBezTo>
                <a:cubicBezTo>
                  <a:pt x="7317038" y="6051804"/>
                  <a:pt x="7297499" y="6050781"/>
                  <a:pt x="7292549" y="6069073"/>
                </a:cubicBezTo>
                <a:cubicBezTo>
                  <a:pt x="7292583" y="6071676"/>
                  <a:pt x="7288698" y="6073033"/>
                  <a:pt x="7286095" y="6073068"/>
                </a:cubicBezTo>
                <a:cubicBezTo>
                  <a:pt x="7249548" y="6065776"/>
                  <a:pt x="7227946" y="6103829"/>
                  <a:pt x="7195431" y="6105589"/>
                </a:cubicBezTo>
                <a:cubicBezTo>
                  <a:pt x="7187622" y="6105702"/>
                  <a:pt x="7181170" y="6109698"/>
                  <a:pt x="7173362" y="6109808"/>
                </a:cubicBezTo>
                <a:cubicBezTo>
                  <a:pt x="7149899" y="6107536"/>
                  <a:pt x="7130469" y="6114320"/>
                  <a:pt x="7109757" y="6122423"/>
                </a:cubicBezTo>
                <a:lnTo>
                  <a:pt x="7105175" y="6124022"/>
                </a:lnTo>
                <a:lnTo>
                  <a:pt x="7089985" y="6145556"/>
                </a:lnTo>
                <a:cubicBezTo>
                  <a:pt x="7089224" y="6148087"/>
                  <a:pt x="7090108" y="6149734"/>
                  <a:pt x="7093757" y="6150006"/>
                </a:cubicBezTo>
                <a:lnTo>
                  <a:pt x="7107585" y="6147415"/>
                </a:lnTo>
                <a:lnTo>
                  <a:pt x="7162078" y="6122502"/>
                </a:lnTo>
                <a:cubicBezTo>
                  <a:pt x="7192260" y="6110619"/>
                  <a:pt x="7220579" y="6101684"/>
                  <a:pt x="7249443" y="6095155"/>
                </a:cubicBezTo>
                <a:cubicBezTo>
                  <a:pt x="7304994" y="6072476"/>
                  <a:pt x="7353099" y="6061593"/>
                  <a:pt x="7418271" y="6036738"/>
                </a:cubicBezTo>
                <a:cubicBezTo>
                  <a:pt x="7416089" y="6027119"/>
                  <a:pt x="7402747" y="6035193"/>
                  <a:pt x="7400567" y="6025571"/>
                </a:cubicBezTo>
                <a:cubicBezTo>
                  <a:pt x="7440594" y="6001347"/>
                  <a:pt x="7463557" y="5991096"/>
                  <a:pt x="7496143" y="5978668"/>
                </a:cubicBezTo>
                <a:lnTo>
                  <a:pt x="7543990" y="5964695"/>
                </a:lnTo>
                <a:lnTo>
                  <a:pt x="7544323" y="5961576"/>
                </a:lnTo>
                <a:cubicBezTo>
                  <a:pt x="7547169" y="5955665"/>
                  <a:pt x="7554017" y="5952346"/>
                  <a:pt x="7563744" y="5953185"/>
                </a:cubicBezTo>
                <a:lnTo>
                  <a:pt x="7583871" y="5951383"/>
                </a:lnTo>
                <a:lnTo>
                  <a:pt x="7609421" y="5942931"/>
                </a:lnTo>
                <a:lnTo>
                  <a:pt x="7612599" y="5943271"/>
                </a:lnTo>
                <a:lnTo>
                  <a:pt x="7617406" y="5941524"/>
                </a:lnTo>
                <a:cubicBezTo>
                  <a:pt x="7633226" y="5933969"/>
                  <a:pt x="7647694" y="5924117"/>
                  <a:pt x="7662949" y="5916085"/>
                </a:cubicBezTo>
                <a:cubicBezTo>
                  <a:pt x="7675777" y="5909104"/>
                  <a:pt x="7688605" y="5902120"/>
                  <a:pt x="7680568" y="5886868"/>
                </a:cubicBezTo>
                <a:cubicBezTo>
                  <a:pt x="7677421" y="5879585"/>
                  <a:pt x="7672377" y="5877084"/>
                  <a:pt x="7666689" y="5876840"/>
                </a:cubicBezTo>
                <a:close/>
                <a:moveTo>
                  <a:pt x="10983699" y="5612047"/>
                </a:moveTo>
                <a:cubicBezTo>
                  <a:pt x="10971742" y="5629194"/>
                  <a:pt x="10956871" y="5634728"/>
                  <a:pt x="10938309" y="5630351"/>
                </a:cubicBezTo>
                <a:cubicBezTo>
                  <a:pt x="10910464" y="5623781"/>
                  <a:pt x="10899088" y="5657641"/>
                  <a:pt x="10873867" y="5654330"/>
                </a:cubicBezTo>
                <a:lnTo>
                  <a:pt x="10872890" y="5655117"/>
                </a:lnTo>
                <a:lnTo>
                  <a:pt x="10885126" y="5654778"/>
                </a:lnTo>
                <a:cubicBezTo>
                  <a:pt x="10917571" y="5647811"/>
                  <a:pt x="10951551" y="5657744"/>
                  <a:pt x="10985459" y="5662471"/>
                </a:cubicBezTo>
                <a:cubicBezTo>
                  <a:pt x="10997189" y="5663606"/>
                  <a:pt x="11002395" y="5663533"/>
                  <a:pt x="11011415" y="5656896"/>
                </a:cubicBezTo>
                <a:lnTo>
                  <a:pt x="11025265" y="5649662"/>
                </a:lnTo>
                <a:lnTo>
                  <a:pt x="10995437" y="5639778"/>
                </a:lnTo>
                <a:cubicBezTo>
                  <a:pt x="10988641" y="5633841"/>
                  <a:pt x="10984985" y="5624973"/>
                  <a:pt x="10983699" y="5612047"/>
                </a:cubicBezTo>
                <a:close/>
                <a:moveTo>
                  <a:pt x="917948" y="4986537"/>
                </a:moveTo>
                <a:lnTo>
                  <a:pt x="915711" y="4987331"/>
                </a:lnTo>
                <a:cubicBezTo>
                  <a:pt x="901112" y="4998458"/>
                  <a:pt x="885872" y="4999427"/>
                  <a:pt x="868637" y="4989045"/>
                </a:cubicBezTo>
                <a:lnTo>
                  <a:pt x="869188" y="5017724"/>
                </a:lnTo>
                <a:lnTo>
                  <a:pt x="883500" y="5021483"/>
                </a:lnTo>
                <a:lnTo>
                  <a:pt x="905750" y="5021665"/>
                </a:lnTo>
                <a:lnTo>
                  <a:pt x="928214" y="5006929"/>
                </a:lnTo>
                <a:lnTo>
                  <a:pt x="942921" y="4999009"/>
                </a:lnTo>
                <a:lnTo>
                  <a:pt x="936572" y="4995410"/>
                </a:lnTo>
                <a:close/>
                <a:moveTo>
                  <a:pt x="11382455" y="4178416"/>
                </a:moveTo>
                <a:cubicBezTo>
                  <a:pt x="11370498" y="4195563"/>
                  <a:pt x="11355627" y="4201096"/>
                  <a:pt x="11337065" y="4196718"/>
                </a:cubicBezTo>
                <a:cubicBezTo>
                  <a:pt x="11309221" y="4190149"/>
                  <a:pt x="11297844" y="4224009"/>
                  <a:pt x="11272624" y="4220697"/>
                </a:cubicBezTo>
                <a:lnTo>
                  <a:pt x="11271645" y="4221486"/>
                </a:lnTo>
                <a:lnTo>
                  <a:pt x="11283882" y="4221146"/>
                </a:lnTo>
                <a:cubicBezTo>
                  <a:pt x="11316327" y="4214179"/>
                  <a:pt x="11350307" y="4224111"/>
                  <a:pt x="11384215" y="4228839"/>
                </a:cubicBezTo>
                <a:cubicBezTo>
                  <a:pt x="11395945" y="4229974"/>
                  <a:pt x="11401151" y="4229900"/>
                  <a:pt x="11410171" y="4223264"/>
                </a:cubicBezTo>
                <a:lnTo>
                  <a:pt x="11424021" y="4216029"/>
                </a:lnTo>
                <a:lnTo>
                  <a:pt x="11394194" y="4206145"/>
                </a:lnTo>
                <a:cubicBezTo>
                  <a:pt x="11387397" y="4200209"/>
                  <a:pt x="11383741" y="4191341"/>
                  <a:pt x="11382455" y="4178416"/>
                </a:cubicBezTo>
                <a:close/>
                <a:moveTo>
                  <a:pt x="493306" y="3863601"/>
                </a:moveTo>
                <a:lnTo>
                  <a:pt x="478569" y="3872178"/>
                </a:lnTo>
                <a:lnTo>
                  <a:pt x="503844" y="3866598"/>
                </a:lnTo>
                <a:lnTo>
                  <a:pt x="504493" y="3866394"/>
                </a:lnTo>
                <a:close/>
                <a:moveTo>
                  <a:pt x="971899" y="2884485"/>
                </a:moveTo>
                <a:cubicBezTo>
                  <a:pt x="966999" y="2883619"/>
                  <a:pt x="961282" y="2884637"/>
                  <a:pt x="956119" y="2885498"/>
                </a:cubicBezTo>
                <a:cubicBezTo>
                  <a:pt x="929997" y="2888690"/>
                  <a:pt x="904031" y="2892436"/>
                  <a:pt x="878519" y="2898310"/>
                </a:cubicBezTo>
                <a:lnTo>
                  <a:pt x="847955" y="2908740"/>
                </a:lnTo>
                <a:lnTo>
                  <a:pt x="855597" y="2910617"/>
                </a:lnTo>
                <a:cubicBezTo>
                  <a:pt x="862189" y="2914026"/>
                  <a:pt x="868459" y="2912351"/>
                  <a:pt x="874408" y="2905597"/>
                </a:cubicBezTo>
                <a:cubicBezTo>
                  <a:pt x="886465" y="2894630"/>
                  <a:pt x="900839" y="2900090"/>
                  <a:pt x="905693" y="2916361"/>
                </a:cubicBezTo>
                <a:cubicBezTo>
                  <a:pt x="908556" y="2921280"/>
                  <a:pt x="910227" y="2927550"/>
                  <a:pt x="916498" y="2925877"/>
                </a:cubicBezTo>
                <a:cubicBezTo>
                  <a:pt x="924118" y="2925392"/>
                  <a:pt x="923796" y="2920311"/>
                  <a:pt x="923475" y="2915232"/>
                </a:cubicBezTo>
                <a:cubicBezTo>
                  <a:pt x="921482" y="2903880"/>
                  <a:pt x="926401" y="2901018"/>
                  <a:pt x="935534" y="2904264"/>
                </a:cubicBezTo>
                <a:cubicBezTo>
                  <a:pt x="957527" y="2909244"/>
                  <a:pt x="942672" y="2896159"/>
                  <a:pt x="943541" y="2889728"/>
                </a:cubicBezTo>
                <a:cubicBezTo>
                  <a:pt x="950566" y="2889919"/>
                  <a:pt x="957334" y="2891083"/>
                  <a:pt x="964042" y="2891295"/>
                </a:cubicBezTo>
                <a:lnTo>
                  <a:pt x="976406" y="2888749"/>
                </a:lnTo>
                <a:close/>
                <a:moveTo>
                  <a:pt x="1170749" y="1963469"/>
                </a:moveTo>
                <a:lnTo>
                  <a:pt x="1165525" y="1964304"/>
                </a:lnTo>
                <a:lnTo>
                  <a:pt x="1164548" y="1964583"/>
                </a:lnTo>
                <a:lnTo>
                  <a:pt x="1166390" y="1965958"/>
                </a:lnTo>
                <a:close/>
                <a:moveTo>
                  <a:pt x="1191857" y="1960087"/>
                </a:moveTo>
                <a:lnTo>
                  <a:pt x="1184033" y="1961341"/>
                </a:lnTo>
                <a:lnTo>
                  <a:pt x="1185743" y="1964834"/>
                </a:lnTo>
                <a:lnTo>
                  <a:pt x="1185907" y="1966072"/>
                </a:lnTo>
                <a:lnTo>
                  <a:pt x="1201115" y="1961356"/>
                </a:lnTo>
                <a:close/>
                <a:moveTo>
                  <a:pt x="1561945" y="1878042"/>
                </a:moveTo>
                <a:lnTo>
                  <a:pt x="1521556" y="1883656"/>
                </a:lnTo>
                <a:lnTo>
                  <a:pt x="1522150" y="1885760"/>
                </a:lnTo>
                <a:lnTo>
                  <a:pt x="1549385" y="1884924"/>
                </a:lnTo>
                <a:close/>
                <a:moveTo>
                  <a:pt x="1561830" y="1860687"/>
                </a:moveTo>
                <a:lnTo>
                  <a:pt x="1563799" y="1877026"/>
                </a:lnTo>
                <a:lnTo>
                  <a:pt x="1587412" y="1864088"/>
                </a:lnTo>
                <a:lnTo>
                  <a:pt x="1596352" y="1861638"/>
                </a:lnTo>
                <a:close/>
                <a:moveTo>
                  <a:pt x="1853077" y="1857336"/>
                </a:moveTo>
                <a:lnTo>
                  <a:pt x="1852359" y="1857538"/>
                </a:lnTo>
                <a:cubicBezTo>
                  <a:pt x="1829718" y="1864209"/>
                  <a:pt x="1803193" y="1871867"/>
                  <a:pt x="1766935" y="1873732"/>
                </a:cubicBezTo>
                <a:cubicBezTo>
                  <a:pt x="1755398" y="1866867"/>
                  <a:pt x="1740429" y="1865772"/>
                  <a:pt x="1753064" y="1857664"/>
                </a:cubicBezTo>
                <a:cubicBezTo>
                  <a:pt x="1723433" y="1861521"/>
                  <a:pt x="1696539" y="1866517"/>
                  <a:pt x="1671232" y="1872334"/>
                </a:cubicBezTo>
                <a:lnTo>
                  <a:pt x="1599819" y="1891686"/>
                </a:lnTo>
                <a:lnTo>
                  <a:pt x="1602599" y="1892235"/>
                </a:lnTo>
                <a:cubicBezTo>
                  <a:pt x="1630286" y="1895259"/>
                  <a:pt x="1658236" y="1891091"/>
                  <a:pt x="1684306" y="1879871"/>
                </a:cubicBezTo>
                <a:cubicBezTo>
                  <a:pt x="1699226" y="1873822"/>
                  <a:pt x="1714466" y="1872853"/>
                  <a:pt x="1729868" y="1874425"/>
                </a:cubicBezTo>
                <a:cubicBezTo>
                  <a:pt x="1750351" y="1875674"/>
                  <a:pt x="1773050" y="1871682"/>
                  <a:pt x="1789965" y="1876983"/>
                </a:cubicBezTo>
                <a:cubicBezTo>
                  <a:pt x="1796812" y="1879417"/>
                  <a:pt x="1803582" y="1880582"/>
                  <a:pt x="1810284" y="1881012"/>
                </a:cubicBezTo>
                <a:lnTo>
                  <a:pt x="1813786" y="1880947"/>
                </a:lnTo>
                <a:lnTo>
                  <a:pt x="1813726" y="1879853"/>
                </a:lnTo>
                <a:cubicBezTo>
                  <a:pt x="1816683" y="1874835"/>
                  <a:pt x="1822766" y="1871541"/>
                  <a:pt x="1831318" y="1869233"/>
                </a:cubicBezTo>
                <a:cubicBezTo>
                  <a:pt x="1837568" y="1867912"/>
                  <a:pt x="1842171" y="1865936"/>
                  <a:pt x="1848422" y="1864616"/>
                </a:cubicBezTo>
                <a:cubicBezTo>
                  <a:pt x="1850724" y="1863628"/>
                  <a:pt x="1853768" y="1864365"/>
                  <a:pt x="1856358" y="1864445"/>
                </a:cubicBezTo>
                <a:lnTo>
                  <a:pt x="1860370" y="1861282"/>
                </a:lnTo>
                <a:close/>
                <a:moveTo>
                  <a:pt x="4188601" y="673718"/>
                </a:moveTo>
                <a:lnTo>
                  <a:pt x="4162067" y="682144"/>
                </a:lnTo>
                <a:cubicBezTo>
                  <a:pt x="4148129" y="686521"/>
                  <a:pt x="4133639" y="690812"/>
                  <a:pt x="4118807" y="694323"/>
                </a:cubicBezTo>
                <a:cubicBezTo>
                  <a:pt x="4116466" y="692372"/>
                  <a:pt x="4111000" y="691786"/>
                  <a:pt x="4103671" y="692248"/>
                </a:cubicBezTo>
                <a:lnTo>
                  <a:pt x="4100934" y="692687"/>
                </a:lnTo>
                <a:lnTo>
                  <a:pt x="4102034" y="702655"/>
                </a:lnTo>
                <a:lnTo>
                  <a:pt x="4098504" y="704125"/>
                </a:lnTo>
                <a:lnTo>
                  <a:pt x="4099051" y="708233"/>
                </a:lnTo>
                <a:lnTo>
                  <a:pt x="4116060" y="711555"/>
                </a:lnTo>
                <a:lnTo>
                  <a:pt x="4134264" y="690355"/>
                </a:lnTo>
                <a:cubicBezTo>
                  <a:pt x="4142167" y="687516"/>
                  <a:pt x="4151411" y="689403"/>
                  <a:pt x="4161716" y="696095"/>
                </a:cubicBezTo>
                <a:cubicBezTo>
                  <a:pt x="4164885" y="698802"/>
                  <a:pt x="4167980" y="699127"/>
                  <a:pt x="4170582" y="698240"/>
                </a:cubicBezTo>
                <a:lnTo>
                  <a:pt x="4175725" y="693778"/>
                </a:lnTo>
                <a:lnTo>
                  <a:pt x="4176358" y="692659"/>
                </a:lnTo>
                <a:lnTo>
                  <a:pt x="4176793" y="692543"/>
                </a:lnTo>
                <a:lnTo>
                  <a:pt x="4182842" y="681163"/>
                </a:lnTo>
                <a:close/>
                <a:moveTo>
                  <a:pt x="4280395" y="655319"/>
                </a:moveTo>
                <a:lnTo>
                  <a:pt x="4267116" y="659215"/>
                </a:lnTo>
                <a:cubicBezTo>
                  <a:pt x="4249552" y="656482"/>
                  <a:pt x="4227305" y="661746"/>
                  <a:pt x="4202036" y="669452"/>
                </a:cubicBezTo>
                <a:lnTo>
                  <a:pt x="4197557" y="670874"/>
                </a:lnTo>
                <a:lnTo>
                  <a:pt x="4199329" y="670602"/>
                </a:lnTo>
                <a:cubicBezTo>
                  <a:pt x="4203066" y="671927"/>
                  <a:pt x="4207486" y="675331"/>
                  <a:pt x="4212867" y="681614"/>
                </a:cubicBezTo>
                <a:cubicBezTo>
                  <a:pt x="4226528" y="678948"/>
                  <a:pt x="4239862" y="679377"/>
                  <a:pt x="4252940" y="679428"/>
                </a:cubicBezTo>
                <a:lnTo>
                  <a:pt x="4290141" y="675129"/>
                </a:lnTo>
                <a:lnTo>
                  <a:pt x="4285813" y="666332"/>
                </a:lnTo>
                <a:close/>
                <a:moveTo>
                  <a:pt x="4394364" y="629030"/>
                </a:moveTo>
                <a:lnTo>
                  <a:pt x="4373274" y="636592"/>
                </a:lnTo>
                <a:cubicBezTo>
                  <a:pt x="4347514" y="638929"/>
                  <a:pt x="4350632" y="625660"/>
                  <a:pt x="4312385" y="633463"/>
                </a:cubicBezTo>
                <a:cubicBezTo>
                  <a:pt x="4299896" y="638925"/>
                  <a:pt x="4298141" y="643413"/>
                  <a:pt x="4294727" y="647510"/>
                </a:cubicBezTo>
                <a:lnTo>
                  <a:pt x="4290622" y="650585"/>
                </a:lnTo>
                <a:lnTo>
                  <a:pt x="4340257" y="655848"/>
                </a:lnTo>
                <a:cubicBezTo>
                  <a:pt x="4344759" y="661743"/>
                  <a:pt x="4347011" y="664692"/>
                  <a:pt x="4352192" y="666596"/>
                </a:cubicBezTo>
                <a:lnTo>
                  <a:pt x="4361100" y="667949"/>
                </a:lnTo>
                <a:lnTo>
                  <a:pt x="4391694" y="653507"/>
                </a:lnTo>
                <a:lnTo>
                  <a:pt x="4403110" y="651199"/>
                </a:lnTo>
                <a:lnTo>
                  <a:pt x="4416506" y="642827"/>
                </a:lnTo>
                <a:lnTo>
                  <a:pt x="4417642" y="632109"/>
                </a:lnTo>
                <a:close/>
                <a:moveTo>
                  <a:pt x="4308576" y="614421"/>
                </a:moveTo>
                <a:lnTo>
                  <a:pt x="4289599" y="618816"/>
                </a:lnTo>
                <a:cubicBezTo>
                  <a:pt x="4246622" y="622695"/>
                  <a:pt x="4206736" y="640093"/>
                  <a:pt x="4165302" y="650731"/>
                </a:cubicBezTo>
                <a:lnTo>
                  <a:pt x="4133793" y="660417"/>
                </a:lnTo>
                <a:lnTo>
                  <a:pt x="4167196" y="655301"/>
                </a:lnTo>
                <a:cubicBezTo>
                  <a:pt x="4217932" y="642037"/>
                  <a:pt x="4260866" y="638140"/>
                  <a:pt x="4320187" y="624097"/>
                </a:cubicBezTo>
                <a:cubicBezTo>
                  <a:pt x="4319797" y="619803"/>
                  <a:pt x="4316479" y="619023"/>
                  <a:pt x="4313162" y="618241"/>
                </a:cubicBezTo>
                <a:close/>
                <a:moveTo>
                  <a:pt x="4283470" y="474108"/>
                </a:moveTo>
                <a:lnTo>
                  <a:pt x="4281820" y="474490"/>
                </a:lnTo>
                <a:cubicBezTo>
                  <a:pt x="4262665" y="478859"/>
                  <a:pt x="4243470" y="481758"/>
                  <a:pt x="4223560" y="475039"/>
                </a:cubicBezTo>
                <a:cubicBezTo>
                  <a:pt x="4199446" y="488838"/>
                  <a:pt x="4174144" y="492241"/>
                  <a:pt x="4147973" y="497027"/>
                </a:cubicBezTo>
                <a:cubicBezTo>
                  <a:pt x="4145717" y="497541"/>
                  <a:pt x="4143979" y="500309"/>
                  <a:pt x="4143624" y="503946"/>
                </a:cubicBezTo>
                <a:cubicBezTo>
                  <a:pt x="4144653" y="508452"/>
                  <a:pt x="4148292" y="508809"/>
                  <a:pt x="4151417" y="506910"/>
                </a:cubicBezTo>
                <a:cubicBezTo>
                  <a:pt x="4160429" y="504853"/>
                  <a:pt x="4169959" y="505051"/>
                  <a:pt x="4176010" y="510781"/>
                </a:cubicBezTo>
                <a:cubicBezTo>
                  <a:pt x="4192424" y="530744"/>
                  <a:pt x="4213221" y="528371"/>
                  <a:pt x="4233500" y="523742"/>
                </a:cubicBezTo>
                <a:cubicBezTo>
                  <a:pt x="4272325" y="517255"/>
                  <a:pt x="4313402" y="510254"/>
                  <a:pt x="4353933" y="516418"/>
                </a:cubicBezTo>
                <a:lnTo>
                  <a:pt x="4360111" y="515790"/>
                </a:lnTo>
                <a:lnTo>
                  <a:pt x="4332124" y="495731"/>
                </a:lnTo>
                <a:cubicBezTo>
                  <a:pt x="4322060" y="489209"/>
                  <a:pt x="4312397" y="483907"/>
                  <a:pt x="4301648" y="479487"/>
                </a:cubicBezTo>
                <a:close/>
                <a:moveTo>
                  <a:pt x="4185565" y="393024"/>
                </a:moveTo>
                <a:cubicBezTo>
                  <a:pt x="4174854" y="397308"/>
                  <a:pt x="4169500" y="399450"/>
                  <a:pt x="4165285" y="401713"/>
                </a:cubicBezTo>
                <a:lnTo>
                  <a:pt x="4157639" y="407071"/>
                </a:lnTo>
                <a:lnTo>
                  <a:pt x="4157712" y="411233"/>
                </a:lnTo>
                <a:cubicBezTo>
                  <a:pt x="4160716" y="415290"/>
                  <a:pt x="4165992" y="417641"/>
                  <a:pt x="4171707" y="419302"/>
                </a:cubicBezTo>
                <a:cubicBezTo>
                  <a:pt x="4184002" y="421238"/>
                  <a:pt x="4188476" y="435627"/>
                  <a:pt x="4198874" y="434440"/>
                </a:cubicBezTo>
                <a:lnTo>
                  <a:pt x="4215055" y="434094"/>
                </a:lnTo>
                <a:lnTo>
                  <a:pt x="4216760" y="418008"/>
                </a:lnTo>
                <a:cubicBezTo>
                  <a:pt x="4206739" y="406108"/>
                  <a:pt x="4195584" y="404925"/>
                  <a:pt x="4185565" y="393024"/>
                </a:cubicBezTo>
                <a:close/>
                <a:moveTo>
                  <a:pt x="9869050" y="386905"/>
                </a:moveTo>
                <a:lnTo>
                  <a:pt x="9801878" y="388459"/>
                </a:lnTo>
                <a:cubicBezTo>
                  <a:pt x="9778341" y="389917"/>
                  <a:pt x="9753636" y="392497"/>
                  <a:pt x="9726842" y="396776"/>
                </a:cubicBezTo>
                <a:cubicBezTo>
                  <a:pt x="9739932" y="400580"/>
                  <a:pt x="9727179" y="405391"/>
                  <a:pt x="9718903" y="414344"/>
                </a:cubicBezTo>
                <a:cubicBezTo>
                  <a:pt x="9686850" y="422064"/>
                  <a:pt x="9661779" y="422233"/>
                  <a:pt x="9640344" y="422259"/>
                </a:cubicBezTo>
                <a:lnTo>
                  <a:pt x="9633072" y="422350"/>
                </a:lnTo>
                <a:lnTo>
                  <a:pt x="9633037" y="427065"/>
                </a:lnTo>
                <a:cubicBezTo>
                  <a:pt x="9635756" y="433116"/>
                  <a:pt x="9641079" y="426872"/>
                  <a:pt x="9645598" y="427406"/>
                </a:cubicBezTo>
                <a:cubicBezTo>
                  <a:pt x="9651379" y="426945"/>
                  <a:pt x="9655898" y="427480"/>
                  <a:pt x="9661681" y="427019"/>
                </a:cubicBezTo>
                <a:cubicBezTo>
                  <a:pt x="9669722" y="426826"/>
                  <a:pt x="9675869" y="428124"/>
                  <a:pt x="9679737" y="431733"/>
                </a:cubicBezTo>
                <a:lnTo>
                  <a:pt x="9679966" y="432701"/>
                </a:lnTo>
                <a:lnTo>
                  <a:pt x="9683032" y="431854"/>
                </a:lnTo>
                <a:cubicBezTo>
                  <a:pt x="9688758" y="429751"/>
                  <a:pt x="9694351" y="426994"/>
                  <a:pt x="9699688" y="423109"/>
                </a:cubicBezTo>
                <a:cubicBezTo>
                  <a:pt x="9713050" y="414133"/>
                  <a:pt x="9733845" y="411759"/>
                  <a:pt x="9751358" y="405393"/>
                </a:cubicBezTo>
                <a:cubicBezTo>
                  <a:pt x="9764365" y="400054"/>
                  <a:pt x="9777885" y="396971"/>
                  <a:pt x="9792436" y="398392"/>
                </a:cubicBezTo>
                <a:cubicBezTo>
                  <a:pt x="9818029" y="401443"/>
                  <a:pt x="9843440" y="397868"/>
                  <a:pt x="9866770" y="388099"/>
                </a:cubicBezTo>
                <a:close/>
                <a:moveTo>
                  <a:pt x="4079712" y="377324"/>
                </a:moveTo>
                <a:lnTo>
                  <a:pt x="4043391" y="383797"/>
                </a:lnTo>
                <a:lnTo>
                  <a:pt x="4039701" y="384478"/>
                </a:lnTo>
                <a:lnTo>
                  <a:pt x="4058460" y="390611"/>
                </a:lnTo>
                <a:cubicBezTo>
                  <a:pt x="4063046" y="392528"/>
                  <a:pt x="4066604" y="389938"/>
                  <a:pt x="4070078" y="386331"/>
                </a:cubicBezTo>
                <a:close/>
                <a:moveTo>
                  <a:pt x="4146195" y="367745"/>
                </a:moveTo>
                <a:cubicBezTo>
                  <a:pt x="4143406" y="367449"/>
                  <a:pt x="4134512" y="368503"/>
                  <a:pt x="4122740" y="370249"/>
                </a:cubicBezTo>
                <a:lnTo>
                  <a:pt x="4111716" y="372053"/>
                </a:lnTo>
                <a:lnTo>
                  <a:pt x="4117365" y="378857"/>
                </a:lnTo>
                <a:cubicBezTo>
                  <a:pt x="4119376" y="383529"/>
                  <a:pt x="4120791" y="389725"/>
                  <a:pt x="4121682" y="397523"/>
                </a:cubicBezTo>
                <a:cubicBezTo>
                  <a:pt x="4121682" y="397523"/>
                  <a:pt x="4123583" y="400647"/>
                  <a:pt x="4122712" y="402030"/>
                </a:cubicBezTo>
                <a:cubicBezTo>
                  <a:pt x="4131729" y="399974"/>
                  <a:pt x="4130183" y="393214"/>
                  <a:pt x="4129152" y="388706"/>
                </a:cubicBezTo>
                <a:cubicBezTo>
                  <a:pt x="4128480" y="380563"/>
                  <a:pt x="4133855" y="378151"/>
                  <a:pt x="4141129" y="378861"/>
                </a:cubicBezTo>
                <a:lnTo>
                  <a:pt x="4145040" y="380140"/>
                </a:lnTo>
                <a:close/>
                <a:moveTo>
                  <a:pt x="3974038" y="348992"/>
                </a:moveTo>
                <a:lnTo>
                  <a:pt x="3973430" y="353112"/>
                </a:lnTo>
                <a:cubicBezTo>
                  <a:pt x="3974202" y="356492"/>
                  <a:pt x="3977099" y="358796"/>
                  <a:pt x="3984551" y="357687"/>
                </a:cubicBezTo>
                <a:lnTo>
                  <a:pt x="3986372" y="358039"/>
                </a:lnTo>
                <a:lnTo>
                  <a:pt x="3979866" y="352533"/>
                </a:lnTo>
                <a:close/>
                <a:moveTo>
                  <a:pt x="1249979" y="335707"/>
                </a:moveTo>
                <a:lnTo>
                  <a:pt x="1244754" y="336542"/>
                </a:lnTo>
                <a:lnTo>
                  <a:pt x="1243778" y="336821"/>
                </a:lnTo>
                <a:lnTo>
                  <a:pt x="1245620" y="338195"/>
                </a:lnTo>
                <a:close/>
                <a:moveTo>
                  <a:pt x="9343531" y="327172"/>
                </a:moveTo>
                <a:lnTo>
                  <a:pt x="9340813" y="339549"/>
                </a:lnTo>
                <a:lnTo>
                  <a:pt x="9350365" y="343536"/>
                </a:lnTo>
                <a:lnTo>
                  <a:pt x="9347718" y="331163"/>
                </a:lnTo>
                <a:close/>
                <a:moveTo>
                  <a:pt x="1356018" y="313795"/>
                </a:moveTo>
                <a:lnTo>
                  <a:pt x="1329484" y="322220"/>
                </a:lnTo>
                <a:cubicBezTo>
                  <a:pt x="1315544" y="326598"/>
                  <a:pt x="1301055" y="330889"/>
                  <a:pt x="1286224" y="334400"/>
                </a:cubicBezTo>
                <a:cubicBezTo>
                  <a:pt x="1283881" y="332449"/>
                  <a:pt x="1278417" y="331864"/>
                  <a:pt x="1271086" y="332325"/>
                </a:cubicBezTo>
                <a:lnTo>
                  <a:pt x="1263264" y="333579"/>
                </a:lnTo>
                <a:lnTo>
                  <a:pt x="1264973" y="337071"/>
                </a:lnTo>
                <a:cubicBezTo>
                  <a:pt x="1266448" y="342810"/>
                  <a:pt x="1265118" y="351894"/>
                  <a:pt x="1267491" y="356027"/>
                </a:cubicBezTo>
                <a:cubicBezTo>
                  <a:pt x="1269549" y="359047"/>
                  <a:pt x="1272403" y="360642"/>
                  <a:pt x="1274628" y="360012"/>
                </a:cubicBezTo>
                <a:cubicBezTo>
                  <a:pt x="1279075" y="358752"/>
                  <a:pt x="1280669" y="355900"/>
                  <a:pt x="1282263" y="353046"/>
                </a:cubicBezTo>
                <a:cubicBezTo>
                  <a:pt x="1292158" y="328624"/>
                  <a:pt x="1308522" y="322789"/>
                  <a:pt x="1329132" y="336173"/>
                </a:cubicBezTo>
                <a:cubicBezTo>
                  <a:pt x="1335471" y="341586"/>
                  <a:pt x="1341513" y="337472"/>
                  <a:pt x="1343905" y="333192"/>
                </a:cubicBezTo>
                <a:cubicBezTo>
                  <a:pt x="1346097" y="329269"/>
                  <a:pt x="1348120" y="325018"/>
                  <a:pt x="1350259" y="321239"/>
                </a:cubicBezTo>
                <a:close/>
                <a:moveTo>
                  <a:pt x="8498632" y="302895"/>
                </a:moveTo>
                <a:lnTo>
                  <a:pt x="8503103" y="339979"/>
                </a:lnTo>
                <a:lnTo>
                  <a:pt x="8502139" y="340042"/>
                </a:lnTo>
                <a:cubicBezTo>
                  <a:pt x="8489259" y="341211"/>
                  <a:pt x="8474232" y="342574"/>
                  <a:pt x="8457255" y="346280"/>
                </a:cubicBezTo>
                <a:lnTo>
                  <a:pt x="8452275" y="348066"/>
                </a:lnTo>
                <a:lnTo>
                  <a:pt x="8461031" y="347578"/>
                </a:lnTo>
                <a:cubicBezTo>
                  <a:pt x="8481347" y="346853"/>
                  <a:pt x="8500577" y="346860"/>
                  <a:pt x="8516297" y="348527"/>
                </a:cubicBezTo>
                <a:cubicBezTo>
                  <a:pt x="8517374" y="338374"/>
                  <a:pt x="8519587" y="317503"/>
                  <a:pt x="8531939" y="307404"/>
                </a:cubicBezTo>
                <a:close/>
                <a:moveTo>
                  <a:pt x="3009075" y="297006"/>
                </a:moveTo>
                <a:lnTo>
                  <a:pt x="2941904" y="298560"/>
                </a:lnTo>
                <a:cubicBezTo>
                  <a:pt x="2918367" y="300017"/>
                  <a:pt x="2893660" y="302597"/>
                  <a:pt x="2866866" y="306877"/>
                </a:cubicBezTo>
                <a:cubicBezTo>
                  <a:pt x="2879958" y="310680"/>
                  <a:pt x="2867205" y="315492"/>
                  <a:pt x="2858928" y="324444"/>
                </a:cubicBezTo>
                <a:cubicBezTo>
                  <a:pt x="2826875" y="332164"/>
                  <a:pt x="2801805" y="332333"/>
                  <a:pt x="2780370" y="332359"/>
                </a:cubicBezTo>
                <a:lnTo>
                  <a:pt x="2773098" y="332451"/>
                </a:lnTo>
                <a:lnTo>
                  <a:pt x="2773063" y="337166"/>
                </a:lnTo>
                <a:cubicBezTo>
                  <a:pt x="2775781" y="343216"/>
                  <a:pt x="2781104" y="336972"/>
                  <a:pt x="2785623" y="337506"/>
                </a:cubicBezTo>
                <a:cubicBezTo>
                  <a:pt x="2791405" y="337046"/>
                  <a:pt x="2795924" y="337580"/>
                  <a:pt x="2801707" y="337119"/>
                </a:cubicBezTo>
                <a:cubicBezTo>
                  <a:pt x="2809748" y="336926"/>
                  <a:pt x="2815894" y="338224"/>
                  <a:pt x="2819762" y="341834"/>
                </a:cubicBezTo>
                <a:lnTo>
                  <a:pt x="2819991" y="342801"/>
                </a:lnTo>
                <a:lnTo>
                  <a:pt x="2823058" y="341954"/>
                </a:lnTo>
                <a:cubicBezTo>
                  <a:pt x="2828784" y="339851"/>
                  <a:pt x="2834377" y="337094"/>
                  <a:pt x="2839713" y="333209"/>
                </a:cubicBezTo>
                <a:cubicBezTo>
                  <a:pt x="2853075" y="324234"/>
                  <a:pt x="2873870" y="321859"/>
                  <a:pt x="2891384" y="315493"/>
                </a:cubicBezTo>
                <a:cubicBezTo>
                  <a:pt x="2904390" y="310155"/>
                  <a:pt x="2917911" y="307071"/>
                  <a:pt x="2932462" y="308493"/>
                </a:cubicBezTo>
                <a:cubicBezTo>
                  <a:pt x="2958054" y="311543"/>
                  <a:pt x="2983466" y="307968"/>
                  <a:pt x="3006795" y="298200"/>
                </a:cubicBezTo>
                <a:close/>
                <a:moveTo>
                  <a:pt x="2330113" y="291516"/>
                </a:moveTo>
                <a:lnTo>
                  <a:pt x="2327077" y="320675"/>
                </a:lnTo>
                <a:lnTo>
                  <a:pt x="2333255" y="317201"/>
                </a:lnTo>
                <a:cubicBezTo>
                  <a:pt x="2338309" y="313217"/>
                  <a:pt x="2344820" y="316277"/>
                  <a:pt x="2349874" y="312295"/>
                </a:cubicBezTo>
                <a:cubicBezTo>
                  <a:pt x="2345796" y="303221"/>
                  <a:pt x="2340568" y="296588"/>
                  <a:pt x="2333909" y="292363"/>
                </a:cubicBezTo>
                <a:close/>
                <a:moveTo>
                  <a:pt x="1838118" y="259645"/>
                </a:moveTo>
                <a:cubicBezTo>
                  <a:pt x="1820256" y="259665"/>
                  <a:pt x="1799704" y="261738"/>
                  <a:pt x="1785665" y="265650"/>
                </a:cubicBezTo>
                <a:cubicBezTo>
                  <a:pt x="1793253" y="266666"/>
                  <a:pt x="1793253" y="266666"/>
                  <a:pt x="1793253" y="266666"/>
                </a:cubicBezTo>
                <a:cubicBezTo>
                  <a:pt x="1800841" y="267683"/>
                  <a:pt x="1805141" y="264398"/>
                  <a:pt x="1804128" y="271986"/>
                </a:cubicBezTo>
                <a:cubicBezTo>
                  <a:pt x="1804128" y="271986"/>
                  <a:pt x="1802231" y="271731"/>
                  <a:pt x="1799796" y="271888"/>
                </a:cubicBezTo>
                <a:lnTo>
                  <a:pt x="1795651" y="273186"/>
                </a:lnTo>
                <a:lnTo>
                  <a:pt x="1816646" y="274271"/>
                </a:lnTo>
                <a:cubicBezTo>
                  <a:pt x="1828205" y="275677"/>
                  <a:pt x="1839711" y="278022"/>
                  <a:pt x="1851155" y="281710"/>
                </a:cubicBezTo>
                <a:cubicBezTo>
                  <a:pt x="1851155" y="281710"/>
                  <a:pt x="1852280" y="282723"/>
                  <a:pt x="1852280" y="282723"/>
                </a:cubicBezTo>
                <a:cubicBezTo>
                  <a:pt x="1864426" y="284500"/>
                  <a:pt x="1872652" y="280455"/>
                  <a:pt x="1875675" y="272011"/>
                </a:cubicBezTo>
                <a:lnTo>
                  <a:pt x="1876448" y="265859"/>
                </a:lnTo>
                <a:lnTo>
                  <a:pt x="1874444" y="265961"/>
                </a:lnTo>
                <a:cubicBezTo>
                  <a:pt x="1871157" y="261659"/>
                  <a:pt x="1855982" y="259625"/>
                  <a:pt x="1838118" y="259645"/>
                </a:cubicBezTo>
                <a:close/>
                <a:moveTo>
                  <a:pt x="2314744" y="0"/>
                </a:moveTo>
                <a:cubicBezTo>
                  <a:pt x="2382029" y="41181"/>
                  <a:pt x="2450385" y="73324"/>
                  <a:pt x="2492856" y="140206"/>
                </a:cubicBezTo>
                <a:cubicBezTo>
                  <a:pt x="2498447" y="131703"/>
                  <a:pt x="2481635" y="128569"/>
                  <a:pt x="2489217" y="122593"/>
                </a:cubicBezTo>
                <a:cubicBezTo>
                  <a:pt x="2496800" y="116616"/>
                  <a:pt x="2503769" y="125459"/>
                  <a:pt x="2507752" y="130514"/>
                </a:cubicBezTo>
                <a:cubicBezTo>
                  <a:pt x="2529926" y="156047"/>
                  <a:pt x="2561480" y="170090"/>
                  <a:pt x="2588976" y="189380"/>
                </a:cubicBezTo>
                <a:cubicBezTo>
                  <a:pt x="2611225" y="204614"/>
                  <a:pt x="2628153" y="226090"/>
                  <a:pt x="2641290" y="250554"/>
                </a:cubicBezTo>
                <a:cubicBezTo>
                  <a:pt x="2649447" y="268701"/>
                  <a:pt x="2661663" y="281603"/>
                  <a:pt x="2681729" y="286267"/>
                </a:cubicBezTo>
                <a:cubicBezTo>
                  <a:pt x="2698540" y="289402"/>
                  <a:pt x="2711752" y="303566"/>
                  <a:pt x="2725232" y="315470"/>
                </a:cubicBezTo>
                <a:cubicBezTo>
                  <a:pt x="2730480" y="319527"/>
                  <a:pt x="2736914" y="332889"/>
                  <a:pt x="2743307" y="317610"/>
                </a:cubicBezTo>
                <a:cubicBezTo>
                  <a:pt x="2747902" y="307843"/>
                  <a:pt x="2767317" y="298686"/>
                  <a:pt x="2749586" y="283987"/>
                </a:cubicBezTo>
                <a:cubicBezTo>
                  <a:pt x="2743076" y="280926"/>
                  <a:pt x="2739093" y="275874"/>
                  <a:pt x="2735379" y="268560"/>
                </a:cubicBezTo>
                <a:cubicBezTo>
                  <a:pt x="2726953" y="252672"/>
                  <a:pt x="2727104" y="232071"/>
                  <a:pt x="2717416" y="217178"/>
                </a:cubicBezTo>
                <a:cubicBezTo>
                  <a:pt x="2708723" y="203549"/>
                  <a:pt x="2687393" y="199880"/>
                  <a:pt x="2681494" y="181999"/>
                </a:cubicBezTo>
                <a:cubicBezTo>
                  <a:pt x="2685554" y="176752"/>
                  <a:pt x="2688808" y="178283"/>
                  <a:pt x="2693059" y="181077"/>
                </a:cubicBezTo>
                <a:cubicBezTo>
                  <a:pt x="2717032" y="201095"/>
                  <a:pt x="2747323" y="216135"/>
                  <a:pt x="2773824" y="234162"/>
                </a:cubicBezTo>
                <a:cubicBezTo>
                  <a:pt x="2783321" y="241014"/>
                  <a:pt x="2791822" y="246601"/>
                  <a:pt x="2780908" y="261347"/>
                </a:cubicBezTo>
                <a:cubicBezTo>
                  <a:pt x="2776352" y="265962"/>
                  <a:pt x="2775750" y="271046"/>
                  <a:pt x="2777281" y="276240"/>
                </a:cubicBezTo>
                <a:lnTo>
                  <a:pt x="2784620" y="288663"/>
                </a:lnTo>
                <a:lnTo>
                  <a:pt x="2795153" y="291810"/>
                </a:lnTo>
                <a:cubicBezTo>
                  <a:pt x="2809950" y="292647"/>
                  <a:pt x="2834829" y="287634"/>
                  <a:pt x="2857571" y="289983"/>
                </a:cubicBezTo>
                <a:cubicBezTo>
                  <a:pt x="2844478" y="286178"/>
                  <a:pt x="2840001" y="282040"/>
                  <a:pt x="2861370" y="276892"/>
                </a:cubicBezTo>
                <a:cubicBezTo>
                  <a:pt x="2917540" y="279016"/>
                  <a:pt x="3011629" y="258091"/>
                  <a:pt x="3051249" y="278118"/>
                </a:cubicBezTo>
                <a:lnTo>
                  <a:pt x="3075178" y="271827"/>
                </a:lnTo>
                <a:lnTo>
                  <a:pt x="3075141" y="268827"/>
                </a:lnTo>
                <a:cubicBezTo>
                  <a:pt x="3074307" y="254793"/>
                  <a:pt x="3074341" y="239373"/>
                  <a:pt x="3073506" y="225339"/>
                </a:cubicBezTo>
                <a:cubicBezTo>
                  <a:pt x="3073345" y="219449"/>
                  <a:pt x="3074054" y="212174"/>
                  <a:pt x="3080460" y="214268"/>
                </a:cubicBezTo>
                <a:cubicBezTo>
                  <a:pt x="3096041" y="220197"/>
                  <a:pt x="3105762" y="210867"/>
                  <a:pt x="3117901" y="206911"/>
                </a:cubicBezTo>
                <a:cubicBezTo>
                  <a:pt x="3122408" y="205885"/>
                  <a:pt x="3131420" y="203828"/>
                  <a:pt x="3131581" y="209717"/>
                </a:cubicBezTo>
                <a:cubicBezTo>
                  <a:pt x="3133446" y="228259"/>
                  <a:pt x="3150444" y="219639"/>
                  <a:pt x="3156496" y="225370"/>
                </a:cubicBezTo>
                <a:cubicBezTo>
                  <a:pt x="3172751" y="239443"/>
                  <a:pt x="3175394" y="219873"/>
                  <a:pt x="3183024" y="216948"/>
                </a:cubicBezTo>
                <a:cubicBezTo>
                  <a:pt x="3193261" y="209869"/>
                  <a:pt x="3201761" y="205560"/>
                  <a:pt x="3210225" y="216668"/>
                </a:cubicBezTo>
                <a:cubicBezTo>
                  <a:pt x="3213508" y="220660"/>
                  <a:pt x="3219915" y="222756"/>
                  <a:pt x="3223906" y="219474"/>
                </a:cubicBezTo>
                <a:cubicBezTo>
                  <a:pt x="3236752" y="208245"/>
                  <a:pt x="3254071" y="211406"/>
                  <a:pt x="3268461" y="206938"/>
                </a:cubicBezTo>
                <a:cubicBezTo>
                  <a:pt x="3276092" y="204010"/>
                  <a:pt x="3287874" y="203693"/>
                  <a:pt x="3279764" y="188947"/>
                </a:cubicBezTo>
                <a:cubicBezTo>
                  <a:pt x="3276481" y="184955"/>
                  <a:pt x="3283950" y="176138"/>
                  <a:pt x="3293639" y="182225"/>
                </a:cubicBezTo>
                <a:cubicBezTo>
                  <a:pt x="3295537" y="185349"/>
                  <a:pt x="3298306" y="187087"/>
                  <a:pt x="3301429" y="185191"/>
                </a:cubicBezTo>
                <a:cubicBezTo>
                  <a:pt x="3318941" y="178824"/>
                  <a:pt x="3336456" y="172457"/>
                  <a:pt x="3355513" y="172851"/>
                </a:cubicBezTo>
                <a:cubicBezTo>
                  <a:pt x="3372318" y="173759"/>
                  <a:pt x="3391694" y="185933"/>
                  <a:pt x="3406120" y="166045"/>
                </a:cubicBezTo>
                <a:cubicBezTo>
                  <a:pt x="3407857" y="163278"/>
                  <a:pt x="3412881" y="164503"/>
                  <a:pt x="3416518" y="164859"/>
                </a:cubicBezTo>
                <a:cubicBezTo>
                  <a:pt x="3443045" y="156436"/>
                  <a:pt x="3472307" y="165170"/>
                  <a:pt x="3496935" y="153624"/>
                </a:cubicBezTo>
                <a:cubicBezTo>
                  <a:pt x="3516187" y="144490"/>
                  <a:pt x="3532991" y="145396"/>
                  <a:pt x="3552208" y="151682"/>
                </a:cubicBezTo>
                <a:cubicBezTo>
                  <a:pt x="3578701" y="158676"/>
                  <a:pt x="3605356" y="171560"/>
                  <a:pt x="3632556" y="171282"/>
                </a:cubicBezTo>
                <a:cubicBezTo>
                  <a:pt x="3655251" y="172031"/>
                  <a:pt x="3673085" y="177445"/>
                  <a:pt x="3684480" y="196182"/>
                </a:cubicBezTo>
                <a:cubicBezTo>
                  <a:pt x="3677524" y="207252"/>
                  <a:pt x="3668509" y="209309"/>
                  <a:pt x="3655699" y="205120"/>
                </a:cubicBezTo>
                <a:cubicBezTo>
                  <a:pt x="3617618" y="188916"/>
                  <a:pt x="3578473" y="183622"/>
                  <a:pt x="3538939" y="197382"/>
                </a:cubicBezTo>
                <a:cubicBezTo>
                  <a:pt x="3529056" y="200823"/>
                  <a:pt x="3514346" y="193512"/>
                  <a:pt x="3510514" y="202684"/>
                </a:cubicBezTo>
                <a:cubicBezTo>
                  <a:pt x="3496409" y="234351"/>
                  <a:pt x="3471175" y="206917"/>
                  <a:pt x="3455560" y="216408"/>
                </a:cubicBezTo>
                <a:cubicBezTo>
                  <a:pt x="3430485" y="194863"/>
                  <a:pt x="3401671" y="219219"/>
                  <a:pt x="3376047" y="210839"/>
                </a:cubicBezTo>
                <a:cubicBezTo>
                  <a:pt x="3371025" y="209615"/>
                  <a:pt x="3366163" y="214281"/>
                  <a:pt x="3364070" y="220685"/>
                </a:cubicBezTo>
                <a:cubicBezTo>
                  <a:pt x="3359368" y="231240"/>
                  <a:pt x="3356052" y="242665"/>
                  <a:pt x="3350481" y="254605"/>
                </a:cubicBezTo>
                <a:cubicBezTo>
                  <a:pt x="3385827" y="253654"/>
                  <a:pt x="3415798" y="255113"/>
                  <a:pt x="3446797" y="261079"/>
                </a:cubicBezTo>
                <a:cubicBezTo>
                  <a:pt x="3454587" y="264045"/>
                  <a:pt x="3461349" y="262501"/>
                  <a:pt x="3467595" y="258706"/>
                </a:cubicBezTo>
                <a:cubicBezTo>
                  <a:pt x="3481469" y="251984"/>
                  <a:pt x="3496570" y="240241"/>
                  <a:pt x="3511990" y="240279"/>
                </a:cubicBezTo>
                <a:cubicBezTo>
                  <a:pt x="3531916" y="239289"/>
                  <a:pt x="3552198" y="234661"/>
                  <a:pt x="3571610" y="231418"/>
                </a:cubicBezTo>
                <a:cubicBezTo>
                  <a:pt x="3629847" y="221687"/>
                  <a:pt x="3688403" y="223737"/>
                  <a:pt x="3746446" y="223534"/>
                </a:cubicBezTo>
                <a:lnTo>
                  <a:pt x="3756093" y="226783"/>
                </a:lnTo>
                <a:lnTo>
                  <a:pt x="3782247" y="220402"/>
                </a:lnTo>
                <a:cubicBezTo>
                  <a:pt x="3862674" y="193688"/>
                  <a:pt x="3914281" y="136807"/>
                  <a:pt x="3979027" y="135543"/>
                </a:cubicBezTo>
                <a:cubicBezTo>
                  <a:pt x="4021686" y="129798"/>
                  <a:pt x="4049837" y="164156"/>
                  <a:pt x="4069939" y="177696"/>
                </a:cubicBezTo>
                <a:cubicBezTo>
                  <a:pt x="4121600" y="193442"/>
                  <a:pt x="4160934" y="122317"/>
                  <a:pt x="4210265" y="160061"/>
                </a:cubicBezTo>
                <a:lnTo>
                  <a:pt x="4206856" y="192213"/>
                </a:lnTo>
                <a:cubicBezTo>
                  <a:pt x="4278618" y="231195"/>
                  <a:pt x="4418825" y="214688"/>
                  <a:pt x="4482721" y="221463"/>
                </a:cubicBezTo>
                <a:lnTo>
                  <a:pt x="4487205" y="179157"/>
                </a:lnTo>
                <a:cubicBezTo>
                  <a:pt x="4528788" y="183566"/>
                  <a:pt x="4605157" y="169417"/>
                  <a:pt x="4638811" y="151880"/>
                </a:cubicBezTo>
                <a:cubicBezTo>
                  <a:pt x="4652241" y="131628"/>
                  <a:pt x="4653317" y="121475"/>
                  <a:pt x="4686969" y="103937"/>
                </a:cubicBezTo>
                <a:cubicBezTo>
                  <a:pt x="4743117" y="77376"/>
                  <a:pt x="4855266" y="132049"/>
                  <a:pt x="4921556" y="106564"/>
                </a:cubicBezTo>
                <a:cubicBezTo>
                  <a:pt x="4922632" y="96410"/>
                  <a:pt x="4923768" y="85693"/>
                  <a:pt x="4936001" y="76722"/>
                </a:cubicBezTo>
                <a:lnTo>
                  <a:pt x="4967442" y="80055"/>
                </a:lnTo>
                <a:cubicBezTo>
                  <a:pt x="4966367" y="90209"/>
                  <a:pt x="4995594" y="114414"/>
                  <a:pt x="4995594" y="114414"/>
                </a:cubicBezTo>
                <a:cubicBezTo>
                  <a:pt x="5025897" y="128465"/>
                  <a:pt x="5030322" y="86722"/>
                  <a:pt x="5061700" y="100318"/>
                </a:cubicBezTo>
                <a:cubicBezTo>
                  <a:pt x="5061700" y="100318"/>
                  <a:pt x="5068495" y="132981"/>
                  <a:pt x="5122368" y="127856"/>
                </a:cubicBezTo>
                <a:cubicBezTo>
                  <a:pt x="5315314" y="116940"/>
                  <a:pt x="5571077" y="132650"/>
                  <a:pt x="5783230" y="134039"/>
                </a:cubicBezTo>
                <a:cubicBezTo>
                  <a:pt x="5793250" y="145939"/>
                  <a:pt x="5792174" y="156093"/>
                  <a:pt x="5790979" y="167374"/>
                </a:cubicBezTo>
                <a:cubicBezTo>
                  <a:pt x="5835970" y="139631"/>
                  <a:pt x="5868425" y="143072"/>
                  <a:pt x="5917755" y="180816"/>
                </a:cubicBezTo>
                <a:lnTo>
                  <a:pt x="5921163" y="148664"/>
                </a:lnTo>
                <a:cubicBezTo>
                  <a:pt x="5953618" y="152105"/>
                  <a:pt x="5972702" y="175234"/>
                  <a:pt x="6002947" y="189849"/>
                </a:cubicBezTo>
                <a:cubicBezTo>
                  <a:pt x="6043453" y="204412"/>
                  <a:pt x="6089399" y="177339"/>
                  <a:pt x="6110696" y="179597"/>
                </a:cubicBezTo>
                <a:cubicBezTo>
                  <a:pt x="6143273" y="172214"/>
                  <a:pt x="6141061" y="193085"/>
                  <a:pt x="6171305" y="207699"/>
                </a:cubicBezTo>
                <a:cubicBezTo>
                  <a:pt x="6184855" y="176623"/>
                  <a:pt x="6184855" y="176623"/>
                  <a:pt x="6218387" y="169910"/>
                </a:cubicBezTo>
                <a:cubicBezTo>
                  <a:pt x="6246538" y="204269"/>
                  <a:pt x="6280192" y="186731"/>
                  <a:pt x="6303762" y="167555"/>
                </a:cubicBezTo>
                <a:lnTo>
                  <a:pt x="6300353" y="199706"/>
                </a:lnTo>
                <a:cubicBezTo>
                  <a:pt x="6375527" y="196840"/>
                  <a:pt x="6449625" y="194428"/>
                  <a:pt x="6514536" y="201310"/>
                </a:cubicBezTo>
                <a:cubicBezTo>
                  <a:pt x="6540414" y="257104"/>
                  <a:pt x="6615527" y="254800"/>
                  <a:pt x="6699706" y="263725"/>
                </a:cubicBezTo>
                <a:cubicBezTo>
                  <a:pt x="6734557" y="234907"/>
                  <a:pt x="6805185" y="274909"/>
                  <a:pt x="6847963" y="268037"/>
                </a:cubicBezTo>
                <a:cubicBezTo>
                  <a:pt x="6924214" y="255016"/>
                  <a:pt x="7061131" y="269533"/>
                  <a:pt x="7181050" y="260572"/>
                </a:cubicBezTo>
                <a:cubicBezTo>
                  <a:pt x="7236004" y="245293"/>
                  <a:pt x="7331459" y="244576"/>
                  <a:pt x="7385335" y="239451"/>
                </a:cubicBezTo>
                <a:cubicBezTo>
                  <a:pt x="7461586" y="226430"/>
                  <a:pt x="7496468" y="294016"/>
                  <a:pt x="7562577" y="279919"/>
                </a:cubicBezTo>
                <a:cubicBezTo>
                  <a:pt x="7585012" y="271460"/>
                  <a:pt x="7608645" y="242022"/>
                  <a:pt x="7620938" y="232487"/>
                </a:cubicBezTo>
                <a:cubicBezTo>
                  <a:pt x="7653393" y="235929"/>
                  <a:pt x="7683696" y="249980"/>
                  <a:pt x="7715137" y="253314"/>
                </a:cubicBezTo>
                <a:cubicBezTo>
                  <a:pt x="7736434" y="255572"/>
                  <a:pt x="7772421" y="216036"/>
                  <a:pt x="7793719" y="218294"/>
                </a:cubicBezTo>
                <a:cubicBezTo>
                  <a:pt x="7836315" y="222810"/>
                  <a:pt x="7821750" y="253779"/>
                  <a:pt x="7864347" y="258296"/>
                </a:cubicBezTo>
                <a:cubicBezTo>
                  <a:pt x="7959745" y="258143"/>
                  <a:pt x="8055081" y="268252"/>
                  <a:pt x="8158344" y="300306"/>
                </a:cubicBezTo>
                <a:lnTo>
                  <a:pt x="8306419" y="316007"/>
                </a:lnTo>
                <a:cubicBezTo>
                  <a:pt x="8316498" y="327342"/>
                  <a:pt x="8315362" y="338060"/>
                  <a:pt x="8314225" y="348777"/>
                </a:cubicBezTo>
                <a:cubicBezTo>
                  <a:pt x="8319266" y="352022"/>
                  <a:pt x="8330487" y="353212"/>
                  <a:pt x="8345463" y="353275"/>
                </a:cubicBezTo>
                <a:lnTo>
                  <a:pt x="8346565" y="353229"/>
                </a:lnTo>
                <a:lnTo>
                  <a:pt x="8340552" y="348218"/>
                </a:lnTo>
                <a:cubicBezTo>
                  <a:pt x="8337235" y="347437"/>
                  <a:pt x="8333917" y="346656"/>
                  <a:pt x="8333525" y="342362"/>
                </a:cubicBezTo>
                <a:cubicBezTo>
                  <a:pt x="8370991" y="325976"/>
                  <a:pt x="8392067" y="319733"/>
                  <a:pt x="8421728" y="312711"/>
                </a:cubicBezTo>
                <a:lnTo>
                  <a:pt x="8488212" y="301483"/>
                </a:lnTo>
                <a:lnTo>
                  <a:pt x="8485808" y="301158"/>
                </a:lnTo>
                <a:cubicBezTo>
                  <a:pt x="8471370" y="298273"/>
                  <a:pt x="8458470" y="294195"/>
                  <a:pt x="8448896" y="287762"/>
                </a:cubicBezTo>
                <a:cubicBezTo>
                  <a:pt x="8470257" y="279758"/>
                  <a:pt x="8472530" y="258323"/>
                  <a:pt x="8496042" y="239711"/>
                </a:cubicBezTo>
                <a:cubicBezTo>
                  <a:pt x="8518477" y="231252"/>
                  <a:pt x="8561072" y="235768"/>
                  <a:pt x="8573487" y="215409"/>
                </a:cubicBezTo>
                <a:cubicBezTo>
                  <a:pt x="8564422" y="204179"/>
                  <a:pt x="8564422" y="204179"/>
                  <a:pt x="8544259" y="191204"/>
                </a:cubicBezTo>
                <a:cubicBezTo>
                  <a:pt x="8521825" y="199664"/>
                  <a:pt x="8510606" y="208742"/>
                  <a:pt x="8478152" y="205301"/>
                </a:cubicBezTo>
                <a:cubicBezTo>
                  <a:pt x="8470222" y="183354"/>
                  <a:pt x="8479229" y="195148"/>
                  <a:pt x="8448924" y="181096"/>
                </a:cubicBezTo>
                <a:cubicBezTo>
                  <a:pt x="8414134" y="209350"/>
                  <a:pt x="8329955" y="200425"/>
                  <a:pt x="8277217" y="194833"/>
                </a:cubicBezTo>
                <a:lnTo>
                  <a:pt x="8280566" y="163245"/>
                </a:lnTo>
                <a:lnTo>
                  <a:pt x="8269410" y="162062"/>
                </a:lnTo>
                <a:cubicBezTo>
                  <a:pt x="8177518" y="216206"/>
                  <a:pt x="7703884" y="165987"/>
                  <a:pt x="7602955" y="102237"/>
                </a:cubicBezTo>
                <a:cubicBezTo>
                  <a:pt x="7605226" y="80802"/>
                  <a:pt x="7292729" y="58506"/>
                  <a:pt x="7283846" y="35888"/>
                </a:cubicBezTo>
                <a:cubicBezTo>
                  <a:pt x="7300650" y="29755"/>
                  <a:pt x="7355257" y="27550"/>
                  <a:pt x="7420322" y="27548"/>
                </a:cubicBezTo>
                <a:cubicBezTo>
                  <a:pt x="7528762" y="27542"/>
                  <a:pt x="7666250" y="33653"/>
                  <a:pt x="7706184" y="37887"/>
                </a:cubicBezTo>
                <a:cubicBezTo>
                  <a:pt x="7735351" y="62655"/>
                  <a:pt x="7992312" y="57386"/>
                  <a:pt x="8056270" y="53900"/>
                </a:cubicBezTo>
                <a:cubicBezTo>
                  <a:pt x="8164080" y="43085"/>
                  <a:pt x="8368944" y="84201"/>
                  <a:pt x="8520549" y="56924"/>
                </a:cubicBezTo>
                <a:cubicBezTo>
                  <a:pt x="8585643" y="42720"/>
                  <a:pt x="8669952" y="11729"/>
                  <a:pt x="8793501" y="45935"/>
                </a:cubicBezTo>
                <a:cubicBezTo>
                  <a:pt x="8846117" y="62352"/>
                  <a:pt x="8986298" y="152510"/>
                  <a:pt x="9040172" y="147385"/>
                </a:cubicBezTo>
                <a:cubicBezTo>
                  <a:pt x="9062667" y="138361"/>
                  <a:pt x="9086240" y="109488"/>
                  <a:pt x="9108675" y="101028"/>
                </a:cubicBezTo>
                <a:cubicBezTo>
                  <a:pt x="9141191" y="99057"/>
                  <a:pt x="9156880" y="103430"/>
                  <a:pt x="9172585" y="106450"/>
                </a:cubicBezTo>
                <a:lnTo>
                  <a:pt x="9182437" y="107429"/>
                </a:lnTo>
                <a:lnTo>
                  <a:pt x="9174719" y="89900"/>
                </a:lnTo>
                <a:lnTo>
                  <a:pt x="9204422" y="108158"/>
                </a:lnTo>
                <a:lnTo>
                  <a:pt x="9236588" y="103752"/>
                </a:lnTo>
                <a:lnTo>
                  <a:pt x="9264468" y="145070"/>
                </a:lnTo>
                <a:lnTo>
                  <a:pt x="9273080" y="150365"/>
                </a:lnTo>
                <a:lnTo>
                  <a:pt x="9289671" y="163880"/>
                </a:lnTo>
                <a:lnTo>
                  <a:pt x="9298587" y="169204"/>
                </a:lnTo>
                <a:cubicBezTo>
                  <a:pt x="9309783" y="173939"/>
                  <a:pt x="9322121" y="177279"/>
                  <a:pt x="9335306" y="178677"/>
                </a:cubicBezTo>
                <a:cubicBezTo>
                  <a:pt x="9336502" y="167396"/>
                  <a:pt x="9346644" y="168471"/>
                  <a:pt x="9359892" y="159607"/>
                </a:cubicBezTo>
                <a:cubicBezTo>
                  <a:pt x="9354823" y="207414"/>
                  <a:pt x="9367420" y="202866"/>
                  <a:pt x="9375968" y="220190"/>
                </a:cubicBezTo>
                <a:lnTo>
                  <a:pt x="9379468" y="230074"/>
                </a:lnTo>
                <a:lnTo>
                  <a:pt x="9406343" y="252187"/>
                </a:lnTo>
                <a:cubicBezTo>
                  <a:pt x="9420440" y="261301"/>
                  <a:pt x="9435203" y="269634"/>
                  <a:pt x="9448951" y="279280"/>
                </a:cubicBezTo>
                <a:cubicBezTo>
                  <a:pt x="9471200" y="294514"/>
                  <a:pt x="9488128" y="315989"/>
                  <a:pt x="9501264" y="340452"/>
                </a:cubicBezTo>
                <a:cubicBezTo>
                  <a:pt x="9509421" y="358601"/>
                  <a:pt x="9521638" y="371503"/>
                  <a:pt x="9541704" y="376167"/>
                </a:cubicBezTo>
                <a:cubicBezTo>
                  <a:pt x="9558514" y="379301"/>
                  <a:pt x="9571727" y="393464"/>
                  <a:pt x="9585207" y="405370"/>
                </a:cubicBezTo>
                <a:cubicBezTo>
                  <a:pt x="9590453" y="409427"/>
                  <a:pt x="9596888" y="422789"/>
                  <a:pt x="9603282" y="407509"/>
                </a:cubicBezTo>
                <a:cubicBezTo>
                  <a:pt x="9607878" y="397743"/>
                  <a:pt x="9627292" y="388585"/>
                  <a:pt x="9609561" y="373885"/>
                </a:cubicBezTo>
                <a:cubicBezTo>
                  <a:pt x="9603050" y="370826"/>
                  <a:pt x="9599068" y="365773"/>
                  <a:pt x="9595353" y="358460"/>
                </a:cubicBezTo>
                <a:cubicBezTo>
                  <a:pt x="9586928" y="342571"/>
                  <a:pt x="9587079" y="321970"/>
                  <a:pt x="9577390" y="307078"/>
                </a:cubicBezTo>
                <a:cubicBezTo>
                  <a:pt x="9568697" y="293447"/>
                  <a:pt x="9547368" y="289779"/>
                  <a:pt x="9541469" y="271898"/>
                </a:cubicBezTo>
                <a:cubicBezTo>
                  <a:pt x="9545528" y="266652"/>
                  <a:pt x="9548783" y="268182"/>
                  <a:pt x="9553034" y="270977"/>
                </a:cubicBezTo>
                <a:cubicBezTo>
                  <a:pt x="9577007" y="290995"/>
                  <a:pt x="9607298" y="306035"/>
                  <a:pt x="9633798" y="324062"/>
                </a:cubicBezTo>
                <a:cubicBezTo>
                  <a:pt x="9643296" y="330914"/>
                  <a:pt x="9651798" y="336500"/>
                  <a:pt x="9640883" y="351247"/>
                </a:cubicBezTo>
                <a:cubicBezTo>
                  <a:pt x="9636327" y="355861"/>
                  <a:pt x="9635724" y="360945"/>
                  <a:pt x="9637256" y="366139"/>
                </a:cubicBezTo>
                <a:lnTo>
                  <a:pt x="9644594" y="378563"/>
                </a:lnTo>
                <a:lnTo>
                  <a:pt x="9655128" y="381710"/>
                </a:lnTo>
                <a:cubicBezTo>
                  <a:pt x="9669925" y="382547"/>
                  <a:pt x="9694804" y="377533"/>
                  <a:pt x="9717546" y="379883"/>
                </a:cubicBezTo>
                <a:cubicBezTo>
                  <a:pt x="9704454" y="376078"/>
                  <a:pt x="9699977" y="371939"/>
                  <a:pt x="9721346" y="366791"/>
                </a:cubicBezTo>
                <a:cubicBezTo>
                  <a:pt x="9777515" y="368916"/>
                  <a:pt x="9871605" y="347991"/>
                  <a:pt x="9911223" y="368018"/>
                </a:cubicBezTo>
                <a:lnTo>
                  <a:pt x="9935153" y="361726"/>
                </a:lnTo>
                <a:lnTo>
                  <a:pt x="9935115" y="358727"/>
                </a:lnTo>
                <a:cubicBezTo>
                  <a:pt x="9934282" y="344691"/>
                  <a:pt x="9934315" y="329273"/>
                  <a:pt x="9933481" y="315239"/>
                </a:cubicBezTo>
                <a:cubicBezTo>
                  <a:pt x="9933320" y="309349"/>
                  <a:pt x="9934029" y="302074"/>
                  <a:pt x="9940436" y="304168"/>
                </a:cubicBezTo>
                <a:cubicBezTo>
                  <a:pt x="9956015" y="310097"/>
                  <a:pt x="9965738" y="300767"/>
                  <a:pt x="9977875" y="296811"/>
                </a:cubicBezTo>
                <a:cubicBezTo>
                  <a:pt x="9982383" y="295784"/>
                  <a:pt x="9991396" y="293728"/>
                  <a:pt x="9991556" y="299617"/>
                </a:cubicBezTo>
                <a:cubicBezTo>
                  <a:pt x="9993420" y="318158"/>
                  <a:pt x="10010420" y="309538"/>
                  <a:pt x="10016470" y="315269"/>
                </a:cubicBezTo>
                <a:cubicBezTo>
                  <a:pt x="10032725" y="329342"/>
                  <a:pt x="10035368" y="309772"/>
                  <a:pt x="10042998" y="306846"/>
                </a:cubicBezTo>
                <a:cubicBezTo>
                  <a:pt x="10053236" y="299769"/>
                  <a:pt x="10061735" y="295459"/>
                  <a:pt x="10070200" y="306568"/>
                </a:cubicBezTo>
                <a:cubicBezTo>
                  <a:pt x="10073483" y="310560"/>
                  <a:pt x="10079889" y="312654"/>
                  <a:pt x="10083881" y="309374"/>
                </a:cubicBezTo>
                <a:cubicBezTo>
                  <a:pt x="10096727" y="298145"/>
                  <a:pt x="10114046" y="301306"/>
                  <a:pt x="10128436" y="296837"/>
                </a:cubicBezTo>
                <a:cubicBezTo>
                  <a:pt x="10136066" y="293910"/>
                  <a:pt x="10147848" y="293593"/>
                  <a:pt x="10139739" y="278847"/>
                </a:cubicBezTo>
                <a:cubicBezTo>
                  <a:pt x="10136455" y="274855"/>
                  <a:pt x="10143926" y="266038"/>
                  <a:pt x="10153613" y="272125"/>
                </a:cubicBezTo>
                <a:cubicBezTo>
                  <a:pt x="10155513" y="275248"/>
                  <a:pt x="10158281" y="276987"/>
                  <a:pt x="10161404" y="275091"/>
                </a:cubicBezTo>
                <a:cubicBezTo>
                  <a:pt x="10178916" y="268724"/>
                  <a:pt x="10196430" y="262357"/>
                  <a:pt x="10215488" y="262750"/>
                </a:cubicBezTo>
                <a:cubicBezTo>
                  <a:pt x="10232292" y="263658"/>
                  <a:pt x="10251669" y="275832"/>
                  <a:pt x="10266095" y="255944"/>
                </a:cubicBezTo>
                <a:cubicBezTo>
                  <a:pt x="10267832" y="253178"/>
                  <a:pt x="10272855" y="254402"/>
                  <a:pt x="10276493" y="254759"/>
                </a:cubicBezTo>
                <a:cubicBezTo>
                  <a:pt x="10303019" y="246336"/>
                  <a:pt x="10332282" y="255069"/>
                  <a:pt x="10356910" y="243524"/>
                </a:cubicBezTo>
                <a:cubicBezTo>
                  <a:pt x="10376162" y="234388"/>
                  <a:pt x="10392965" y="235295"/>
                  <a:pt x="10412183" y="241581"/>
                </a:cubicBezTo>
                <a:cubicBezTo>
                  <a:pt x="10438676" y="248576"/>
                  <a:pt x="10465330" y="261460"/>
                  <a:pt x="10492531" y="261181"/>
                </a:cubicBezTo>
                <a:cubicBezTo>
                  <a:pt x="10515226" y="261930"/>
                  <a:pt x="10533059" y="267345"/>
                  <a:pt x="10544455" y="286082"/>
                </a:cubicBezTo>
                <a:cubicBezTo>
                  <a:pt x="10537499" y="297151"/>
                  <a:pt x="10528484" y="299208"/>
                  <a:pt x="10515673" y="295019"/>
                </a:cubicBezTo>
                <a:cubicBezTo>
                  <a:pt x="10477592" y="278816"/>
                  <a:pt x="10438448" y="273522"/>
                  <a:pt x="10398915" y="287282"/>
                </a:cubicBezTo>
                <a:cubicBezTo>
                  <a:pt x="10389030" y="290722"/>
                  <a:pt x="10374320" y="283411"/>
                  <a:pt x="10370488" y="292583"/>
                </a:cubicBezTo>
                <a:cubicBezTo>
                  <a:pt x="10356384" y="324250"/>
                  <a:pt x="10331149" y="296817"/>
                  <a:pt x="10315535" y="306307"/>
                </a:cubicBezTo>
                <a:cubicBezTo>
                  <a:pt x="10290459" y="284763"/>
                  <a:pt x="10261645" y="309118"/>
                  <a:pt x="10236022" y="300739"/>
                </a:cubicBezTo>
                <a:cubicBezTo>
                  <a:pt x="10230999" y="299515"/>
                  <a:pt x="10226137" y="304181"/>
                  <a:pt x="10224045" y="310584"/>
                </a:cubicBezTo>
                <a:cubicBezTo>
                  <a:pt x="10219343" y="321139"/>
                  <a:pt x="10216027" y="332565"/>
                  <a:pt x="10210455" y="344505"/>
                </a:cubicBezTo>
                <a:cubicBezTo>
                  <a:pt x="10245802" y="343553"/>
                  <a:pt x="10275773" y="345013"/>
                  <a:pt x="10306772" y="350979"/>
                </a:cubicBezTo>
                <a:cubicBezTo>
                  <a:pt x="10314562" y="353945"/>
                  <a:pt x="10321323" y="352401"/>
                  <a:pt x="10327569" y="348606"/>
                </a:cubicBezTo>
                <a:cubicBezTo>
                  <a:pt x="10341444" y="341884"/>
                  <a:pt x="10356545" y="330140"/>
                  <a:pt x="10371964" y="330179"/>
                </a:cubicBezTo>
                <a:cubicBezTo>
                  <a:pt x="10391890" y="329188"/>
                  <a:pt x="10412172" y="324561"/>
                  <a:pt x="10431584" y="321318"/>
                </a:cubicBezTo>
                <a:cubicBezTo>
                  <a:pt x="10489821" y="311587"/>
                  <a:pt x="10548378" y="313636"/>
                  <a:pt x="10606420" y="313434"/>
                </a:cubicBezTo>
                <a:cubicBezTo>
                  <a:pt x="10627731" y="313313"/>
                  <a:pt x="10642602" y="326515"/>
                  <a:pt x="10645850" y="345926"/>
                </a:cubicBezTo>
                <a:cubicBezTo>
                  <a:pt x="10648584" y="363084"/>
                  <a:pt x="10661911" y="369526"/>
                  <a:pt x="10665869" y="381662"/>
                </a:cubicBezTo>
                <a:cubicBezTo>
                  <a:pt x="10673946" y="411825"/>
                  <a:pt x="10688050" y="380158"/>
                  <a:pt x="10697739" y="386245"/>
                </a:cubicBezTo>
                <a:cubicBezTo>
                  <a:pt x="10702761" y="387471"/>
                  <a:pt x="10707267" y="386442"/>
                  <a:pt x="10712288" y="387667"/>
                </a:cubicBezTo>
                <a:cubicBezTo>
                  <a:pt x="10731862" y="390314"/>
                  <a:pt x="10750049" y="392090"/>
                  <a:pt x="10769817" y="385210"/>
                </a:cubicBezTo>
                <a:cubicBezTo>
                  <a:pt x="10776576" y="383668"/>
                  <a:pt x="10782983" y="385761"/>
                  <a:pt x="10789744" y="384220"/>
                </a:cubicBezTo>
                <a:cubicBezTo>
                  <a:pt x="10818171" y="378920"/>
                  <a:pt x="10844789" y="407222"/>
                  <a:pt x="10874793" y="393264"/>
                </a:cubicBezTo>
                <a:cubicBezTo>
                  <a:pt x="10877046" y="392750"/>
                  <a:pt x="10880685" y="393106"/>
                  <a:pt x="10881200" y="395359"/>
                </a:cubicBezTo>
                <a:cubicBezTo>
                  <a:pt x="10889310" y="410104"/>
                  <a:pt x="10905954" y="405121"/>
                  <a:pt x="10918765" y="409309"/>
                </a:cubicBezTo>
                <a:cubicBezTo>
                  <a:pt x="10925172" y="411405"/>
                  <a:pt x="10934701" y="411602"/>
                  <a:pt x="10931223" y="417138"/>
                </a:cubicBezTo>
                <a:cubicBezTo>
                  <a:pt x="10922884" y="427338"/>
                  <a:pt x="10932379" y="442953"/>
                  <a:pt x="10918504" y="449675"/>
                </a:cubicBezTo>
                <a:cubicBezTo>
                  <a:pt x="10914865" y="449319"/>
                  <a:pt x="10911228" y="448964"/>
                  <a:pt x="10911582" y="445327"/>
                </a:cubicBezTo>
                <a:cubicBezTo>
                  <a:pt x="10915094" y="424372"/>
                  <a:pt x="10900349" y="432480"/>
                  <a:pt x="10891335" y="434536"/>
                </a:cubicBezTo>
                <a:cubicBezTo>
                  <a:pt x="10882321" y="436593"/>
                  <a:pt x="10878167" y="433983"/>
                  <a:pt x="10872987" y="426869"/>
                </a:cubicBezTo>
                <a:cubicBezTo>
                  <a:pt x="10865037" y="418013"/>
                  <a:pt x="10838348" y="420546"/>
                  <a:pt x="10835032" y="431973"/>
                </a:cubicBezTo>
                <a:cubicBezTo>
                  <a:pt x="10832938" y="438376"/>
                  <a:pt x="10829621" y="449803"/>
                  <a:pt x="10844526" y="447587"/>
                </a:cubicBezTo>
                <a:cubicBezTo>
                  <a:pt x="10853540" y="445529"/>
                  <a:pt x="10857338" y="451775"/>
                  <a:pt x="10863390" y="457507"/>
                </a:cubicBezTo>
                <a:cubicBezTo>
                  <a:pt x="10878259" y="470711"/>
                  <a:pt x="10900085" y="472844"/>
                  <a:pt x="10918434" y="480511"/>
                </a:cubicBezTo>
                <a:cubicBezTo>
                  <a:pt x="10927608" y="484344"/>
                  <a:pt x="10932665" y="470151"/>
                  <a:pt x="10941164" y="465842"/>
                </a:cubicBezTo>
                <a:cubicBezTo>
                  <a:pt x="10966147" y="450658"/>
                  <a:pt x="10978090" y="456232"/>
                  <a:pt x="10981658" y="487423"/>
                </a:cubicBezTo>
                <a:cubicBezTo>
                  <a:pt x="10981658" y="487423"/>
                  <a:pt x="10983557" y="490546"/>
                  <a:pt x="10982688" y="491930"/>
                </a:cubicBezTo>
                <a:cubicBezTo>
                  <a:pt x="10991702" y="489874"/>
                  <a:pt x="10990158" y="483114"/>
                  <a:pt x="10989127" y="478606"/>
                </a:cubicBezTo>
                <a:cubicBezTo>
                  <a:pt x="10988454" y="470463"/>
                  <a:pt x="10993830" y="468051"/>
                  <a:pt x="11001106" y="468761"/>
                </a:cubicBezTo>
                <a:cubicBezTo>
                  <a:pt x="11009765" y="470341"/>
                  <a:pt x="11021191" y="473662"/>
                  <a:pt x="11017359" y="482835"/>
                </a:cubicBezTo>
                <a:cubicBezTo>
                  <a:pt x="11010565" y="499794"/>
                  <a:pt x="11020255" y="505881"/>
                  <a:pt x="11031682" y="509202"/>
                </a:cubicBezTo>
                <a:cubicBezTo>
                  <a:pt x="11043978" y="511137"/>
                  <a:pt x="11048451" y="525527"/>
                  <a:pt x="11058850" y="524340"/>
                </a:cubicBezTo>
                <a:cubicBezTo>
                  <a:pt x="11092299" y="520264"/>
                  <a:pt x="11126935" y="526587"/>
                  <a:pt x="11161252" y="521127"/>
                </a:cubicBezTo>
                <a:cubicBezTo>
                  <a:pt x="11175642" y="516657"/>
                  <a:pt x="11191062" y="516696"/>
                  <a:pt x="11205259" y="521755"/>
                </a:cubicBezTo>
                <a:cubicBezTo>
                  <a:pt x="11215302" y="524206"/>
                  <a:pt x="11229339" y="523374"/>
                  <a:pt x="11229304" y="538793"/>
                </a:cubicBezTo>
                <a:cubicBezTo>
                  <a:pt x="11229270" y="554211"/>
                  <a:pt x="11214204" y="550535"/>
                  <a:pt x="11205705" y="554845"/>
                </a:cubicBezTo>
                <a:cubicBezTo>
                  <a:pt x="11203452" y="555359"/>
                  <a:pt x="11202068" y="554489"/>
                  <a:pt x="11199815" y="555003"/>
                </a:cubicBezTo>
                <a:cubicBezTo>
                  <a:pt x="11160316" y="553347"/>
                  <a:pt x="11123355" y="578376"/>
                  <a:pt x="11083536" y="564938"/>
                </a:cubicBezTo>
                <a:cubicBezTo>
                  <a:pt x="11059422" y="578738"/>
                  <a:pt x="11034119" y="582140"/>
                  <a:pt x="11007946" y="586926"/>
                </a:cubicBezTo>
                <a:cubicBezTo>
                  <a:pt x="11005692" y="587441"/>
                  <a:pt x="11003954" y="590209"/>
                  <a:pt x="11003599" y="593846"/>
                </a:cubicBezTo>
                <a:cubicBezTo>
                  <a:pt x="11004629" y="598351"/>
                  <a:pt x="11008267" y="598708"/>
                  <a:pt x="11011390" y="596810"/>
                </a:cubicBezTo>
                <a:cubicBezTo>
                  <a:pt x="11020403" y="594752"/>
                  <a:pt x="11029933" y="594949"/>
                  <a:pt x="11035983" y="600681"/>
                </a:cubicBezTo>
                <a:cubicBezTo>
                  <a:pt x="11052398" y="620643"/>
                  <a:pt x="11073196" y="618270"/>
                  <a:pt x="11093477" y="613641"/>
                </a:cubicBezTo>
                <a:cubicBezTo>
                  <a:pt x="11132301" y="607155"/>
                  <a:pt x="11173378" y="600154"/>
                  <a:pt x="11213908" y="606317"/>
                </a:cubicBezTo>
                <a:cubicBezTo>
                  <a:pt x="11222567" y="607897"/>
                  <a:pt x="11231067" y="603588"/>
                  <a:pt x="11239564" y="599277"/>
                </a:cubicBezTo>
                <a:cubicBezTo>
                  <a:pt x="11271823" y="584805"/>
                  <a:pt x="11306301" y="585235"/>
                  <a:pt x="11340780" y="585670"/>
                </a:cubicBezTo>
                <a:cubicBezTo>
                  <a:pt x="11360706" y="584678"/>
                  <a:pt x="11370201" y="600292"/>
                  <a:pt x="11367558" y="619862"/>
                </a:cubicBezTo>
                <a:cubicBezTo>
                  <a:pt x="11367718" y="625751"/>
                  <a:pt x="11371356" y="626108"/>
                  <a:pt x="11374638" y="630100"/>
                </a:cubicBezTo>
                <a:cubicBezTo>
                  <a:pt x="11388994" y="641050"/>
                  <a:pt x="11388286" y="648324"/>
                  <a:pt x="11371287" y="656944"/>
                </a:cubicBezTo>
                <a:cubicBezTo>
                  <a:pt x="11361404" y="660385"/>
                  <a:pt x="11351521" y="663825"/>
                  <a:pt x="11340253" y="666395"/>
                </a:cubicBezTo>
                <a:cubicBezTo>
                  <a:pt x="11325348" y="668612"/>
                  <a:pt x="11310763" y="682608"/>
                  <a:pt x="11295732" y="663515"/>
                </a:cubicBezTo>
                <a:cubicBezTo>
                  <a:pt x="11292449" y="659521"/>
                  <a:pt x="11284820" y="662448"/>
                  <a:pt x="11284979" y="668339"/>
                </a:cubicBezTo>
                <a:cubicBezTo>
                  <a:pt x="11284753" y="693283"/>
                  <a:pt x="11268141" y="682847"/>
                  <a:pt x="11258099" y="680398"/>
                </a:cubicBezTo>
                <a:cubicBezTo>
                  <a:pt x="11248925" y="676564"/>
                  <a:pt x="11244416" y="677594"/>
                  <a:pt x="11234533" y="681034"/>
                </a:cubicBezTo>
                <a:cubicBezTo>
                  <a:pt x="11206266" y="692225"/>
                  <a:pt x="11179031" y="707922"/>
                  <a:pt x="11149574" y="708716"/>
                </a:cubicBezTo>
                <a:cubicBezTo>
                  <a:pt x="11106598" y="712595"/>
                  <a:pt x="11066711" y="729993"/>
                  <a:pt x="11025278" y="740631"/>
                </a:cubicBezTo>
                <a:cubicBezTo>
                  <a:pt x="11004997" y="745258"/>
                  <a:pt x="10985229" y="752139"/>
                  <a:pt x="10965462" y="759019"/>
                </a:cubicBezTo>
                <a:cubicBezTo>
                  <a:pt x="10962340" y="760918"/>
                  <a:pt x="10955935" y="758823"/>
                  <a:pt x="10959377" y="768706"/>
                </a:cubicBezTo>
                <a:cubicBezTo>
                  <a:pt x="10969033" y="790212"/>
                  <a:pt x="10962947" y="799898"/>
                  <a:pt x="10940766" y="801403"/>
                </a:cubicBezTo>
                <a:cubicBezTo>
                  <a:pt x="10926730" y="802233"/>
                  <a:pt x="10918231" y="806544"/>
                  <a:pt x="10916813" y="821093"/>
                </a:cubicBezTo>
                <a:cubicBezTo>
                  <a:pt x="10914719" y="827496"/>
                  <a:pt x="10914010" y="834771"/>
                  <a:pt x="10904482" y="834575"/>
                </a:cubicBezTo>
                <a:cubicBezTo>
                  <a:pt x="10873641" y="834498"/>
                  <a:pt x="10849173" y="851935"/>
                  <a:pt x="10821776" y="861742"/>
                </a:cubicBezTo>
                <a:cubicBezTo>
                  <a:pt x="10812762" y="863798"/>
                  <a:pt x="10805648" y="868979"/>
                  <a:pt x="10798567" y="858739"/>
                </a:cubicBezTo>
                <a:cubicBezTo>
                  <a:pt x="10795639" y="851110"/>
                  <a:pt x="10788523" y="856290"/>
                  <a:pt x="10784530" y="859572"/>
                </a:cubicBezTo>
                <a:cubicBezTo>
                  <a:pt x="10778284" y="863368"/>
                  <a:pt x="10774808" y="868903"/>
                  <a:pt x="10776867" y="877916"/>
                </a:cubicBezTo>
                <a:cubicBezTo>
                  <a:pt x="10777383" y="880169"/>
                  <a:pt x="10781180" y="886415"/>
                  <a:pt x="10782049" y="885031"/>
                </a:cubicBezTo>
                <a:cubicBezTo>
                  <a:pt x="10798018" y="871904"/>
                  <a:pt x="10809411" y="890642"/>
                  <a:pt x="10824318" y="888427"/>
                </a:cubicBezTo>
                <a:cubicBezTo>
                  <a:pt x="10855865" y="881229"/>
                  <a:pt x="10888089" y="882174"/>
                  <a:pt x="10920828" y="885372"/>
                </a:cubicBezTo>
                <a:cubicBezTo>
                  <a:pt x="10933126" y="887310"/>
                  <a:pt x="10942139" y="885253"/>
                  <a:pt x="10940789" y="868965"/>
                </a:cubicBezTo>
                <a:cubicBezTo>
                  <a:pt x="10939760" y="864458"/>
                  <a:pt x="10938215" y="857697"/>
                  <a:pt x="10946360" y="857025"/>
                </a:cubicBezTo>
                <a:cubicBezTo>
                  <a:pt x="10950867" y="855997"/>
                  <a:pt x="10954151" y="859989"/>
                  <a:pt x="10955179" y="864496"/>
                </a:cubicBezTo>
                <a:cubicBezTo>
                  <a:pt x="10956883" y="877147"/>
                  <a:pt x="10962775" y="876988"/>
                  <a:pt x="10974042" y="874417"/>
                </a:cubicBezTo>
                <a:cubicBezTo>
                  <a:pt x="10987565" y="871333"/>
                  <a:pt x="11001085" y="868248"/>
                  <a:pt x="11010293" y="856663"/>
                </a:cubicBezTo>
                <a:cubicBezTo>
                  <a:pt x="11014285" y="853381"/>
                  <a:pt x="11018631" y="846463"/>
                  <a:pt x="11024168" y="849941"/>
                </a:cubicBezTo>
                <a:cubicBezTo>
                  <a:pt x="11039395" y="859508"/>
                  <a:pt x="11054140" y="851400"/>
                  <a:pt x="11069044" y="849186"/>
                </a:cubicBezTo>
                <a:cubicBezTo>
                  <a:pt x="11088972" y="848195"/>
                  <a:pt x="11107996" y="864007"/>
                  <a:pt x="11108476" y="881678"/>
                </a:cubicBezTo>
                <a:cubicBezTo>
                  <a:pt x="11109665" y="892075"/>
                  <a:pt x="11116586" y="896423"/>
                  <a:pt x="11118645" y="905437"/>
                </a:cubicBezTo>
                <a:cubicBezTo>
                  <a:pt x="11111016" y="908363"/>
                  <a:pt x="11104254" y="909905"/>
                  <a:pt x="11099393" y="914571"/>
                </a:cubicBezTo>
                <a:cubicBezTo>
                  <a:pt x="11062949" y="941852"/>
                  <a:pt x="11015659" y="937232"/>
                  <a:pt x="10976639" y="953247"/>
                </a:cubicBezTo>
                <a:cubicBezTo>
                  <a:pt x="10949759" y="965306"/>
                  <a:pt x="10916504" y="959855"/>
                  <a:pt x="10892197" y="983182"/>
                </a:cubicBezTo>
                <a:cubicBezTo>
                  <a:pt x="10889074" y="985080"/>
                  <a:pt x="10883698" y="987492"/>
                  <a:pt x="10880415" y="983499"/>
                </a:cubicBezTo>
                <a:cubicBezTo>
                  <a:pt x="10871435" y="970138"/>
                  <a:pt x="10866734" y="980694"/>
                  <a:pt x="10861003" y="986743"/>
                </a:cubicBezTo>
                <a:cubicBezTo>
                  <a:pt x="10858394" y="990895"/>
                  <a:pt x="10854917" y="996430"/>
                  <a:pt x="10850409" y="997457"/>
                </a:cubicBezTo>
                <a:cubicBezTo>
                  <a:pt x="10820084" y="999634"/>
                  <a:pt x="10795262" y="1020708"/>
                  <a:pt x="10764937" y="1022886"/>
                </a:cubicBezTo>
                <a:cubicBezTo>
                  <a:pt x="10740503" y="1024905"/>
                  <a:pt x="10721926" y="1042183"/>
                  <a:pt x="10695080" y="1038824"/>
                </a:cubicBezTo>
                <a:cubicBezTo>
                  <a:pt x="10685551" y="1038628"/>
                  <a:pt x="10670965" y="1052624"/>
                  <a:pt x="10655190" y="1056224"/>
                </a:cubicBezTo>
                <a:cubicBezTo>
                  <a:pt x="10643054" y="1060179"/>
                  <a:pt x="10641636" y="1074727"/>
                  <a:pt x="10642825" y="1085124"/>
                </a:cubicBezTo>
                <a:cubicBezTo>
                  <a:pt x="10643145" y="1096904"/>
                  <a:pt x="10655283" y="1092950"/>
                  <a:pt x="10661689" y="1095046"/>
                </a:cubicBezTo>
                <a:cubicBezTo>
                  <a:pt x="10675369" y="1097851"/>
                  <a:pt x="10685608" y="1090773"/>
                  <a:pt x="10697744" y="1086819"/>
                </a:cubicBezTo>
                <a:cubicBezTo>
                  <a:pt x="10700159" y="1092195"/>
                  <a:pt x="10690594" y="1107417"/>
                  <a:pt x="10708462" y="1097412"/>
                </a:cubicBezTo>
                <a:cubicBezTo>
                  <a:pt x="10715579" y="1092233"/>
                  <a:pt x="10720600" y="1093458"/>
                  <a:pt x="10721789" y="1103855"/>
                </a:cubicBezTo>
                <a:cubicBezTo>
                  <a:pt x="10722819" y="1108361"/>
                  <a:pt x="10723847" y="1112868"/>
                  <a:pt x="10730609" y="1111326"/>
                </a:cubicBezTo>
                <a:cubicBezTo>
                  <a:pt x="10736499" y="1111167"/>
                  <a:pt x="10736340" y="1105276"/>
                  <a:pt x="10737564" y="1100255"/>
                </a:cubicBezTo>
                <a:cubicBezTo>
                  <a:pt x="10737598" y="1084837"/>
                  <a:pt x="10748707" y="1076376"/>
                  <a:pt x="10762032" y="1082819"/>
                </a:cubicBezTo>
                <a:cubicBezTo>
                  <a:pt x="10768953" y="1087166"/>
                  <a:pt x="10774844" y="1087008"/>
                  <a:pt x="10779705" y="1082343"/>
                </a:cubicBezTo>
                <a:cubicBezTo>
                  <a:pt x="10801405" y="1063168"/>
                  <a:pt x="10829831" y="1057866"/>
                  <a:pt x="10853944" y="1044067"/>
                </a:cubicBezTo>
                <a:cubicBezTo>
                  <a:pt x="10874935" y="1032166"/>
                  <a:pt x="10894829" y="1046594"/>
                  <a:pt x="10890963" y="1071184"/>
                </a:cubicBezTo>
                <a:cubicBezTo>
                  <a:pt x="10889738" y="1076204"/>
                  <a:pt x="10891636" y="1079328"/>
                  <a:pt x="10895791" y="1081938"/>
                </a:cubicBezTo>
                <a:cubicBezTo>
                  <a:pt x="10903740" y="1090790"/>
                  <a:pt x="10900264" y="1096325"/>
                  <a:pt x="10890893" y="1102020"/>
                </a:cubicBezTo>
                <a:cubicBezTo>
                  <a:pt x="10863657" y="1117717"/>
                  <a:pt x="10832624" y="1127169"/>
                  <a:pt x="10801589" y="1136620"/>
                </a:cubicBezTo>
                <a:cubicBezTo>
                  <a:pt x="10788069" y="1139705"/>
                  <a:pt x="10775062" y="1145044"/>
                  <a:pt x="10776412" y="1161332"/>
                </a:cubicBezTo>
                <a:cubicBezTo>
                  <a:pt x="10778116" y="1173981"/>
                  <a:pt x="10793536" y="1174020"/>
                  <a:pt x="10804449" y="1175087"/>
                </a:cubicBezTo>
                <a:cubicBezTo>
                  <a:pt x="10822122" y="1174609"/>
                  <a:pt x="10830942" y="1182081"/>
                  <a:pt x="10835929" y="1198724"/>
                </a:cubicBezTo>
                <a:cubicBezTo>
                  <a:pt x="10839373" y="1208607"/>
                  <a:pt x="10842461" y="1222127"/>
                  <a:pt x="10851636" y="1225961"/>
                </a:cubicBezTo>
                <a:cubicBezTo>
                  <a:pt x="10878128" y="1232956"/>
                  <a:pt x="10883277" y="1255489"/>
                  <a:pt x="10894669" y="1274228"/>
                </a:cubicBezTo>
                <a:cubicBezTo>
                  <a:pt x="10902265" y="1286718"/>
                  <a:pt x="10898948" y="1298145"/>
                  <a:pt x="10887166" y="1298462"/>
                </a:cubicBezTo>
                <a:cubicBezTo>
                  <a:pt x="10855972" y="1302023"/>
                  <a:pt x="10836332" y="1330213"/>
                  <a:pt x="10803593" y="1327012"/>
                </a:cubicBezTo>
                <a:cubicBezTo>
                  <a:pt x="10788172" y="1326976"/>
                  <a:pt x="10772043" y="1334212"/>
                  <a:pt x="10758041" y="1319624"/>
                </a:cubicBezTo>
                <a:cubicBezTo>
                  <a:pt x="10756143" y="1316502"/>
                  <a:pt x="10751121" y="1315277"/>
                  <a:pt x="10747998" y="1317176"/>
                </a:cubicBezTo>
                <a:cubicBezTo>
                  <a:pt x="10735152" y="1328404"/>
                  <a:pt x="10717993" y="1331134"/>
                  <a:pt x="10694944" y="1334022"/>
                </a:cubicBezTo>
                <a:cubicBezTo>
                  <a:pt x="10716574" y="1345681"/>
                  <a:pt x="10736147" y="1348330"/>
                  <a:pt x="10751019" y="1361531"/>
                </a:cubicBezTo>
                <a:cubicBezTo>
                  <a:pt x="10755171" y="1364140"/>
                  <a:pt x="10757070" y="1367263"/>
                  <a:pt x="10754462" y="1371414"/>
                </a:cubicBezTo>
                <a:cubicBezTo>
                  <a:pt x="10751853" y="1375565"/>
                  <a:pt x="10747347" y="1376593"/>
                  <a:pt x="10741810" y="1373116"/>
                </a:cubicBezTo>
                <a:cubicBezTo>
                  <a:pt x="10735404" y="1371022"/>
                  <a:pt x="10735083" y="1359239"/>
                  <a:pt x="10725715" y="1364933"/>
                </a:cubicBezTo>
                <a:cubicBezTo>
                  <a:pt x="10724845" y="1366317"/>
                  <a:pt x="10724845" y="1366317"/>
                  <a:pt x="10725361" y="1368570"/>
                </a:cubicBezTo>
                <a:cubicBezTo>
                  <a:pt x="10731572" y="1380193"/>
                  <a:pt x="10752528" y="1383710"/>
                  <a:pt x="10749017" y="1404663"/>
                </a:cubicBezTo>
                <a:cubicBezTo>
                  <a:pt x="10749017" y="1404663"/>
                  <a:pt x="10758705" y="1410750"/>
                  <a:pt x="10760285" y="1402092"/>
                </a:cubicBezTo>
                <a:cubicBezTo>
                  <a:pt x="10761863" y="1393435"/>
                  <a:pt x="10764986" y="1391536"/>
                  <a:pt x="10772776" y="1394500"/>
                </a:cubicBezTo>
                <a:cubicBezTo>
                  <a:pt x="10785587" y="1398689"/>
                  <a:pt x="10797885" y="1400625"/>
                  <a:pt x="10803742" y="1415885"/>
                </a:cubicBezTo>
                <a:lnTo>
                  <a:pt x="10803908" y="1416041"/>
                </a:lnTo>
                <a:lnTo>
                  <a:pt x="10816726" y="1415711"/>
                </a:lnTo>
                <a:lnTo>
                  <a:pt x="10823591" y="1413677"/>
                </a:lnTo>
                <a:lnTo>
                  <a:pt x="10824020" y="1413185"/>
                </a:lnTo>
                <a:lnTo>
                  <a:pt x="10824585" y="1413382"/>
                </a:lnTo>
                <a:lnTo>
                  <a:pt x="10837970" y="1409413"/>
                </a:lnTo>
                <a:cubicBezTo>
                  <a:pt x="10854440" y="1402854"/>
                  <a:pt x="10870997" y="1403931"/>
                  <a:pt x="10885129" y="1415217"/>
                </a:cubicBezTo>
                <a:cubicBezTo>
                  <a:pt x="10913392" y="1437793"/>
                  <a:pt x="10945249" y="1441231"/>
                  <a:pt x="10979506" y="1431915"/>
                </a:cubicBezTo>
                <a:cubicBezTo>
                  <a:pt x="11008671" y="1422659"/>
                  <a:pt x="11027922" y="1436430"/>
                  <a:pt x="11045945" y="1454035"/>
                </a:cubicBezTo>
                <a:cubicBezTo>
                  <a:pt x="11056244" y="1464095"/>
                  <a:pt x="11054054" y="1494667"/>
                  <a:pt x="11045219" y="1501135"/>
                </a:cubicBezTo>
                <a:cubicBezTo>
                  <a:pt x="11028838" y="1515330"/>
                  <a:pt x="11028838" y="1515330"/>
                  <a:pt x="11045542" y="1529131"/>
                </a:cubicBezTo>
                <a:cubicBezTo>
                  <a:pt x="11040542" y="1536827"/>
                  <a:pt x="11034133" y="1533085"/>
                  <a:pt x="11027757" y="1531891"/>
                </a:cubicBezTo>
                <a:cubicBezTo>
                  <a:pt x="11025211" y="1531918"/>
                  <a:pt x="11017547" y="1529465"/>
                  <a:pt x="11017607" y="1534555"/>
                </a:cubicBezTo>
                <a:cubicBezTo>
                  <a:pt x="11019188" y="1561264"/>
                  <a:pt x="10988647" y="1561627"/>
                  <a:pt x="10977387" y="1578305"/>
                </a:cubicBezTo>
                <a:cubicBezTo>
                  <a:pt x="10974870" y="1580881"/>
                  <a:pt x="10972383" y="1586002"/>
                  <a:pt x="10969868" y="1588577"/>
                </a:cubicBezTo>
                <a:cubicBezTo>
                  <a:pt x="10975048" y="1596152"/>
                  <a:pt x="10995437" y="1598455"/>
                  <a:pt x="10989149" y="1604894"/>
                </a:cubicBezTo>
                <a:cubicBezTo>
                  <a:pt x="10976600" y="1620316"/>
                  <a:pt x="10979471" y="1648281"/>
                  <a:pt x="10952791" y="1652417"/>
                </a:cubicBezTo>
                <a:cubicBezTo>
                  <a:pt x="10923566" y="1656582"/>
                  <a:pt x="10894370" y="1663292"/>
                  <a:pt x="10867809" y="1677608"/>
                </a:cubicBezTo>
                <a:cubicBezTo>
                  <a:pt x="10861490" y="1681503"/>
                  <a:pt x="10852568" y="1680335"/>
                  <a:pt x="10852687" y="1690516"/>
                </a:cubicBezTo>
                <a:cubicBezTo>
                  <a:pt x="10854063" y="1699409"/>
                  <a:pt x="10861786" y="1706954"/>
                  <a:pt x="10871996" y="1709377"/>
                </a:cubicBezTo>
                <a:cubicBezTo>
                  <a:pt x="10886010" y="1710484"/>
                  <a:pt x="10898735" y="1710331"/>
                  <a:pt x="10912689" y="1706348"/>
                </a:cubicBezTo>
                <a:cubicBezTo>
                  <a:pt x="10939310" y="1697123"/>
                  <a:pt x="10967305" y="1696790"/>
                  <a:pt x="10996590" y="1697716"/>
                </a:cubicBezTo>
                <a:cubicBezTo>
                  <a:pt x="10999136" y="1697686"/>
                  <a:pt x="11004195" y="1695079"/>
                  <a:pt x="11004225" y="1697625"/>
                </a:cubicBezTo>
                <a:cubicBezTo>
                  <a:pt x="11022277" y="1717773"/>
                  <a:pt x="11042490" y="1704807"/>
                  <a:pt x="11060277" y="1702050"/>
                </a:cubicBezTo>
                <a:cubicBezTo>
                  <a:pt x="11145377" y="1687040"/>
                  <a:pt x="11233227" y="1689814"/>
                  <a:pt x="11315693" y="1667198"/>
                </a:cubicBezTo>
                <a:cubicBezTo>
                  <a:pt x="11325845" y="1664532"/>
                  <a:pt x="11332223" y="1665730"/>
                  <a:pt x="11334884" y="1675879"/>
                </a:cubicBezTo>
                <a:cubicBezTo>
                  <a:pt x="11336261" y="1684772"/>
                  <a:pt x="11333775" y="1689892"/>
                  <a:pt x="11326169" y="1692529"/>
                </a:cubicBezTo>
                <a:cubicBezTo>
                  <a:pt x="11308411" y="1697830"/>
                  <a:pt x="11295833" y="1710708"/>
                  <a:pt x="11284513" y="1722296"/>
                </a:cubicBezTo>
                <a:cubicBezTo>
                  <a:pt x="11269419" y="1737747"/>
                  <a:pt x="11252951" y="1744308"/>
                  <a:pt x="11233878" y="1745807"/>
                </a:cubicBezTo>
                <a:cubicBezTo>
                  <a:pt x="11216091" y="1748563"/>
                  <a:pt x="11198364" y="1756411"/>
                  <a:pt x="11181895" y="1762971"/>
                </a:cubicBezTo>
                <a:cubicBezTo>
                  <a:pt x="11159105" y="1773423"/>
                  <a:pt x="11164344" y="1786088"/>
                  <a:pt x="11173444" y="1802525"/>
                </a:cubicBezTo>
                <a:cubicBezTo>
                  <a:pt x="11177306" y="1806298"/>
                  <a:pt x="11182455" y="1811329"/>
                  <a:pt x="11177424" y="1816478"/>
                </a:cubicBezTo>
                <a:cubicBezTo>
                  <a:pt x="11172393" y="1821630"/>
                  <a:pt x="11168501" y="1815312"/>
                  <a:pt x="11164668" y="1814084"/>
                </a:cubicBezTo>
                <a:cubicBezTo>
                  <a:pt x="11150625" y="1810433"/>
                  <a:pt x="11136702" y="1816963"/>
                  <a:pt x="11129157" y="1824688"/>
                </a:cubicBezTo>
                <a:cubicBezTo>
                  <a:pt x="11120380" y="1836246"/>
                  <a:pt x="11134481" y="1844990"/>
                  <a:pt x="11142176" y="1849989"/>
                </a:cubicBezTo>
                <a:cubicBezTo>
                  <a:pt x="11157565" y="1859987"/>
                  <a:pt x="11172895" y="1864896"/>
                  <a:pt x="11190622" y="1857049"/>
                </a:cubicBezTo>
                <a:cubicBezTo>
                  <a:pt x="11194424" y="1855732"/>
                  <a:pt x="11200742" y="1851838"/>
                  <a:pt x="11205893" y="1856868"/>
                </a:cubicBezTo>
                <a:cubicBezTo>
                  <a:pt x="11209754" y="1860640"/>
                  <a:pt x="11204723" y="1865791"/>
                  <a:pt x="11202207" y="1868366"/>
                </a:cubicBezTo>
                <a:cubicBezTo>
                  <a:pt x="11197206" y="1876062"/>
                  <a:pt x="11201067" y="1879834"/>
                  <a:pt x="11207474" y="1883576"/>
                </a:cubicBezTo>
                <a:cubicBezTo>
                  <a:pt x="11235618" y="1895969"/>
                  <a:pt x="11262476" y="1907106"/>
                  <a:pt x="11295475" y="1899077"/>
                </a:cubicBezTo>
                <a:cubicBezTo>
                  <a:pt x="11301822" y="1897730"/>
                  <a:pt x="11308339" y="1897175"/>
                  <a:pt x="11314961" y="1897117"/>
                </a:cubicBezTo>
                <a:lnTo>
                  <a:pt x="11330087" y="1897879"/>
                </a:lnTo>
                <a:lnTo>
                  <a:pt x="11382575" y="1890555"/>
                </a:lnTo>
                <a:cubicBezTo>
                  <a:pt x="11385704" y="1884616"/>
                  <a:pt x="11385704" y="1884616"/>
                  <a:pt x="11385704" y="1884616"/>
                </a:cubicBezTo>
                <a:cubicBezTo>
                  <a:pt x="11385704" y="1884616"/>
                  <a:pt x="11391645" y="1887746"/>
                  <a:pt x="11391645" y="1887746"/>
                </a:cubicBezTo>
                <a:cubicBezTo>
                  <a:pt x="11394774" y="1881807"/>
                  <a:pt x="11409785" y="1882127"/>
                  <a:pt x="11409785" y="1882127"/>
                </a:cubicBezTo>
                <a:cubicBezTo>
                  <a:pt x="11418853" y="1879317"/>
                  <a:pt x="11415724" y="1885256"/>
                  <a:pt x="11406655" y="1888066"/>
                </a:cubicBezTo>
                <a:lnTo>
                  <a:pt x="11404922" y="1890461"/>
                </a:lnTo>
                <a:lnTo>
                  <a:pt x="11397587" y="1890876"/>
                </a:lnTo>
                <a:cubicBezTo>
                  <a:pt x="11400557" y="1892439"/>
                  <a:pt x="11402044" y="1893222"/>
                  <a:pt x="11403175" y="1892870"/>
                </a:cubicBezTo>
                <a:lnTo>
                  <a:pt x="11404922" y="1890461"/>
                </a:lnTo>
                <a:lnTo>
                  <a:pt x="11415064" y="1889887"/>
                </a:lnTo>
                <a:cubicBezTo>
                  <a:pt x="11433726" y="1886204"/>
                  <a:pt x="11454191" y="1877069"/>
                  <a:pt x="11460755" y="1886218"/>
                </a:cubicBezTo>
                <a:cubicBezTo>
                  <a:pt x="11403995" y="1907526"/>
                  <a:pt x="11385929" y="1936417"/>
                  <a:pt x="11342318" y="1955051"/>
                </a:cubicBezTo>
                <a:lnTo>
                  <a:pt x="11320981" y="1962429"/>
                </a:lnTo>
                <a:lnTo>
                  <a:pt x="11303995" y="1975340"/>
                </a:lnTo>
                <a:cubicBezTo>
                  <a:pt x="11286327" y="1988279"/>
                  <a:pt x="11267370" y="1999958"/>
                  <a:pt x="11245844" y="2009123"/>
                </a:cubicBezTo>
                <a:cubicBezTo>
                  <a:pt x="11257516" y="2028077"/>
                  <a:pt x="11272875" y="2035530"/>
                  <a:pt x="11293177" y="2030196"/>
                </a:cubicBezTo>
                <a:cubicBezTo>
                  <a:pt x="11309678" y="2026183"/>
                  <a:pt x="11309765" y="2033819"/>
                  <a:pt x="11304822" y="2046604"/>
                </a:cubicBezTo>
                <a:cubicBezTo>
                  <a:pt x="11301167" y="2060648"/>
                  <a:pt x="11287211" y="2064632"/>
                  <a:pt x="11278408" y="2073644"/>
                </a:cubicBezTo>
                <a:cubicBezTo>
                  <a:pt x="11265801" y="2083978"/>
                  <a:pt x="11251906" y="2093051"/>
                  <a:pt x="11239298" y="2103384"/>
                </a:cubicBezTo>
                <a:cubicBezTo>
                  <a:pt x="11235524" y="2107246"/>
                  <a:pt x="11227919" y="2109882"/>
                  <a:pt x="11230523" y="2114944"/>
                </a:cubicBezTo>
                <a:cubicBezTo>
                  <a:pt x="11233159" y="2122548"/>
                  <a:pt x="11240793" y="2122456"/>
                  <a:pt x="11245883" y="2122396"/>
                </a:cubicBezTo>
                <a:cubicBezTo>
                  <a:pt x="11250972" y="2122336"/>
                  <a:pt x="11257322" y="2120988"/>
                  <a:pt x="11262410" y="2120927"/>
                </a:cubicBezTo>
                <a:cubicBezTo>
                  <a:pt x="11303075" y="2115353"/>
                  <a:pt x="11346283" y="2109749"/>
                  <a:pt x="11386975" y="2106720"/>
                </a:cubicBezTo>
                <a:cubicBezTo>
                  <a:pt x="11404790" y="2106510"/>
                  <a:pt x="11422666" y="2111387"/>
                  <a:pt x="11428021" y="2134233"/>
                </a:cubicBezTo>
                <a:cubicBezTo>
                  <a:pt x="11429397" y="2143125"/>
                  <a:pt x="11437092" y="2148127"/>
                  <a:pt x="11444757" y="2150580"/>
                </a:cubicBezTo>
                <a:cubicBezTo>
                  <a:pt x="11447301" y="2150550"/>
                  <a:pt x="11451133" y="2151777"/>
                  <a:pt x="11453680" y="2151747"/>
                </a:cubicBezTo>
                <a:cubicBezTo>
                  <a:pt x="11462691" y="2160549"/>
                  <a:pt x="11475535" y="2170578"/>
                  <a:pt x="11473138" y="2183335"/>
                </a:cubicBezTo>
                <a:cubicBezTo>
                  <a:pt x="11470740" y="2196090"/>
                  <a:pt x="11456756" y="2197529"/>
                  <a:pt x="11445288" y="2196393"/>
                </a:cubicBezTo>
                <a:cubicBezTo>
                  <a:pt x="11404566" y="2196876"/>
                  <a:pt x="11365191" y="2203708"/>
                  <a:pt x="11325933" y="2220719"/>
                </a:cubicBezTo>
                <a:cubicBezTo>
                  <a:pt x="11314524" y="2224672"/>
                  <a:pt x="11313325" y="2231051"/>
                  <a:pt x="11313443" y="2241232"/>
                </a:cubicBezTo>
                <a:cubicBezTo>
                  <a:pt x="11313591" y="2253958"/>
                  <a:pt x="11323742" y="2251291"/>
                  <a:pt x="11331377" y="2251200"/>
                </a:cubicBezTo>
                <a:cubicBezTo>
                  <a:pt x="11349193" y="2250988"/>
                  <a:pt x="11367009" y="2250778"/>
                  <a:pt x="11383567" y="2251854"/>
                </a:cubicBezTo>
                <a:cubicBezTo>
                  <a:pt x="11392490" y="2253020"/>
                  <a:pt x="11401442" y="2256732"/>
                  <a:pt x="11399015" y="2266943"/>
                </a:cubicBezTo>
                <a:cubicBezTo>
                  <a:pt x="11396588" y="2277153"/>
                  <a:pt x="11387577" y="2268351"/>
                  <a:pt x="11379942" y="2268442"/>
                </a:cubicBezTo>
                <a:cubicBezTo>
                  <a:pt x="11376109" y="2267215"/>
                  <a:pt x="11371020" y="2267276"/>
                  <a:pt x="11367186" y="2266048"/>
                </a:cubicBezTo>
                <a:cubicBezTo>
                  <a:pt x="11332813" y="2265185"/>
                  <a:pt x="11331556" y="2266471"/>
                  <a:pt x="11348466" y="2298088"/>
                </a:cubicBezTo>
                <a:cubicBezTo>
                  <a:pt x="11352388" y="2306951"/>
                  <a:pt x="11348585" y="2308270"/>
                  <a:pt x="11343554" y="2313421"/>
                </a:cubicBezTo>
                <a:cubicBezTo>
                  <a:pt x="11315794" y="2334114"/>
                  <a:pt x="11287974" y="2349717"/>
                  <a:pt x="11249709" y="2342535"/>
                </a:cubicBezTo>
                <a:cubicBezTo>
                  <a:pt x="11214018" y="2337869"/>
                  <a:pt x="11179704" y="2342095"/>
                  <a:pt x="11145447" y="2351410"/>
                </a:cubicBezTo>
                <a:cubicBezTo>
                  <a:pt x="11108647" y="2360756"/>
                  <a:pt x="11069124" y="2354864"/>
                  <a:pt x="11032410" y="2371844"/>
                </a:cubicBezTo>
                <a:cubicBezTo>
                  <a:pt x="11027350" y="2374449"/>
                  <a:pt x="11020972" y="2373252"/>
                  <a:pt x="11017140" y="2372025"/>
                </a:cubicBezTo>
                <a:cubicBezTo>
                  <a:pt x="10958483" y="2362541"/>
                  <a:pt x="10901292" y="2369582"/>
                  <a:pt x="10844132" y="2379170"/>
                </a:cubicBezTo>
                <a:cubicBezTo>
                  <a:pt x="10832692" y="2380580"/>
                  <a:pt x="10818708" y="2382019"/>
                  <a:pt x="10818887" y="2397290"/>
                </a:cubicBezTo>
                <a:cubicBezTo>
                  <a:pt x="10817804" y="2413848"/>
                  <a:pt x="10831818" y="2414954"/>
                  <a:pt x="10845831" y="2416059"/>
                </a:cubicBezTo>
                <a:cubicBezTo>
                  <a:pt x="10862390" y="2417136"/>
                  <a:pt x="10878969" y="2420121"/>
                  <a:pt x="10895839" y="2420558"/>
                </a:cubicBezTo>
                <a:lnTo>
                  <a:pt x="10900748" y="2420209"/>
                </a:lnTo>
                <a:lnTo>
                  <a:pt x="10903409" y="2418661"/>
                </a:lnTo>
                <a:lnTo>
                  <a:pt x="10929180" y="2416071"/>
                </a:lnTo>
                <a:lnTo>
                  <a:pt x="10947578" y="2409761"/>
                </a:lnTo>
                <a:cubicBezTo>
                  <a:pt x="10955797" y="2405208"/>
                  <a:pt x="10963119" y="2405441"/>
                  <a:pt x="10967938" y="2409519"/>
                </a:cubicBezTo>
                <a:lnTo>
                  <a:pt x="10969454" y="2412132"/>
                </a:lnTo>
                <a:lnTo>
                  <a:pt x="11016990" y="2405648"/>
                </a:lnTo>
                <a:cubicBezTo>
                  <a:pt x="11050504" y="2403791"/>
                  <a:pt x="11074709" y="2403794"/>
                  <a:pt x="11119391" y="2409389"/>
                </a:cubicBezTo>
                <a:cubicBezTo>
                  <a:pt x="11121246" y="2418701"/>
                  <a:pt x="11106353" y="2416836"/>
                  <a:pt x="11108209" y="2426147"/>
                </a:cubicBezTo>
                <a:cubicBezTo>
                  <a:pt x="11175238" y="2422435"/>
                  <a:pt x="11221790" y="2413132"/>
                  <a:pt x="11279511" y="2411281"/>
                </a:cubicBezTo>
                <a:cubicBezTo>
                  <a:pt x="11335371" y="2400117"/>
                  <a:pt x="11393089" y="2398266"/>
                  <a:pt x="11471285" y="2402003"/>
                </a:cubicBezTo>
                <a:cubicBezTo>
                  <a:pt x="11428461" y="2405719"/>
                  <a:pt x="11454521" y="2415035"/>
                  <a:pt x="11471272" y="2426211"/>
                </a:cubicBezTo>
                <a:cubicBezTo>
                  <a:pt x="11476856" y="2429935"/>
                  <a:pt x="11486166" y="2428077"/>
                  <a:pt x="11491750" y="2431801"/>
                </a:cubicBezTo>
                <a:cubicBezTo>
                  <a:pt x="11491750" y="2431801"/>
                  <a:pt x="11488024" y="2437387"/>
                  <a:pt x="11478713" y="2439248"/>
                </a:cubicBezTo>
                <a:cubicBezTo>
                  <a:pt x="11478713" y="2439248"/>
                  <a:pt x="11478713" y="2439248"/>
                  <a:pt x="11469403" y="2441108"/>
                </a:cubicBezTo>
                <a:cubicBezTo>
                  <a:pt x="11488024" y="2437387"/>
                  <a:pt x="11476843" y="2454144"/>
                  <a:pt x="11447055" y="2450414"/>
                </a:cubicBezTo>
                <a:cubicBezTo>
                  <a:pt x="11447055" y="2450414"/>
                  <a:pt x="11447055" y="2450414"/>
                  <a:pt x="11445198" y="2441104"/>
                </a:cubicBezTo>
                <a:cubicBezTo>
                  <a:pt x="11439615" y="2437379"/>
                  <a:pt x="11430304" y="2439240"/>
                  <a:pt x="11430304" y="2439240"/>
                </a:cubicBezTo>
                <a:cubicBezTo>
                  <a:pt x="11428447" y="2429927"/>
                  <a:pt x="11434031" y="2433654"/>
                  <a:pt x="11443341" y="2431793"/>
                </a:cubicBezTo>
                <a:cubicBezTo>
                  <a:pt x="11443341" y="2431793"/>
                  <a:pt x="11443341" y="2431793"/>
                  <a:pt x="11452651" y="2429932"/>
                </a:cubicBezTo>
                <a:cubicBezTo>
                  <a:pt x="11417280" y="2422476"/>
                  <a:pt x="11350251" y="2426189"/>
                  <a:pt x="11342799" y="2437361"/>
                </a:cubicBezTo>
                <a:cubicBezTo>
                  <a:pt x="11275769" y="2441074"/>
                  <a:pt x="11210609" y="2429890"/>
                  <a:pt x="11175225" y="2446642"/>
                </a:cubicBezTo>
                <a:cubicBezTo>
                  <a:pt x="11132400" y="2450358"/>
                  <a:pt x="11149165" y="2437328"/>
                  <a:pt x="11119376" y="2433598"/>
                </a:cubicBezTo>
                <a:cubicBezTo>
                  <a:pt x="11076551" y="2437313"/>
                  <a:pt x="11083992" y="2450350"/>
                  <a:pt x="11056062" y="2455933"/>
                </a:cubicBezTo>
                <a:cubicBezTo>
                  <a:pt x="11043495" y="2453602"/>
                  <a:pt x="11031742" y="2452320"/>
                  <a:pt x="11020748" y="2451794"/>
                </a:cubicBezTo>
                <a:lnTo>
                  <a:pt x="11009222" y="2451944"/>
                </a:lnTo>
                <a:lnTo>
                  <a:pt x="11095799" y="2460183"/>
                </a:lnTo>
                <a:cubicBezTo>
                  <a:pt x="11131469" y="2462942"/>
                  <a:pt x="11167125" y="2464427"/>
                  <a:pt x="11202740" y="2462731"/>
                </a:cubicBezTo>
                <a:cubicBezTo>
                  <a:pt x="11237084" y="2461050"/>
                  <a:pt x="11268915" y="2461946"/>
                  <a:pt x="11294689" y="2489640"/>
                </a:cubicBezTo>
                <a:cubicBezTo>
                  <a:pt x="11299838" y="2494669"/>
                  <a:pt x="11307504" y="2497124"/>
                  <a:pt x="11316396" y="2495747"/>
                </a:cubicBezTo>
                <a:cubicBezTo>
                  <a:pt x="11350683" y="2488974"/>
                  <a:pt x="11382629" y="2500050"/>
                  <a:pt x="11415804" y="2507292"/>
                </a:cubicBezTo>
                <a:cubicBezTo>
                  <a:pt x="11438769" y="2512111"/>
                  <a:pt x="11460447" y="2515671"/>
                  <a:pt x="11482125" y="2519232"/>
                </a:cubicBezTo>
                <a:cubicBezTo>
                  <a:pt x="11492335" y="2521657"/>
                  <a:pt x="11503832" y="2525338"/>
                  <a:pt x="11509041" y="2535458"/>
                </a:cubicBezTo>
                <a:cubicBezTo>
                  <a:pt x="11512991" y="2546865"/>
                  <a:pt x="11516942" y="2558274"/>
                  <a:pt x="11496610" y="2561060"/>
                </a:cubicBezTo>
                <a:cubicBezTo>
                  <a:pt x="11464810" y="2562710"/>
                  <a:pt x="11438279" y="2579572"/>
                  <a:pt x="11402766" y="2590175"/>
                </a:cubicBezTo>
                <a:cubicBezTo>
                  <a:pt x="11436028" y="2605052"/>
                  <a:pt x="11462945" y="2621278"/>
                  <a:pt x="11494716" y="2617084"/>
                </a:cubicBezTo>
                <a:cubicBezTo>
                  <a:pt x="11501063" y="2615737"/>
                  <a:pt x="11507441" y="2616932"/>
                  <a:pt x="11511332" y="2623249"/>
                </a:cubicBezTo>
                <a:cubicBezTo>
                  <a:pt x="11513966" y="2630856"/>
                  <a:pt x="11507618" y="2632203"/>
                  <a:pt x="11502557" y="2634808"/>
                </a:cubicBezTo>
                <a:cubicBezTo>
                  <a:pt x="11494981" y="2639990"/>
                  <a:pt x="11495070" y="2647625"/>
                  <a:pt x="11498961" y="2653943"/>
                </a:cubicBezTo>
                <a:cubicBezTo>
                  <a:pt x="11504169" y="2664062"/>
                  <a:pt x="11513034" y="2660139"/>
                  <a:pt x="11518064" y="2654989"/>
                </a:cubicBezTo>
                <a:cubicBezTo>
                  <a:pt x="11528126" y="2644687"/>
                  <a:pt x="11537079" y="2648398"/>
                  <a:pt x="11544803" y="2655944"/>
                </a:cubicBezTo>
                <a:cubicBezTo>
                  <a:pt x="11556358" y="2664715"/>
                  <a:pt x="11562883" y="2678638"/>
                  <a:pt x="11555367" y="2688910"/>
                </a:cubicBezTo>
                <a:cubicBezTo>
                  <a:pt x="11546562" y="2697924"/>
                  <a:pt x="11537522" y="2686576"/>
                  <a:pt x="11528539" y="2680318"/>
                </a:cubicBezTo>
                <a:cubicBezTo>
                  <a:pt x="11525965" y="2677805"/>
                  <a:pt x="11523419" y="2677834"/>
                  <a:pt x="11519559" y="2674062"/>
                </a:cubicBezTo>
                <a:cubicBezTo>
                  <a:pt x="11514586" y="2684303"/>
                  <a:pt x="11524795" y="2686727"/>
                  <a:pt x="11526142" y="2693074"/>
                </a:cubicBezTo>
                <a:cubicBezTo>
                  <a:pt x="11528804" y="2703225"/>
                  <a:pt x="11531469" y="2713377"/>
                  <a:pt x="11514882" y="2709754"/>
                </a:cubicBezTo>
                <a:cubicBezTo>
                  <a:pt x="11508504" y="2708558"/>
                  <a:pt x="11507216" y="2707299"/>
                  <a:pt x="11503471" y="2713707"/>
                </a:cubicBezTo>
                <a:cubicBezTo>
                  <a:pt x="11487179" y="2735538"/>
                  <a:pt x="11465708" y="2749794"/>
                  <a:pt x="11444209" y="2761504"/>
                </a:cubicBezTo>
                <a:cubicBezTo>
                  <a:pt x="11420161" y="2773243"/>
                  <a:pt x="11396116" y="2784983"/>
                  <a:pt x="11377251" y="2804299"/>
                </a:cubicBezTo>
                <a:cubicBezTo>
                  <a:pt x="11373476" y="2808162"/>
                  <a:pt x="11365900" y="2813342"/>
                  <a:pt x="11360809" y="2813403"/>
                </a:cubicBezTo>
                <a:cubicBezTo>
                  <a:pt x="11336587" y="2809872"/>
                  <a:pt x="11325355" y="2829098"/>
                  <a:pt x="11315323" y="2841945"/>
                </a:cubicBezTo>
                <a:cubicBezTo>
                  <a:pt x="11309034" y="2848383"/>
                  <a:pt x="11299030" y="2863774"/>
                  <a:pt x="11297860" y="2872698"/>
                </a:cubicBezTo>
                <a:cubicBezTo>
                  <a:pt x="11298066" y="2890514"/>
                  <a:pt x="11289144" y="2889346"/>
                  <a:pt x="11277706" y="2890757"/>
                </a:cubicBezTo>
                <a:cubicBezTo>
                  <a:pt x="11270071" y="2890844"/>
                  <a:pt x="11263694" y="2889648"/>
                  <a:pt x="11265098" y="2901086"/>
                </a:cubicBezTo>
                <a:cubicBezTo>
                  <a:pt x="11265128" y="2903633"/>
                  <a:pt x="11263870" y="2904920"/>
                  <a:pt x="11263900" y="2907465"/>
                </a:cubicBezTo>
                <a:cubicBezTo>
                  <a:pt x="11252402" y="2903784"/>
                  <a:pt x="11246742" y="2909577"/>
                  <a:pt x="11241730" y="2916319"/>
                </a:cubicBezTo>
                <a:lnTo>
                  <a:pt x="11237811" y="2921296"/>
                </a:lnTo>
                <a:lnTo>
                  <a:pt x="11259014" y="2923428"/>
                </a:lnTo>
                <a:cubicBezTo>
                  <a:pt x="11267226" y="2923041"/>
                  <a:pt x="11275366" y="2920981"/>
                  <a:pt x="11283349" y="2915895"/>
                </a:cubicBezTo>
                <a:cubicBezTo>
                  <a:pt x="11285826" y="2914973"/>
                  <a:pt x="11290008" y="2914828"/>
                  <a:pt x="11290929" y="2917308"/>
                </a:cubicBezTo>
                <a:cubicBezTo>
                  <a:pt x="11302348" y="2932810"/>
                  <a:pt x="11320474" y="2924655"/>
                  <a:pt x="11335636" y="2927477"/>
                </a:cubicBezTo>
                <a:cubicBezTo>
                  <a:pt x="11343217" y="2928889"/>
                  <a:pt x="11354054" y="2927679"/>
                  <a:pt x="11350944" y="2934480"/>
                </a:cubicBezTo>
                <a:cubicBezTo>
                  <a:pt x="11343020" y="2947303"/>
                  <a:pt x="11356138" y="2963585"/>
                  <a:pt x="11341413" y="2973297"/>
                </a:cubicBezTo>
                <a:cubicBezTo>
                  <a:pt x="11337233" y="2973442"/>
                  <a:pt x="11333054" y="2973584"/>
                  <a:pt x="11332908" y="2969408"/>
                </a:cubicBezTo>
                <a:cubicBezTo>
                  <a:pt x="11333739" y="2945114"/>
                  <a:pt x="11318235" y="2956527"/>
                  <a:pt x="11308321" y="2960216"/>
                </a:cubicBezTo>
                <a:cubicBezTo>
                  <a:pt x="11298407" y="2963905"/>
                  <a:pt x="11293303" y="2961572"/>
                  <a:pt x="11286357" y="2954281"/>
                </a:cubicBezTo>
                <a:cubicBezTo>
                  <a:pt x="11276007" y="2945435"/>
                  <a:pt x="11246119" y="2952322"/>
                  <a:pt x="11244078" y="2965782"/>
                </a:cubicBezTo>
                <a:cubicBezTo>
                  <a:pt x="11242666" y="2973360"/>
                  <a:pt x="11240622" y="2986818"/>
                  <a:pt x="11257195" y="2982061"/>
                </a:cubicBezTo>
                <a:cubicBezTo>
                  <a:pt x="11267109" y="2978373"/>
                  <a:pt x="11272357" y="2984886"/>
                  <a:pt x="11280083" y="2990474"/>
                </a:cubicBezTo>
                <a:cubicBezTo>
                  <a:pt x="11298935" y="3003212"/>
                  <a:pt x="11324011" y="3002346"/>
                  <a:pt x="11345975" y="3008282"/>
                </a:cubicBezTo>
                <a:cubicBezTo>
                  <a:pt x="11356958" y="3011248"/>
                  <a:pt x="11360557" y="2994390"/>
                  <a:pt x="11369548" y="2988223"/>
                </a:cubicBezTo>
                <a:cubicBezTo>
                  <a:pt x="11395598" y="2967242"/>
                  <a:pt x="11409982" y="2971766"/>
                  <a:pt x="11418725" y="3006607"/>
                </a:cubicBezTo>
                <a:cubicBezTo>
                  <a:pt x="11418725" y="3006607"/>
                  <a:pt x="11421348" y="3009862"/>
                  <a:pt x="11420572" y="3011563"/>
                </a:cubicBezTo>
                <a:cubicBezTo>
                  <a:pt x="11430484" y="3007874"/>
                  <a:pt x="11427716" y="3000438"/>
                  <a:pt x="11425871" y="2995483"/>
                </a:cubicBezTo>
                <a:cubicBezTo>
                  <a:pt x="11423878" y="2986347"/>
                  <a:pt x="11429613" y="2982802"/>
                  <a:pt x="11437972" y="2982512"/>
                </a:cubicBezTo>
                <a:cubicBezTo>
                  <a:pt x="11448030" y="2983003"/>
                  <a:pt x="11461491" y="2985048"/>
                  <a:pt x="11458526" y="2996028"/>
                </a:cubicBezTo>
                <a:cubicBezTo>
                  <a:pt x="11453371" y="3016287"/>
                  <a:pt x="11465277" y="3021733"/>
                  <a:pt x="11478738" y="3023779"/>
                </a:cubicBezTo>
                <a:cubicBezTo>
                  <a:pt x="11492977" y="3024123"/>
                  <a:pt x="11500214" y="3039771"/>
                  <a:pt x="11511830" y="3036860"/>
                </a:cubicBezTo>
                <a:cubicBezTo>
                  <a:pt x="11549152" y="3027204"/>
                  <a:pt x="11589390" y="3029161"/>
                  <a:pt x="11627491" y="3017805"/>
                </a:cubicBezTo>
                <a:cubicBezTo>
                  <a:pt x="11643139" y="3010570"/>
                  <a:pt x="11660634" y="3008293"/>
                  <a:pt x="11677496" y="3011894"/>
                </a:cubicBezTo>
                <a:cubicBezTo>
                  <a:pt x="11689256" y="3013161"/>
                  <a:pt x="11705050" y="3010105"/>
                  <a:pt x="11707332" y="3027599"/>
                </a:cubicBezTo>
                <a:cubicBezTo>
                  <a:pt x="11709614" y="3045092"/>
                  <a:pt x="11691974" y="3043189"/>
                  <a:pt x="11682983" y="3049357"/>
                </a:cubicBezTo>
                <a:cubicBezTo>
                  <a:pt x="11680504" y="3050279"/>
                  <a:pt x="11678803" y="3049501"/>
                  <a:pt x="11676324" y="3050423"/>
                </a:cubicBezTo>
                <a:cubicBezTo>
                  <a:pt x="11631276" y="3054489"/>
                  <a:pt x="11593123" y="3088439"/>
                  <a:pt x="11545938" y="3079190"/>
                </a:cubicBezTo>
                <a:cubicBezTo>
                  <a:pt x="11520665" y="3098471"/>
                  <a:pt x="11492479" y="3106138"/>
                  <a:pt x="11463514" y="3115505"/>
                </a:cubicBezTo>
                <a:cubicBezTo>
                  <a:pt x="11461037" y="3116429"/>
                  <a:pt x="11459481" y="3119828"/>
                  <a:pt x="11459626" y="3124007"/>
                </a:cubicBezTo>
                <a:cubicBezTo>
                  <a:pt x="11461472" y="3128963"/>
                  <a:pt x="11465652" y="3128820"/>
                  <a:pt x="11468907" y="3126196"/>
                </a:cubicBezTo>
                <a:cubicBezTo>
                  <a:pt x="11478822" y="3122507"/>
                  <a:pt x="11489660" y="3121297"/>
                  <a:pt x="11497383" y="3126886"/>
                </a:cubicBezTo>
                <a:cubicBezTo>
                  <a:pt x="11519007" y="3147058"/>
                  <a:pt x="11542236" y="3141236"/>
                  <a:pt x="11564542" y="3132934"/>
                </a:cubicBezTo>
                <a:cubicBezTo>
                  <a:pt x="11607600" y="3119734"/>
                  <a:pt x="11653137" y="3105610"/>
                  <a:pt x="11700032" y="3106502"/>
                </a:cubicBezTo>
                <a:cubicBezTo>
                  <a:pt x="11710092" y="3106991"/>
                  <a:pt x="11719082" y="3100824"/>
                  <a:pt x="11728073" y="3094657"/>
                </a:cubicBezTo>
                <a:cubicBezTo>
                  <a:pt x="11762482" y="3073387"/>
                  <a:pt x="11801651" y="3068685"/>
                  <a:pt x="11840820" y="3063989"/>
                </a:cubicBezTo>
                <a:cubicBezTo>
                  <a:pt x="11863271" y="3059866"/>
                  <a:pt x="11876391" y="3076147"/>
                  <a:pt x="11876338" y="3098741"/>
                </a:cubicBezTo>
                <a:cubicBezTo>
                  <a:pt x="11877405" y="3105396"/>
                  <a:pt x="11881587" y="3105252"/>
                  <a:pt x="11885910" y="3109287"/>
                </a:cubicBezTo>
                <a:cubicBezTo>
                  <a:pt x="11903841" y="3119545"/>
                  <a:pt x="11904132" y="3127902"/>
                  <a:pt x="11886149" y="3140236"/>
                </a:cubicBezTo>
                <a:cubicBezTo>
                  <a:pt x="11875457" y="3145626"/>
                  <a:pt x="11864765" y="3151015"/>
                  <a:pt x="11852373" y="3155628"/>
                </a:cubicBezTo>
                <a:cubicBezTo>
                  <a:pt x="11835801" y="3160383"/>
                  <a:pt x="11821365" y="3178454"/>
                  <a:pt x="11801444" y="3159060"/>
                </a:cubicBezTo>
                <a:cubicBezTo>
                  <a:pt x="11797119" y="3155025"/>
                  <a:pt x="11788907" y="3159493"/>
                  <a:pt x="11789974" y="3166150"/>
                </a:cubicBezTo>
                <a:cubicBezTo>
                  <a:pt x="11793470" y="3194477"/>
                  <a:pt x="11773060" y="3185140"/>
                  <a:pt x="11761300" y="3183873"/>
                </a:cubicBezTo>
                <a:cubicBezTo>
                  <a:pt x="11750317" y="3180905"/>
                  <a:pt x="11745361" y="3182751"/>
                  <a:pt x="11734669" y="3188140"/>
                </a:cubicBezTo>
                <a:cubicBezTo>
                  <a:pt x="11704295" y="3205087"/>
                  <a:pt x="11675766" y="3226988"/>
                  <a:pt x="11642476" y="3232323"/>
                </a:cubicBezTo>
                <a:cubicBezTo>
                  <a:pt x="11594316" y="3243189"/>
                  <a:pt x="11551695" y="3268925"/>
                  <a:pt x="11506304" y="3287227"/>
                </a:cubicBezTo>
                <a:cubicBezTo>
                  <a:pt x="11483997" y="3295528"/>
                  <a:pt x="11462613" y="3306305"/>
                  <a:pt x="11441230" y="3317085"/>
                </a:cubicBezTo>
                <a:cubicBezTo>
                  <a:pt x="11437974" y="3319707"/>
                  <a:pt x="11430393" y="3318296"/>
                  <a:pt x="11435784" y="3328986"/>
                </a:cubicBezTo>
                <a:cubicBezTo>
                  <a:pt x="11449972" y="3351925"/>
                  <a:pt x="11444528" y="3363827"/>
                  <a:pt x="11419597" y="3368872"/>
                </a:cubicBezTo>
                <a:cubicBezTo>
                  <a:pt x="11403803" y="3371927"/>
                  <a:pt x="11394812" y="3378095"/>
                  <a:pt x="11395395" y="3394809"/>
                </a:cubicBezTo>
                <a:cubicBezTo>
                  <a:pt x="11393982" y="3402388"/>
                  <a:pt x="11394273" y="3410745"/>
                  <a:pt x="11383437" y="3411955"/>
                </a:cubicBezTo>
                <a:cubicBezTo>
                  <a:pt x="11348446" y="3416511"/>
                  <a:pt x="11323319" y="3439969"/>
                  <a:pt x="11293722" y="3455216"/>
                </a:cubicBezTo>
                <a:cubicBezTo>
                  <a:pt x="11283808" y="3458904"/>
                  <a:pt x="11276519" y="3465850"/>
                  <a:pt x="11266946" y="3455303"/>
                </a:cubicBezTo>
                <a:cubicBezTo>
                  <a:pt x="11262477" y="3447091"/>
                  <a:pt x="11255185" y="3454036"/>
                  <a:pt x="11251152" y="3458359"/>
                </a:cubicBezTo>
                <a:cubicBezTo>
                  <a:pt x="11244639" y="3463605"/>
                  <a:pt x="11241529" y="3470406"/>
                  <a:pt x="11245221" y="3480319"/>
                </a:cubicBezTo>
                <a:cubicBezTo>
                  <a:pt x="11246145" y="3482796"/>
                  <a:pt x="11251391" y="3489309"/>
                  <a:pt x="11252168" y="3487609"/>
                </a:cubicBezTo>
                <a:cubicBezTo>
                  <a:pt x="11268305" y="3470316"/>
                  <a:pt x="11284047" y="3489855"/>
                  <a:pt x="11300619" y="3485100"/>
                </a:cubicBezTo>
                <a:cubicBezTo>
                  <a:pt x="11335318" y="3472187"/>
                  <a:pt x="11372008" y="3468409"/>
                  <a:pt x="11409622" y="3467112"/>
                </a:cubicBezTo>
                <a:cubicBezTo>
                  <a:pt x="11423860" y="3467457"/>
                  <a:pt x="11433774" y="3463766"/>
                  <a:pt x="11429791" y="3445498"/>
                </a:cubicBezTo>
                <a:cubicBezTo>
                  <a:pt x="11427946" y="3440540"/>
                  <a:pt x="11425177" y="3433105"/>
                  <a:pt x="11434313" y="3431116"/>
                </a:cubicBezTo>
                <a:cubicBezTo>
                  <a:pt x="11439270" y="3429271"/>
                  <a:pt x="11443594" y="3433306"/>
                  <a:pt x="11445441" y="3438263"/>
                </a:cubicBezTo>
                <a:cubicBezTo>
                  <a:pt x="11449278" y="3452354"/>
                  <a:pt x="11455935" y="3451287"/>
                  <a:pt x="11468328" y="3446677"/>
                </a:cubicBezTo>
                <a:cubicBezTo>
                  <a:pt x="11483200" y="3441143"/>
                  <a:pt x="11498070" y="3435609"/>
                  <a:pt x="11506771" y="3421085"/>
                </a:cubicBezTo>
                <a:cubicBezTo>
                  <a:pt x="11510804" y="3416761"/>
                  <a:pt x="11514694" y="3408260"/>
                  <a:pt x="11521496" y="3411372"/>
                </a:cubicBezTo>
                <a:cubicBezTo>
                  <a:pt x="11540204" y="3419930"/>
                  <a:pt x="11555708" y="3408516"/>
                  <a:pt x="11572280" y="3403762"/>
                </a:cubicBezTo>
                <a:cubicBezTo>
                  <a:pt x="11594733" y="3399639"/>
                  <a:pt x="11618689" y="3414710"/>
                  <a:pt x="11621892" y="3434680"/>
                </a:cubicBezTo>
                <a:cubicBezTo>
                  <a:pt x="11624806" y="3446294"/>
                  <a:pt x="11633310" y="3450182"/>
                  <a:pt x="11637004" y="3460097"/>
                </a:cubicBezTo>
                <a:cubicBezTo>
                  <a:pt x="11628789" y="3464563"/>
                  <a:pt x="11621354" y="3467330"/>
                  <a:pt x="11616541" y="3473354"/>
                </a:cubicBezTo>
                <a:cubicBezTo>
                  <a:pt x="11579314" y="3509781"/>
                  <a:pt x="11524982" y="3511657"/>
                  <a:pt x="11483138" y="3535693"/>
                </a:cubicBezTo>
                <a:cubicBezTo>
                  <a:pt x="11454465" y="3553418"/>
                  <a:pt x="11415926" y="3552238"/>
                  <a:pt x="11391868" y="3582353"/>
                </a:cubicBezTo>
                <a:cubicBezTo>
                  <a:pt x="11388611" y="3584976"/>
                  <a:pt x="11382878" y="3588522"/>
                  <a:pt x="11378554" y="3584486"/>
                </a:cubicBezTo>
                <a:cubicBezTo>
                  <a:pt x="11366357" y="3570683"/>
                  <a:pt x="11362614" y="3583364"/>
                  <a:pt x="11357024" y="3591087"/>
                </a:cubicBezTo>
                <a:cubicBezTo>
                  <a:pt x="11354690" y="3596189"/>
                  <a:pt x="11351579" y="3602990"/>
                  <a:pt x="11346621" y="3604834"/>
                </a:cubicBezTo>
                <a:cubicBezTo>
                  <a:pt x="11312555" y="3611866"/>
                  <a:pt x="11287574" y="3639504"/>
                  <a:pt x="11253506" y="3646537"/>
                </a:cubicBezTo>
                <a:cubicBezTo>
                  <a:pt x="11226098" y="3652505"/>
                  <a:pt x="11207629" y="3674896"/>
                  <a:pt x="11176673" y="3675128"/>
                </a:cubicBezTo>
                <a:cubicBezTo>
                  <a:pt x="11165837" y="3676340"/>
                  <a:pt x="11151401" y="3694407"/>
                  <a:pt x="11134051" y="3700865"/>
                </a:cubicBezTo>
                <a:cubicBezTo>
                  <a:pt x="11120881" y="3707177"/>
                  <a:pt x="11121462" y="3723891"/>
                  <a:pt x="11124376" y="3735505"/>
                </a:cubicBezTo>
                <a:cubicBezTo>
                  <a:pt x="11126512" y="3748816"/>
                  <a:pt x="11139682" y="3742507"/>
                  <a:pt x="11147262" y="3743918"/>
                </a:cubicBezTo>
                <a:cubicBezTo>
                  <a:pt x="11163202" y="3745041"/>
                  <a:pt x="11173749" y="3735473"/>
                  <a:pt x="11186919" y="3729162"/>
                </a:cubicBezTo>
                <a:cubicBezTo>
                  <a:pt x="11190466" y="3734896"/>
                  <a:pt x="11181910" y="3753598"/>
                  <a:pt x="11200670" y="3739563"/>
                </a:cubicBezTo>
                <a:cubicBezTo>
                  <a:pt x="11207961" y="3732618"/>
                  <a:pt x="11213841" y="3733251"/>
                  <a:pt x="11216755" y="3744864"/>
                </a:cubicBezTo>
                <a:cubicBezTo>
                  <a:pt x="11218601" y="3749821"/>
                  <a:pt x="11220446" y="3754779"/>
                  <a:pt x="11227883" y="3752012"/>
                </a:cubicBezTo>
                <a:cubicBezTo>
                  <a:pt x="11234540" y="3750944"/>
                  <a:pt x="11233471" y="3744288"/>
                  <a:pt x="11234106" y="3738409"/>
                </a:cubicBezTo>
                <a:cubicBezTo>
                  <a:pt x="11231823" y="3720916"/>
                  <a:pt x="11243148" y="3709649"/>
                  <a:pt x="11259232" y="3714949"/>
                </a:cubicBezTo>
                <a:cubicBezTo>
                  <a:pt x="11267736" y="3718840"/>
                  <a:pt x="11274394" y="3717774"/>
                  <a:pt x="11279205" y="3711750"/>
                </a:cubicBezTo>
                <a:cubicBezTo>
                  <a:pt x="11300931" y="3686736"/>
                  <a:pt x="11332374" y="3676446"/>
                  <a:pt x="11357646" y="3657165"/>
                </a:cubicBezTo>
                <a:cubicBezTo>
                  <a:pt x="11379662" y="3640508"/>
                  <a:pt x="11404396" y="3653878"/>
                  <a:pt x="11403712" y="3682350"/>
                </a:cubicBezTo>
                <a:cubicBezTo>
                  <a:pt x="11403078" y="3688228"/>
                  <a:pt x="11405704" y="3691485"/>
                  <a:pt x="11410805" y="3693820"/>
                </a:cubicBezTo>
                <a:cubicBezTo>
                  <a:pt x="11421154" y="3702664"/>
                  <a:pt x="11418043" y="3709465"/>
                  <a:pt x="11408274" y="3717334"/>
                </a:cubicBezTo>
                <a:cubicBezTo>
                  <a:pt x="11379746" y="3739236"/>
                  <a:pt x="11345971" y="3754627"/>
                  <a:pt x="11312194" y="3770017"/>
                </a:cubicBezTo>
                <a:cubicBezTo>
                  <a:pt x="11297323" y="3775551"/>
                  <a:pt x="11283375" y="3783563"/>
                  <a:pt x="11287358" y="3801833"/>
                </a:cubicBezTo>
                <a:cubicBezTo>
                  <a:pt x="11291194" y="3815925"/>
                  <a:pt x="11308689" y="3813647"/>
                  <a:pt x="11321226" y="3813215"/>
                </a:cubicBezTo>
                <a:cubicBezTo>
                  <a:pt x="11341200" y="3810015"/>
                  <a:pt x="11352327" y="3817162"/>
                  <a:pt x="11360489" y="3835287"/>
                </a:cubicBezTo>
                <a:cubicBezTo>
                  <a:pt x="11365882" y="3845978"/>
                  <a:pt x="11371419" y="3860847"/>
                  <a:pt x="11382403" y="3863815"/>
                </a:cubicBezTo>
                <a:cubicBezTo>
                  <a:pt x="11413502" y="3867762"/>
                  <a:pt x="11422732" y="3892543"/>
                  <a:pt x="11438473" y="3912081"/>
                </a:cubicBezTo>
                <a:cubicBezTo>
                  <a:pt x="11448970" y="3925105"/>
                  <a:pt x="11446928" y="3938565"/>
                  <a:pt x="11433612" y="3940697"/>
                </a:cubicBezTo>
                <a:cubicBezTo>
                  <a:pt x="11398766" y="3949430"/>
                  <a:pt x="11380733" y="3984359"/>
                  <a:pt x="11343119" y="3985656"/>
                </a:cubicBezTo>
                <a:cubicBezTo>
                  <a:pt x="11325624" y="3987935"/>
                  <a:pt x="11308419" y="3998569"/>
                  <a:pt x="11290344" y="3984133"/>
                </a:cubicBezTo>
                <a:cubicBezTo>
                  <a:pt x="11287721" y="3980877"/>
                  <a:pt x="11281841" y="3980243"/>
                  <a:pt x="11278585" y="3982865"/>
                </a:cubicBezTo>
                <a:cubicBezTo>
                  <a:pt x="11265705" y="3997535"/>
                  <a:pt x="11246654" y="4003213"/>
                  <a:pt x="11220946" y="4009958"/>
                </a:cubicBezTo>
                <a:cubicBezTo>
                  <a:pt x="11247235" y="4019926"/>
                  <a:pt x="11269832" y="4019984"/>
                  <a:pt x="11288686" y="4032719"/>
                </a:cubicBezTo>
                <a:cubicBezTo>
                  <a:pt x="11293789" y="4035052"/>
                  <a:pt x="11296411" y="4038310"/>
                  <a:pt x="11294078" y="4043410"/>
                </a:cubicBezTo>
                <a:cubicBezTo>
                  <a:pt x="11291744" y="4048512"/>
                  <a:pt x="11286788" y="4050355"/>
                  <a:pt x="11279985" y="4047243"/>
                </a:cubicBezTo>
                <a:cubicBezTo>
                  <a:pt x="11272405" y="4045834"/>
                  <a:pt x="11270268" y="4032518"/>
                  <a:pt x="11260499" y="4040387"/>
                </a:cubicBezTo>
                <a:cubicBezTo>
                  <a:pt x="11259721" y="4042087"/>
                  <a:pt x="11259721" y="4042087"/>
                  <a:pt x="11260645" y="4044565"/>
                </a:cubicBezTo>
                <a:cubicBezTo>
                  <a:pt x="11269439" y="4056811"/>
                  <a:pt x="11293736" y="4057647"/>
                  <a:pt x="11292907" y="4081940"/>
                </a:cubicBezTo>
                <a:cubicBezTo>
                  <a:pt x="11292907" y="4081940"/>
                  <a:pt x="11304812" y="4087386"/>
                  <a:pt x="11305299" y="4077327"/>
                </a:cubicBezTo>
                <a:cubicBezTo>
                  <a:pt x="11305786" y="4067272"/>
                  <a:pt x="11309043" y="4064647"/>
                  <a:pt x="11318325" y="4066838"/>
                </a:cubicBezTo>
                <a:cubicBezTo>
                  <a:pt x="11333486" y="4069662"/>
                  <a:pt x="11347725" y="4070006"/>
                  <a:pt x="11356665" y="4086433"/>
                </a:cubicBezTo>
                <a:cubicBezTo>
                  <a:pt x="11361912" y="4092945"/>
                  <a:pt x="11367013" y="4095279"/>
                  <a:pt x="11375081" y="4086632"/>
                </a:cubicBezTo>
                <a:cubicBezTo>
                  <a:pt x="11377415" y="4081532"/>
                  <a:pt x="11379749" y="4076430"/>
                  <a:pt x="11387474" y="4082022"/>
                </a:cubicBezTo>
                <a:cubicBezTo>
                  <a:pt x="11393499" y="4086833"/>
                  <a:pt x="11394567" y="4093490"/>
                  <a:pt x="11393156" y="4101069"/>
                </a:cubicBezTo>
                <a:cubicBezTo>
                  <a:pt x="11391747" y="4108649"/>
                  <a:pt x="11386790" y="4110492"/>
                  <a:pt x="11380910" y="4109859"/>
                </a:cubicBezTo>
                <a:cubicBezTo>
                  <a:pt x="11366671" y="4109514"/>
                  <a:pt x="11353988" y="4105768"/>
                  <a:pt x="11339407" y="4119659"/>
                </a:cubicBezTo>
                <a:cubicBezTo>
                  <a:pt x="11377311" y="4126719"/>
                  <a:pt x="11410890" y="4129742"/>
                  <a:pt x="11448847" y="4114206"/>
                </a:cubicBezTo>
                <a:cubicBezTo>
                  <a:pt x="11439421" y="4107838"/>
                  <a:pt x="11430284" y="4109828"/>
                  <a:pt x="11423480" y="4106716"/>
                </a:cubicBezTo>
                <a:cubicBezTo>
                  <a:pt x="11414200" y="4104526"/>
                  <a:pt x="11401661" y="4104960"/>
                  <a:pt x="11403703" y="4091501"/>
                </a:cubicBezTo>
                <a:cubicBezTo>
                  <a:pt x="11404970" y="4079743"/>
                  <a:pt x="11414884" y="4076054"/>
                  <a:pt x="11426642" y="4077322"/>
                </a:cubicBezTo>
                <a:cubicBezTo>
                  <a:pt x="11472128" y="4085791"/>
                  <a:pt x="11517611" y="4094261"/>
                  <a:pt x="11563096" y="4102731"/>
                </a:cubicBezTo>
                <a:cubicBezTo>
                  <a:pt x="11574079" y="4105699"/>
                  <a:pt x="11598129" y="4147541"/>
                  <a:pt x="11594239" y="4156042"/>
                </a:cubicBezTo>
                <a:cubicBezTo>
                  <a:pt x="11586317" y="4168867"/>
                  <a:pt x="11576693" y="4180913"/>
                  <a:pt x="11559053" y="4179012"/>
                </a:cubicBezTo>
                <a:cubicBezTo>
                  <a:pt x="11551472" y="4177600"/>
                  <a:pt x="11549139" y="4182701"/>
                  <a:pt x="11545104" y="4187024"/>
                </a:cubicBezTo>
                <a:cubicBezTo>
                  <a:pt x="11530816" y="4209271"/>
                  <a:pt x="11510841" y="4212472"/>
                  <a:pt x="11486398" y="4207460"/>
                </a:cubicBezTo>
                <a:cubicBezTo>
                  <a:pt x="11466135" y="4202301"/>
                  <a:pt x="11444315" y="4200545"/>
                  <a:pt x="11425605" y="4191986"/>
                </a:cubicBezTo>
                <a:cubicBezTo>
                  <a:pt x="11420504" y="4189653"/>
                  <a:pt x="11412923" y="4188240"/>
                  <a:pt x="11409035" y="4196744"/>
                </a:cubicBezTo>
                <a:cubicBezTo>
                  <a:pt x="11414282" y="4203254"/>
                  <a:pt x="11420161" y="4203888"/>
                  <a:pt x="11426042" y="4204522"/>
                </a:cubicBezTo>
                <a:cubicBezTo>
                  <a:pt x="11430220" y="4204378"/>
                  <a:pt x="11436101" y="4205012"/>
                  <a:pt x="11435469" y="4210891"/>
                </a:cubicBezTo>
                <a:lnTo>
                  <a:pt x="11431989" y="4215088"/>
                </a:lnTo>
                <a:lnTo>
                  <a:pt x="11436247" y="4216124"/>
                </a:lnTo>
                <a:cubicBezTo>
                  <a:pt x="11438820" y="4218385"/>
                  <a:pt x="11441075" y="4222502"/>
                  <a:pt x="11442795" y="4229311"/>
                </a:cubicBezTo>
                <a:cubicBezTo>
                  <a:pt x="11444186" y="4235800"/>
                  <a:pt x="11453314" y="4236972"/>
                  <a:pt x="11455845" y="4231729"/>
                </a:cubicBezTo>
                <a:cubicBezTo>
                  <a:pt x="11467214" y="4206838"/>
                  <a:pt x="11486898" y="4218274"/>
                  <a:pt x="11503799" y="4216734"/>
                </a:cubicBezTo>
                <a:cubicBezTo>
                  <a:pt x="11516812" y="4216549"/>
                  <a:pt x="11528543" y="4217684"/>
                  <a:pt x="11540274" y="4218820"/>
                </a:cubicBezTo>
                <a:cubicBezTo>
                  <a:pt x="11561168" y="4223732"/>
                  <a:pt x="11563879" y="4231504"/>
                  <a:pt x="11551081" y="4247305"/>
                </a:cubicBezTo>
                <a:cubicBezTo>
                  <a:pt x="11548552" y="4252546"/>
                  <a:pt x="11544664" y="4253904"/>
                  <a:pt x="11546056" y="4260392"/>
                </a:cubicBezTo>
                <a:cubicBezTo>
                  <a:pt x="11554154" y="4281103"/>
                  <a:pt x="11547917" y="4300717"/>
                  <a:pt x="11525848" y="4304933"/>
                </a:cubicBezTo>
                <a:cubicBezTo>
                  <a:pt x="11488235" y="4314577"/>
                  <a:pt x="11450620" y="4324221"/>
                  <a:pt x="11411470" y="4316966"/>
                </a:cubicBezTo>
                <a:cubicBezTo>
                  <a:pt x="11401023" y="4314509"/>
                  <a:pt x="11390576" y="4312053"/>
                  <a:pt x="11381519" y="4316087"/>
                </a:cubicBezTo>
                <a:lnTo>
                  <a:pt x="11372475" y="4318456"/>
                </a:lnTo>
                <a:lnTo>
                  <a:pt x="11378304" y="4326866"/>
                </a:lnTo>
                <a:cubicBezTo>
                  <a:pt x="11378230" y="4333772"/>
                  <a:pt x="11373030" y="4340646"/>
                  <a:pt x="11362411" y="4348124"/>
                </a:cubicBezTo>
                <a:cubicBezTo>
                  <a:pt x="11359155" y="4350746"/>
                  <a:pt x="11353419" y="4354291"/>
                  <a:pt x="11356966" y="4360026"/>
                </a:cubicBezTo>
                <a:cubicBezTo>
                  <a:pt x="11364837" y="4369794"/>
                  <a:pt x="11356623" y="4374262"/>
                  <a:pt x="11348411" y="4378729"/>
                </a:cubicBezTo>
                <a:lnTo>
                  <a:pt x="11344730" y="4380790"/>
                </a:lnTo>
                <a:lnTo>
                  <a:pt x="11347029" y="4380762"/>
                </a:lnTo>
                <a:cubicBezTo>
                  <a:pt x="11358086" y="4380281"/>
                  <a:pt x="11369052" y="4379068"/>
                  <a:pt x="11379749" y="4375987"/>
                </a:cubicBezTo>
                <a:cubicBezTo>
                  <a:pt x="11382352" y="4375951"/>
                  <a:pt x="11383635" y="4374630"/>
                  <a:pt x="11386236" y="4374594"/>
                </a:cubicBezTo>
                <a:cubicBezTo>
                  <a:pt x="11396685" y="4377049"/>
                  <a:pt x="11412192" y="4369021"/>
                  <a:pt x="11416332" y="4385883"/>
                </a:cubicBezTo>
                <a:cubicBezTo>
                  <a:pt x="11420470" y="4402746"/>
                  <a:pt x="11404889" y="4405570"/>
                  <a:pt x="11394551" y="4410923"/>
                </a:cubicBezTo>
                <a:cubicBezTo>
                  <a:pt x="11380362" y="4420234"/>
                  <a:pt x="11363498" y="4424378"/>
                  <a:pt x="11346561" y="4423317"/>
                </a:cubicBezTo>
                <a:cubicBezTo>
                  <a:pt x="11307556" y="4426471"/>
                  <a:pt x="11271334" y="4442602"/>
                  <a:pt x="11233648" y="4447043"/>
                </a:cubicBezTo>
                <a:lnTo>
                  <a:pt x="11228348" y="4451504"/>
                </a:lnTo>
                <a:lnTo>
                  <a:pt x="11228735" y="4451436"/>
                </a:lnTo>
                <a:cubicBezTo>
                  <a:pt x="11244383" y="4444203"/>
                  <a:pt x="11261878" y="4441926"/>
                  <a:pt x="11278740" y="4445527"/>
                </a:cubicBezTo>
                <a:cubicBezTo>
                  <a:pt x="11290500" y="4446794"/>
                  <a:pt x="11306294" y="4443738"/>
                  <a:pt x="11308576" y="4461231"/>
                </a:cubicBezTo>
                <a:cubicBezTo>
                  <a:pt x="11310858" y="4478723"/>
                  <a:pt x="11293218" y="4476821"/>
                  <a:pt x="11284227" y="4482989"/>
                </a:cubicBezTo>
                <a:cubicBezTo>
                  <a:pt x="11281748" y="4483911"/>
                  <a:pt x="11280047" y="4483133"/>
                  <a:pt x="11277568" y="4484055"/>
                </a:cubicBezTo>
                <a:cubicBezTo>
                  <a:pt x="11255044" y="4486087"/>
                  <a:pt x="11234244" y="4495592"/>
                  <a:pt x="11213176" y="4503431"/>
                </a:cubicBezTo>
                <a:lnTo>
                  <a:pt x="11198887" y="4507609"/>
                </a:lnTo>
                <a:lnTo>
                  <a:pt x="11198147" y="4515230"/>
                </a:lnTo>
                <a:cubicBezTo>
                  <a:pt x="11194939" y="4518529"/>
                  <a:pt x="11189770" y="4521206"/>
                  <a:pt x="11185242" y="4523222"/>
                </a:cubicBezTo>
                <a:cubicBezTo>
                  <a:pt x="11177469" y="4525935"/>
                  <a:pt x="11170945" y="4524725"/>
                  <a:pt x="11169517" y="4515634"/>
                </a:cubicBezTo>
                <a:lnTo>
                  <a:pt x="11169042" y="4512808"/>
                </a:lnTo>
                <a:lnTo>
                  <a:pt x="11159051" y="4512815"/>
                </a:lnTo>
                <a:lnTo>
                  <a:pt x="11159236" y="4529549"/>
                </a:lnTo>
                <a:lnTo>
                  <a:pt x="11155795" y="4536594"/>
                </a:lnTo>
                <a:lnTo>
                  <a:pt x="11158426" y="4546774"/>
                </a:lnTo>
                <a:lnTo>
                  <a:pt x="11153567" y="4569330"/>
                </a:lnTo>
                <a:lnTo>
                  <a:pt x="11165786" y="4566567"/>
                </a:lnTo>
                <a:cubicBezTo>
                  <a:pt x="11208844" y="4553366"/>
                  <a:pt x="11254381" y="4539243"/>
                  <a:pt x="11301276" y="4540133"/>
                </a:cubicBezTo>
                <a:cubicBezTo>
                  <a:pt x="11311336" y="4540624"/>
                  <a:pt x="11320326" y="4534456"/>
                  <a:pt x="11329317" y="4528290"/>
                </a:cubicBezTo>
                <a:cubicBezTo>
                  <a:pt x="11363726" y="4507019"/>
                  <a:pt x="11402895" y="4502318"/>
                  <a:pt x="11442064" y="4497620"/>
                </a:cubicBezTo>
                <a:cubicBezTo>
                  <a:pt x="11464515" y="4493498"/>
                  <a:pt x="11477635" y="4509779"/>
                  <a:pt x="11477582" y="4532372"/>
                </a:cubicBezTo>
                <a:cubicBezTo>
                  <a:pt x="11478649" y="4539028"/>
                  <a:pt x="11482831" y="4538885"/>
                  <a:pt x="11487154" y="4542919"/>
                </a:cubicBezTo>
                <a:cubicBezTo>
                  <a:pt x="11505085" y="4553177"/>
                  <a:pt x="11505376" y="4561534"/>
                  <a:pt x="11487393" y="4573867"/>
                </a:cubicBezTo>
                <a:cubicBezTo>
                  <a:pt x="11476701" y="4579259"/>
                  <a:pt x="11466009" y="4584647"/>
                  <a:pt x="11453617" y="4589259"/>
                </a:cubicBezTo>
                <a:cubicBezTo>
                  <a:pt x="11437045" y="4594015"/>
                  <a:pt x="11422610" y="4612085"/>
                  <a:pt x="11402688" y="4592693"/>
                </a:cubicBezTo>
                <a:cubicBezTo>
                  <a:pt x="11398363" y="4588656"/>
                  <a:pt x="11390151" y="4593124"/>
                  <a:pt x="11391218" y="4599781"/>
                </a:cubicBezTo>
                <a:cubicBezTo>
                  <a:pt x="11394714" y="4628108"/>
                  <a:pt x="11374304" y="4618771"/>
                  <a:pt x="11362544" y="4617505"/>
                </a:cubicBezTo>
                <a:cubicBezTo>
                  <a:pt x="11351561" y="4614538"/>
                  <a:pt x="11346605" y="4616383"/>
                  <a:pt x="11335913" y="4621772"/>
                </a:cubicBezTo>
                <a:cubicBezTo>
                  <a:pt x="11305539" y="4638719"/>
                  <a:pt x="11277011" y="4660620"/>
                  <a:pt x="11243721" y="4665955"/>
                </a:cubicBezTo>
                <a:cubicBezTo>
                  <a:pt x="11195560" y="4676822"/>
                  <a:pt x="11152939" y="4702557"/>
                  <a:pt x="11107549" y="4720858"/>
                </a:cubicBezTo>
                <a:cubicBezTo>
                  <a:pt x="11085241" y="4729159"/>
                  <a:pt x="11063857" y="4739938"/>
                  <a:pt x="11042474" y="4750716"/>
                </a:cubicBezTo>
                <a:cubicBezTo>
                  <a:pt x="11039217" y="4753340"/>
                  <a:pt x="11031637" y="4751929"/>
                  <a:pt x="11037028" y="4762619"/>
                </a:cubicBezTo>
                <a:cubicBezTo>
                  <a:pt x="11051216" y="4785557"/>
                  <a:pt x="11045772" y="4797460"/>
                  <a:pt x="11020841" y="4802503"/>
                </a:cubicBezTo>
                <a:cubicBezTo>
                  <a:pt x="11005047" y="4805559"/>
                  <a:pt x="10996056" y="4811727"/>
                  <a:pt x="10996638" y="4828442"/>
                </a:cubicBezTo>
                <a:cubicBezTo>
                  <a:pt x="10995226" y="4836020"/>
                  <a:pt x="10995517" y="4844377"/>
                  <a:pt x="10984682" y="4845588"/>
                </a:cubicBezTo>
                <a:cubicBezTo>
                  <a:pt x="10949690" y="4850144"/>
                  <a:pt x="10924563" y="4873601"/>
                  <a:pt x="10894966" y="4888848"/>
                </a:cubicBezTo>
                <a:cubicBezTo>
                  <a:pt x="10885052" y="4892536"/>
                  <a:pt x="10877762" y="4899483"/>
                  <a:pt x="10868190" y="4888935"/>
                </a:cubicBezTo>
                <a:cubicBezTo>
                  <a:pt x="10863721" y="4880723"/>
                  <a:pt x="10856429" y="4887669"/>
                  <a:pt x="10852396" y="4891992"/>
                </a:cubicBezTo>
                <a:cubicBezTo>
                  <a:pt x="10845883" y="4897237"/>
                  <a:pt x="10842773" y="4904037"/>
                  <a:pt x="10846464" y="4913950"/>
                </a:cubicBezTo>
                <a:cubicBezTo>
                  <a:pt x="10847388" y="4916429"/>
                  <a:pt x="10852636" y="4922941"/>
                  <a:pt x="10853412" y="4921242"/>
                </a:cubicBezTo>
                <a:cubicBezTo>
                  <a:pt x="10869549" y="4903949"/>
                  <a:pt x="10885290" y="4923487"/>
                  <a:pt x="10901863" y="4918731"/>
                </a:cubicBezTo>
                <a:cubicBezTo>
                  <a:pt x="10936563" y="4905820"/>
                  <a:pt x="10973253" y="4902041"/>
                  <a:pt x="11010865" y="4900743"/>
                </a:cubicBezTo>
                <a:cubicBezTo>
                  <a:pt x="11025104" y="4901088"/>
                  <a:pt x="11035018" y="4897398"/>
                  <a:pt x="11031035" y="4879130"/>
                </a:cubicBezTo>
                <a:cubicBezTo>
                  <a:pt x="11029190" y="4874172"/>
                  <a:pt x="11026421" y="4866738"/>
                  <a:pt x="11035557" y="4864748"/>
                </a:cubicBezTo>
                <a:cubicBezTo>
                  <a:pt x="11040514" y="4862903"/>
                  <a:pt x="11044838" y="4866938"/>
                  <a:pt x="11046685" y="4871895"/>
                </a:cubicBezTo>
                <a:cubicBezTo>
                  <a:pt x="11050521" y="4885987"/>
                  <a:pt x="11057179" y="4884919"/>
                  <a:pt x="11069572" y="4880309"/>
                </a:cubicBezTo>
                <a:cubicBezTo>
                  <a:pt x="11084444" y="4874775"/>
                  <a:pt x="11099314" y="4869241"/>
                  <a:pt x="11108015" y="4854718"/>
                </a:cubicBezTo>
                <a:cubicBezTo>
                  <a:pt x="11112048" y="4850394"/>
                  <a:pt x="11115938" y="4841891"/>
                  <a:pt x="11122740" y="4845004"/>
                </a:cubicBezTo>
                <a:cubicBezTo>
                  <a:pt x="11141448" y="4853561"/>
                  <a:pt x="11156952" y="4842148"/>
                  <a:pt x="11173524" y="4837394"/>
                </a:cubicBezTo>
                <a:cubicBezTo>
                  <a:pt x="11195977" y="4833272"/>
                  <a:pt x="11219934" y="4848341"/>
                  <a:pt x="11223136" y="4868312"/>
                </a:cubicBezTo>
                <a:cubicBezTo>
                  <a:pt x="11226050" y="4879925"/>
                  <a:pt x="11234554" y="4883815"/>
                  <a:pt x="11238247" y="4893729"/>
                </a:cubicBezTo>
                <a:cubicBezTo>
                  <a:pt x="11230033" y="4898194"/>
                  <a:pt x="11222598" y="4900963"/>
                  <a:pt x="11217785" y="4906986"/>
                </a:cubicBezTo>
                <a:cubicBezTo>
                  <a:pt x="11180557" y="4943413"/>
                  <a:pt x="11126226" y="4945290"/>
                  <a:pt x="11084382" y="4969325"/>
                </a:cubicBezTo>
                <a:cubicBezTo>
                  <a:pt x="11055709" y="4987049"/>
                  <a:pt x="11017170" y="4985869"/>
                  <a:pt x="10993112" y="5015985"/>
                </a:cubicBezTo>
                <a:cubicBezTo>
                  <a:pt x="10989855" y="5018609"/>
                  <a:pt x="10984122" y="5022153"/>
                  <a:pt x="10979798" y="5018119"/>
                </a:cubicBezTo>
                <a:cubicBezTo>
                  <a:pt x="10967601" y="5004316"/>
                  <a:pt x="10963859" y="5016997"/>
                  <a:pt x="10958268" y="5024719"/>
                </a:cubicBezTo>
                <a:cubicBezTo>
                  <a:pt x="10955934" y="5029821"/>
                  <a:pt x="10952823" y="5036622"/>
                  <a:pt x="10947865" y="5038466"/>
                </a:cubicBezTo>
                <a:cubicBezTo>
                  <a:pt x="10913799" y="5045498"/>
                  <a:pt x="10888817" y="5073136"/>
                  <a:pt x="10854751" y="5080170"/>
                </a:cubicBezTo>
                <a:cubicBezTo>
                  <a:pt x="10827342" y="5086137"/>
                  <a:pt x="10808873" y="5108528"/>
                  <a:pt x="10777917" y="5108760"/>
                </a:cubicBezTo>
                <a:cubicBezTo>
                  <a:pt x="10767081" y="5109971"/>
                  <a:pt x="10752645" y="5128040"/>
                  <a:pt x="10735294" y="5134497"/>
                </a:cubicBezTo>
                <a:cubicBezTo>
                  <a:pt x="10722126" y="5140809"/>
                  <a:pt x="10722707" y="5157523"/>
                  <a:pt x="10725620" y="5169136"/>
                </a:cubicBezTo>
                <a:cubicBezTo>
                  <a:pt x="10727756" y="5182449"/>
                  <a:pt x="10740926" y="5176138"/>
                  <a:pt x="10748506" y="5177550"/>
                </a:cubicBezTo>
                <a:cubicBezTo>
                  <a:pt x="10764446" y="5178673"/>
                  <a:pt x="10774993" y="5169105"/>
                  <a:pt x="10788163" y="5162794"/>
                </a:cubicBezTo>
                <a:cubicBezTo>
                  <a:pt x="10791710" y="5168527"/>
                  <a:pt x="10783154" y="5187230"/>
                  <a:pt x="10801914" y="5173195"/>
                </a:cubicBezTo>
                <a:cubicBezTo>
                  <a:pt x="10809206" y="5166250"/>
                  <a:pt x="10815086" y="5166884"/>
                  <a:pt x="10817999" y="5178497"/>
                </a:cubicBezTo>
                <a:cubicBezTo>
                  <a:pt x="10819845" y="5183452"/>
                  <a:pt x="10821691" y="5188411"/>
                  <a:pt x="10829127" y="5185643"/>
                </a:cubicBezTo>
                <a:cubicBezTo>
                  <a:pt x="10835784" y="5184577"/>
                  <a:pt x="10834715" y="5177920"/>
                  <a:pt x="10835350" y="5172040"/>
                </a:cubicBezTo>
                <a:cubicBezTo>
                  <a:pt x="10833067" y="5154548"/>
                  <a:pt x="10844392" y="5143281"/>
                  <a:pt x="10860476" y="5148582"/>
                </a:cubicBezTo>
                <a:cubicBezTo>
                  <a:pt x="10868980" y="5152472"/>
                  <a:pt x="10875637" y="5151406"/>
                  <a:pt x="10880449" y="5145382"/>
                </a:cubicBezTo>
                <a:cubicBezTo>
                  <a:pt x="10902175" y="5120368"/>
                  <a:pt x="10933618" y="5110078"/>
                  <a:pt x="10958890" y="5090797"/>
                </a:cubicBezTo>
                <a:cubicBezTo>
                  <a:pt x="10980906" y="5074141"/>
                  <a:pt x="11005640" y="5087510"/>
                  <a:pt x="11004956" y="5115983"/>
                </a:cubicBezTo>
                <a:cubicBezTo>
                  <a:pt x="11004322" y="5121861"/>
                  <a:pt x="11006948" y="5125118"/>
                  <a:pt x="11012049" y="5127451"/>
                </a:cubicBezTo>
                <a:cubicBezTo>
                  <a:pt x="11022398" y="5136296"/>
                  <a:pt x="11019287" y="5143098"/>
                  <a:pt x="11009519" y="5150967"/>
                </a:cubicBezTo>
                <a:cubicBezTo>
                  <a:pt x="10980990" y="5172869"/>
                  <a:pt x="10947215" y="5188259"/>
                  <a:pt x="10913438" y="5203650"/>
                </a:cubicBezTo>
                <a:cubicBezTo>
                  <a:pt x="10898567" y="5209183"/>
                  <a:pt x="10884619" y="5217196"/>
                  <a:pt x="10888602" y="5235466"/>
                </a:cubicBezTo>
                <a:cubicBezTo>
                  <a:pt x="10892438" y="5249557"/>
                  <a:pt x="10909933" y="5247280"/>
                  <a:pt x="10922470" y="5246846"/>
                </a:cubicBezTo>
                <a:cubicBezTo>
                  <a:pt x="10942444" y="5243647"/>
                  <a:pt x="10953571" y="5250794"/>
                  <a:pt x="10961734" y="5268919"/>
                </a:cubicBezTo>
                <a:cubicBezTo>
                  <a:pt x="10967128" y="5279609"/>
                  <a:pt x="10972664" y="5294479"/>
                  <a:pt x="10983647" y="5297447"/>
                </a:cubicBezTo>
                <a:cubicBezTo>
                  <a:pt x="11014745" y="5301394"/>
                  <a:pt x="11023977" y="5326176"/>
                  <a:pt x="11039717" y="5345713"/>
                </a:cubicBezTo>
                <a:cubicBezTo>
                  <a:pt x="11050215" y="5358738"/>
                  <a:pt x="11048171" y="5372197"/>
                  <a:pt x="11034855" y="5374329"/>
                </a:cubicBezTo>
                <a:cubicBezTo>
                  <a:pt x="11000010" y="5383063"/>
                  <a:pt x="10981977" y="5417991"/>
                  <a:pt x="10944363" y="5419287"/>
                </a:cubicBezTo>
                <a:cubicBezTo>
                  <a:pt x="10926868" y="5421568"/>
                  <a:pt x="10909663" y="5432202"/>
                  <a:pt x="10891588" y="5417764"/>
                </a:cubicBezTo>
                <a:cubicBezTo>
                  <a:pt x="10888965" y="5414509"/>
                  <a:pt x="10883085" y="5413875"/>
                  <a:pt x="10879829" y="5416498"/>
                </a:cubicBezTo>
                <a:cubicBezTo>
                  <a:pt x="10866949" y="5431167"/>
                  <a:pt x="10847898" y="5436844"/>
                  <a:pt x="10822190" y="5443589"/>
                </a:cubicBezTo>
                <a:cubicBezTo>
                  <a:pt x="10848479" y="5453559"/>
                  <a:pt x="10871076" y="5453616"/>
                  <a:pt x="10889930" y="5466350"/>
                </a:cubicBezTo>
                <a:cubicBezTo>
                  <a:pt x="10895032" y="5468684"/>
                  <a:pt x="10897655" y="5471941"/>
                  <a:pt x="10895322" y="5477043"/>
                </a:cubicBezTo>
                <a:cubicBezTo>
                  <a:pt x="10892989" y="5482143"/>
                  <a:pt x="10888032" y="5483988"/>
                  <a:pt x="10881229" y="5480875"/>
                </a:cubicBezTo>
                <a:cubicBezTo>
                  <a:pt x="10873648" y="5479466"/>
                  <a:pt x="10871511" y="5466150"/>
                  <a:pt x="10861743" y="5474019"/>
                </a:cubicBezTo>
                <a:cubicBezTo>
                  <a:pt x="10860965" y="5475720"/>
                  <a:pt x="10860965" y="5475720"/>
                  <a:pt x="10861889" y="5478197"/>
                </a:cubicBezTo>
                <a:cubicBezTo>
                  <a:pt x="10870682" y="5490443"/>
                  <a:pt x="10894980" y="5491279"/>
                  <a:pt x="10894151" y="5515572"/>
                </a:cubicBezTo>
                <a:cubicBezTo>
                  <a:pt x="10894151" y="5515572"/>
                  <a:pt x="10906056" y="5521019"/>
                  <a:pt x="10906543" y="5510960"/>
                </a:cubicBezTo>
                <a:cubicBezTo>
                  <a:pt x="10907030" y="5500904"/>
                  <a:pt x="10910288" y="5498280"/>
                  <a:pt x="10919569" y="5500471"/>
                </a:cubicBezTo>
                <a:cubicBezTo>
                  <a:pt x="10934730" y="5503294"/>
                  <a:pt x="10948969" y="5503637"/>
                  <a:pt x="10957908" y="5520064"/>
                </a:cubicBezTo>
                <a:cubicBezTo>
                  <a:pt x="10963156" y="5526577"/>
                  <a:pt x="10968257" y="5528911"/>
                  <a:pt x="10976325" y="5520264"/>
                </a:cubicBezTo>
                <a:cubicBezTo>
                  <a:pt x="10978659" y="5515164"/>
                  <a:pt x="10980993" y="5510063"/>
                  <a:pt x="10988718" y="5515653"/>
                </a:cubicBezTo>
                <a:cubicBezTo>
                  <a:pt x="10994743" y="5520465"/>
                  <a:pt x="10995811" y="5527122"/>
                  <a:pt x="10994400" y="5534702"/>
                </a:cubicBezTo>
                <a:cubicBezTo>
                  <a:pt x="10992991" y="5542280"/>
                  <a:pt x="10988034" y="5544124"/>
                  <a:pt x="10982154" y="5543491"/>
                </a:cubicBezTo>
                <a:cubicBezTo>
                  <a:pt x="10967915" y="5543146"/>
                  <a:pt x="10955232" y="5539400"/>
                  <a:pt x="10940652" y="5553291"/>
                </a:cubicBezTo>
                <a:cubicBezTo>
                  <a:pt x="10978556" y="5560350"/>
                  <a:pt x="11012134" y="5563373"/>
                  <a:pt x="11050092" y="5547838"/>
                </a:cubicBezTo>
                <a:cubicBezTo>
                  <a:pt x="11040665" y="5541470"/>
                  <a:pt x="11031528" y="5543460"/>
                  <a:pt x="11024724" y="5540347"/>
                </a:cubicBezTo>
                <a:cubicBezTo>
                  <a:pt x="11015443" y="5538159"/>
                  <a:pt x="11002905" y="5538591"/>
                  <a:pt x="11004947" y="5525133"/>
                </a:cubicBezTo>
                <a:cubicBezTo>
                  <a:pt x="11006214" y="5513375"/>
                  <a:pt x="11016128" y="5509686"/>
                  <a:pt x="11027886" y="5510954"/>
                </a:cubicBezTo>
                <a:cubicBezTo>
                  <a:pt x="11073372" y="5519423"/>
                  <a:pt x="11118855" y="5527893"/>
                  <a:pt x="11164340" y="5536363"/>
                </a:cubicBezTo>
                <a:cubicBezTo>
                  <a:pt x="11175323" y="5539332"/>
                  <a:pt x="11199373" y="5581173"/>
                  <a:pt x="11195483" y="5589674"/>
                </a:cubicBezTo>
                <a:cubicBezTo>
                  <a:pt x="11187562" y="5602498"/>
                  <a:pt x="11177937" y="5614544"/>
                  <a:pt x="11160297" y="5612643"/>
                </a:cubicBezTo>
                <a:cubicBezTo>
                  <a:pt x="11152716" y="5611233"/>
                  <a:pt x="11150383" y="5616333"/>
                  <a:pt x="11146348" y="5620656"/>
                </a:cubicBezTo>
                <a:cubicBezTo>
                  <a:pt x="11132059" y="5642903"/>
                  <a:pt x="11112085" y="5646104"/>
                  <a:pt x="11087642" y="5641092"/>
                </a:cubicBezTo>
                <a:cubicBezTo>
                  <a:pt x="11067379" y="5635934"/>
                  <a:pt x="11045559" y="5634177"/>
                  <a:pt x="11026849" y="5625618"/>
                </a:cubicBezTo>
                <a:cubicBezTo>
                  <a:pt x="11021748" y="5623285"/>
                  <a:pt x="11014167" y="5621873"/>
                  <a:pt x="11010278" y="5630376"/>
                </a:cubicBezTo>
                <a:cubicBezTo>
                  <a:pt x="11015526" y="5636887"/>
                  <a:pt x="11021405" y="5637520"/>
                  <a:pt x="11027286" y="5638155"/>
                </a:cubicBezTo>
                <a:cubicBezTo>
                  <a:pt x="11031464" y="5638010"/>
                  <a:pt x="11037345" y="5638644"/>
                  <a:pt x="11036713" y="5644523"/>
                </a:cubicBezTo>
                <a:lnTo>
                  <a:pt x="11033233" y="5648721"/>
                </a:lnTo>
                <a:lnTo>
                  <a:pt x="11037491" y="5649755"/>
                </a:lnTo>
                <a:cubicBezTo>
                  <a:pt x="11040064" y="5652017"/>
                  <a:pt x="11042319" y="5656134"/>
                  <a:pt x="11044039" y="5662942"/>
                </a:cubicBezTo>
                <a:cubicBezTo>
                  <a:pt x="11045431" y="5669432"/>
                  <a:pt x="11054558" y="5670604"/>
                  <a:pt x="11057089" y="5665362"/>
                </a:cubicBezTo>
                <a:cubicBezTo>
                  <a:pt x="11068458" y="5640471"/>
                  <a:pt x="11088142" y="5651906"/>
                  <a:pt x="11105044" y="5650365"/>
                </a:cubicBezTo>
                <a:cubicBezTo>
                  <a:pt x="11118056" y="5650180"/>
                  <a:pt x="11129787" y="5651317"/>
                  <a:pt x="11141518" y="5652453"/>
                </a:cubicBezTo>
                <a:cubicBezTo>
                  <a:pt x="11162412" y="5657364"/>
                  <a:pt x="11165123" y="5665135"/>
                  <a:pt x="11152325" y="5680936"/>
                </a:cubicBezTo>
                <a:cubicBezTo>
                  <a:pt x="11149795" y="5686178"/>
                  <a:pt x="11145908" y="5687536"/>
                  <a:pt x="11147300" y="5694024"/>
                </a:cubicBezTo>
                <a:cubicBezTo>
                  <a:pt x="11155398" y="5714735"/>
                  <a:pt x="11149161" y="5734349"/>
                  <a:pt x="11127092" y="5738566"/>
                </a:cubicBezTo>
                <a:cubicBezTo>
                  <a:pt x="11089479" y="5748210"/>
                  <a:pt x="11051864" y="5757853"/>
                  <a:pt x="11012714" y="5750598"/>
                </a:cubicBezTo>
                <a:cubicBezTo>
                  <a:pt x="11002267" y="5748141"/>
                  <a:pt x="10991820" y="5745686"/>
                  <a:pt x="10982763" y="5749719"/>
                </a:cubicBezTo>
                <a:lnTo>
                  <a:pt x="10973719" y="5752089"/>
                </a:lnTo>
                <a:lnTo>
                  <a:pt x="10979548" y="5760498"/>
                </a:lnTo>
                <a:cubicBezTo>
                  <a:pt x="10979474" y="5767404"/>
                  <a:pt x="10974274" y="5774278"/>
                  <a:pt x="10963655" y="5781756"/>
                </a:cubicBezTo>
                <a:cubicBezTo>
                  <a:pt x="10960399" y="5784378"/>
                  <a:pt x="10954664" y="5787923"/>
                  <a:pt x="10958210" y="5793658"/>
                </a:cubicBezTo>
                <a:cubicBezTo>
                  <a:pt x="10966081" y="5803427"/>
                  <a:pt x="10957867" y="5807894"/>
                  <a:pt x="10949655" y="5812360"/>
                </a:cubicBezTo>
                <a:lnTo>
                  <a:pt x="10945974" y="5814421"/>
                </a:lnTo>
                <a:lnTo>
                  <a:pt x="10948273" y="5814394"/>
                </a:lnTo>
                <a:cubicBezTo>
                  <a:pt x="10959330" y="5813912"/>
                  <a:pt x="10970296" y="5812700"/>
                  <a:pt x="10980993" y="5809619"/>
                </a:cubicBezTo>
                <a:cubicBezTo>
                  <a:pt x="10983595" y="5809584"/>
                  <a:pt x="10984879" y="5808263"/>
                  <a:pt x="10987480" y="5808227"/>
                </a:cubicBezTo>
                <a:cubicBezTo>
                  <a:pt x="10997929" y="5810681"/>
                  <a:pt x="11013436" y="5802652"/>
                  <a:pt x="11017576" y="5819515"/>
                </a:cubicBezTo>
                <a:cubicBezTo>
                  <a:pt x="11021714" y="5836378"/>
                  <a:pt x="11006133" y="5839202"/>
                  <a:pt x="10995795" y="5844555"/>
                </a:cubicBezTo>
                <a:cubicBezTo>
                  <a:pt x="10981606" y="5853867"/>
                  <a:pt x="10964742" y="5858011"/>
                  <a:pt x="10947805" y="5856949"/>
                </a:cubicBezTo>
                <a:cubicBezTo>
                  <a:pt x="10908800" y="5860103"/>
                  <a:pt x="10872578" y="5876235"/>
                  <a:pt x="10834893" y="5880674"/>
                </a:cubicBezTo>
                <a:cubicBezTo>
                  <a:pt x="10823197" y="5882141"/>
                  <a:pt x="10822130" y="5899078"/>
                  <a:pt x="10809188" y="5904466"/>
                </a:cubicBezTo>
                <a:cubicBezTo>
                  <a:pt x="10797567" y="5911139"/>
                  <a:pt x="10788584" y="5920379"/>
                  <a:pt x="10800530" y="5937131"/>
                </a:cubicBezTo>
                <a:cubicBezTo>
                  <a:pt x="10807164" y="5946148"/>
                  <a:pt x="10795542" y="5952821"/>
                  <a:pt x="10786486" y="5956854"/>
                </a:cubicBezTo>
                <a:cubicBezTo>
                  <a:pt x="10778713" y="5959567"/>
                  <a:pt x="10772189" y="5958358"/>
                  <a:pt x="10770761" y="5949266"/>
                </a:cubicBezTo>
                <a:cubicBezTo>
                  <a:pt x="10770689" y="5944060"/>
                  <a:pt x="10770581" y="5936252"/>
                  <a:pt x="10760170" y="5936400"/>
                </a:cubicBezTo>
                <a:cubicBezTo>
                  <a:pt x="10761490" y="5937683"/>
                  <a:pt x="10760242" y="5941607"/>
                  <a:pt x="10760242" y="5941607"/>
                </a:cubicBezTo>
                <a:cubicBezTo>
                  <a:pt x="10761340" y="5950376"/>
                  <a:pt x="10761439" y="5957534"/>
                  <a:pt x="10760480" y="5963181"/>
                </a:cubicBezTo>
                <a:lnTo>
                  <a:pt x="10757039" y="5970226"/>
                </a:lnTo>
                <a:lnTo>
                  <a:pt x="10759670" y="5980407"/>
                </a:lnTo>
                <a:cubicBezTo>
                  <a:pt x="10764477" y="6010362"/>
                  <a:pt x="10746516" y="6021807"/>
                  <a:pt x="10727558" y="6031638"/>
                </a:cubicBezTo>
                <a:lnTo>
                  <a:pt x="10723320" y="6033913"/>
                </a:lnTo>
                <a:lnTo>
                  <a:pt x="10722371" y="6038300"/>
                </a:lnTo>
                <a:cubicBezTo>
                  <a:pt x="10719630" y="6040128"/>
                  <a:pt x="10715424" y="6041815"/>
                  <a:pt x="10712197" y="6043814"/>
                </a:cubicBezTo>
                <a:cubicBezTo>
                  <a:pt x="10699290" y="6051805"/>
                  <a:pt x="10679752" y="6050782"/>
                  <a:pt x="10674800" y="6069073"/>
                </a:cubicBezTo>
                <a:cubicBezTo>
                  <a:pt x="10674836" y="6071677"/>
                  <a:pt x="10670949" y="6073033"/>
                  <a:pt x="10668347" y="6073069"/>
                </a:cubicBezTo>
                <a:cubicBezTo>
                  <a:pt x="10631799" y="6065777"/>
                  <a:pt x="10610199" y="6103830"/>
                  <a:pt x="10577683" y="6105591"/>
                </a:cubicBezTo>
                <a:cubicBezTo>
                  <a:pt x="10569875" y="6105702"/>
                  <a:pt x="10563424" y="6109699"/>
                  <a:pt x="10555614" y="6109809"/>
                </a:cubicBezTo>
                <a:cubicBezTo>
                  <a:pt x="10532153" y="6107537"/>
                  <a:pt x="10512721" y="6114321"/>
                  <a:pt x="10492009" y="6122424"/>
                </a:cubicBezTo>
                <a:lnTo>
                  <a:pt x="10487427" y="6124022"/>
                </a:lnTo>
                <a:lnTo>
                  <a:pt x="10472238" y="6145557"/>
                </a:lnTo>
                <a:cubicBezTo>
                  <a:pt x="10470714" y="6150620"/>
                  <a:pt x="10475778" y="6152147"/>
                  <a:pt x="10496352" y="6146196"/>
                </a:cubicBezTo>
                <a:lnTo>
                  <a:pt x="10433572" y="6171068"/>
                </a:lnTo>
                <a:lnTo>
                  <a:pt x="10430409" y="6185774"/>
                </a:lnTo>
                <a:cubicBezTo>
                  <a:pt x="10432016" y="6207879"/>
                  <a:pt x="10419257" y="6226283"/>
                  <a:pt x="10395903" y="6231819"/>
                </a:cubicBezTo>
                <a:cubicBezTo>
                  <a:pt x="10332333" y="6247037"/>
                  <a:pt x="10268799" y="6264857"/>
                  <a:pt x="10202483" y="6269701"/>
                </a:cubicBezTo>
                <a:cubicBezTo>
                  <a:pt x="10191431" y="6270507"/>
                  <a:pt x="10180048" y="6270994"/>
                  <a:pt x="10168670" y="6271806"/>
                </a:cubicBezTo>
                <a:lnTo>
                  <a:pt x="10148635" y="6274212"/>
                </a:lnTo>
                <a:lnTo>
                  <a:pt x="10116725" y="6289711"/>
                </a:lnTo>
                <a:cubicBezTo>
                  <a:pt x="10102180" y="6295821"/>
                  <a:pt x="10088598" y="6300564"/>
                  <a:pt x="10072687" y="6305710"/>
                </a:cubicBezTo>
                <a:cubicBezTo>
                  <a:pt x="10058703" y="6308124"/>
                  <a:pt x="10043754" y="6311903"/>
                  <a:pt x="10025993" y="6316768"/>
                </a:cubicBezTo>
                <a:lnTo>
                  <a:pt x="9974246" y="6331071"/>
                </a:lnTo>
                <a:lnTo>
                  <a:pt x="9978228" y="6336653"/>
                </a:lnTo>
                <a:cubicBezTo>
                  <a:pt x="9982223" y="6343105"/>
                  <a:pt x="9988783" y="6346917"/>
                  <a:pt x="9993953" y="6344240"/>
                </a:cubicBezTo>
                <a:cubicBezTo>
                  <a:pt x="10019764" y="6328256"/>
                  <a:pt x="10057774" y="6347243"/>
                  <a:pt x="10079483" y="6316998"/>
                </a:cubicBezTo>
                <a:cubicBezTo>
                  <a:pt x="10099094" y="6323228"/>
                  <a:pt x="10119412" y="6286495"/>
                  <a:pt x="10143269" y="6317397"/>
                </a:cubicBezTo>
                <a:cubicBezTo>
                  <a:pt x="10149902" y="6326415"/>
                  <a:pt x="10164055" y="6314500"/>
                  <a:pt x="10175786" y="6315635"/>
                </a:cubicBezTo>
                <a:cubicBezTo>
                  <a:pt x="10222708" y="6320177"/>
                  <a:pt x="10264135" y="6303973"/>
                  <a:pt x="10301498" y="6276109"/>
                </a:cubicBezTo>
                <a:cubicBezTo>
                  <a:pt x="10314402" y="6268117"/>
                  <a:pt x="10324814" y="6267969"/>
                  <a:pt x="10335369" y="6278233"/>
                </a:cubicBezTo>
                <a:cubicBezTo>
                  <a:pt x="10327886" y="6301769"/>
                  <a:pt x="10309812" y="6312437"/>
                  <a:pt x="10285175" y="6319294"/>
                </a:cubicBezTo>
                <a:cubicBezTo>
                  <a:pt x="10255333" y="6326226"/>
                  <a:pt x="10229594" y="6347415"/>
                  <a:pt x="10202464" y="6362118"/>
                </a:cubicBezTo>
                <a:cubicBezTo>
                  <a:pt x="10183105" y="6374106"/>
                  <a:pt x="10164958" y="6379569"/>
                  <a:pt x="10141461" y="6374696"/>
                </a:cubicBezTo>
                <a:cubicBezTo>
                  <a:pt x="10111439" y="6368612"/>
                  <a:pt x="10081741" y="6385953"/>
                  <a:pt x="10050472" y="6383792"/>
                </a:cubicBezTo>
                <a:cubicBezTo>
                  <a:pt x="10046586" y="6385149"/>
                  <a:pt x="10041416" y="6387826"/>
                  <a:pt x="10038778" y="6385260"/>
                </a:cubicBezTo>
                <a:cubicBezTo>
                  <a:pt x="10017703" y="6367334"/>
                  <a:pt x="9999736" y="6385812"/>
                  <a:pt x="9981590" y="6391275"/>
                </a:cubicBezTo>
                <a:cubicBezTo>
                  <a:pt x="9960839" y="6396775"/>
                  <a:pt x="9939981" y="6394467"/>
                  <a:pt x="9919123" y="6392158"/>
                </a:cubicBezTo>
                <a:cubicBezTo>
                  <a:pt x="9915200" y="6390913"/>
                  <a:pt x="9912634" y="6393552"/>
                  <a:pt x="9911386" y="6397474"/>
                </a:cubicBezTo>
                <a:cubicBezTo>
                  <a:pt x="9902403" y="6406714"/>
                  <a:pt x="9891885" y="6399052"/>
                  <a:pt x="9894415" y="6393808"/>
                </a:cubicBezTo>
                <a:cubicBezTo>
                  <a:pt x="9899367" y="6375517"/>
                  <a:pt x="9886388" y="6378303"/>
                  <a:pt x="9877261" y="6377130"/>
                </a:cubicBezTo>
                <a:cubicBezTo>
                  <a:pt x="9860325" y="6376069"/>
                  <a:pt x="9842214" y="6384134"/>
                  <a:pt x="9825170" y="6375264"/>
                </a:cubicBezTo>
                <a:cubicBezTo>
                  <a:pt x="9819928" y="6372735"/>
                  <a:pt x="9813476" y="6376730"/>
                  <a:pt x="9810945" y="6381974"/>
                </a:cubicBezTo>
                <a:cubicBezTo>
                  <a:pt x="9804636" y="6396380"/>
                  <a:pt x="9794191" y="6393926"/>
                  <a:pt x="9781104" y="6388904"/>
                </a:cubicBezTo>
                <a:cubicBezTo>
                  <a:pt x="9771975" y="6387732"/>
                  <a:pt x="9763878" y="6367021"/>
                  <a:pt x="9749834" y="6386744"/>
                </a:cubicBezTo>
                <a:cubicBezTo>
                  <a:pt x="9744737" y="6394625"/>
                  <a:pt x="9723842" y="6389715"/>
                  <a:pt x="9726734" y="6410500"/>
                </a:cubicBezTo>
                <a:cubicBezTo>
                  <a:pt x="9728126" y="6416988"/>
                  <a:pt x="9717714" y="6417136"/>
                  <a:pt x="9712508" y="6417210"/>
                </a:cubicBezTo>
                <a:cubicBezTo>
                  <a:pt x="9698175" y="6416110"/>
                  <a:pt x="9685053" y="6408487"/>
                  <a:pt x="9669581" y="6419119"/>
                </a:cubicBezTo>
                <a:cubicBezTo>
                  <a:pt x="9663128" y="6423113"/>
                  <a:pt x="9660417" y="6415342"/>
                  <a:pt x="9659026" y="6408855"/>
                </a:cubicBezTo>
                <a:cubicBezTo>
                  <a:pt x="9656207" y="6393274"/>
                  <a:pt x="9652067" y="6376411"/>
                  <a:pt x="9649247" y="6360831"/>
                </a:cubicBezTo>
                <a:cubicBezTo>
                  <a:pt x="9647821" y="6351741"/>
                  <a:pt x="9646392" y="6342648"/>
                  <a:pt x="9638548" y="6340156"/>
                </a:cubicBezTo>
                <a:cubicBezTo>
                  <a:pt x="9629384" y="6336381"/>
                  <a:pt x="9625570" y="6342943"/>
                  <a:pt x="9620437" y="6348222"/>
                </a:cubicBezTo>
                <a:cubicBezTo>
                  <a:pt x="9612773" y="6358744"/>
                  <a:pt x="9606248" y="6357536"/>
                  <a:pt x="9594481" y="6353797"/>
                </a:cubicBezTo>
                <a:cubicBezTo>
                  <a:pt x="9557862" y="6341297"/>
                  <a:pt x="9518821" y="6341851"/>
                  <a:pt x="9482562" y="6355379"/>
                </a:cubicBezTo>
                <a:cubicBezTo>
                  <a:pt x="9467018" y="6360807"/>
                  <a:pt x="9451403" y="6361027"/>
                  <a:pt x="9435748" y="6358646"/>
                </a:cubicBezTo>
                <a:cubicBezTo>
                  <a:pt x="9414889" y="6356338"/>
                  <a:pt x="9391501" y="6359271"/>
                  <a:pt x="9374493" y="6353004"/>
                </a:cubicBezTo>
                <a:cubicBezTo>
                  <a:pt x="9347002" y="6341677"/>
                  <a:pt x="9319799" y="6351175"/>
                  <a:pt x="9293699" y="6346336"/>
                </a:cubicBezTo>
                <a:cubicBezTo>
                  <a:pt x="9280649" y="6343917"/>
                  <a:pt x="9268955" y="6345384"/>
                  <a:pt x="9255977" y="6348173"/>
                </a:cubicBezTo>
                <a:cubicBezTo>
                  <a:pt x="9207952" y="6357963"/>
                  <a:pt x="9159783" y="6357343"/>
                  <a:pt x="9111432" y="6343707"/>
                </a:cubicBezTo>
                <a:cubicBezTo>
                  <a:pt x="9107510" y="6342461"/>
                  <a:pt x="9102269" y="6339933"/>
                  <a:pt x="9101057" y="6346459"/>
                </a:cubicBezTo>
                <a:cubicBezTo>
                  <a:pt x="9097426" y="6366034"/>
                  <a:pt x="9081772" y="6363652"/>
                  <a:pt x="9068758" y="6363836"/>
                </a:cubicBezTo>
                <a:cubicBezTo>
                  <a:pt x="9038808" y="6362958"/>
                  <a:pt x="9012997" y="6378944"/>
                  <a:pt x="8981799" y="6381988"/>
                </a:cubicBezTo>
                <a:cubicBezTo>
                  <a:pt x="8966652" y="6416045"/>
                  <a:pt x="8953349" y="6395407"/>
                  <a:pt x="8938837" y="6381294"/>
                </a:cubicBezTo>
                <a:cubicBezTo>
                  <a:pt x="8934877" y="6377445"/>
                  <a:pt x="8927033" y="6374953"/>
                  <a:pt x="8921936" y="6382834"/>
                </a:cubicBezTo>
                <a:cubicBezTo>
                  <a:pt x="8904005" y="6403915"/>
                  <a:pt x="8884468" y="6402890"/>
                  <a:pt x="8865922" y="6379722"/>
                </a:cubicBezTo>
                <a:cubicBezTo>
                  <a:pt x="8863283" y="6377156"/>
                  <a:pt x="8860645" y="6374590"/>
                  <a:pt x="8855439" y="6374664"/>
                </a:cubicBezTo>
                <a:cubicBezTo>
                  <a:pt x="8852837" y="6374700"/>
                  <a:pt x="8850270" y="6377340"/>
                  <a:pt x="8849022" y="6381263"/>
                </a:cubicBezTo>
                <a:cubicBezTo>
                  <a:pt x="8846564" y="6391711"/>
                  <a:pt x="8866464" y="6418764"/>
                  <a:pt x="8831163" y="6407548"/>
                </a:cubicBezTo>
                <a:cubicBezTo>
                  <a:pt x="8821114" y="6433724"/>
                  <a:pt x="8792375" y="6426320"/>
                  <a:pt x="8774373" y="6442194"/>
                </a:cubicBezTo>
                <a:cubicBezTo>
                  <a:pt x="8765352" y="6448830"/>
                  <a:pt x="8754978" y="6451580"/>
                  <a:pt x="8739252" y="6443994"/>
                </a:cubicBezTo>
                <a:cubicBezTo>
                  <a:pt x="8727449" y="6437652"/>
                  <a:pt x="8707984" y="6441832"/>
                  <a:pt x="8691083" y="6443372"/>
                </a:cubicBezTo>
                <a:cubicBezTo>
                  <a:pt x="8681955" y="6442200"/>
                  <a:pt x="8674147" y="6442311"/>
                  <a:pt x="8666267" y="6437215"/>
                </a:cubicBezTo>
                <a:cubicBezTo>
                  <a:pt x="8658386" y="6432121"/>
                  <a:pt x="8643836" y="6415405"/>
                  <a:pt x="8641631" y="6444072"/>
                </a:cubicBezTo>
                <a:cubicBezTo>
                  <a:pt x="8631076" y="6433808"/>
                  <a:pt x="8622489" y="6471677"/>
                  <a:pt x="8611681" y="6443194"/>
                </a:cubicBezTo>
                <a:cubicBezTo>
                  <a:pt x="8611681" y="6443194"/>
                  <a:pt x="8610361" y="6441911"/>
                  <a:pt x="8609078" y="6443231"/>
                </a:cubicBezTo>
                <a:cubicBezTo>
                  <a:pt x="8600966" y="6444973"/>
                  <a:pt x="8593302" y="6443780"/>
                  <a:pt x="8585806" y="6441302"/>
                </a:cubicBezTo>
                <a:lnTo>
                  <a:pt x="8576277" y="6437184"/>
                </a:lnTo>
                <a:lnTo>
                  <a:pt x="8555662" y="6442555"/>
                </a:lnTo>
                <a:cubicBezTo>
                  <a:pt x="8528488" y="6448304"/>
                  <a:pt x="8503844" y="6450923"/>
                  <a:pt x="8486312" y="6445795"/>
                </a:cubicBezTo>
                <a:lnTo>
                  <a:pt x="8483811" y="6446975"/>
                </a:lnTo>
                <a:lnTo>
                  <a:pt x="8476445" y="6452917"/>
                </a:lnTo>
                <a:cubicBezTo>
                  <a:pt x="8470065" y="6462119"/>
                  <a:pt x="8460972" y="6463549"/>
                  <a:pt x="8451881" y="6464979"/>
                </a:cubicBezTo>
                <a:lnTo>
                  <a:pt x="8444004" y="6465628"/>
                </a:lnTo>
                <a:lnTo>
                  <a:pt x="8397357" y="6478649"/>
                </a:lnTo>
                <a:cubicBezTo>
                  <a:pt x="8364353" y="6485506"/>
                  <a:pt x="8328705" y="6488721"/>
                  <a:pt x="8292534" y="6489628"/>
                </a:cubicBezTo>
                <a:cubicBezTo>
                  <a:pt x="8288964" y="6495285"/>
                  <a:pt x="8288964" y="6495285"/>
                  <a:pt x="8288964" y="6495285"/>
                </a:cubicBezTo>
                <a:cubicBezTo>
                  <a:pt x="8288964" y="6495285"/>
                  <a:pt x="8283305" y="6491716"/>
                  <a:pt x="8283305" y="6491716"/>
                </a:cubicBezTo>
                <a:cubicBezTo>
                  <a:pt x="8279737" y="6497372"/>
                  <a:pt x="8264850" y="6495891"/>
                  <a:pt x="8264850" y="6495891"/>
                </a:cubicBezTo>
                <a:cubicBezTo>
                  <a:pt x="8255624" y="6497977"/>
                  <a:pt x="8259191" y="6492320"/>
                  <a:pt x="8268418" y="6490234"/>
                </a:cubicBezTo>
                <a:lnTo>
                  <a:pt x="8270328" y="6487988"/>
                </a:lnTo>
                <a:lnTo>
                  <a:pt x="8277646" y="6488146"/>
                </a:lnTo>
                <a:lnTo>
                  <a:pt x="8274691" y="6486823"/>
                </a:lnTo>
                <a:lnTo>
                  <a:pt x="8270971" y="6487231"/>
                </a:lnTo>
                <a:lnTo>
                  <a:pt x="8270328" y="6487988"/>
                </a:lnTo>
                <a:lnTo>
                  <a:pt x="8265089" y="6487875"/>
                </a:lnTo>
                <a:lnTo>
                  <a:pt x="8262227" y="6488190"/>
                </a:lnTo>
                <a:cubicBezTo>
                  <a:pt x="8249179" y="6489435"/>
                  <a:pt x="8236385" y="6491037"/>
                  <a:pt x="8225045" y="6497390"/>
                </a:cubicBezTo>
                <a:cubicBezTo>
                  <a:pt x="8207323" y="6507430"/>
                  <a:pt x="8191241" y="6507725"/>
                  <a:pt x="8172486" y="6503061"/>
                </a:cubicBezTo>
                <a:cubicBezTo>
                  <a:pt x="8146746" y="6498224"/>
                  <a:pt x="8120445" y="6487783"/>
                  <a:pt x="8094533" y="6489929"/>
                </a:cubicBezTo>
                <a:cubicBezTo>
                  <a:pt x="8072845" y="6490784"/>
                  <a:pt x="8055470" y="6486854"/>
                  <a:pt x="8043313" y="6469778"/>
                </a:cubicBezTo>
                <a:cubicBezTo>
                  <a:pt x="8049180" y="6458743"/>
                  <a:pt x="8057630" y="6456160"/>
                  <a:pt x="8070133" y="6459269"/>
                </a:cubicBezTo>
                <a:cubicBezTo>
                  <a:pt x="8107557" y="6472087"/>
                  <a:pt x="8145239" y="6474428"/>
                  <a:pt x="8181977" y="6458576"/>
                </a:cubicBezTo>
                <a:cubicBezTo>
                  <a:pt x="8191163" y="6454614"/>
                  <a:pt x="8205692" y="6460569"/>
                  <a:pt x="8208710" y="6451560"/>
                </a:cubicBezTo>
                <a:lnTo>
                  <a:pt x="8210554" y="6449105"/>
                </a:lnTo>
                <a:lnTo>
                  <a:pt x="8171848" y="6452019"/>
                </a:lnTo>
                <a:cubicBezTo>
                  <a:pt x="8156946" y="6456785"/>
                  <a:pt x="8144564" y="6455660"/>
                  <a:pt x="8133602" y="6451096"/>
                </a:cubicBezTo>
                <a:lnTo>
                  <a:pt x="8115161" y="6437741"/>
                </a:lnTo>
                <a:lnTo>
                  <a:pt x="8077190" y="6444357"/>
                </a:lnTo>
                <a:cubicBezTo>
                  <a:pt x="8024797" y="6459792"/>
                  <a:pt x="7976245" y="6480767"/>
                  <a:pt x="7920705" y="6488918"/>
                </a:cubicBezTo>
                <a:cubicBezTo>
                  <a:pt x="7877664" y="6495990"/>
                  <a:pt x="7836035" y="6509655"/>
                  <a:pt x="7792633" y="6512561"/>
                </a:cubicBezTo>
                <a:cubicBezTo>
                  <a:pt x="7751659" y="6514420"/>
                  <a:pt x="7713898" y="6543697"/>
                  <a:pt x="7671844" y="6533059"/>
                </a:cubicBezTo>
                <a:cubicBezTo>
                  <a:pt x="7668366" y="6531680"/>
                  <a:pt x="7665250" y="6534465"/>
                  <a:pt x="7662821" y="6535515"/>
                </a:cubicBezTo>
                <a:cubicBezTo>
                  <a:pt x="7636445" y="6541149"/>
                  <a:pt x="7614956" y="6554754"/>
                  <a:pt x="7596257" y="6571475"/>
                </a:cubicBezTo>
                <a:cubicBezTo>
                  <a:pt x="7578245" y="6586460"/>
                  <a:pt x="7561579" y="6587898"/>
                  <a:pt x="7542784" y="6574413"/>
                </a:cubicBezTo>
                <a:cubicBezTo>
                  <a:pt x="7536519" y="6569917"/>
                  <a:pt x="7529203" y="6562995"/>
                  <a:pt x="7522610" y="6564403"/>
                </a:cubicBezTo>
                <a:cubicBezTo>
                  <a:pt x="7505616" y="6571744"/>
                  <a:pt x="7493021" y="6542616"/>
                  <a:pt x="7474322" y="6559339"/>
                </a:cubicBezTo>
                <a:cubicBezTo>
                  <a:pt x="7473272" y="6556911"/>
                  <a:pt x="7471533" y="6556222"/>
                  <a:pt x="7470485" y="6553793"/>
                </a:cubicBezTo>
                <a:cubicBezTo>
                  <a:pt x="7466974" y="6542347"/>
                  <a:pt x="7461431" y="6546182"/>
                  <a:pt x="7454148" y="6549329"/>
                </a:cubicBezTo>
                <a:cubicBezTo>
                  <a:pt x="7442698" y="6552835"/>
                  <a:pt x="7434726" y="6557719"/>
                  <a:pt x="7427382" y="6540727"/>
                </a:cubicBezTo>
                <a:cubicBezTo>
                  <a:pt x="7422494" y="6532756"/>
                  <a:pt x="7406485" y="6522389"/>
                  <a:pt x="7397793" y="6518941"/>
                </a:cubicBezTo>
                <a:cubicBezTo>
                  <a:pt x="7382834" y="6510998"/>
                  <a:pt x="7364038" y="6497514"/>
                  <a:pt x="7342550" y="6511119"/>
                </a:cubicBezTo>
                <a:cubicBezTo>
                  <a:pt x="7337693" y="6513216"/>
                  <a:pt x="7328311" y="6511507"/>
                  <a:pt x="7323096" y="6509440"/>
                </a:cubicBezTo>
                <a:cubicBezTo>
                  <a:pt x="7297016" y="6499101"/>
                  <a:pt x="7269233" y="6498142"/>
                  <a:pt x="7241446" y="6497184"/>
                </a:cubicBezTo>
                <a:cubicBezTo>
                  <a:pt x="7216087" y="6495175"/>
                  <a:pt x="7189682" y="6490740"/>
                  <a:pt x="7164980" y="6476923"/>
                </a:cubicBezTo>
                <a:cubicBezTo>
                  <a:pt x="7158715" y="6472429"/>
                  <a:pt x="7158024" y="6474168"/>
                  <a:pt x="7152481" y="6478004"/>
                </a:cubicBezTo>
                <a:cubicBezTo>
                  <a:pt x="7138276" y="6488463"/>
                  <a:pt x="7136505" y="6477702"/>
                  <a:pt x="7134734" y="6466944"/>
                </a:cubicBezTo>
                <a:cubicBezTo>
                  <a:pt x="7133326" y="6460352"/>
                  <a:pt x="7141985" y="6453730"/>
                  <a:pt x="7132934" y="6446118"/>
                </a:cubicBezTo>
                <a:cubicBezTo>
                  <a:pt x="7130864" y="6451332"/>
                  <a:pt x="7128437" y="6452381"/>
                  <a:pt x="7127059" y="6455856"/>
                </a:cubicBezTo>
                <a:cubicBezTo>
                  <a:pt x="7121184" y="6465597"/>
                  <a:pt x="7117412" y="6480190"/>
                  <a:pt x="7105241" y="6475366"/>
                </a:cubicBezTo>
                <a:cubicBezTo>
                  <a:pt x="7093762" y="6468802"/>
                  <a:pt x="7094058" y="6452829"/>
                  <a:pt x="7101310" y="6439613"/>
                </a:cubicBezTo>
                <a:cubicBezTo>
                  <a:pt x="7105442" y="6429185"/>
                  <a:pt x="7112366" y="6421873"/>
                  <a:pt x="7126274" y="6427387"/>
                </a:cubicBezTo>
                <a:cubicBezTo>
                  <a:pt x="7133228" y="6430145"/>
                  <a:pt x="7143301" y="6430116"/>
                  <a:pt x="7143957" y="6418308"/>
                </a:cubicBezTo>
                <a:cubicBezTo>
                  <a:pt x="7144976" y="6410666"/>
                  <a:pt x="7141827" y="6403383"/>
                  <a:pt x="7132444" y="6401675"/>
                </a:cubicBezTo>
                <a:cubicBezTo>
                  <a:pt x="7126542" y="6401345"/>
                  <a:pt x="7119946" y="6402755"/>
                  <a:pt x="7119225" y="6394422"/>
                </a:cubicBezTo>
                <a:cubicBezTo>
                  <a:pt x="7120242" y="6386782"/>
                  <a:pt x="7125786" y="6382946"/>
                  <a:pt x="7132380" y="6381537"/>
                </a:cubicBezTo>
                <a:cubicBezTo>
                  <a:pt x="7164301" y="6372068"/>
                  <a:pt x="7182971" y="6345277"/>
                  <a:pt x="7208232" y="6317077"/>
                </a:cubicBezTo>
                <a:cubicBezTo>
                  <a:pt x="7170047" y="6322051"/>
                  <a:pt x="7137736" y="6317286"/>
                  <a:pt x="7106865" y="6329183"/>
                </a:cubicBezTo>
                <a:cubicBezTo>
                  <a:pt x="7086394" y="6335148"/>
                  <a:pt x="7085311" y="6322649"/>
                  <a:pt x="7084230" y="6310154"/>
                </a:cubicBezTo>
                <a:cubicBezTo>
                  <a:pt x="7084889" y="6298346"/>
                  <a:pt x="7094238" y="6289987"/>
                  <a:pt x="7102899" y="6283363"/>
                </a:cubicBezTo>
                <a:cubicBezTo>
                  <a:pt x="7121959" y="6270806"/>
                  <a:pt x="7141022" y="6258251"/>
                  <a:pt x="7160772" y="6243957"/>
                </a:cubicBezTo>
                <a:cubicBezTo>
                  <a:pt x="7189183" y="6223040"/>
                  <a:pt x="7214806" y="6199005"/>
                  <a:pt x="7250203" y="6190916"/>
                </a:cubicBezTo>
                <a:cubicBezTo>
                  <a:pt x="7259223" y="6188456"/>
                  <a:pt x="7265458" y="6182884"/>
                  <a:pt x="7268215" y="6175931"/>
                </a:cubicBezTo>
                <a:cubicBezTo>
                  <a:pt x="7280947" y="6138742"/>
                  <a:pt x="7310767" y="6124416"/>
                  <a:pt x="7344066" y="6111472"/>
                </a:cubicBezTo>
                <a:cubicBezTo>
                  <a:pt x="7378579" y="6098001"/>
                  <a:pt x="7411779" y="6081497"/>
                  <a:pt x="7444454" y="6063779"/>
                </a:cubicBezTo>
                <a:lnTo>
                  <a:pt x="7523114" y="6019308"/>
                </a:lnTo>
                <a:lnTo>
                  <a:pt x="7512115" y="6024044"/>
                </a:lnTo>
                <a:cubicBezTo>
                  <a:pt x="7501904" y="6029197"/>
                  <a:pt x="7491296" y="6035390"/>
                  <a:pt x="7480359" y="6042921"/>
                </a:cubicBezTo>
                <a:cubicBezTo>
                  <a:pt x="7451495" y="6049451"/>
                  <a:pt x="7453037" y="6033930"/>
                  <a:pt x="7410828" y="6048535"/>
                </a:cubicBezTo>
                <a:cubicBezTo>
                  <a:pt x="7384144" y="6064686"/>
                  <a:pt x="7405566" y="6069952"/>
                  <a:pt x="7363362" y="6084557"/>
                </a:cubicBezTo>
                <a:cubicBezTo>
                  <a:pt x="7322695" y="6083641"/>
                  <a:pt x="7265605" y="6121841"/>
                  <a:pt x="7200434" y="6146696"/>
                </a:cubicBezTo>
                <a:cubicBezTo>
                  <a:pt x="7188631" y="6139251"/>
                  <a:pt x="7123462" y="6164106"/>
                  <a:pt x="7093058" y="6186155"/>
                </a:cubicBezTo>
                <a:cubicBezTo>
                  <a:pt x="7102679" y="6183979"/>
                  <a:pt x="7102679" y="6183979"/>
                  <a:pt x="7102679" y="6183979"/>
                </a:cubicBezTo>
                <a:cubicBezTo>
                  <a:pt x="7112300" y="6181802"/>
                  <a:pt x="7116021" y="6175903"/>
                  <a:pt x="7118201" y="6185525"/>
                </a:cubicBezTo>
                <a:cubicBezTo>
                  <a:pt x="7118201" y="6185525"/>
                  <a:pt x="7108581" y="6187702"/>
                  <a:pt x="7104859" y="6193599"/>
                </a:cubicBezTo>
                <a:cubicBezTo>
                  <a:pt x="7107039" y="6203221"/>
                  <a:pt x="7107039" y="6203221"/>
                  <a:pt x="7107039" y="6203221"/>
                </a:cubicBezTo>
                <a:cubicBezTo>
                  <a:pt x="7080355" y="6219370"/>
                  <a:pt x="7062652" y="6208203"/>
                  <a:pt x="7081895" y="6203851"/>
                </a:cubicBezTo>
                <a:cubicBezTo>
                  <a:pt x="7072275" y="6206027"/>
                  <a:pt x="7072275" y="6206027"/>
                  <a:pt x="7072275" y="6206027"/>
                </a:cubicBezTo>
                <a:cubicBezTo>
                  <a:pt x="7062652" y="6208203"/>
                  <a:pt x="7056752" y="6204481"/>
                  <a:pt x="7056752" y="6204481"/>
                </a:cubicBezTo>
                <a:cubicBezTo>
                  <a:pt x="7060472" y="6198583"/>
                  <a:pt x="7070093" y="6196407"/>
                  <a:pt x="7073814" y="6190509"/>
                </a:cubicBezTo>
                <a:cubicBezTo>
                  <a:pt x="7084977" y="6172812"/>
                  <a:pt x="7105761" y="6152942"/>
                  <a:pt x="7063554" y="6167545"/>
                </a:cubicBezTo>
                <a:lnTo>
                  <a:pt x="7085269" y="6157617"/>
                </a:lnTo>
                <a:lnTo>
                  <a:pt x="7051319" y="6171067"/>
                </a:lnTo>
                <a:lnTo>
                  <a:pt x="7048156" y="6185773"/>
                </a:lnTo>
                <a:cubicBezTo>
                  <a:pt x="7049763" y="6207879"/>
                  <a:pt x="7037003" y="6226282"/>
                  <a:pt x="7013650" y="6231818"/>
                </a:cubicBezTo>
                <a:cubicBezTo>
                  <a:pt x="6950080" y="6247036"/>
                  <a:pt x="6886547" y="6264856"/>
                  <a:pt x="6820231" y="6269699"/>
                </a:cubicBezTo>
                <a:cubicBezTo>
                  <a:pt x="6809178" y="6270506"/>
                  <a:pt x="6797795" y="6270993"/>
                  <a:pt x="6786418" y="6271805"/>
                </a:cubicBezTo>
                <a:lnTo>
                  <a:pt x="6766382" y="6274210"/>
                </a:lnTo>
                <a:lnTo>
                  <a:pt x="6734472" y="6289710"/>
                </a:lnTo>
                <a:cubicBezTo>
                  <a:pt x="6719928" y="6295820"/>
                  <a:pt x="6706346" y="6300563"/>
                  <a:pt x="6690434" y="6305709"/>
                </a:cubicBezTo>
                <a:cubicBezTo>
                  <a:pt x="6676450" y="6308123"/>
                  <a:pt x="6661502" y="6311902"/>
                  <a:pt x="6643740" y="6316767"/>
                </a:cubicBezTo>
                <a:lnTo>
                  <a:pt x="6591994" y="6331070"/>
                </a:lnTo>
                <a:lnTo>
                  <a:pt x="6595975" y="6336652"/>
                </a:lnTo>
                <a:cubicBezTo>
                  <a:pt x="6599970" y="6343104"/>
                  <a:pt x="6606531" y="6346916"/>
                  <a:pt x="6611701" y="6344239"/>
                </a:cubicBezTo>
                <a:cubicBezTo>
                  <a:pt x="6637511" y="6328255"/>
                  <a:pt x="6675523" y="6347242"/>
                  <a:pt x="6697232" y="6316998"/>
                </a:cubicBezTo>
                <a:cubicBezTo>
                  <a:pt x="6716843" y="6323227"/>
                  <a:pt x="6737158" y="6286494"/>
                  <a:pt x="6761017" y="6317395"/>
                </a:cubicBezTo>
                <a:cubicBezTo>
                  <a:pt x="6767649" y="6326414"/>
                  <a:pt x="6781803" y="6314499"/>
                  <a:pt x="6793534" y="6315634"/>
                </a:cubicBezTo>
                <a:cubicBezTo>
                  <a:pt x="6840455" y="6320177"/>
                  <a:pt x="6881883" y="6303972"/>
                  <a:pt x="6919244" y="6276108"/>
                </a:cubicBezTo>
                <a:cubicBezTo>
                  <a:pt x="6932151" y="6268117"/>
                  <a:pt x="6942562" y="6267968"/>
                  <a:pt x="6953117" y="6278233"/>
                </a:cubicBezTo>
                <a:cubicBezTo>
                  <a:pt x="6945635" y="6301768"/>
                  <a:pt x="6927558" y="6312436"/>
                  <a:pt x="6902923" y="6319293"/>
                </a:cubicBezTo>
                <a:cubicBezTo>
                  <a:pt x="6873082" y="6326224"/>
                  <a:pt x="6847342" y="6347415"/>
                  <a:pt x="6820211" y="6362117"/>
                </a:cubicBezTo>
                <a:cubicBezTo>
                  <a:pt x="6800852" y="6374106"/>
                  <a:pt x="6782704" y="6379568"/>
                  <a:pt x="6759209" y="6374695"/>
                </a:cubicBezTo>
                <a:cubicBezTo>
                  <a:pt x="6729186" y="6368611"/>
                  <a:pt x="6699488" y="6385952"/>
                  <a:pt x="6668219" y="6383791"/>
                </a:cubicBezTo>
                <a:cubicBezTo>
                  <a:pt x="6664333" y="6385148"/>
                  <a:pt x="6659165" y="6387825"/>
                  <a:pt x="6656524" y="6385259"/>
                </a:cubicBezTo>
                <a:cubicBezTo>
                  <a:pt x="6635452" y="6367332"/>
                  <a:pt x="6617483" y="6385810"/>
                  <a:pt x="6599336" y="6391274"/>
                </a:cubicBezTo>
                <a:cubicBezTo>
                  <a:pt x="6578586" y="6396774"/>
                  <a:pt x="6557728" y="6394466"/>
                  <a:pt x="6536870" y="6392157"/>
                </a:cubicBezTo>
                <a:cubicBezTo>
                  <a:pt x="6532947" y="6390912"/>
                  <a:pt x="6530381" y="6393551"/>
                  <a:pt x="6529134" y="6397473"/>
                </a:cubicBezTo>
                <a:cubicBezTo>
                  <a:pt x="6520151" y="6406712"/>
                  <a:pt x="6509631" y="6399051"/>
                  <a:pt x="6512161" y="6393807"/>
                </a:cubicBezTo>
                <a:cubicBezTo>
                  <a:pt x="6517115" y="6375516"/>
                  <a:pt x="6504136" y="6378302"/>
                  <a:pt x="6495009" y="6377129"/>
                </a:cubicBezTo>
                <a:cubicBezTo>
                  <a:pt x="6478072" y="6376068"/>
                  <a:pt x="6459962" y="6384133"/>
                  <a:pt x="6442918" y="6375263"/>
                </a:cubicBezTo>
                <a:cubicBezTo>
                  <a:pt x="6437677" y="6372735"/>
                  <a:pt x="6431223" y="6376729"/>
                  <a:pt x="6428691" y="6381973"/>
                </a:cubicBezTo>
                <a:cubicBezTo>
                  <a:pt x="6422385" y="6396379"/>
                  <a:pt x="6411937" y="6393925"/>
                  <a:pt x="6398851" y="6388903"/>
                </a:cubicBezTo>
                <a:cubicBezTo>
                  <a:pt x="6389722" y="6387731"/>
                  <a:pt x="6381626" y="6367019"/>
                  <a:pt x="6367581" y="6386743"/>
                </a:cubicBezTo>
                <a:cubicBezTo>
                  <a:pt x="6362483" y="6394624"/>
                  <a:pt x="6341590" y="6389714"/>
                  <a:pt x="6344480" y="6410499"/>
                </a:cubicBezTo>
                <a:cubicBezTo>
                  <a:pt x="6345872" y="6416988"/>
                  <a:pt x="6335462" y="6417134"/>
                  <a:pt x="6330257" y="6417209"/>
                </a:cubicBezTo>
                <a:cubicBezTo>
                  <a:pt x="6315923" y="6416109"/>
                  <a:pt x="6302800" y="6408485"/>
                  <a:pt x="6287329" y="6419118"/>
                </a:cubicBezTo>
                <a:cubicBezTo>
                  <a:pt x="6280876" y="6423113"/>
                  <a:pt x="6278165" y="6415341"/>
                  <a:pt x="6276773" y="6408854"/>
                </a:cubicBezTo>
                <a:cubicBezTo>
                  <a:pt x="6273953" y="6393273"/>
                  <a:pt x="6269815" y="6376410"/>
                  <a:pt x="6266995" y="6360830"/>
                </a:cubicBezTo>
                <a:cubicBezTo>
                  <a:pt x="6265567" y="6351740"/>
                  <a:pt x="6264141" y="6342648"/>
                  <a:pt x="6256296" y="6340156"/>
                </a:cubicBezTo>
                <a:cubicBezTo>
                  <a:pt x="6247131" y="6336380"/>
                  <a:pt x="6243319" y="6342942"/>
                  <a:pt x="6238184" y="6348221"/>
                </a:cubicBezTo>
                <a:cubicBezTo>
                  <a:pt x="6230522" y="6358744"/>
                  <a:pt x="6223995" y="6357535"/>
                  <a:pt x="6212229" y="6353795"/>
                </a:cubicBezTo>
                <a:cubicBezTo>
                  <a:pt x="6175611" y="6341297"/>
                  <a:pt x="6136569" y="6341850"/>
                  <a:pt x="6100311" y="6355379"/>
                </a:cubicBezTo>
                <a:cubicBezTo>
                  <a:pt x="6084766" y="6360806"/>
                  <a:pt x="6069149" y="6361026"/>
                  <a:pt x="6053496" y="6358644"/>
                </a:cubicBezTo>
                <a:cubicBezTo>
                  <a:pt x="6032637" y="6356337"/>
                  <a:pt x="6009248" y="6359270"/>
                  <a:pt x="5992241" y="6353003"/>
                </a:cubicBezTo>
                <a:cubicBezTo>
                  <a:pt x="5964752" y="6341676"/>
                  <a:pt x="5937546" y="6351173"/>
                  <a:pt x="5911447" y="6346335"/>
                </a:cubicBezTo>
                <a:cubicBezTo>
                  <a:pt x="5898397" y="6343916"/>
                  <a:pt x="5886703" y="6345384"/>
                  <a:pt x="5873724" y="6348171"/>
                </a:cubicBezTo>
                <a:cubicBezTo>
                  <a:pt x="5825700" y="6357962"/>
                  <a:pt x="5777531" y="6357342"/>
                  <a:pt x="5729181" y="6343706"/>
                </a:cubicBezTo>
                <a:cubicBezTo>
                  <a:pt x="5725259" y="6342460"/>
                  <a:pt x="5720016" y="6339932"/>
                  <a:pt x="5718806" y="6346458"/>
                </a:cubicBezTo>
                <a:cubicBezTo>
                  <a:pt x="5715172" y="6366033"/>
                  <a:pt x="5699520" y="6363651"/>
                  <a:pt x="5686506" y="6363835"/>
                </a:cubicBezTo>
                <a:cubicBezTo>
                  <a:pt x="5656554" y="6362957"/>
                  <a:pt x="5630744" y="6378943"/>
                  <a:pt x="5599548" y="6381988"/>
                </a:cubicBezTo>
                <a:cubicBezTo>
                  <a:pt x="5584399" y="6416044"/>
                  <a:pt x="5571097" y="6395406"/>
                  <a:pt x="5556584" y="6381293"/>
                </a:cubicBezTo>
                <a:cubicBezTo>
                  <a:pt x="5552627" y="6377444"/>
                  <a:pt x="5544781" y="6374952"/>
                  <a:pt x="5539684" y="6382833"/>
                </a:cubicBezTo>
                <a:cubicBezTo>
                  <a:pt x="5521754" y="6403915"/>
                  <a:pt x="5502214" y="6402889"/>
                  <a:pt x="5483671" y="6379720"/>
                </a:cubicBezTo>
                <a:cubicBezTo>
                  <a:pt x="5481032" y="6377156"/>
                  <a:pt x="5478391" y="6374589"/>
                  <a:pt x="5473188" y="6374663"/>
                </a:cubicBezTo>
                <a:cubicBezTo>
                  <a:pt x="5470586" y="6374700"/>
                  <a:pt x="5468018" y="6377340"/>
                  <a:pt x="5466771" y="6381262"/>
                </a:cubicBezTo>
                <a:cubicBezTo>
                  <a:pt x="5464313" y="6391710"/>
                  <a:pt x="5484212" y="6418763"/>
                  <a:pt x="5448912" y="6407547"/>
                </a:cubicBezTo>
                <a:cubicBezTo>
                  <a:pt x="5438862" y="6433722"/>
                  <a:pt x="5410124" y="6426319"/>
                  <a:pt x="5392119" y="6442194"/>
                </a:cubicBezTo>
                <a:cubicBezTo>
                  <a:pt x="5383101" y="6448830"/>
                  <a:pt x="5372725" y="6451579"/>
                  <a:pt x="5357000" y="6443993"/>
                </a:cubicBezTo>
                <a:cubicBezTo>
                  <a:pt x="5345197" y="6437650"/>
                  <a:pt x="5325731" y="6441830"/>
                  <a:pt x="5308833" y="6443371"/>
                </a:cubicBezTo>
                <a:cubicBezTo>
                  <a:pt x="5299702" y="6442199"/>
                  <a:pt x="5291894" y="6442310"/>
                  <a:pt x="5284014" y="6437214"/>
                </a:cubicBezTo>
                <a:cubicBezTo>
                  <a:pt x="5276135" y="6432120"/>
                  <a:pt x="5261585" y="6415404"/>
                  <a:pt x="5259379" y="6444071"/>
                </a:cubicBezTo>
                <a:cubicBezTo>
                  <a:pt x="5248823" y="6433807"/>
                  <a:pt x="5240236" y="6471676"/>
                  <a:pt x="5229430" y="6443194"/>
                </a:cubicBezTo>
                <a:cubicBezTo>
                  <a:pt x="5229430" y="6443194"/>
                  <a:pt x="5228111" y="6441910"/>
                  <a:pt x="5226826" y="6443230"/>
                </a:cubicBezTo>
                <a:cubicBezTo>
                  <a:pt x="5218713" y="6444973"/>
                  <a:pt x="5211051" y="6443778"/>
                  <a:pt x="5203554" y="6441302"/>
                </a:cubicBezTo>
                <a:lnTo>
                  <a:pt x="5194026" y="6437183"/>
                </a:lnTo>
                <a:lnTo>
                  <a:pt x="5173410" y="6442554"/>
                </a:lnTo>
                <a:cubicBezTo>
                  <a:pt x="5146237" y="6448302"/>
                  <a:pt x="5121593" y="6450923"/>
                  <a:pt x="5104061" y="6445794"/>
                </a:cubicBezTo>
                <a:lnTo>
                  <a:pt x="5101558" y="6446974"/>
                </a:lnTo>
                <a:lnTo>
                  <a:pt x="5094193" y="6452916"/>
                </a:lnTo>
                <a:cubicBezTo>
                  <a:pt x="5087812" y="6462118"/>
                  <a:pt x="5078719" y="6463548"/>
                  <a:pt x="5069630" y="6464978"/>
                </a:cubicBezTo>
                <a:lnTo>
                  <a:pt x="5061753" y="6465627"/>
                </a:lnTo>
                <a:lnTo>
                  <a:pt x="5015106" y="6478647"/>
                </a:lnTo>
                <a:cubicBezTo>
                  <a:pt x="4982100" y="6485505"/>
                  <a:pt x="4946454" y="6488720"/>
                  <a:pt x="4910281" y="6489627"/>
                </a:cubicBezTo>
                <a:cubicBezTo>
                  <a:pt x="4906712" y="6495284"/>
                  <a:pt x="4906712" y="6495284"/>
                  <a:pt x="4906712" y="6495284"/>
                </a:cubicBezTo>
                <a:cubicBezTo>
                  <a:pt x="4906712" y="6495284"/>
                  <a:pt x="4901051" y="6491715"/>
                  <a:pt x="4901051" y="6491715"/>
                </a:cubicBezTo>
                <a:cubicBezTo>
                  <a:pt x="4897485" y="6497371"/>
                  <a:pt x="4882597" y="6495890"/>
                  <a:pt x="4882597" y="6495890"/>
                </a:cubicBezTo>
                <a:cubicBezTo>
                  <a:pt x="4873371" y="6497976"/>
                  <a:pt x="4876940" y="6492320"/>
                  <a:pt x="4886166" y="6490232"/>
                </a:cubicBezTo>
                <a:lnTo>
                  <a:pt x="4888074" y="6487987"/>
                </a:lnTo>
                <a:lnTo>
                  <a:pt x="4895394" y="6488145"/>
                </a:lnTo>
                <a:lnTo>
                  <a:pt x="4892438" y="6486822"/>
                </a:lnTo>
                <a:lnTo>
                  <a:pt x="4888718" y="6487230"/>
                </a:lnTo>
                <a:lnTo>
                  <a:pt x="4888074" y="6487987"/>
                </a:lnTo>
                <a:lnTo>
                  <a:pt x="4882836" y="6487875"/>
                </a:lnTo>
                <a:lnTo>
                  <a:pt x="4879976" y="6488189"/>
                </a:lnTo>
                <a:cubicBezTo>
                  <a:pt x="4866927" y="6489434"/>
                  <a:pt x="4854132" y="6491036"/>
                  <a:pt x="4842794" y="6497389"/>
                </a:cubicBezTo>
                <a:cubicBezTo>
                  <a:pt x="4825070" y="6507429"/>
                  <a:pt x="4808989" y="6507724"/>
                  <a:pt x="4790234" y="6503060"/>
                </a:cubicBezTo>
                <a:cubicBezTo>
                  <a:pt x="4764493" y="6498223"/>
                  <a:pt x="4738193" y="6487782"/>
                  <a:pt x="4712280" y="6489928"/>
                </a:cubicBezTo>
                <a:cubicBezTo>
                  <a:pt x="4690592" y="6490783"/>
                  <a:pt x="4673217" y="6486853"/>
                  <a:pt x="4661062" y="6469777"/>
                </a:cubicBezTo>
                <a:cubicBezTo>
                  <a:pt x="4666927" y="6458742"/>
                  <a:pt x="4675378" y="6456159"/>
                  <a:pt x="4687880" y="6459268"/>
                </a:cubicBezTo>
                <a:cubicBezTo>
                  <a:pt x="4725304" y="6472086"/>
                  <a:pt x="4762988" y="6474427"/>
                  <a:pt x="4799724" y="6458575"/>
                </a:cubicBezTo>
                <a:cubicBezTo>
                  <a:pt x="4808912" y="6454614"/>
                  <a:pt x="4823440" y="6460569"/>
                  <a:pt x="4826458" y="6451559"/>
                </a:cubicBezTo>
                <a:lnTo>
                  <a:pt x="4828302" y="6449104"/>
                </a:lnTo>
                <a:lnTo>
                  <a:pt x="4789596" y="6452019"/>
                </a:lnTo>
                <a:cubicBezTo>
                  <a:pt x="4774693" y="6456784"/>
                  <a:pt x="4762314" y="6455659"/>
                  <a:pt x="4751349" y="6451095"/>
                </a:cubicBezTo>
                <a:lnTo>
                  <a:pt x="4732911" y="6437740"/>
                </a:lnTo>
                <a:lnTo>
                  <a:pt x="4694937" y="6444356"/>
                </a:lnTo>
                <a:cubicBezTo>
                  <a:pt x="4642545" y="6459790"/>
                  <a:pt x="4593994" y="6480766"/>
                  <a:pt x="4538453" y="6488917"/>
                </a:cubicBezTo>
                <a:cubicBezTo>
                  <a:pt x="4495413" y="6495989"/>
                  <a:pt x="4453783" y="6509655"/>
                  <a:pt x="4410380" y="6512560"/>
                </a:cubicBezTo>
                <a:cubicBezTo>
                  <a:pt x="4369406" y="6514419"/>
                  <a:pt x="4331647" y="6543697"/>
                  <a:pt x="4289591" y="6533058"/>
                </a:cubicBezTo>
                <a:cubicBezTo>
                  <a:pt x="4286113" y="6531679"/>
                  <a:pt x="4282998" y="6534465"/>
                  <a:pt x="4280570" y="6535515"/>
                </a:cubicBezTo>
                <a:cubicBezTo>
                  <a:pt x="4254194" y="6541148"/>
                  <a:pt x="4232703" y="6554753"/>
                  <a:pt x="4214003" y="6571474"/>
                </a:cubicBezTo>
                <a:cubicBezTo>
                  <a:pt x="4195992" y="6586458"/>
                  <a:pt x="4179329" y="6587897"/>
                  <a:pt x="4160532" y="6574412"/>
                </a:cubicBezTo>
                <a:cubicBezTo>
                  <a:pt x="4154266" y="6569916"/>
                  <a:pt x="4146949" y="6562994"/>
                  <a:pt x="4140357" y="6564402"/>
                </a:cubicBezTo>
                <a:cubicBezTo>
                  <a:pt x="4123363" y="6571743"/>
                  <a:pt x="4110769" y="6542615"/>
                  <a:pt x="4092069" y="6559337"/>
                </a:cubicBezTo>
                <a:cubicBezTo>
                  <a:pt x="4091021" y="6556910"/>
                  <a:pt x="4089281" y="6556221"/>
                  <a:pt x="4088231" y="6553792"/>
                </a:cubicBezTo>
                <a:cubicBezTo>
                  <a:pt x="4084722" y="6542346"/>
                  <a:pt x="4079176" y="6546181"/>
                  <a:pt x="4071896" y="6549328"/>
                </a:cubicBezTo>
                <a:cubicBezTo>
                  <a:pt x="4060447" y="6552834"/>
                  <a:pt x="4052474" y="6557718"/>
                  <a:pt x="4045129" y="6540726"/>
                </a:cubicBezTo>
                <a:cubicBezTo>
                  <a:pt x="4040241" y="6532755"/>
                  <a:pt x="4024233" y="6522387"/>
                  <a:pt x="4015539" y="6518940"/>
                </a:cubicBezTo>
                <a:cubicBezTo>
                  <a:pt x="4000581" y="6510997"/>
                  <a:pt x="3981784" y="6497513"/>
                  <a:pt x="3960296" y="6511118"/>
                </a:cubicBezTo>
                <a:cubicBezTo>
                  <a:pt x="3955442" y="6513215"/>
                  <a:pt x="3946059" y="6511507"/>
                  <a:pt x="3940843" y="6509438"/>
                </a:cubicBezTo>
                <a:cubicBezTo>
                  <a:pt x="3914765" y="6499099"/>
                  <a:pt x="3886979" y="6498141"/>
                  <a:pt x="3859193" y="6497183"/>
                </a:cubicBezTo>
                <a:cubicBezTo>
                  <a:pt x="3833835" y="6495174"/>
                  <a:pt x="3807428" y="6490739"/>
                  <a:pt x="3782727" y="6476923"/>
                </a:cubicBezTo>
                <a:cubicBezTo>
                  <a:pt x="3776461" y="6472428"/>
                  <a:pt x="3775772" y="6474166"/>
                  <a:pt x="3770228" y="6478003"/>
                </a:cubicBezTo>
                <a:cubicBezTo>
                  <a:pt x="3756023" y="6488461"/>
                  <a:pt x="3754254" y="6477702"/>
                  <a:pt x="3752481" y="6466943"/>
                </a:cubicBezTo>
                <a:cubicBezTo>
                  <a:pt x="3751073" y="6460351"/>
                  <a:pt x="3759733" y="6453729"/>
                  <a:pt x="3750681" y="6446117"/>
                </a:cubicBezTo>
                <a:cubicBezTo>
                  <a:pt x="3748613" y="6451331"/>
                  <a:pt x="3746185" y="6452380"/>
                  <a:pt x="3744807" y="6455855"/>
                </a:cubicBezTo>
                <a:cubicBezTo>
                  <a:pt x="3738933" y="6465595"/>
                  <a:pt x="3735160" y="6480188"/>
                  <a:pt x="3722989" y="6475364"/>
                </a:cubicBezTo>
                <a:cubicBezTo>
                  <a:pt x="3711509" y="6468801"/>
                  <a:pt x="3711805" y="6452828"/>
                  <a:pt x="3719057" y="6439612"/>
                </a:cubicBezTo>
                <a:lnTo>
                  <a:pt x="3724279" y="6432451"/>
                </a:lnTo>
                <a:lnTo>
                  <a:pt x="3702354" y="6442022"/>
                </a:lnTo>
                <a:cubicBezTo>
                  <a:pt x="3688798" y="6450024"/>
                  <a:pt x="3675581" y="6458996"/>
                  <a:pt x="3662017" y="6466348"/>
                </a:cubicBezTo>
                <a:cubicBezTo>
                  <a:pt x="3642657" y="6478336"/>
                  <a:pt x="3624509" y="6483799"/>
                  <a:pt x="3601012" y="6478926"/>
                </a:cubicBezTo>
                <a:cubicBezTo>
                  <a:pt x="3570990" y="6472842"/>
                  <a:pt x="3541293" y="6490182"/>
                  <a:pt x="3510023" y="6488022"/>
                </a:cubicBezTo>
                <a:cubicBezTo>
                  <a:pt x="3506137" y="6489379"/>
                  <a:pt x="3500968" y="6492056"/>
                  <a:pt x="3498329" y="6489489"/>
                </a:cubicBezTo>
                <a:cubicBezTo>
                  <a:pt x="3477255" y="6471563"/>
                  <a:pt x="3459287" y="6490041"/>
                  <a:pt x="3441140" y="6495505"/>
                </a:cubicBezTo>
                <a:cubicBezTo>
                  <a:pt x="3420391" y="6501005"/>
                  <a:pt x="3399532" y="6498697"/>
                  <a:pt x="3378674" y="6496389"/>
                </a:cubicBezTo>
                <a:cubicBezTo>
                  <a:pt x="3374751" y="6495143"/>
                  <a:pt x="3372185" y="6497781"/>
                  <a:pt x="3370938" y="6501705"/>
                </a:cubicBezTo>
                <a:cubicBezTo>
                  <a:pt x="3361955" y="6510943"/>
                  <a:pt x="3351436" y="6503282"/>
                  <a:pt x="3353965" y="6498039"/>
                </a:cubicBezTo>
                <a:cubicBezTo>
                  <a:pt x="3358918" y="6479747"/>
                  <a:pt x="3345939" y="6482533"/>
                  <a:pt x="3336812" y="6481360"/>
                </a:cubicBezTo>
                <a:cubicBezTo>
                  <a:pt x="3319876" y="6480299"/>
                  <a:pt x="3301766" y="6488364"/>
                  <a:pt x="3284721" y="6479494"/>
                </a:cubicBezTo>
                <a:cubicBezTo>
                  <a:pt x="3279480" y="6476966"/>
                  <a:pt x="3273028" y="6480961"/>
                  <a:pt x="3270496" y="6486203"/>
                </a:cubicBezTo>
                <a:cubicBezTo>
                  <a:pt x="3264188" y="6500610"/>
                  <a:pt x="3253741" y="6498156"/>
                  <a:pt x="3240656" y="6493134"/>
                </a:cubicBezTo>
                <a:cubicBezTo>
                  <a:pt x="3231526" y="6491962"/>
                  <a:pt x="3223430" y="6471250"/>
                  <a:pt x="3209385" y="6490974"/>
                </a:cubicBezTo>
                <a:cubicBezTo>
                  <a:pt x="3204289" y="6498856"/>
                  <a:pt x="3183394" y="6493945"/>
                  <a:pt x="3186286" y="6514730"/>
                </a:cubicBezTo>
                <a:cubicBezTo>
                  <a:pt x="3187676" y="6521219"/>
                  <a:pt x="3177267" y="6521365"/>
                  <a:pt x="3172060" y="6521439"/>
                </a:cubicBezTo>
                <a:cubicBezTo>
                  <a:pt x="3157728" y="6520340"/>
                  <a:pt x="3144604" y="6512716"/>
                  <a:pt x="3129131" y="6523348"/>
                </a:cubicBezTo>
                <a:cubicBezTo>
                  <a:pt x="3122679" y="6527344"/>
                  <a:pt x="3119968" y="6519573"/>
                  <a:pt x="3118576" y="6513086"/>
                </a:cubicBezTo>
                <a:cubicBezTo>
                  <a:pt x="3115759" y="6497505"/>
                  <a:pt x="3111619" y="6480641"/>
                  <a:pt x="3108799" y="6465061"/>
                </a:cubicBezTo>
                <a:cubicBezTo>
                  <a:pt x="3107372" y="6455971"/>
                  <a:pt x="3105944" y="6446879"/>
                  <a:pt x="3098100" y="6444387"/>
                </a:cubicBezTo>
                <a:cubicBezTo>
                  <a:pt x="3088935" y="6440610"/>
                  <a:pt x="3085122" y="6447173"/>
                  <a:pt x="3079987" y="6452452"/>
                </a:cubicBezTo>
                <a:cubicBezTo>
                  <a:pt x="3072324" y="6462975"/>
                  <a:pt x="3065799" y="6461766"/>
                  <a:pt x="3054033" y="6458026"/>
                </a:cubicBezTo>
                <a:cubicBezTo>
                  <a:pt x="3017414" y="6445527"/>
                  <a:pt x="2978372" y="6446081"/>
                  <a:pt x="2942113" y="6459610"/>
                </a:cubicBezTo>
                <a:cubicBezTo>
                  <a:pt x="2926570" y="6465037"/>
                  <a:pt x="2910952" y="6465257"/>
                  <a:pt x="2895300" y="6462875"/>
                </a:cubicBezTo>
                <a:cubicBezTo>
                  <a:pt x="2874441" y="6460567"/>
                  <a:pt x="2851052" y="6463501"/>
                  <a:pt x="2834044" y="6457234"/>
                </a:cubicBezTo>
                <a:cubicBezTo>
                  <a:pt x="2806554" y="6445906"/>
                  <a:pt x="2779350" y="6455404"/>
                  <a:pt x="2753250" y="6450566"/>
                </a:cubicBezTo>
                <a:cubicBezTo>
                  <a:pt x="2740200" y="6448148"/>
                  <a:pt x="2728506" y="6449615"/>
                  <a:pt x="2715528" y="6452402"/>
                </a:cubicBezTo>
                <a:cubicBezTo>
                  <a:pt x="2667503" y="6462193"/>
                  <a:pt x="2619334" y="6461574"/>
                  <a:pt x="2570984" y="6447938"/>
                </a:cubicBezTo>
                <a:cubicBezTo>
                  <a:pt x="2567063" y="6446691"/>
                  <a:pt x="2561820" y="6444163"/>
                  <a:pt x="2560608" y="6450689"/>
                </a:cubicBezTo>
                <a:cubicBezTo>
                  <a:pt x="2556977" y="6470264"/>
                  <a:pt x="2541323" y="6467882"/>
                  <a:pt x="2528309" y="6468066"/>
                </a:cubicBezTo>
                <a:cubicBezTo>
                  <a:pt x="2498359" y="6467188"/>
                  <a:pt x="2472548" y="6483174"/>
                  <a:pt x="2441350" y="6486218"/>
                </a:cubicBezTo>
                <a:cubicBezTo>
                  <a:pt x="2426203" y="6520275"/>
                  <a:pt x="2412900" y="6499636"/>
                  <a:pt x="2398388" y="6485524"/>
                </a:cubicBezTo>
                <a:cubicBezTo>
                  <a:pt x="2394429" y="6481675"/>
                  <a:pt x="2386584" y="6479183"/>
                  <a:pt x="2381487" y="6487065"/>
                </a:cubicBezTo>
                <a:cubicBezTo>
                  <a:pt x="2363557" y="6508146"/>
                  <a:pt x="2344019" y="6507119"/>
                  <a:pt x="2325474" y="6483951"/>
                </a:cubicBezTo>
                <a:cubicBezTo>
                  <a:pt x="2322835" y="6481386"/>
                  <a:pt x="2320195" y="6478820"/>
                  <a:pt x="2314990" y="6478893"/>
                </a:cubicBezTo>
                <a:cubicBezTo>
                  <a:pt x="2312389" y="6478931"/>
                  <a:pt x="2309821" y="6481570"/>
                  <a:pt x="2308574" y="6485493"/>
                </a:cubicBezTo>
                <a:cubicBezTo>
                  <a:pt x="2306115" y="6495941"/>
                  <a:pt x="2326015" y="6522994"/>
                  <a:pt x="2290714" y="6511779"/>
                </a:cubicBezTo>
                <a:cubicBezTo>
                  <a:pt x="2280665" y="6537953"/>
                  <a:pt x="2251927" y="6530551"/>
                  <a:pt x="2233923" y="6546425"/>
                </a:cubicBezTo>
                <a:cubicBezTo>
                  <a:pt x="2224903" y="6553061"/>
                  <a:pt x="2214529" y="6555810"/>
                  <a:pt x="2198804" y="6548223"/>
                </a:cubicBezTo>
                <a:cubicBezTo>
                  <a:pt x="2187001" y="6541881"/>
                  <a:pt x="2167535" y="6546061"/>
                  <a:pt x="2150635" y="6547603"/>
                </a:cubicBezTo>
                <a:cubicBezTo>
                  <a:pt x="2141506" y="6546431"/>
                  <a:pt x="2133698" y="6546541"/>
                  <a:pt x="2125818" y="6541446"/>
                </a:cubicBezTo>
                <a:cubicBezTo>
                  <a:pt x="2117938" y="6536351"/>
                  <a:pt x="2103387" y="6519635"/>
                  <a:pt x="2101181" y="6548302"/>
                </a:cubicBezTo>
                <a:cubicBezTo>
                  <a:pt x="2090628" y="6538038"/>
                  <a:pt x="2082041" y="6575907"/>
                  <a:pt x="2071233" y="6547425"/>
                </a:cubicBezTo>
                <a:cubicBezTo>
                  <a:pt x="2071233" y="6547425"/>
                  <a:pt x="2069913" y="6546141"/>
                  <a:pt x="2068630" y="6547461"/>
                </a:cubicBezTo>
                <a:cubicBezTo>
                  <a:pt x="2060519" y="6549203"/>
                  <a:pt x="2052854" y="6548009"/>
                  <a:pt x="2045357" y="6545533"/>
                </a:cubicBezTo>
                <a:lnTo>
                  <a:pt x="2035829" y="6541414"/>
                </a:lnTo>
                <a:lnTo>
                  <a:pt x="2015214" y="6546786"/>
                </a:lnTo>
                <a:cubicBezTo>
                  <a:pt x="1988039" y="6552533"/>
                  <a:pt x="1963396" y="6555154"/>
                  <a:pt x="1945864" y="6550025"/>
                </a:cubicBezTo>
                <a:lnTo>
                  <a:pt x="1943363" y="6551204"/>
                </a:lnTo>
                <a:lnTo>
                  <a:pt x="1935997" y="6557147"/>
                </a:lnTo>
                <a:cubicBezTo>
                  <a:pt x="1929616" y="6566348"/>
                  <a:pt x="1920522" y="6567779"/>
                  <a:pt x="1911432" y="6569209"/>
                </a:cubicBezTo>
                <a:lnTo>
                  <a:pt x="1903556" y="6569858"/>
                </a:lnTo>
                <a:lnTo>
                  <a:pt x="1856909" y="6582878"/>
                </a:lnTo>
                <a:cubicBezTo>
                  <a:pt x="1823904" y="6589737"/>
                  <a:pt x="1788256" y="6592951"/>
                  <a:pt x="1752084" y="6593858"/>
                </a:cubicBezTo>
                <a:cubicBezTo>
                  <a:pt x="1748515" y="6599515"/>
                  <a:pt x="1748515" y="6599515"/>
                  <a:pt x="1748515" y="6599515"/>
                </a:cubicBezTo>
                <a:cubicBezTo>
                  <a:pt x="1748515" y="6599515"/>
                  <a:pt x="1742855" y="6595945"/>
                  <a:pt x="1742855" y="6595945"/>
                </a:cubicBezTo>
                <a:cubicBezTo>
                  <a:pt x="1739288" y="6601602"/>
                  <a:pt x="1724401" y="6600120"/>
                  <a:pt x="1724401" y="6600120"/>
                </a:cubicBezTo>
                <a:cubicBezTo>
                  <a:pt x="1715174" y="6602207"/>
                  <a:pt x="1718742" y="6596551"/>
                  <a:pt x="1727970" y="6594463"/>
                </a:cubicBezTo>
                <a:lnTo>
                  <a:pt x="1729878" y="6592219"/>
                </a:lnTo>
                <a:lnTo>
                  <a:pt x="1737197" y="6592375"/>
                </a:lnTo>
                <a:lnTo>
                  <a:pt x="1734242" y="6591053"/>
                </a:lnTo>
                <a:lnTo>
                  <a:pt x="1730523" y="6591460"/>
                </a:lnTo>
                <a:lnTo>
                  <a:pt x="1729878" y="6592219"/>
                </a:lnTo>
                <a:lnTo>
                  <a:pt x="1724640" y="6592106"/>
                </a:lnTo>
                <a:lnTo>
                  <a:pt x="1721779" y="6592420"/>
                </a:lnTo>
                <a:cubicBezTo>
                  <a:pt x="1708731" y="6593665"/>
                  <a:pt x="1695936" y="6595267"/>
                  <a:pt x="1684595" y="6601621"/>
                </a:cubicBezTo>
                <a:cubicBezTo>
                  <a:pt x="1666873" y="6611660"/>
                  <a:pt x="1650792" y="6611955"/>
                  <a:pt x="1632037" y="6607292"/>
                </a:cubicBezTo>
                <a:cubicBezTo>
                  <a:pt x="1606296" y="6602454"/>
                  <a:pt x="1579996" y="6592013"/>
                  <a:pt x="1554084" y="6594159"/>
                </a:cubicBezTo>
                <a:cubicBezTo>
                  <a:pt x="1532397" y="6595014"/>
                  <a:pt x="1515021" y="6591083"/>
                  <a:pt x="1502864" y="6574008"/>
                </a:cubicBezTo>
                <a:cubicBezTo>
                  <a:pt x="1508731" y="6562973"/>
                  <a:pt x="1517181" y="6560390"/>
                  <a:pt x="1529684" y="6563500"/>
                </a:cubicBezTo>
                <a:cubicBezTo>
                  <a:pt x="1567107" y="6576317"/>
                  <a:pt x="1604791" y="6578658"/>
                  <a:pt x="1641528" y="6562806"/>
                </a:cubicBezTo>
                <a:cubicBezTo>
                  <a:pt x="1650714" y="6558845"/>
                  <a:pt x="1665242" y="6564799"/>
                  <a:pt x="1668262" y="6555789"/>
                </a:cubicBezTo>
                <a:lnTo>
                  <a:pt x="1670105" y="6553335"/>
                </a:lnTo>
                <a:lnTo>
                  <a:pt x="1631399" y="6556249"/>
                </a:lnTo>
                <a:cubicBezTo>
                  <a:pt x="1616497" y="6561015"/>
                  <a:pt x="1604116" y="6559889"/>
                  <a:pt x="1593152" y="6555326"/>
                </a:cubicBezTo>
                <a:lnTo>
                  <a:pt x="1574712" y="6541971"/>
                </a:lnTo>
                <a:lnTo>
                  <a:pt x="1536741" y="6548587"/>
                </a:lnTo>
                <a:cubicBezTo>
                  <a:pt x="1484349" y="6564021"/>
                  <a:pt x="1435795" y="6584997"/>
                  <a:pt x="1380256" y="6593148"/>
                </a:cubicBezTo>
                <a:cubicBezTo>
                  <a:pt x="1337216" y="6600220"/>
                  <a:pt x="1295585" y="6613886"/>
                  <a:pt x="1252184" y="6616792"/>
                </a:cubicBezTo>
                <a:cubicBezTo>
                  <a:pt x="1211210" y="6618649"/>
                  <a:pt x="1173449" y="6647928"/>
                  <a:pt x="1131394" y="6637289"/>
                </a:cubicBezTo>
                <a:cubicBezTo>
                  <a:pt x="1127917" y="6635910"/>
                  <a:pt x="1124801" y="6638696"/>
                  <a:pt x="1122373" y="6639746"/>
                </a:cubicBezTo>
                <a:cubicBezTo>
                  <a:pt x="1095997" y="6645379"/>
                  <a:pt x="1074507" y="6658984"/>
                  <a:pt x="1055807" y="6675705"/>
                </a:cubicBezTo>
                <a:cubicBezTo>
                  <a:pt x="1037795" y="6690689"/>
                  <a:pt x="1021130" y="6692128"/>
                  <a:pt x="1002335" y="6678643"/>
                </a:cubicBezTo>
                <a:cubicBezTo>
                  <a:pt x="996069" y="6674146"/>
                  <a:pt x="988753" y="6667224"/>
                  <a:pt x="982161" y="6668633"/>
                </a:cubicBezTo>
                <a:cubicBezTo>
                  <a:pt x="965167" y="6675974"/>
                  <a:pt x="952573" y="6646845"/>
                  <a:pt x="933873" y="6663568"/>
                </a:cubicBezTo>
                <a:cubicBezTo>
                  <a:pt x="932823" y="6661140"/>
                  <a:pt x="931084" y="6660452"/>
                  <a:pt x="930034" y="6658023"/>
                </a:cubicBezTo>
                <a:cubicBezTo>
                  <a:pt x="926525" y="6646577"/>
                  <a:pt x="920981" y="6650412"/>
                  <a:pt x="913699" y="6653560"/>
                </a:cubicBezTo>
                <a:cubicBezTo>
                  <a:pt x="902250" y="6657065"/>
                  <a:pt x="894277" y="6661949"/>
                  <a:pt x="886932" y="6644957"/>
                </a:cubicBezTo>
                <a:cubicBezTo>
                  <a:pt x="882044" y="6636986"/>
                  <a:pt x="866036" y="6626618"/>
                  <a:pt x="857342" y="6623171"/>
                </a:cubicBezTo>
                <a:cubicBezTo>
                  <a:pt x="842385" y="6615229"/>
                  <a:pt x="823588" y="6601745"/>
                  <a:pt x="802100" y="6615348"/>
                </a:cubicBezTo>
                <a:cubicBezTo>
                  <a:pt x="797245" y="6617447"/>
                  <a:pt x="787862" y="6615738"/>
                  <a:pt x="782646" y="6613669"/>
                </a:cubicBezTo>
                <a:cubicBezTo>
                  <a:pt x="756567" y="6603330"/>
                  <a:pt x="728783" y="6602372"/>
                  <a:pt x="700996" y="6601414"/>
                </a:cubicBezTo>
                <a:cubicBezTo>
                  <a:pt x="675638" y="6599405"/>
                  <a:pt x="649231" y="6594970"/>
                  <a:pt x="624531" y="6581154"/>
                </a:cubicBezTo>
                <a:cubicBezTo>
                  <a:pt x="618264" y="6576659"/>
                  <a:pt x="617575" y="6578397"/>
                  <a:pt x="612031" y="6582233"/>
                </a:cubicBezTo>
                <a:cubicBezTo>
                  <a:pt x="597826" y="6592692"/>
                  <a:pt x="596057" y="6581932"/>
                  <a:pt x="594285" y="6571174"/>
                </a:cubicBezTo>
                <a:cubicBezTo>
                  <a:pt x="592876" y="6564581"/>
                  <a:pt x="601536" y="6557960"/>
                  <a:pt x="592484" y="6550348"/>
                </a:cubicBezTo>
                <a:cubicBezTo>
                  <a:pt x="590415" y="6555562"/>
                  <a:pt x="587988" y="6556611"/>
                  <a:pt x="586610" y="6560086"/>
                </a:cubicBezTo>
                <a:cubicBezTo>
                  <a:pt x="580736" y="6569826"/>
                  <a:pt x="576963" y="6584419"/>
                  <a:pt x="564792" y="6579595"/>
                </a:cubicBezTo>
                <a:cubicBezTo>
                  <a:pt x="553312" y="6573032"/>
                  <a:pt x="553609" y="6557060"/>
                  <a:pt x="560860" y="6543843"/>
                </a:cubicBezTo>
                <a:cubicBezTo>
                  <a:pt x="564993" y="6533415"/>
                  <a:pt x="571917" y="6526103"/>
                  <a:pt x="585825" y="6531617"/>
                </a:cubicBezTo>
                <a:cubicBezTo>
                  <a:pt x="592780" y="6534375"/>
                  <a:pt x="602851" y="6534345"/>
                  <a:pt x="603509" y="6522537"/>
                </a:cubicBezTo>
                <a:cubicBezTo>
                  <a:pt x="604527" y="6514896"/>
                  <a:pt x="601378" y="6507614"/>
                  <a:pt x="591994" y="6505906"/>
                </a:cubicBezTo>
                <a:cubicBezTo>
                  <a:pt x="586092" y="6505576"/>
                  <a:pt x="579497" y="6506985"/>
                  <a:pt x="578776" y="6498653"/>
                </a:cubicBezTo>
                <a:cubicBezTo>
                  <a:pt x="579792" y="6491012"/>
                  <a:pt x="585338" y="6487176"/>
                  <a:pt x="591931" y="6485767"/>
                </a:cubicBezTo>
                <a:cubicBezTo>
                  <a:pt x="623850" y="6476298"/>
                  <a:pt x="642521" y="6449506"/>
                  <a:pt x="667783" y="6421307"/>
                </a:cubicBezTo>
                <a:cubicBezTo>
                  <a:pt x="629597" y="6426282"/>
                  <a:pt x="597286" y="6421515"/>
                  <a:pt x="566416" y="6433414"/>
                </a:cubicBezTo>
                <a:cubicBezTo>
                  <a:pt x="545944" y="6439377"/>
                  <a:pt x="544863" y="6426880"/>
                  <a:pt x="543781" y="6414384"/>
                </a:cubicBezTo>
                <a:cubicBezTo>
                  <a:pt x="544440" y="6402576"/>
                  <a:pt x="553788" y="6394216"/>
                  <a:pt x="562450" y="6387593"/>
                </a:cubicBezTo>
                <a:cubicBezTo>
                  <a:pt x="581510" y="6375036"/>
                  <a:pt x="600573" y="6362481"/>
                  <a:pt x="620323" y="6348186"/>
                </a:cubicBezTo>
                <a:cubicBezTo>
                  <a:pt x="648734" y="6327269"/>
                  <a:pt x="674357" y="6303235"/>
                  <a:pt x="709754" y="6295146"/>
                </a:cubicBezTo>
                <a:cubicBezTo>
                  <a:pt x="718774" y="6292687"/>
                  <a:pt x="725010" y="6287113"/>
                  <a:pt x="727765" y="6280162"/>
                </a:cubicBezTo>
                <a:cubicBezTo>
                  <a:pt x="740497" y="6242972"/>
                  <a:pt x="770319" y="6228646"/>
                  <a:pt x="803617" y="6215702"/>
                </a:cubicBezTo>
                <a:cubicBezTo>
                  <a:pt x="838129" y="6202230"/>
                  <a:pt x="871330" y="6185727"/>
                  <a:pt x="904004" y="6168008"/>
                </a:cubicBezTo>
                <a:lnTo>
                  <a:pt x="982665" y="6123537"/>
                </a:lnTo>
                <a:lnTo>
                  <a:pt x="971666" y="6128274"/>
                </a:lnTo>
                <a:cubicBezTo>
                  <a:pt x="961456" y="6133428"/>
                  <a:pt x="950848" y="6139621"/>
                  <a:pt x="939911" y="6147151"/>
                </a:cubicBezTo>
                <a:cubicBezTo>
                  <a:pt x="911045" y="6153680"/>
                  <a:pt x="912587" y="6138160"/>
                  <a:pt x="870379" y="6152765"/>
                </a:cubicBezTo>
                <a:cubicBezTo>
                  <a:pt x="843694" y="6168916"/>
                  <a:pt x="865118" y="6174182"/>
                  <a:pt x="822911" y="6188787"/>
                </a:cubicBezTo>
                <a:cubicBezTo>
                  <a:pt x="782245" y="6187872"/>
                  <a:pt x="725156" y="6226071"/>
                  <a:pt x="659984" y="6250926"/>
                </a:cubicBezTo>
                <a:cubicBezTo>
                  <a:pt x="648183" y="6243480"/>
                  <a:pt x="583013" y="6268336"/>
                  <a:pt x="552609" y="6290386"/>
                </a:cubicBezTo>
                <a:cubicBezTo>
                  <a:pt x="562231" y="6288209"/>
                  <a:pt x="562231" y="6288209"/>
                  <a:pt x="562231" y="6288209"/>
                </a:cubicBezTo>
                <a:cubicBezTo>
                  <a:pt x="571852" y="6286032"/>
                  <a:pt x="575571" y="6280134"/>
                  <a:pt x="577752" y="6289755"/>
                </a:cubicBezTo>
                <a:cubicBezTo>
                  <a:pt x="577752" y="6289755"/>
                  <a:pt x="568131" y="6291931"/>
                  <a:pt x="564410" y="6297829"/>
                </a:cubicBezTo>
                <a:cubicBezTo>
                  <a:pt x="566590" y="6307450"/>
                  <a:pt x="566590" y="6307450"/>
                  <a:pt x="566590" y="6307450"/>
                </a:cubicBezTo>
                <a:cubicBezTo>
                  <a:pt x="539906" y="6323600"/>
                  <a:pt x="522203" y="6312434"/>
                  <a:pt x="541446" y="6308081"/>
                </a:cubicBezTo>
                <a:cubicBezTo>
                  <a:pt x="531824" y="6310257"/>
                  <a:pt x="531824" y="6310257"/>
                  <a:pt x="531824" y="6310257"/>
                </a:cubicBezTo>
                <a:cubicBezTo>
                  <a:pt x="522203" y="6312434"/>
                  <a:pt x="516303" y="6308711"/>
                  <a:pt x="516303" y="6308711"/>
                </a:cubicBezTo>
                <a:cubicBezTo>
                  <a:pt x="520022" y="6302813"/>
                  <a:pt x="529644" y="6300637"/>
                  <a:pt x="533365" y="6294739"/>
                </a:cubicBezTo>
                <a:cubicBezTo>
                  <a:pt x="544527" y="6277042"/>
                  <a:pt x="565310" y="6257171"/>
                  <a:pt x="523104" y="6271775"/>
                </a:cubicBezTo>
                <a:cubicBezTo>
                  <a:pt x="595717" y="6235122"/>
                  <a:pt x="651264" y="6212444"/>
                  <a:pt x="708993" y="6199385"/>
                </a:cubicBezTo>
                <a:cubicBezTo>
                  <a:pt x="764543" y="6176706"/>
                  <a:pt x="812650" y="6165824"/>
                  <a:pt x="877821" y="6140968"/>
                </a:cubicBezTo>
                <a:cubicBezTo>
                  <a:pt x="875640" y="6131348"/>
                  <a:pt x="862298" y="6139423"/>
                  <a:pt x="860118" y="6129802"/>
                </a:cubicBezTo>
                <a:cubicBezTo>
                  <a:pt x="900144" y="6105577"/>
                  <a:pt x="923108" y="6095326"/>
                  <a:pt x="955693" y="6082898"/>
                </a:cubicBezTo>
                <a:lnTo>
                  <a:pt x="1003541" y="6068925"/>
                </a:lnTo>
                <a:lnTo>
                  <a:pt x="1003874" y="6065806"/>
                </a:lnTo>
                <a:cubicBezTo>
                  <a:pt x="1006720" y="6059895"/>
                  <a:pt x="1013568" y="6056575"/>
                  <a:pt x="1023294" y="6057415"/>
                </a:cubicBezTo>
                <a:lnTo>
                  <a:pt x="1043422" y="6055613"/>
                </a:lnTo>
                <a:lnTo>
                  <a:pt x="1068972" y="6047160"/>
                </a:lnTo>
                <a:lnTo>
                  <a:pt x="1072150" y="6047501"/>
                </a:lnTo>
                <a:lnTo>
                  <a:pt x="1076957" y="6045754"/>
                </a:lnTo>
                <a:cubicBezTo>
                  <a:pt x="1092777" y="6038199"/>
                  <a:pt x="1107246" y="6028348"/>
                  <a:pt x="1122501" y="6020315"/>
                </a:cubicBezTo>
                <a:cubicBezTo>
                  <a:pt x="1135328" y="6013334"/>
                  <a:pt x="1148156" y="6006351"/>
                  <a:pt x="1140119" y="5991098"/>
                </a:cubicBezTo>
                <a:cubicBezTo>
                  <a:pt x="1133822" y="5976533"/>
                  <a:pt x="1119946" y="5981088"/>
                  <a:pt x="1108496" y="5984595"/>
                </a:cubicBezTo>
                <a:cubicBezTo>
                  <a:pt x="1050201" y="5999696"/>
                  <a:pt x="992955" y="6017227"/>
                  <a:pt x="941316" y="6051061"/>
                </a:cubicBezTo>
                <a:cubicBezTo>
                  <a:pt x="938200" y="6053848"/>
                  <a:pt x="932654" y="6057684"/>
                  <a:pt x="926749" y="6057353"/>
                </a:cubicBezTo>
                <a:cubicBezTo>
                  <a:pt x="884727" y="6056784"/>
                  <a:pt x="849722" y="6079109"/>
                  <a:pt x="810848" y="6085822"/>
                </a:cubicBezTo>
                <a:cubicBezTo>
                  <a:pt x="774401" y="6091486"/>
                  <a:pt x="740053" y="6102004"/>
                  <a:pt x="708164" y="6121542"/>
                </a:cubicBezTo>
                <a:cubicBezTo>
                  <a:pt x="674898" y="6144558"/>
                  <a:pt x="641896" y="6141530"/>
                  <a:pt x="606797" y="6133648"/>
                </a:cubicBezTo>
                <a:cubicBezTo>
                  <a:pt x="599841" y="6130891"/>
                  <a:pt x="595675" y="6131250"/>
                  <a:pt x="595644" y="6121181"/>
                </a:cubicBezTo>
                <a:cubicBezTo>
                  <a:pt x="598304" y="6084021"/>
                  <a:pt x="596566" y="6083333"/>
                  <a:pt x="564317" y="6098705"/>
                </a:cubicBezTo>
                <a:cubicBezTo>
                  <a:pt x="561200" y="6101493"/>
                  <a:pt x="556346" y="6103590"/>
                  <a:pt x="553227" y="6106377"/>
                </a:cubicBezTo>
                <a:cubicBezTo>
                  <a:pt x="545945" y="6109524"/>
                  <a:pt x="541121" y="6121691"/>
                  <a:pt x="534496" y="6113028"/>
                </a:cubicBezTo>
                <a:cubicBezTo>
                  <a:pt x="527871" y="6104369"/>
                  <a:pt x="534792" y="6097056"/>
                  <a:pt x="542765" y="6092171"/>
                </a:cubicBezTo>
                <a:cubicBezTo>
                  <a:pt x="558019" y="6084142"/>
                  <a:pt x="575013" y="6076799"/>
                  <a:pt x="592007" y="6069457"/>
                </a:cubicBezTo>
                <a:cubicBezTo>
                  <a:pt x="599291" y="6066311"/>
                  <a:pt x="610050" y="6064543"/>
                  <a:pt x="604802" y="6052406"/>
                </a:cubicBezTo>
                <a:cubicBezTo>
                  <a:pt x="600605" y="6042696"/>
                  <a:pt x="596768" y="6037153"/>
                  <a:pt x="584268" y="6038231"/>
                </a:cubicBezTo>
                <a:cubicBezTo>
                  <a:pt x="539817" y="6038710"/>
                  <a:pt x="499565" y="6048899"/>
                  <a:pt x="460722" y="6065681"/>
                </a:cubicBezTo>
                <a:cubicBezTo>
                  <a:pt x="450323" y="6071614"/>
                  <a:pt x="436445" y="6076170"/>
                  <a:pt x="428770" y="6065081"/>
                </a:cubicBezTo>
                <a:cubicBezTo>
                  <a:pt x="421095" y="6053992"/>
                  <a:pt x="429036" y="6039039"/>
                  <a:pt x="433859" y="6026873"/>
                </a:cubicBezTo>
                <a:cubicBezTo>
                  <a:pt x="436287" y="6025822"/>
                  <a:pt x="439404" y="6023036"/>
                  <a:pt x="441830" y="6021987"/>
                </a:cubicBezTo>
                <a:cubicBezTo>
                  <a:pt x="448064" y="6016415"/>
                  <a:pt x="453247" y="6008411"/>
                  <a:pt x="450789" y="5999392"/>
                </a:cubicBezTo>
                <a:cubicBezTo>
                  <a:pt x="446198" y="5975448"/>
                  <a:pt x="461093" y="5963252"/>
                  <a:pt x="478087" y="5955910"/>
                </a:cubicBezTo>
                <a:cubicBezTo>
                  <a:pt x="517980" y="5941556"/>
                  <a:pt x="561348" y="5928579"/>
                  <a:pt x="602292" y="5916653"/>
                </a:cubicBezTo>
                <a:cubicBezTo>
                  <a:pt x="607145" y="5914556"/>
                  <a:pt x="613740" y="5913146"/>
                  <a:pt x="618595" y="5911050"/>
                </a:cubicBezTo>
                <a:cubicBezTo>
                  <a:pt x="623450" y="5908951"/>
                  <a:pt x="630733" y="5905806"/>
                  <a:pt x="630012" y="5897476"/>
                </a:cubicBezTo>
                <a:cubicBezTo>
                  <a:pt x="630342" y="5891571"/>
                  <a:pt x="622009" y="5892289"/>
                  <a:pt x="616792" y="5890221"/>
                </a:cubicBezTo>
                <a:cubicBezTo>
                  <a:pt x="600456" y="5885757"/>
                  <a:pt x="583431" y="5883030"/>
                  <a:pt x="567095" y="5878563"/>
                </a:cubicBezTo>
                <a:cubicBezTo>
                  <a:pt x="554925" y="5873738"/>
                  <a:pt x="539997" y="5875866"/>
                  <a:pt x="530584" y="5864089"/>
                </a:cubicBezTo>
                <a:cubicBezTo>
                  <a:pt x="520482" y="5854051"/>
                  <a:pt x="517333" y="5846768"/>
                  <a:pt x="534688" y="5843591"/>
                </a:cubicBezTo>
                <a:cubicBezTo>
                  <a:pt x="556208" y="5840056"/>
                  <a:pt x="567625" y="5826481"/>
                  <a:pt x="570678" y="5803556"/>
                </a:cubicBezTo>
                <a:cubicBezTo>
                  <a:pt x="546371" y="5803975"/>
                  <a:pt x="523439" y="5800918"/>
                  <a:pt x="501198" y="5796123"/>
                </a:cubicBezTo>
                <a:lnTo>
                  <a:pt x="479615" y="5791064"/>
                </a:lnTo>
                <a:lnTo>
                  <a:pt x="456248" y="5793096"/>
                </a:lnTo>
                <a:cubicBezTo>
                  <a:pt x="406978" y="5793879"/>
                  <a:pt x="377606" y="5774115"/>
                  <a:pt x="314729" y="5777928"/>
                </a:cubicBezTo>
                <a:cubicBezTo>
                  <a:pt x="317084" y="5766468"/>
                  <a:pt x="340370" y="5766470"/>
                  <a:pt x="359634" y="5762066"/>
                </a:cubicBezTo>
                <a:lnTo>
                  <a:pt x="369501" y="5758315"/>
                </a:lnTo>
                <a:lnTo>
                  <a:pt x="372178" y="5759862"/>
                </a:lnTo>
                <a:cubicBezTo>
                  <a:pt x="373402" y="5759716"/>
                  <a:pt x="374480" y="5758344"/>
                  <a:pt x="376637" y="5755604"/>
                </a:cubicBezTo>
                <a:lnTo>
                  <a:pt x="369501" y="5758315"/>
                </a:lnTo>
                <a:lnTo>
                  <a:pt x="366842" y="5756777"/>
                </a:lnTo>
                <a:cubicBezTo>
                  <a:pt x="357048" y="5757950"/>
                  <a:pt x="351565" y="5753641"/>
                  <a:pt x="361359" y="5752466"/>
                </a:cubicBezTo>
                <a:cubicBezTo>
                  <a:pt x="361359" y="5752466"/>
                  <a:pt x="375466" y="5745809"/>
                  <a:pt x="380948" y="5750120"/>
                </a:cubicBezTo>
                <a:cubicBezTo>
                  <a:pt x="380948" y="5750120"/>
                  <a:pt x="385261" y="5744634"/>
                  <a:pt x="385261" y="5744634"/>
                </a:cubicBezTo>
                <a:cubicBezTo>
                  <a:pt x="385261" y="5744634"/>
                  <a:pt x="385261" y="5744634"/>
                  <a:pt x="390743" y="5748944"/>
                </a:cubicBezTo>
                <a:lnTo>
                  <a:pt x="443647" y="5733671"/>
                </a:lnTo>
                <a:lnTo>
                  <a:pt x="457676" y="5726543"/>
                </a:lnTo>
                <a:cubicBezTo>
                  <a:pt x="463984" y="5723795"/>
                  <a:pt x="470402" y="5721563"/>
                  <a:pt x="476995" y="5720155"/>
                </a:cubicBezTo>
                <a:cubicBezTo>
                  <a:pt x="511704" y="5713801"/>
                  <a:pt x="532473" y="5691864"/>
                  <a:pt x="553930" y="5668190"/>
                </a:cubicBezTo>
                <a:cubicBezTo>
                  <a:pt x="558424" y="5661928"/>
                  <a:pt x="560491" y="5656715"/>
                  <a:pt x="552487" y="5651529"/>
                </a:cubicBezTo>
                <a:cubicBezTo>
                  <a:pt x="549010" y="5650151"/>
                  <a:pt x="542055" y="5647393"/>
                  <a:pt x="544122" y="5642180"/>
                </a:cubicBezTo>
                <a:cubicBezTo>
                  <a:pt x="546880" y="5635228"/>
                  <a:pt x="554523" y="5636246"/>
                  <a:pt x="558689" y="5635887"/>
                </a:cubicBezTo>
                <a:cubicBezTo>
                  <a:pt x="578830" y="5635827"/>
                  <a:pt x="591298" y="5624678"/>
                  <a:pt x="601666" y="5608676"/>
                </a:cubicBezTo>
                <a:cubicBezTo>
                  <a:pt x="606850" y="5600674"/>
                  <a:pt x="616528" y="5586410"/>
                  <a:pt x="603309" y="5579159"/>
                </a:cubicBezTo>
                <a:cubicBezTo>
                  <a:pt x="592878" y="5575024"/>
                  <a:pt x="576903" y="5574723"/>
                  <a:pt x="565124" y="5584132"/>
                </a:cubicBezTo>
                <a:cubicBezTo>
                  <a:pt x="562007" y="5586919"/>
                  <a:pt x="560989" y="5594562"/>
                  <a:pt x="554035" y="5591804"/>
                </a:cubicBezTo>
                <a:cubicBezTo>
                  <a:pt x="547080" y="5589047"/>
                  <a:pt x="549836" y="5582095"/>
                  <a:pt x="551904" y="5576880"/>
                </a:cubicBezTo>
                <a:cubicBezTo>
                  <a:pt x="553579" y="5557430"/>
                  <a:pt x="553186" y="5543198"/>
                  <a:pt x="527139" y="5542928"/>
                </a:cubicBezTo>
                <a:cubicBezTo>
                  <a:pt x="508736" y="5543676"/>
                  <a:pt x="488595" y="5543735"/>
                  <a:pt x="470551" y="5548651"/>
                </a:cubicBezTo>
                <a:cubicBezTo>
                  <a:pt x="451818" y="5555302"/>
                  <a:pt x="433415" y="5556051"/>
                  <a:pt x="412552" y="5547780"/>
                </a:cubicBezTo>
                <a:cubicBezTo>
                  <a:pt x="396904" y="5541577"/>
                  <a:pt x="379519" y="5534684"/>
                  <a:pt x="360426" y="5537172"/>
                </a:cubicBezTo>
                <a:cubicBezTo>
                  <a:pt x="352094" y="5537890"/>
                  <a:pt x="347565" y="5534085"/>
                  <a:pt x="345107" y="5525065"/>
                </a:cubicBezTo>
                <a:cubicBezTo>
                  <a:pt x="343337" y="5514307"/>
                  <a:pt x="348880" y="5510471"/>
                  <a:pt x="359642" y="5508702"/>
                </a:cubicBezTo>
                <a:cubicBezTo>
                  <a:pt x="447462" y="5495247"/>
                  <a:pt x="529641" y="5455421"/>
                  <a:pt x="616741" y="5433636"/>
                </a:cubicBezTo>
                <a:cubicBezTo>
                  <a:pt x="634785" y="5428721"/>
                  <a:pt x="659453" y="5432467"/>
                  <a:pt x="668050" y="5405707"/>
                </a:cubicBezTo>
                <a:cubicBezTo>
                  <a:pt x="667002" y="5403279"/>
                  <a:pt x="672907" y="5403609"/>
                  <a:pt x="675334" y="5402560"/>
                </a:cubicBezTo>
                <a:cubicBezTo>
                  <a:pt x="702728" y="5389284"/>
                  <a:pt x="729431" y="5377747"/>
                  <a:pt x="758595" y="5375230"/>
                </a:cubicBezTo>
                <a:cubicBezTo>
                  <a:pt x="773522" y="5373101"/>
                  <a:pt x="785660" y="5367860"/>
                  <a:pt x="798488" y="5360875"/>
                </a:cubicBezTo>
                <a:cubicBezTo>
                  <a:pt x="807150" y="5354254"/>
                  <a:pt x="811283" y="5343825"/>
                  <a:pt x="808824" y="5334805"/>
                </a:cubicBezTo>
                <a:cubicBezTo>
                  <a:pt x="804627" y="5325095"/>
                  <a:pt x="796655" y="5329981"/>
                  <a:pt x="789011" y="5328961"/>
                </a:cubicBezTo>
                <a:cubicBezTo>
                  <a:pt x="757749" y="5326623"/>
                  <a:pt x="727207" y="5332616"/>
                  <a:pt x="697712" y="5341036"/>
                </a:cubicBezTo>
                <a:cubicBezTo>
                  <a:pt x="670648" y="5348408"/>
                  <a:pt x="661532" y="5320659"/>
                  <a:pt x="643096" y="5311338"/>
                </a:cubicBezTo>
                <a:cubicBezTo>
                  <a:pt x="634403" y="5307892"/>
                  <a:pt x="652774" y="5297074"/>
                  <a:pt x="654483" y="5287693"/>
                </a:cubicBezTo>
                <a:cubicBezTo>
                  <a:pt x="651005" y="5286315"/>
                  <a:pt x="646478" y="5282510"/>
                  <a:pt x="643000" y="5281131"/>
                </a:cubicBezTo>
                <a:cubicBezTo>
                  <a:pt x="625254" y="5270074"/>
                  <a:pt x="596123" y="5282659"/>
                  <a:pt x="586315" y="5256648"/>
                </a:cubicBezTo>
                <a:cubicBezTo>
                  <a:pt x="584219" y="5251791"/>
                  <a:pt x="577983" y="5257365"/>
                  <a:pt x="575556" y="5258416"/>
                </a:cubicBezTo>
                <a:cubicBezTo>
                  <a:pt x="570012" y="5262251"/>
                  <a:pt x="565516" y="5268515"/>
                  <a:pt x="557513" y="5263329"/>
                </a:cubicBezTo>
                <a:cubicBezTo>
                  <a:pt x="567520" y="5243162"/>
                  <a:pt x="567520" y="5243162"/>
                  <a:pt x="545969" y="5236629"/>
                </a:cubicBezTo>
                <a:cubicBezTo>
                  <a:pt x="534847" y="5234231"/>
                  <a:pt x="519826" y="5206151"/>
                  <a:pt x="525340" y="5192246"/>
                </a:cubicBezTo>
                <a:cubicBezTo>
                  <a:pt x="534987" y="5167912"/>
                  <a:pt x="547420" y="5146697"/>
                  <a:pt x="579011" y="5143130"/>
                </a:cubicBezTo>
                <a:cubicBezTo>
                  <a:pt x="615460" y="5137466"/>
                  <a:pt x="644230" y="5120715"/>
                  <a:pt x="661490" y="5087331"/>
                </a:cubicBezTo>
                <a:cubicBezTo>
                  <a:pt x="670120" y="5070638"/>
                  <a:pt x="685375" y="5062607"/>
                  <a:pt x="703778" y="5061859"/>
                </a:cubicBezTo>
                <a:lnTo>
                  <a:pt x="725723" y="5058956"/>
                </a:lnTo>
                <a:lnTo>
                  <a:pt x="721678" y="5057202"/>
                </a:lnTo>
                <a:cubicBezTo>
                  <a:pt x="719247" y="5056560"/>
                  <a:pt x="716706" y="5056721"/>
                  <a:pt x="713652" y="5058828"/>
                </a:cubicBezTo>
                <a:cubicBezTo>
                  <a:pt x="698893" y="5067417"/>
                  <a:pt x="685709" y="5060603"/>
                  <a:pt x="673716" y="5052439"/>
                </a:cubicBezTo>
                <a:cubicBezTo>
                  <a:pt x="666964" y="5046492"/>
                  <a:pt x="671693" y="5000283"/>
                  <a:pt x="680180" y="4993367"/>
                </a:cubicBezTo>
                <a:lnTo>
                  <a:pt x="725861" y="4961862"/>
                </a:lnTo>
                <a:lnTo>
                  <a:pt x="703761" y="4953391"/>
                </a:lnTo>
                <a:cubicBezTo>
                  <a:pt x="697494" y="4948897"/>
                  <a:pt x="696805" y="4950635"/>
                  <a:pt x="691260" y="4954471"/>
                </a:cubicBezTo>
                <a:cubicBezTo>
                  <a:pt x="677056" y="4964931"/>
                  <a:pt x="675286" y="4954170"/>
                  <a:pt x="673515" y="4943412"/>
                </a:cubicBezTo>
                <a:cubicBezTo>
                  <a:pt x="672106" y="4936819"/>
                  <a:pt x="680766" y="4930197"/>
                  <a:pt x="671714" y="4922587"/>
                </a:cubicBezTo>
                <a:cubicBezTo>
                  <a:pt x="669646" y="4927800"/>
                  <a:pt x="667219" y="4928848"/>
                  <a:pt x="665839" y="4932324"/>
                </a:cubicBezTo>
                <a:cubicBezTo>
                  <a:pt x="659966" y="4942064"/>
                  <a:pt x="656193" y="4956658"/>
                  <a:pt x="644022" y="4951834"/>
                </a:cubicBezTo>
                <a:cubicBezTo>
                  <a:pt x="632542" y="4945270"/>
                  <a:pt x="632839" y="4929297"/>
                  <a:pt x="640090" y="4916081"/>
                </a:cubicBezTo>
                <a:cubicBezTo>
                  <a:pt x="644223" y="4905654"/>
                  <a:pt x="651147" y="4898341"/>
                  <a:pt x="665055" y="4903856"/>
                </a:cubicBezTo>
                <a:cubicBezTo>
                  <a:pt x="672009" y="4906613"/>
                  <a:pt x="682081" y="4906583"/>
                  <a:pt x="682739" y="4894776"/>
                </a:cubicBezTo>
                <a:cubicBezTo>
                  <a:pt x="683757" y="4887134"/>
                  <a:pt x="680608" y="4879852"/>
                  <a:pt x="671224" y="4878143"/>
                </a:cubicBezTo>
                <a:cubicBezTo>
                  <a:pt x="665321" y="4877814"/>
                  <a:pt x="658728" y="4879223"/>
                  <a:pt x="658006" y="4870891"/>
                </a:cubicBezTo>
                <a:cubicBezTo>
                  <a:pt x="659022" y="4863250"/>
                  <a:pt x="664568" y="4859414"/>
                  <a:pt x="671161" y="4858005"/>
                </a:cubicBezTo>
                <a:cubicBezTo>
                  <a:pt x="687121" y="4853271"/>
                  <a:pt x="699768" y="4844206"/>
                  <a:pt x="711583" y="4832799"/>
                </a:cubicBezTo>
                <a:lnTo>
                  <a:pt x="741030" y="4800174"/>
                </a:lnTo>
                <a:lnTo>
                  <a:pt x="730444" y="4800167"/>
                </a:lnTo>
                <a:cubicBezTo>
                  <a:pt x="724174" y="4801840"/>
                  <a:pt x="719271" y="4799920"/>
                  <a:pt x="716450" y="4795636"/>
                </a:cubicBezTo>
                <a:lnTo>
                  <a:pt x="716440" y="4795523"/>
                </a:lnTo>
                <a:lnTo>
                  <a:pt x="693586" y="4797003"/>
                </a:lnTo>
                <a:cubicBezTo>
                  <a:pt x="676876" y="4797920"/>
                  <a:pt x="661080" y="4799702"/>
                  <a:pt x="645645" y="4805651"/>
                </a:cubicBezTo>
                <a:cubicBezTo>
                  <a:pt x="625174" y="4811616"/>
                  <a:pt x="624093" y="4799117"/>
                  <a:pt x="623011" y="4786623"/>
                </a:cubicBezTo>
                <a:cubicBezTo>
                  <a:pt x="623670" y="4774814"/>
                  <a:pt x="633018" y="4766454"/>
                  <a:pt x="641680" y="4759832"/>
                </a:cubicBezTo>
                <a:cubicBezTo>
                  <a:pt x="660740" y="4747274"/>
                  <a:pt x="679802" y="4734719"/>
                  <a:pt x="699552" y="4720425"/>
                </a:cubicBezTo>
                <a:cubicBezTo>
                  <a:pt x="713758" y="4709966"/>
                  <a:pt x="727267" y="4698728"/>
                  <a:pt x="741649" y="4689094"/>
                </a:cubicBezTo>
                <a:lnTo>
                  <a:pt x="753089" y="4683847"/>
                </a:lnTo>
                <a:lnTo>
                  <a:pt x="753374" y="4678840"/>
                </a:lnTo>
                <a:cubicBezTo>
                  <a:pt x="753439" y="4659707"/>
                  <a:pt x="760416" y="4649062"/>
                  <a:pt x="779226" y="4644041"/>
                </a:cubicBezTo>
                <a:cubicBezTo>
                  <a:pt x="790415" y="4639504"/>
                  <a:pt x="806686" y="4634644"/>
                  <a:pt x="804532" y="4620755"/>
                </a:cubicBezTo>
                <a:cubicBezTo>
                  <a:pt x="802700" y="4611944"/>
                  <a:pt x="797933" y="4607146"/>
                  <a:pt x="791719" y="4604672"/>
                </a:cubicBezTo>
                <a:lnTo>
                  <a:pt x="782429" y="4603746"/>
                </a:lnTo>
                <a:lnTo>
                  <a:pt x="739215" y="4623164"/>
                </a:lnTo>
                <a:cubicBezTo>
                  <a:pt x="727413" y="4615719"/>
                  <a:pt x="662243" y="4640575"/>
                  <a:pt x="631840" y="4662623"/>
                </a:cubicBezTo>
                <a:cubicBezTo>
                  <a:pt x="641461" y="4660447"/>
                  <a:pt x="641461" y="4660447"/>
                  <a:pt x="641461" y="4660447"/>
                </a:cubicBezTo>
                <a:cubicBezTo>
                  <a:pt x="651081" y="4658270"/>
                  <a:pt x="654801" y="4652372"/>
                  <a:pt x="656982" y="4661993"/>
                </a:cubicBezTo>
                <a:cubicBezTo>
                  <a:pt x="656982" y="4661993"/>
                  <a:pt x="647361" y="4664169"/>
                  <a:pt x="643640" y="4670067"/>
                </a:cubicBezTo>
                <a:cubicBezTo>
                  <a:pt x="645820" y="4679688"/>
                  <a:pt x="645820" y="4679688"/>
                  <a:pt x="645820" y="4679688"/>
                </a:cubicBezTo>
                <a:cubicBezTo>
                  <a:pt x="619136" y="4695838"/>
                  <a:pt x="601433" y="4684672"/>
                  <a:pt x="620677" y="4680319"/>
                </a:cubicBezTo>
                <a:cubicBezTo>
                  <a:pt x="611054" y="4682495"/>
                  <a:pt x="611054" y="4682495"/>
                  <a:pt x="611054" y="4682495"/>
                </a:cubicBezTo>
                <a:cubicBezTo>
                  <a:pt x="601433" y="4684672"/>
                  <a:pt x="595533" y="4680949"/>
                  <a:pt x="595533" y="4680949"/>
                </a:cubicBezTo>
                <a:cubicBezTo>
                  <a:pt x="599252" y="4675052"/>
                  <a:pt x="608875" y="4672875"/>
                  <a:pt x="612595" y="4666976"/>
                </a:cubicBezTo>
                <a:cubicBezTo>
                  <a:pt x="623757" y="4649280"/>
                  <a:pt x="644540" y="4629409"/>
                  <a:pt x="602334" y="4644013"/>
                </a:cubicBezTo>
                <a:cubicBezTo>
                  <a:pt x="638640" y="4625686"/>
                  <a:pt x="670679" y="4610854"/>
                  <a:pt x="700860" y="4598970"/>
                </a:cubicBezTo>
                <a:lnTo>
                  <a:pt x="701020" y="4598920"/>
                </a:lnTo>
                <a:lnTo>
                  <a:pt x="665112" y="4593907"/>
                </a:lnTo>
                <a:cubicBezTo>
                  <a:pt x="653441" y="4590822"/>
                  <a:pt x="648040" y="4586064"/>
                  <a:pt x="653667" y="4574231"/>
                </a:cubicBezTo>
                <a:cubicBezTo>
                  <a:pt x="657235" y="4570178"/>
                  <a:pt x="658264" y="4566285"/>
                  <a:pt x="655403" y="4561368"/>
                </a:cubicBezTo>
                <a:cubicBezTo>
                  <a:pt x="643635" y="4536612"/>
                  <a:pt x="660132" y="4515159"/>
                  <a:pt x="686014" y="4521166"/>
                </a:cubicBezTo>
                <a:cubicBezTo>
                  <a:pt x="715790" y="4528200"/>
                  <a:pt x="747462" y="4524915"/>
                  <a:pt x="776367" y="4538378"/>
                </a:cubicBezTo>
                <a:cubicBezTo>
                  <a:pt x="782959" y="4541786"/>
                  <a:pt x="789229" y="4540112"/>
                  <a:pt x="795178" y="4533359"/>
                </a:cubicBezTo>
                <a:cubicBezTo>
                  <a:pt x="807235" y="4522391"/>
                  <a:pt x="821610" y="4527853"/>
                  <a:pt x="826463" y="4544122"/>
                </a:cubicBezTo>
                <a:cubicBezTo>
                  <a:pt x="829326" y="4549042"/>
                  <a:pt x="830997" y="4555312"/>
                  <a:pt x="837268" y="4553639"/>
                </a:cubicBezTo>
                <a:cubicBezTo>
                  <a:pt x="844888" y="4553154"/>
                  <a:pt x="844566" y="4548072"/>
                  <a:pt x="844245" y="4542994"/>
                </a:cubicBezTo>
                <a:cubicBezTo>
                  <a:pt x="842252" y="4531643"/>
                  <a:pt x="847171" y="4528779"/>
                  <a:pt x="856304" y="4532024"/>
                </a:cubicBezTo>
                <a:cubicBezTo>
                  <a:pt x="878297" y="4537005"/>
                  <a:pt x="863442" y="4523920"/>
                  <a:pt x="864311" y="4517490"/>
                </a:cubicBezTo>
                <a:cubicBezTo>
                  <a:pt x="878361" y="4517872"/>
                  <a:pt x="891384" y="4522146"/>
                  <a:pt x="904954" y="4514907"/>
                </a:cubicBezTo>
                <a:cubicBezTo>
                  <a:pt x="911063" y="4510694"/>
                  <a:pt x="925113" y="4511075"/>
                  <a:pt x="921770" y="4498536"/>
                </a:cubicBezTo>
                <a:cubicBezTo>
                  <a:pt x="919776" y="4487186"/>
                  <a:pt x="913733" y="4472266"/>
                  <a:pt x="899682" y="4471884"/>
                </a:cubicBezTo>
                <a:cubicBezTo>
                  <a:pt x="890790" y="4472448"/>
                  <a:pt x="881402" y="4470176"/>
                  <a:pt x="872984" y="4468160"/>
                </a:cubicBezTo>
                <a:lnTo>
                  <a:pt x="855438" y="4466325"/>
                </a:lnTo>
                <a:lnTo>
                  <a:pt x="837026" y="4470718"/>
                </a:lnTo>
                <a:cubicBezTo>
                  <a:pt x="819897" y="4476497"/>
                  <a:pt x="803339" y="4484011"/>
                  <a:pt x="787394" y="4493780"/>
                </a:cubicBezTo>
                <a:cubicBezTo>
                  <a:pt x="754128" y="4516795"/>
                  <a:pt x="721126" y="4513769"/>
                  <a:pt x="686026" y="4505886"/>
                </a:cubicBezTo>
                <a:cubicBezTo>
                  <a:pt x="679072" y="4503128"/>
                  <a:pt x="674904" y="4503488"/>
                  <a:pt x="674874" y="4493420"/>
                </a:cubicBezTo>
                <a:cubicBezTo>
                  <a:pt x="675539" y="4484129"/>
                  <a:pt x="675928" y="4477119"/>
                  <a:pt x="675636" y="4472069"/>
                </a:cubicBezTo>
                <a:lnTo>
                  <a:pt x="675209" y="4470842"/>
                </a:lnTo>
                <a:lnTo>
                  <a:pt x="675182" y="4470845"/>
                </a:lnTo>
                <a:cubicBezTo>
                  <a:pt x="672641" y="4471007"/>
                  <a:pt x="670020" y="4469899"/>
                  <a:pt x="667528" y="4468303"/>
                </a:cubicBezTo>
                <a:lnTo>
                  <a:pt x="661195" y="4463277"/>
                </a:lnTo>
                <a:lnTo>
                  <a:pt x="643547" y="4470943"/>
                </a:lnTo>
                <a:cubicBezTo>
                  <a:pt x="640430" y="4473731"/>
                  <a:pt x="635576" y="4475828"/>
                  <a:pt x="632457" y="4478615"/>
                </a:cubicBezTo>
                <a:cubicBezTo>
                  <a:pt x="625175" y="4481761"/>
                  <a:pt x="620351" y="4493929"/>
                  <a:pt x="613726" y="4485267"/>
                </a:cubicBezTo>
                <a:cubicBezTo>
                  <a:pt x="610413" y="4480937"/>
                  <a:pt x="610487" y="4476944"/>
                  <a:pt x="612386" y="4473422"/>
                </a:cubicBezTo>
                <a:lnTo>
                  <a:pt x="619527" y="4466724"/>
                </a:lnTo>
                <a:lnTo>
                  <a:pt x="601819" y="4461441"/>
                </a:lnTo>
                <a:cubicBezTo>
                  <a:pt x="577011" y="4458593"/>
                  <a:pt x="552190" y="4466864"/>
                  <a:pt x="528075" y="4463614"/>
                </a:cubicBezTo>
                <a:cubicBezTo>
                  <a:pt x="481870" y="4458899"/>
                  <a:pt x="433380" y="4478558"/>
                  <a:pt x="386373" y="4461141"/>
                </a:cubicBezTo>
                <a:cubicBezTo>
                  <a:pt x="379780" y="4457735"/>
                  <a:pt x="372160" y="4458218"/>
                  <a:pt x="363188" y="4457514"/>
                </a:cubicBezTo>
                <a:cubicBezTo>
                  <a:pt x="362546" y="4447353"/>
                  <a:pt x="368495" y="4440598"/>
                  <a:pt x="366501" y="4429248"/>
                </a:cubicBezTo>
                <a:cubicBezTo>
                  <a:pt x="361486" y="4410438"/>
                  <a:pt x="376631" y="4387798"/>
                  <a:pt x="397983" y="4382615"/>
                </a:cubicBezTo>
                <a:cubicBezTo>
                  <a:pt x="414414" y="4380296"/>
                  <a:pt x="432516" y="4384247"/>
                  <a:pt x="445604" y="4369387"/>
                </a:cubicBezTo>
                <a:cubicBezTo>
                  <a:pt x="450362" y="4363985"/>
                  <a:pt x="457114" y="4369931"/>
                  <a:pt x="462355" y="4372149"/>
                </a:cubicBezTo>
                <a:cubicBezTo>
                  <a:pt x="475699" y="4381502"/>
                  <a:pt x="490939" y="4380535"/>
                  <a:pt x="506181" y="4379566"/>
                </a:cubicBezTo>
                <a:cubicBezTo>
                  <a:pt x="518882" y="4378758"/>
                  <a:pt x="525153" y="4377086"/>
                  <a:pt x="522998" y="4363195"/>
                </a:cubicBezTo>
                <a:cubicBezTo>
                  <a:pt x="522678" y="4358115"/>
                  <a:pt x="524895" y="4352872"/>
                  <a:pt x="529976" y="4352550"/>
                </a:cubicBezTo>
                <a:lnTo>
                  <a:pt x="533556" y="4353821"/>
                </a:lnTo>
                <a:lnTo>
                  <a:pt x="535573" y="4343663"/>
                </a:lnTo>
                <a:cubicBezTo>
                  <a:pt x="540848" y="4336704"/>
                  <a:pt x="548820" y="4331819"/>
                  <a:pt x="557317" y="4328147"/>
                </a:cubicBezTo>
                <a:lnTo>
                  <a:pt x="606827" y="4312499"/>
                </a:lnTo>
                <a:lnTo>
                  <a:pt x="591380" y="4311846"/>
                </a:lnTo>
                <a:cubicBezTo>
                  <a:pt x="583371" y="4312176"/>
                  <a:pt x="575314" y="4313325"/>
                  <a:pt x="567178" y="4315755"/>
                </a:cubicBezTo>
                <a:cubicBezTo>
                  <a:pt x="557180" y="4318942"/>
                  <a:pt x="554158" y="4311480"/>
                  <a:pt x="549945" y="4305374"/>
                </a:cubicBezTo>
                <a:cubicBezTo>
                  <a:pt x="543900" y="4290456"/>
                  <a:pt x="533578" y="4288560"/>
                  <a:pt x="518498" y="4292067"/>
                </a:cubicBezTo>
                <a:cubicBezTo>
                  <a:pt x="494608" y="4297412"/>
                  <a:pt x="485155" y="4289087"/>
                  <a:pt x="488629" y="4263361"/>
                </a:cubicBezTo>
                <a:cubicBezTo>
                  <a:pt x="489175" y="4251849"/>
                  <a:pt x="483065" y="4256064"/>
                  <a:pt x="479175" y="4255034"/>
                </a:cubicBezTo>
                <a:cubicBezTo>
                  <a:pt x="456152" y="4253947"/>
                  <a:pt x="433130" y="4252861"/>
                  <a:pt x="410269" y="4254312"/>
                </a:cubicBezTo>
                <a:cubicBezTo>
                  <a:pt x="363193" y="4256027"/>
                  <a:pt x="315639" y="4250122"/>
                  <a:pt x="269049" y="4259460"/>
                </a:cubicBezTo>
                <a:cubicBezTo>
                  <a:pt x="237697" y="4267827"/>
                  <a:pt x="204032" y="4259766"/>
                  <a:pt x="170688" y="4256782"/>
                </a:cubicBezTo>
                <a:cubicBezTo>
                  <a:pt x="159176" y="4256239"/>
                  <a:pt x="154096" y="4256563"/>
                  <a:pt x="145606" y="4263477"/>
                </a:cubicBezTo>
                <a:cubicBezTo>
                  <a:pt x="135767" y="4269203"/>
                  <a:pt x="121491" y="4285414"/>
                  <a:pt x="113453" y="4259145"/>
                </a:cubicBezTo>
                <a:cubicBezTo>
                  <a:pt x="111780" y="4252873"/>
                  <a:pt x="102810" y="4252169"/>
                  <a:pt x="100591" y="4257412"/>
                </a:cubicBezTo>
                <a:cubicBezTo>
                  <a:pt x="90688" y="4282269"/>
                  <a:pt x="70913" y="4272049"/>
                  <a:pt x="54482" y="4274368"/>
                </a:cubicBezTo>
                <a:cubicBezTo>
                  <a:pt x="41781" y="4275174"/>
                  <a:pt x="30270" y="4274630"/>
                  <a:pt x="18759" y="4274086"/>
                </a:cubicBezTo>
                <a:cubicBezTo>
                  <a:pt x="8437" y="4272191"/>
                  <a:pt x="2520" y="4269379"/>
                  <a:pt x="652" y="4265036"/>
                </a:cubicBezTo>
                <a:cubicBezTo>
                  <a:pt x="-1216" y="4260691"/>
                  <a:pt x="961" y="4254814"/>
                  <a:pt x="6831" y="4246790"/>
                </a:cubicBezTo>
                <a:cubicBezTo>
                  <a:pt x="9048" y="4241548"/>
                  <a:pt x="12779" y="4240035"/>
                  <a:pt x="11107" y="4233766"/>
                </a:cubicBezTo>
                <a:cubicBezTo>
                  <a:pt x="2201" y="4213930"/>
                  <a:pt x="7346" y="4194474"/>
                  <a:pt x="28696" y="4189292"/>
                </a:cubicBezTo>
                <a:cubicBezTo>
                  <a:pt x="64967" y="4178059"/>
                  <a:pt x="101237" y="4166829"/>
                  <a:pt x="139823" y="4172030"/>
                </a:cubicBezTo>
                <a:cubicBezTo>
                  <a:pt x="150144" y="4173923"/>
                  <a:pt x="160465" y="4175818"/>
                  <a:pt x="169114" y="4171443"/>
                </a:cubicBezTo>
                <a:cubicBezTo>
                  <a:pt x="209984" y="4152268"/>
                  <a:pt x="255546" y="4146823"/>
                  <a:pt x="298568" y="4141538"/>
                </a:cubicBezTo>
                <a:cubicBezTo>
                  <a:pt x="321430" y="4140087"/>
                  <a:pt x="344131" y="4136094"/>
                  <a:pt x="355226" y="4109884"/>
                </a:cubicBezTo>
                <a:cubicBezTo>
                  <a:pt x="359822" y="4101941"/>
                  <a:pt x="369823" y="4098755"/>
                  <a:pt x="379984" y="4098108"/>
                </a:cubicBezTo>
                <a:cubicBezTo>
                  <a:pt x="383875" y="4099137"/>
                  <a:pt x="387604" y="4097626"/>
                  <a:pt x="387283" y="4092545"/>
                </a:cubicBezTo>
                <a:cubicBezTo>
                  <a:pt x="385772" y="4088815"/>
                  <a:pt x="383071" y="4086437"/>
                  <a:pt x="380532" y="4086597"/>
                </a:cubicBezTo>
                <a:cubicBezTo>
                  <a:pt x="351400" y="4089725"/>
                  <a:pt x="323619" y="4094039"/>
                  <a:pt x="293843" y="4087005"/>
                </a:cubicBezTo>
                <a:cubicBezTo>
                  <a:pt x="255997" y="4113639"/>
                  <a:pt x="209148" y="4098760"/>
                  <a:pt x="167959" y="4112855"/>
                </a:cubicBezTo>
                <a:cubicBezTo>
                  <a:pt x="165418" y="4113016"/>
                  <a:pt x="164229" y="4114367"/>
                  <a:pt x="161689" y="4114529"/>
                </a:cubicBezTo>
                <a:cubicBezTo>
                  <a:pt x="151367" y="4112635"/>
                  <a:pt x="136608" y="4121224"/>
                  <a:pt x="131753" y="4104955"/>
                </a:cubicBezTo>
                <a:cubicBezTo>
                  <a:pt x="126899" y="4088685"/>
                  <a:pt x="141980" y="4085177"/>
                  <a:pt x="151818" y="4079450"/>
                </a:cubicBezTo>
                <a:cubicBezTo>
                  <a:pt x="165227" y="4069671"/>
                  <a:pt x="181497" y="4064813"/>
                  <a:pt x="198088" y="4065033"/>
                </a:cubicBezTo>
                <a:cubicBezTo>
                  <a:pt x="236031" y="4060072"/>
                  <a:pt x="270630" y="4042572"/>
                  <a:pt x="307221" y="4036422"/>
                </a:cubicBezTo>
                <a:cubicBezTo>
                  <a:pt x="318571" y="4034425"/>
                  <a:pt x="318798" y="4017833"/>
                  <a:pt x="331176" y="4011946"/>
                </a:cubicBezTo>
                <a:cubicBezTo>
                  <a:pt x="342205" y="4004868"/>
                  <a:pt x="350534" y="3995413"/>
                  <a:pt x="338058" y="3979627"/>
                </a:cubicBezTo>
                <a:cubicBezTo>
                  <a:pt x="331146" y="3971140"/>
                  <a:pt x="342175" y="3964063"/>
                  <a:pt x="350824" y="3959687"/>
                </a:cubicBezTo>
                <a:cubicBezTo>
                  <a:pt x="358283" y="3956664"/>
                  <a:pt x="364715" y="3957530"/>
                  <a:pt x="366547" y="3966340"/>
                </a:cubicBezTo>
                <a:cubicBezTo>
                  <a:pt x="366868" y="3971421"/>
                  <a:pt x="367352" y="3979041"/>
                  <a:pt x="377511" y="3978396"/>
                </a:cubicBezTo>
                <a:cubicBezTo>
                  <a:pt x="376161" y="3977206"/>
                  <a:pt x="377190" y="3973316"/>
                  <a:pt x="377190" y="3973316"/>
                </a:cubicBezTo>
                <a:cubicBezTo>
                  <a:pt x="371211" y="3939264"/>
                  <a:pt x="382079" y="3929647"/>
                  <a:pt x="413204" y="3937871"/>
                </a:cubicBezTo>
                <a:cubicBezTo>
                  <a:pt x="423525" y="3939766"/>
                  <a:pt x="433299" y="3953171"/>
                  <a:pt x="441790" y="3946257"/>
                </a:cubicBezTo>
                <a:cubicBezTo>
                  <a:pt x="450279" y="3939341"/>
                  <a:pt x="460118" y="3933616"/>
                  <a:pt x="469282" y="3927295"/>
                </a:cubicBezTo>
                <a:lnTo>
                  <a:pt x="480801" y="3916223"/>
                </a:lnTo>
                <a:lnTo>
                  <a:pt x="467011" y="3911455"/>
                </a:lnTo>
                <a:cubicBezTo>
                  <a:pt x="458322" y="3909268"/>
                  <a:pt x="449203" y="3908166"/>
                  <a:pt x="439656" y="3909409"/>
                </a:cubicBezTo>
                <a:lnTo>
                  <a:pt x="436543" y="3908652"/>
                </a:lnTo>
                <a:lnTo>
                  <a:pt x="432079" y="3913718"/>
                </a:lnTo>
                <a:cubicBezTo>
                  <a:pt x="415327" y="3910957"/>
                  <a:pt x="420472" y="3891503"/>
                  <a:pt x="408479" y="3883337"/>
                </a:cubicBezTo>
                <a:cubicBezTo>
                  <a:pt x="403077" y="3878580"/>
                  <a:pt x="413077" y="3875393"/>
                  <a:pt x="419187" y="3871179"/>
                </a:cubicBezTo>
                <a:cubicBezTo>
                  <a:pt x="431405" y="3862752"/>
                  <a:pt x="450537" y="3862812"/>
                  <a:pt x="454493" y="3844708"/>
                </a:cubicBezTo>
                <a:cubicBezTo>
                  <a:pt x="454331" y="3842167"/>
                  <a:pt x="458062" y="3840655"/>
                  <a:pt x="460602" y="3840493"/>
                </a:cubicBezTo>
                <a:cubicBezTo>
                  <a:pt x="496647" y="3845854"/>
                  <a:pt x="515908" y="3807649"/>
                  <a:pt x="547580" y="3804361"/>
                </a:cubicBezTo>
                <a:cubicBezTo>
                  <a:pt x="555201" y="3803877"/>
                  <a:pt x="561311" y="3799665"/>
                  <a:pt x="568929" y="3799180"/>
                </a:cubicBezTo>
                <a:cubicBezTo>
                  <a:pt x="591954" y="3800267"/>
                  <a:pt x="610603" y="3792706"/>
                  <a:pt x="630443" y="3783794"/>
                </a:cubicBezTo>
                <a:cubicBezTo>
                  <a:pt x="635362" y="3780932"/>
                  <a:pt x="640443" y="3780609"/>
                  <a:pt x="645362" y="3777746"/>
                </a:cubicBezTo>
                <a:cubicBezTo>
                  <a:pt x="653689" y="3768291"/>
                  <a:pt x="678480" y="3797320"/>
                  <a:pt x="677581" y="3762946"/>
                </a:cubicBezTo>
                <a:cubicBezTo>
                  <a:pt x="677967" y="3748895"/>
                  <a:pt x="690026" y="3737927"/>
                  <a:pt x="687550" y="3718955"/>
                </a:cubicBezTo>
                <a:cubicBezTo>
                  <a:pt x="684915" y="3697443"/>
                  <a:pt x="696490" y="3678855"/>
                  <a:pt x="719031" y="3672322"/>
                </a:cubicBezTo>
                <a:lnTo>
                  <a:pt x="726795" y="3670060"/>
                </a:lnTo>
                <a:lnTo>
                  <a:pt x="733712" y="3659931"/>
                </a:lnTo>
                <a:cubicBezTo>
                  <a:pt x="730235" y="3658553"/>
                  <a:pt x="725708" y="3654747"/>
                  <a:pt x="722230" y="3653368"/>
                </a:cubicBezTo>
                <a:cubicBezTo>
                  <a:pt x="704484" y="3642311"/>
                  <a:pt x="675353" y="3654897"/>
                  <a:pt x="665545" y="3628886"/>
                </a:cubicBezTo>
                <a:cubicBezTo>
                  <a:pt x="663449" y="3624030"/>
                  <a:pt x="657213" y="3629603"/>
                  <a:pt x="654786" y="3630654"/>
                </a:cubicBezTo>
                <a:cubicBezTo>
                  <a:pt x="649242" y="3634488"/>
                  <a:pt x="644746" y="3640752"/>
                  <a:pt x="636743" y="3635566"/>
                </a:cubicBezTo>
                <a:cubicBezTo>
                  <a:pt x="646750" y="3615400"/>
                  <a:pt x="646750" y="3615400"/>
                  <a:pt x="625199" y="3608867"/>
                </a:cubicBezTo>
                <a:cubicBezTo>
                  <a:pt x="614077" y="3606469"/>
                  <a:pt x="599055" y="3578390"/>
                  <a:pt x="604569" y="3564484"/>
                </a:cubicBezTo>
                <a:cubicBezTo>
                  <a:pt x="614216" y="3540150"/>
                  <a:pt x="626651" y="3518934"/>
                  <a:pt x="658242" y="3515368"/>
                </a:cubicBezTo>
                <a:cubicBezTo>
                  <a:pt x="694690" y="3509704"/>
                  <a:pt x="723461" y="3492953"/>
                  <a:pt x="740719" y="3459569"/>
                </a:cubicBezTo>
                <a:lnTo>
                  <a:pt x="745643" y="3454298"/>
                </a:lnTo>
                <a:lnTo>
                  <a:pt x="738663" y="3450674"/>
                </a:lnTo>
                <a:cubicBezTo>
                  <a:pt x="735162" y="3449976"/>
                  <a:pt x="731290" y="3450622"/>
                  <a:pt x="726759" y="3453707"/>
                </a:cubicBezTo>
                <a:cubicBezTo>
                  <a:pt x="726129" y="3451483"/>
                  <a:pt x="724702" y="3450686"/>
                  <a:pt x="724072" y="3448461"/>
                </a:cubicBezTo>
                <a:cubicBezTo>
                  <a:pt x="722347" y="3438140"/>
                  <a:pt x="717102" y="3440825"/>
                  <a:pt x="710431" y="3442715"/>
                </a:cubicBezTo>
                <a:cubicBezTo>
                  <a:pt x="700107" y="3444436"/>
                  <a:pt x="692638" y="3447753"/>
                  <a:pt x="688227" y="3432184"/>
                </a:cubicBezTo>
                <a:cubicBezTo>
                  <a:pt x="684908" y="3424716"/>
                  <a:pt x="672232" y="3413892"/>
                  <a:pt x="665095" y="3409907"/>
                </a:cubicBezTo>
                <a:cubicBezTo>
                  <a:pt x="653048" y="3401305"/>
                  <a:pt x="638312" y="3387461"/>
                  <a:pt x="618131" y="3396777"/>
                </a:cubicBezTo>
                <a:cubicBezTo>
                  <a:pt x="613683" y="3398037"/>
                  <a:pt x="605750" y="3395477"/>
                  <a:pt x="601469" y="3393087"/>
                </a:cubicBezTo>
                <a:cubicBezTo>
                  <a:pt x="580063" y="3381130"/>
                  <a:pt x="556098" y="3377106"/>
                  <a:pt x="532133" y="3373080"/>
                </a:cubicBezTo>
                <a:cubicBezTo>
                  <a:pt x="510393" y="3368424"/>
                  <a:pt x="488023" y="3361546"/>
                  <a:pt x="468211" y="3346736"/>
                </a:cubicBezTo>
                <a:cubicBezTo>
                  <a:pt x="463298" y="3342121"/>
                  <a:pt x="462502" y="3343548"/>
                  <a:pt x="457255" y="3346235"/>
                </a:cubicBezTo>
                <a:cubicBezTo>
                  <a:pt x="443746" y="3353663"/>
                  <a:pt x="443451" y="3344136"/>
                  <a:pt x="443152" y="3334612"/>
                </a:cubicBezTo>
                <a:cubicBezTo>
                  <a:pt x="442689" y="3328738"/>
                  <a:pt x="450953" y="3323995"/>
                  <a:pt x="443984" y="3316359"/>
                </a:cubicBezTo>
                <a:cubicBezTo>
                  <a:pt x="441595" y="3320639"/>
                  <a:pt x="439371" y="3321270"/>
                  <a:pt x="437777" y="3324122"/>
                </a:cubicBezTo>
                <a:cubicBezTo>
                  <a:pt x="431568" y="3331886"/>
                  <a:pt x="426621" y="3344098"/>
                  <a:pt x="416630" y="3338519"/>
                </a:cubicBezTo>
                <a:cubicBezTo>
                  <a:pt x="407438" y="3331511"/>
                  <a:pt x="409531" y="3317706"/>
                  <a:pt x="417333" y="3307087"/>
                </a:cubicBezTo>
                <a:cubicBezTo>
                  <a:pt x="422114" y="3298529"/>
                  <a:pt x="428953" y="3292990"/>
                  <a:pt x="440370" y="3299366"/>
                </a:cubicBezTo>
                <a:cubicBezTo>
                  <a:pt x="446078" y="3302555"/>
                  <a:pt x="454808" y="3303685"/>
                  <a:pt x="456735" y="3293532"/>
                </a:cubicBezTo>
                <a:cubicBezTo>
                  <a:pt x="458496" y="3287027"/>
                  <a:pt x="456604" y="3280358"/>
                  <a:pt x="448671" y="3277798"/>
                </a:cubicBezTo>
                <a:cubicBezTo>
                  <a:pt x="443595" y="3276834"/>
                  <a:pt x="437719" y="3277296"/>
                  <a:pt x="438052" y="3269995"/>
                </a:cubicBezTo>
                <a:cubicBezTo>
                  <a:pt x="439812" y="3263491"/>
                  <a:pt x="445057" y="3260804"/>
                  <a:pt x="450931" y="3260341"/>
                </a:cubicBezTo>
                <a:cubicBezTo>
                  <a:pt x="479677" y="3255808"/>
                  <a:pt x="498932" y="3234741"/>
                  <a:pt x="524063" y="3213214"/>
                </a:cubicBezTo>
                <a:cubicBezTo>
                  <a:pt x="490406" y="3213132"/>
                  <a:pt x="462958" y="3205287"/>
                  <a:pt x="434843" y="3212048"/>
                </a:cubicBezTo>
                <a:cubicBezTo>
                  <a:pt x="416420" y="3214861"/>
                  <a:pt x="416920" y="3203909"/>
                  <a:pt x="417420" y="3192958"/>
                </a:cubicBezTo>
                <a:cubicBezTo>
                  <a:pt x="419348" y="3182803"/>
                  <a:pt x="428409" y="3176633"/>
                  <a:pt x="436675" y="3171891"/>
                </a:cubicBezTo>
                <a:cubicBezTo>
                  <a:pt x="454634" y="3163203"/>
                  <a:pt x="472592" y="3154516"/>
                  <a:pt x="491349" y="3144403"/>
                </a:cubicBezTo>
                <a:cubicBezTo>
                  <a:pt x="518369" y="3129546"/>
                  <a:pt x="543333" y="3111666"/>
                  <a:pt x="574934" y="3108726"/>
                </a:cubicBezTo>
                <a:cubicBezTo>
                  <a:pt x="583031" y="3107635"/>
                  <a:pt x="589073" y="3103522"/>
                  <a:pt x="592261" y="3097815"/>
                </a:cubicBezTo>
                <a:cubicBezTo>
                  <a:pt x="607568" y="3067057"/>
                  <a:pt x="635053" y="3058073"/>
                  <a:pt x="665392" y="3050686"/>
                </a:cubicBezTo>
                <a:cubicBezTo>
                  <a:pt x="696843" y="3042981"/>
                  <a:pt x="727506" y="3032500"/>
                  <a:pt x="757855" y="3020905"/>
                </a:cubicBezTo>
                <a:lnTo>
                  <a:pt x="831122" y="2991416"/>
                </a:lnTo>
                <a:lnTo>
                  <a:pt x="821046" y="2994256"/>
                </a:lnTo>
                <a:cubicBezTo>
                  <a:pt x="811606" y="2997547"/>
                  <a:pt x="801704" y="3001692"/>
                  <a:pt x="791363" y="3006960"/>
                </a:cubicBezTo>
                <a:cubicBezTo>
                  <a:pt x="765603" y="3009299"/>
                  <a:pt x="768720" y="2996029"/>
                  <a:pt x="730474" y="3003831"/>
                </a:cubicBezTo>
                <a:cubicBezTo>
                  <a:pt x="705496" y="3014757"/>
                  <a:pt x="723452" y="3021784"/>
                  <a:pt x="685204" y="3029583"/>
                </a:cubicBezTo>
                <a:cubicBezTo>
                  <a:pt x="650075" y="3024117"/>
                  <a:pt x="596219" y="3050649"/>
                  <a:pt x="536895" y="3064692"/>
                </a:cubicBezTo>
                <a:cubicBezTo>
                  <a:pt x="527526" y="3056886"/>
                  <a:pt x="468202" y="3070928"/>
                  <a:pt x="439323" y="3086536"/>
                </a:cubicBezTo>
                <a:cubicBezTo>
                  <a:pt x="447910" y="3085757"/>
                  <a:pt x="447910" y="3085757"/>
                  <a:pt x="447910" y="3085757"/>
                </a:cubicBezTo>
                <a:cubicBezTo>
                  <a:pt x="456497" y="3084976"/>
                  <a:pt x="460398" y="3080294"/>
                  <a:pt x="461183" y="3088882"/>
                </a:cubicBezTo>
                <a:cubicBezTo>
                  <a:pt x="461183" y="3088882"/>
                  <a:pt x="452595" y="3089660"/>
                  <a:pt x="448694" y="3094342"/>
                </a:cubicBezTo>
                <a:cubicBezTo>
                  <a:pt x="449476" y="3102928"/>
                  <a:pt x="449476" y="3102928"/>
                  <a:pt x="449476" y="3102928"/>
                </a:cubicBezTo>
                <a:cubicBezTo>
                  <a:pt x="424499" y="3113854"/>
                  <a:pt x="410445" y="3102144"/>
                  <a:pt x="427618" y="3100584"/>
                </a:cubicBezTo>
                <a:cubicBezTo>
                  <a:pt x="419032" y="3101365"/>
                  <a:pt x="419032" y="3101365"/>
                  <a:pt x="419032" y="3101365"/>
                </a:cubicBezTo>
                <a:cubicBezTo>
                  <a:pt x="410445" y="3102144"/>
                  <a:pt x="405761" y="3098240"/>
                  <a:pt x="405761" y="3098240"/>
                </a:cubicBezTo>
                <a:cubicBezTo>
                  <a:pt x="409661" y="3093558"/>
                  <a:pt x="418249" y="3092778"/>
                  <a:pt x="422151" y="3088095"/>
                </a:cubicBezTo>
                <a:cubicBezTo>
                  <a:pt x="433857" y="3074046"/>
                  <a:pt x="454148" y="3059217"/>
                  <a:pt x="415901" y="3067019"/>
                </a:cubicBezTo>
                <a:cubicBezTo>
                  <a:pt x="483027" y="3043610"/>
                  <a:pt x="533763" y="3030348"/>
                  <a:pt x="585282" y="3025670"/>
                </a:cubicBezTo>
                <a:cubicBezTo>
                  <a:pt x="636020" y="3012405"/>
                  <a:pt x="678953" y="3008509"/>
                  <a:pt x="738276" y="2994466"/>
                </a:cubicBezTo>
                <a:cubicBezTo>
                  <a:pt x="737493" y="2985879"/>
                  <a:pt x="725005" y="2991341"/>
                  <a:pt x="724222" y="2982755"/>
                </a:cubicBezTo>
                <a:lnTo>
                  <a:pt x="760892" y="2968457"/>
                </a:lnTo>
                <a:lnTo>
                  <a:pt x="744342" y="2966146"/>
                </a:lnTo>
                <a:cubicBezTo>
                  <a:pt x="732670" y="2963060"/>
                  <a:pt x="727270" y="2958302"/>
                  <a:pt x="732896" y="2946468"/>
                </a:cubicBezTo>
                <a:cubicBezTo>
                  <a:pt x="736464" y="2942416"/>
                  <a:pt x="737494" y="2938524"/>
                  <a:pt x="734633" y="2933608"/>
                </a:cubicBezTo>
                <a:lnTo>
                  <a:pt x="734720" y="2931294"/>
                </a:lnTo>
                <a:lnTo>
                  <a:pt x="686588" y="2938984"/>
                </a:lnTo>
                <a:cubicBezTo>
                  <a:pt x="654359" y="2939702"/>
                  <a:pt x="623390" y="2944867"/>
                  <a:pt x="593514" y="2958128"/>
                </a:cubicBezTo>
                <a:cubicBezTo>
                  <a:pt x="562044" y="2974244"/>
                  <a:pt x="533799" y="2967830"/>
                  <a:pt x="504293" y="2956963"/>
                </a:cubicBezTo>
                <a:cubicBezTo>
                  <a:pt x="498585" y="2953774"/>
                  <a:pt x="494933" y="2953608"/>
                  <a:pt x="496065" y="2944879"/>
                </a:cubicBezTo>
                <a:cubicBezTo>
                  <a:pt x="502642" y="2912988"/>
                  <a:pt x="501214" y="2912192"/>
                  <a:pt x="471505" y="2921804"/>
                </a:cubicBezTo>
                <a:cubicBezTo>
                  <a:pt x="468484" y="2923862"/>
                  <a:pt x="464036" y="2925121"/>
                  <a:pt x="461016" y="2927177"/>
                </a:cubicBezTo>
                <a:cubicBezTo>
                  <a:pt x="454344" y="2929065"/>
                  <a:pt x="448765" y="2939053"/>
                  <a:pt x="444019" y="2930785"/>
                </a:cubicBezTo>
                <a:cubicBezTo>
                  <a:pt x="439276" y="2922522"/>
                  <a:pt x="446114" y="2916980"/>
                  <a:pt x="453584" y="2913665"/>
                </a:cubicBezTo>
                <a:cubicBezTo>
                  <a:pt x="467723" y="2908462"/>
                  <a:pt x="483291" y="2904053"/>
                  <a:pt x="498861" y="2899645"/>
                </a:cubicBezTo>
                <a:cubicBezTo>
                  <a:pt x="505533" y="2897758"/>
                  <a:pt x="515058" y="2897463"/>
                  <a:pt x="511907" y="2886344"/>
                </a:cubicBezTo>
                <a:cubicBezTo>
                  <a:pt x="509386" y="2877447"/>
                  <a:pt x="506699" y="2872204"/>
                  <a:pt x="495745" y="2871702"/>
                </a:cubicBezTo>
                <a:cubicBezTo>
                  <a:pt x="457176" y="2867006"/>
                  <a:pt x="421129" y="2871206"/>
                  <a:pt x="385544" y="2881280"/>
                </a:cubicBezTo>
                <a:cubicBezTo>
                  <a:pt x="375851" y="2885226"/>
                  <a:pt x="363304" y="2887577"/>
                  <a:pt x="357928" y="2877088"/>
                </a:cubicBezTo>
                <a:cubicBezTo>
                  <a:pt x="352554" y="2866598"/>
                  <a:pt x="361153" y="2854555"/>
                  <a:pt x="366730" y="2844567"/>
                </a:cubicBezTo>
                <a:cubicBezTo>
                  <a:pt x="368955" y="2843937"/>
                  <a:pt x="371976" y="2841882"/>
                  <a:pt x="374200" y="2841252"/>
                </a:cubicBezTo>
                <a:cubicBezTo>
                  <a:pt x="380242" y="2837139"/>
                  <a:pt x="385652" y="2830802"/>
                  <a:pt x="384559" y="2822704"/>
                </a:cubicBezTo>
                <a:cubicBezTo>
                  <a:pt x="383334" y="2801430"/>
                  <a:pt x="397643" y="2792575"/>
                  <a:pt x="413210" y="2788168"/>
                </a:cubicBezTo>
                <a:lnTo>
                  <a:pt x="449799" y="2781728"/>
                </a:lnTo>
                <a:lnTo>
                  <a:pt x="451584" y="2773060"/>
                </a:lnTo>
                <a:cubicBezTo>
                  <a:pt x="457412" y="2764400"/>
                  <a:pt x="466537" y="2757444"/>
                  <a:pt x="477214" y="2754853"/>
                </a:cubicBezTo>
                <a:cubicBezTo>
                  <a:pt x="493644" y="2752534"/>
                  <a:pt x="511746" y="2756485"/>
                  <a:pt x="524832" y="2741626"/>
                </a:cubicBezTo>
                <a:lnTo>
                  <a:pt x="525784" y="2741455"/>
                </a:lnTo>
                <a:lnTo>
                  <a:pt x="499222" y="2731387"/>
                </a:lnTo>
                <a:cubicBezTo>
                  <a:pt x="489232" y="2725805"/>
                  <a:pt x="476054" y="2725932"/>
                  <a:pt x="469251" y="2714647"/>
                </a:cubicBezTo>
                <a:cubicBezTo>
                  <a:pt x="461652" y="2704788"/>
                  <a:pt x="459761" y="2698116"/>
                  <a:pt x="475163" y="2697358"/>
                </a:cubicBezTo>
                <a:cubicBezTo>
                  <a:pt x="494216" y="2696770"/>
                  <a:pt x="505669" y="2686321"/>
                  <a:pt x="510950" y="2666809"/>
                </a:cubicBezTo>
                <a:cubicBezTo>
                  <a:pt x="489841" y="2664376"/>
                  <a:pt x="470323" y="2659091"/>
                  <a:pt x="451604" y="2652380"/>
                </a:cubicBezTo>
                <a:lnTo>
                  <a:pt x="433485" y="2645515"/>
                </a:lnTo>
                <a:lnTo>
                  <a:pt x="413005" y="2644590"/>
                </a:lnTo>
                <a:lnTo>
                  <a:pt x="361527" y="2630677"/>
                </a:lnTo>
                <a:lnTo>
                  <a:pt x="348278" y="2631698"/>
                </a:lnTo>
                <a:cubicBezTo>
                  <a:pt x="316926" y="2640065"/>
                  <a:pt x="283261" y="2632004"/>
                  <a:pt x="249917" y="2629021"/>
                </a:cubicBezTo>
                <a:cubicBezTo>
                  <a:pt x="238406" y="2628478"/>
                  <a:pt x="233326" y="2628801"/>
                  <a:pt x="224836" y="2635716"/>
                </a:cubicBezTo>
                <a:cubicBezTo>
                  <a:pt x="214997" y="2641440"/>
                  <a:pt x="200721" y="2657651"/>
                  <a:pt x="192683" y="2631382"/>
                </a:cubicBezTo>
                <a:cubicBezTo>
                  <a:pt x="191010" y="2625112"/>
                  <a:pt x="182040" y="2624406"/>
                  <a:pt x="179821" y="2629649"/>
                </a:cubicBezTo>
                <a:cubicBezTo>
                  <a:pt x="169918" y="2654508"/>
                  <a:pt x="150143" y="2644288"/>
                  <a:pt x="133711" y="2646606"/>
                </a:cubicBezTo>
                <a:cubicBezTo>
                  <a:pt x="121011" y="2647413"/>
                  <a:pt x="109499" y="2646869"/>
                  <a:pt x="97989" y="2646324"/>
                </a:cubicBezTo>
                <a:cubicBezTo>
                  <a:pt x="87667" y="2644430"/>
                  <a:pt x="81750" y="2641619"/>
                  <a:pt x="79882" y="2637274"/>
                </a:cubicBezTo>
                <a:cubicBezTo>
                  <a:pt x="78014" y="2632929"/>
                  <a:pt x="80192" y="2627052"/>
                  <a:pt x="86060" y="2619029"/>
                </a:cubicBezTo>
                <a:cubicBezTo>
                  <a:pt x="88278" y="2613787"/>
                  <a:pt x="92010" y="2612274"/>
                  <a:pt x="90337" y="2606004"/>
                </a:cubicBezTo>
                <a:cubicBezTo>
                  <a:pt x="81430" y="2586167"/>
                  <a:pt x="86576" y="2566712"/>
                  <a:pt x="107926" y="2561531"/>
                </a:cubicBezTo>
                <a:cubicBezTo>
                  <a:pt x="144197" y="2550297"/>
                  <a:pt x="180467" y="2539068"/>
                  <a:pt x="219052" y="2544268"/>
                </a:cubicBezTo>
                <a:cubicBezTo>
                  <a:pt x="229373" y="2546163"/>
                  <a:pt x="239695" y="2548056"/>
                  <a:pt x="248343" y="2543681"/>
                </a:cubicBezTo>
                <a:cubicBezTo>
                  <a:pt x="289213" y="2524505"/>
                  <a:pt x="334776" y="2519061"/>
                  <a:pt x="377798" y="2513777"/>
                </a:cubicBezTo>
                <a:cubicBezTo>
                  <a:pt x="400659" y="2512324"/>
                  <a:pt x="423361" y="2508332"/>
                  <a:pt x="434455" y="2482122"/>
                </a:cubicBezTo>
                <a:cubicBezTo>
                  <a:pt x="439052" y="2474180"/>
                  <a:pt x="449053" y="2470993"/>
                  <a:pt x="459214" y="2470347"/>
                </a:cubicBezTo>
                <a:cubicBezTo>
                  <a:pt x="463105" y="2471376"/>
                  <a:pt x="466834" y="2469865"/>
                  <a:pt x="466513" y="2464784"/>
                </a:cubicBezTo>
                <a:cubicBezTo>
                  <a:pt x="465002" y="2461053"/>
                  <a:pt x="462301" y="2458676"/>
                  <a:pt x="459762" y="2458836"/>
                </a:cubicBezTo>
                <a:cubicBezTo>
                  <a:pt x="430629" y="2461963"/>
                  <a:pt x="402848" y="2466277"/>
                  <a:pt x="373073" y="2459244"/>
                </a:cubicBezTo>
                <a:cubicBezTo>
                  <a:pt x="335227" y="2485877"/>
                  <a:pt x="288378" y="2470999"/>
                  <a:pt x="247188" y="2485093"/>
                </a:cubicBezTo>
                <a:cubicBezTo>
                  <a:pt x="244648" y="2485255"/>
                  <a:pt x="243459" y="2486606"/>
                  <a:pt x="240919" y="2486768"/>
                </a:cubicBezTo>
                <a:cubicBezTo>
                  <a:pt x="230597" y="2484873"/>
                  <a:pt x="215838" y="2493463"/>
                  <a:pt x="210983" y="2477193"/>
                </a:cubicBezTo>
                <a:cubicBezTo>
                  <a:pt x="206129" y="2460924"/>
                  <a:pt x="221210" y="2457415"/>
                  <a:pt x="231047" y="2451688"/>
                </a:cubicBezTo>
                <a:cubicBezTo>
                  <a:pt x="244457" y="2441910"/>
                  <a:pt x="260727" y="2437051"/>
                  <a:pt x="277318" y="2437272"/>
                </a:cubicBezTo>
                <a:cubicBezTo>
                  <a:pt x="296290" y="2434791"/>
                  <a:pt x="314425" y="2429176"/>
                  <a:pt x="332392" y="2423411"/>
                </a:cubicBezTo>
                <a:lnTo>
                  <a:pt x="368129" y="2413660"/>
                </a:lnTo>
                <a:lnTo>
                  <a:pt x="359406" y="2411831"/>
                </a:lnTo>
                <a:cubicBezTo>
                  <a:pt x="352104" y="2411496"/>
                  <a:pt x="348620" y="2407679"/>
                  <a:pt x="347526" y="2399581"/>
                </a:cubicBezTo>
                <a:cubicBezTo>
                  <a:pt x="347228" y="2390056"/>
                  <a:pt x="352473" y="2387370"/>
                  <a:pt x="361999" y="2387076"/>
                </a:cubicBezTo>
                <a:lnTo>
                  <a:pt x="411699" y="2382824"/>
                </a:lnTo>
                <a:lnTo>
                  <a:pt x="422661" y="2371291"/>
                </a:lnTo>
                <a:cubicBezTo>
                  <a:pt x="424563" y="2366068"/>
                  <a:pt x="423526" y="2359759"/>
                  <a:pt x="417289" y="2351865"/>
                </a:cubicBezTo>
                <a:cubicBezTo>
                  <a:pt x="410375" y="2343379"/>
                  <a:pt x="421406" y="2336301"/>
                  <a:pt x="430053" y="2331926"/>
                </a:cubicBezTo>
                <a:cubicBezTo>
                  <a:pt x="437513" y="2328903"/>
                  <a:pt x="443945" y="2329768"/>
                  <a:pt x="445777" y="2338579"/>
                </a:cubicBezTo>
                <a:cubicBezTo>
                  <a:pt x="446098" y="2343661"/>
                  <a:pt x="446582" y="2351280"/>
                  <a:pt x="456741" y="2350635"/>
                </a:cubicBezTo>
                <a:cubicBezTo>
                  <a:pt x="455391" y="2349444"/>
                  <a:pt x="456419" y="2345555"/>
                  <a:pt x="456419" y="2345555"/>
                </a:cubicBezTo>
                <a:cubicBezTo>
                  <a:pt x="450441" y="2311503"/>
                  <a:pt x="461309" y="2301886"/>
                  <a:pt x="492433" y="2310109"/>
                </a:cubicBezTo>
                <a:cubicBezTo>
                  <a:pt x="502755" y="2312004"/>
                  <a:pt x="512529" y="2325409"/>
                  <a:pt x="521020" y="2318495"/>
                </a:cubicBezTo>
                <a:cubicBezTo>
                  <a:pt x="537997" y="2304665"/>
                  <a:pt x="560377" y="2295590"/>
                  <a:pt x="571952" y="2277002"/>
                </a:cubicBezTo>
                <a:cubicBezTo>
                  <a:pt x="576550" y="2269060"/>
                  <a:pt x="578608" y="2261277"/>
                  <a:pt x="588768" y="2260631"/>
                </a:cubicBezTo>
                <a:cubicBezTo>
                  <a:pt x="605200" y="2258311"/>
                  <a:pt x="598126" y="2247285"/>
                  <a:pt x="593915" y="2241177"/>
                </a:cubicBezTo>
                <a:cubicBezTo>
                  <a:pt x="586840" y="2230148"/>
                  <a:pt x="557869" y="2235816"/>
                  <a:pt x="552242" y="2247649"/>
                </a:cubicBezTo>
                <a:cubicBezTo>
                  <a:pt x="548995" y="2256782"/>
                  <a:pt x="545425" y="2260835"/>
                  <a:pt x="535264" y="2261480"/>
                </a:cubicBezTo>
                <a:cubicBezTo>
                  <a:pt x="525103" y="2262126"/>
                  <a:pt x="507001" y="2258175"/>
                  <a:pt x="517259" y="2279203"/>
                </a:cubicBezTo>
                <a:cubicBezTo>
                  <a:pt x="518768" y="2282934"/>
                  <a:pt x="515039" y="2284445"/>
                  <a:pt x="511309" y="2285957"/>
                </a:cubicBezTo>
                <a:cubicBezTo>
                  <a:pt x="494557" y="2283195"/>
                  <a:pt x="499702" y="2263740"/>
                  <a:pt x="487709" y="2255575"/>
                </a:cubicBezTo>
                <a:cubicBezTo>
                  <a:pt x="482306" y="2250818"/>
                  <a:pt x="492307" y="2247632"/>
                  <a:pt x="498417" y="2243418"/>
                </a:cubicBezTo>
                <a:cubicBezTo>
                  <a:pt x="510635" y="2234991"/>
                  <a:pt x="529766" y="2235050"/>
                  <a:pt x="533723" y="2216947"/>
                </a:cubicBezTo>
                <a:cubicBezTo>
                  <a:pt x="533561" y="2214405"/>
                  <a:pt x="537294" y="2212892"/>
                  <a:pt x="539832" y="2212731"/>
                </a:cubicBezTo>
                <a:cubicBezTo>
                  <a:pt x="557854" y="2215412"/>
                  <a:pt x="571681" y="2207201"/>
                  <a:pt x="584961" y="2197909"/>
                </a:cubicBezTo>
                <a:lnTo>
                  <a:pt x="588025" y="2195834"/>
                </a:lnTo>
                <a:lnTo>
                  <a:pt x="587375" y="2194747"/>
                </a:lnTo>
                <a:cubicBezTo>
                  <a:pt x="586116" y="2190299"/>
                  <a:pt x="580075" y="2194411"/>
                  <a:pt x="577851" y="2195042"/>
                </a:cubicBezTo>
                <a:cubicBezTo>
                  <a:pt x="572606" y="2197727"/>
                  <a:pt x="567991" y="2202636"/>
                  <a:pt x="561653" y="2197224"/>
                </a:cubicBezTo>
                <a:cubicBezTo>
                  <a:pt x="572640" y="2180902"/>
                  <a:pt x="572640" y="2180902"/>
                  <a:pt x="554720" y="2172763"/>
                </a:cubicBezTo>
                <a:cubicBezTo>
                  <a:pt x="545359" y="2169407"/>
                  <a:pt x="535573" y="2143351"/>
                  <a:pt x="541947" y="2131937"/>
                </a:cubicBezTo>
                <a:cubicBezTo>
                  <a:pt x="553105" y="2111961"/>
                  <a:pt x="566316" y="2095010"/>
                  <a:pt x="594099" y="2095552"/>
                </a:cubicBezTo>
                <a:cubicBezTo>
                  <a:pt x="626329" y="2094834"/>
                  <a:pt x="653184" y="2083630"/>
                  <a:pt x="671975" y="2056688"/>
                </a:cubicBezTo>
                <a:cubicBezTo>
                  <a:pt x="681372" y="2043218"/>
                  <a:pt x="695511" y="2038013"/>
                  <a:pt x="711543" y="2039479"/>
                </a:cubicBezTo>
                <a:cubicBezTo>
                  <a:pt x="724721" y="2039352"/>
                  <a:pt x="738528" y="2041450"/>
                  <a:pt x="752039" y="2034021"/>
                </a:cubicBezTo>
                <a:cubicBezTo>
                  <a:pt x="775242" y="2022646"/>
                  <a:pt x="803190" y="2019539"/>
                  <a:pt x="829081" y="2013411"/>
                </a:cubicBezTo>
                <a:cubicBezTo>
                  <a:pt x="837181" y="2012318"/>
                  <a:pt x="845280" y="2011226"/>
                  <a:pt x="853046" y="2017435"/>
                </a:cubicBezTo>
                <a:lnTo>
                  <a:pt x="868967" y="2023957"/>
                </a:lnTo>
                <a:lnTo>
                  <a:pt x="890604" y="2017652"/>
                </a:lnTo>
                <a:lnTo>
                  <a:pt x="939376" y="2007660"/>
                </a:lnTo>
                <a:lnTo>
                  <a:pt x="949048" y="1999547"/>
                </a:lnTo>
                <a:cubicBezTo>
                  <a:pt x="954799" y="1995535"/>
                  <a:pt x="961017" y="1992573"/>
                  <a:pt x="968361" y="1991996"/>
                </a:cubicBezTo>
                <a:cubicBezTo>
                  <a:pt x="969788" y="1992793"/>
                  <a:pt x="970585" y="1991366"/>
                  <a:pt x="970585" y="1991366"/>
                </a:cubicBezTo>
                <a:cubicBezTo>
                  <a:pt x="972549" y="1964386"/>
                  <a:pt x="989471" y="1994426"/>
                  <a:pt x="995845" y="1983013"/>
                </a:cubicBezTo>
                <a:cubicBezTo>
                  <a:pt x="1005003" y="2006845"/>
                  <a:pt x="1013138" y="1988927"/>
                  <a:pt x="1018548" y="1982591"/>
                </a:cubicBezTo>
                <a:cubicBezTo>
                  <a:pt x="1023962" y="1976254"/>
                  <a:pt x="1030633" y="1974366"/>
                  <a:pt x="1038101" y="1971050"/>
                </a:cubicBezTo>
                <a:cubicBezTo>
                  <a:pt x="1052872" y="1968068"/>
                  <a:pt x="1070498" y="1966682"/>
                  <a:pt x="1078931" y="1958289"/>
                </a:cubicBezTo>
                <a:cubicBezTo>
                  <a:pt x="1090383" y="1947840"/>
                  <a:pt x="1099909" y="1947545"/>
                  <a:pt x="1109270" y="1950900"/>
                </a:cubicBezTo>
                <a:lnTo>
                  <a:pt x="1119949" y="1953292"/>
                </a:lnTo>
                <a:lnTo>
                  <a:pt x="1133540" y="1948811"/>
                </a:lnTo>
                <a:cubicBezTo>
                  <a:pt x="1156041" y="1941898"/>
                  <a:pt x="1176842" y="1936358"/>
                  <a:pt x="1196847" y="1932106"/>
                </a:cubicBezTo>
                <a:lnTo>
                  <a:pt x="1207753" y="1930436"/>
                </a:lnTo>
                <a:lnTo>
                  <a:pt x="1201125" y="1922047"/>
                </a:lnTo>
                <a:cubicBezTo>
                  <a:pt x="1196912" y="1915940"/>
                  <a:pt x="1190321" y="1912532"/>
                  <a:pt x="1185399" y="1915395"/>
                </a:cubicBezTo>
                <a:cubicBezTo>
                  <a:pt x="1160962" y="1932250"/>
                  <a:pt x="1122924" y="1915539"/>
                  <a:pt x="1103181" y="1946124"/>
                </a:cubicBezTo>
                <a:cubicBezTo>
                  <a:pt x="1083728" y="1940984"/>
                  <a:pt x="1065656" y="1977839"/>
                  <a:pt x="1040866" y="1948808"/>
                </a:cubicBezTo>
                <a:cubicBezTo>
                  <a:pt x="1033953" y="1940321"/>
                  <a:pt x="1020706" y="1952639"/>
                  <a:pt x="1009195" y="1952094"/>
                </a:cubicBezTo>
                <a:cubicBezTo>
                  <a:pt x="963148" y="1949920"/>
                  <a:pt x="923471" y="1967745"/>
                  <a:pt x="888326" y="1996756"/>
                </a:cubicBezTo>
                <a:cubicBezTo>
                  <a:pt x="876107" y="2005184"/>
                  <a:pt x="865947" y="2005830"/>
                  <a:pt x="855142" y="1996314"/>
                </a:cubicBezTo>
                <a:cubicBezTo>
                  <a:pt x="861318" y="1972968"/>
                  <a:pt x="878455" y="1961677"/>
                  <a:pt x="902185" y="1953793"/>
                </a:cubicBezTo>
                <a:cubicBezTo>
                  <a:pt x="930995" y="1945586"/>
                  <a:pt x="955112" y="1923650"/>
                  <a:pt x="980901" y="1907985"/>
                </a:cubicBezTo>
                <a:cubicBezTo>
                  <a:pt x="999229" y="1895344"/>
                  <a:pt x="1016687" y="1889134"/>
                  <a:pt x="1039871" y="1892761"/>
                </a:cubicBezTo>
                <a:cubicBezTo>
                  <a:pt x="1069484" y="1897256"/>
                  <a:pt x="1097652" y="1878890"/>
                  <a:pt x="1128296" y="1879493"/>
                </a:cubicBezTo>
                <a:cubicBezTo>
                  <a:pt x="1132025" y="1877980"/>
                  <a:pt x="1136946" y="1875116"/>
                  <a:pt x="1139646" y="1877496"/>
                </a:cubicBezTo>
                <a:cubicBezTo>
                  <a:pt x="1161093" y="1893986"/>
                  <a:pt x="1177749" y="1875075"/>
                  <a:pt x="1195208" y="1868864"/>
                </a:cubicBezTo>
                <a:cubicBezTo>
                  <a:pt x="1215209" y="1862493"/>
                  <a:pt x="1235692" y="1863742"/>
                  <a:pt x="1256173" y="1864990"/>
                </a:cubicBezTo>
                <a:cubicBezTo>
                  <a:pt x="1260064" y="1866018"/>
                  <a:pt x="1262444" y="1863317"/>
                  <a:pt x="1263471" y="1859426"/>
                </a:cubicBezTo>
                <a:cubicBezTo>
                  <a:pt x="1271799" y="1849971"/>
                  <a:pt x="1282443" y="1856946"/>
                  <a:pt x="1280223" y="1862187"/>
                </a:cubicBezTo>
                <a:cubicBezTo>
                  <a:pt x="1276269" y="1880291"/>
                  <a:pt x="1288809" y="1876945"/>
                  <a:pt x="1297779" y="1877652"/>
                </a:cubicBezTo>
                <a:cubicBezTo>
                  <a:pt x="1314372" y="1877871"/>
                  <a:pt x="1331672" y="1869122"/>
                  <a:pt x="1348745" y="1876962"/>
                </a:cubicBezTo>
                <a:cubicBezTo>
                  <a:pt x="1353985" y="1879180"/>
                  <a:pt x="1360095" y="1874966"/>
                  <a:pt x="1362314" y="1869725"/>
                </a:cubicBezTo>
                <a:cubicBezTo>
                  <a:pt x="1367781" y="1855349"/>
                  <a:pt x="1378102" y="1857244"/>
                  <a:pt x="1391125" y="1861518"/>
                </a:cubicBezTo>
                <a:cubicBezTo>
                  <a:pt x="1400094" y="1862222"/>
                  <a:pt x="1409002" y="1882060"/>
                  <a:pt x="1421767" y="1862120"/>
                </a:cubicBezTo>
                <a:lnTo>
                  <a:pt x="1426405" y="1859586"/>
                </a:lnTo>
                <a:lnTo>
                  <a:pt x="1417372" y="1857451"/>
                </a:lnTo>
                <a:cubicBezTo>
                  <a:pt x="1395627" y="1850301"/>
                  <a:pt x="1374039" y="1838230"/>
                  <a:pt x="1351342" y="1837111"/>
                </a:cubicBezTo>
                <a:cubicBezTo>
                  <a:pt x="1332452" y="1835359"/>
                  <a:pt x="1317849" y="1829956"/>
                  <a:pt x="1309279" y="1813763"/>
                </a:cubicBezTo>
                <a:cubicBezTo>
                  <a:pt x="1315630" y="1804877"/>
                  <a:pt x="1323249" y="1803610"/>
                  <a:pt x="1333724" y="1807741"/>
                </a:cubicBezTo>
                <a:cubicBezTo>
                  <a:pt x="1364676" y="1823149"/>
                  <a:pt x="1397056" y="1829511"/>
                  <a:pt x="1430710" y="1820000"/>
                </a:cubicBezTo>
                <a:cubicBezTo>
                  <a:pt x="1439124" y="1817623"/>
                  <a:pt x="1451027" y="1824451"/>
                  <a:pt x="1454679" y="1816993"/>
                </a:cubicBezTo>
                <a:lnTo>
                  <a:pt x="1456559" y="1815078"/>
                </a:lnTo>
                <a:lnTo>
                  <a:pt x="1422687" y="1813153"/>
                </a:lnTo>
                <a:cubicBezTo>
                  <a:pt x="1409228" y="1815571"/>
                  <a:pt x="1398630" y="1813172"/>
                  <a:pt x="1389655" y="1807957"/>
                </a:cubicBezTo>
                <a:lnTo>
                  <a:pt x="1375213" y="1794265"/>
                </a:lnTo>
                <a:lnTo>
                  <a:pt x="1341552" y="1795633"/>
                </a:lnTo>
                <a:cubicBezTo>
                  <a:pt x="1294385" y="1802982"/>
                  <a:pt x="1249906" y="1815575"/>
                  <a:pt x="1200848" y="1816251"/>
                </a:cubicBezTo>
                <a:cubicBezTo>
                  <a:pt x="1162741" y="1817430"/>
                  <a:pt x="1125101" y="1824483"/>
                  <a:pt x="1087163" y="1822012"/>
                </a:cubicBezTo>
                <a:cubicBezTo>
                  <a:pt x="1051448" y="1818910"/>
                  <a:pt x="1015364" y="1839936"/>
                  <a:pt x="980149" y="1825885"/>
                </a:cubicBezTo>
                <a:cubicBezTo>
                  <a:pt x="977296" y="1824289"/>
                  <a:pt x="974275" y="1826345"/>
                  <a:pt x="972051" y="1826975"/>
                </a:cubicBezTo>
                <a:cubicBezTo>
                  <a:pt x="948551" y="1828825"/>
                  <a:pt x="928366" y="1838141"/>
                  <a:pt x="910242" y="1850480"/>
                </a:cubicBezTo>
                <a:cubicBezTo>
                  <a:pt x="892914" y="1861392"/>
                  <a:pt x="878309" y="1860721"/>
                  <a:pt x="863574" y="1846877"/>
                </a:cubicBezTo>
                <a:cubicBezTo>
                  <a:pt x="858663" y="1842262"/>
                  <a:pt x="853120" y="1835422"/>
                  <a:pt x="847246" y="1835885"/>
                </a:cubicBezTo>
                <a:cubicBezTo>
                  <a:pt x="831677" y="1840292"/>
                  <a:pt x="824115" y="1813606"/>
                  <a:pt x="805989" y="1825945"/>
                </a:cubicBezTo>
                <a:cubicBezTo>
                  <a:pt x="805359" y="1823721"/>
                  <a:pt x="803931" y="1822924"/>
                  <a:pt x="803302" y="1820701"/>
                </a:cubicBezTo>
                <a:cubicBezTo>
                  <a:pt x="801577" y="1810378"/>
                  <a:pt x="796332" y="1813064"/>
                  <a:pt x="789660" y="1814953"/>
                </a:cubicBezTo>
                <a:cubicBezTo>
                  <a:pt x="779337" y="1816674"/>
                  <a:pt x="771868" y="1819991"/>
                  <a:pt x="767457" y="1804423"/>
                </a:cubicBezTo>
                <a:cubicBezTo>
                  <a:pt x="764138" y="1796954"/>
                  <a:pt x="751462" y="1786131"/>
                  <a:pt x="744324" y="1782145"/>
                </a:cubicBezTo>
                <a:cubicBezTo>
                  <a:pt x="732278" y="1773544"/>
                  <a:pt x="717542" y="1759700"/>
                  <a:pt x="697360" y="1769015"/>
                </a:cubicBezTo>
                <a:cubicBezTo>
                  <a:pt x="692912" y="1770275"/>
                  <a:pt x="684980" y="1767716"/>
                  <a:pt x="680699" y="1765325"/>
                </a:cubicBezTo>
                <a:cubicBezTo>
                  <a:pt x="659293" y="1753368"/>
                  <a:pt x="635328" y="1749343"/>
                  <a:pt x="611363" y="1745319"/>
                </a:cubicBezTo>
                <a:cubicBezTo>
                  <a:pt x="589623" y="1740663"/>
                  <a:pt x="567253" y="1733785"/>
                  <a:pt x="547440" y="1718974"/>
                </a:cubicBezTo>
                <a:cubicBezTo>
                  <a:pt x="542528" y="1714358"/>
                  <a:pt x="541732" y="1715787"/>
                  <a:pt x="536485" y="1718473"/>
                </a:cubicBezTo>
                <a:cubicBezTo>
                  <a:pt x="522976" y="1725901"/>
                  <a:pt x="522680" y="1716375"/>
                  <a:pt x="522381" y="1706850"/>
                </a:cubicBezTo>
                <a:cubicBezTo>
                  <a:pt x="521919" y="1700976"/>
                  <a:pt x="530183" y="1696233"/>
                  <a:pt x="523214" y="1688598"/>
                </a:cubicBezTo>
                <a:cubicBezTo>
                  <a:pt x="520825" y="1692877"/>
                  <a:pt x="518601" y="1693508"/>
                  <a:pt x="517007" y="1696360"/>
                </a:cubicBezTo>
                <a:cubicBezTo>
                  <a:pt x="510798" y="1704125"/>
                  <a:pt x="505851" y="1716336"/>
                  <a:pt x="495861" y="1710756"/>
                </a:cubicBezTo>
                <a:cubicBezTo>
                  <a:pt x="486668" y="1703749"/>
                  <a:pt x="488760" y="1689943"/>
                  <a:pt x="496563" y="1679326"/>
                </a:cubicBezTo>
                <a:cubicBezTo>
                  <a:pt x="501343" y="1670767"/>
                  <a:pt x="508184" y="1665227"/>
                  <a:pt x="519600" y="1671604"/>
                </a:cubicBezTo>
                <a:cubicBezTo>
                  <a:pt x="525308" y="1674792"/>
                  <a:pt x="534038" y="1675924"/>
                  <a:pt x="535965" y="1665770"/>
                </a:cubicBezTo>
                <a:cubicBezTo>
                  <a:pt x="537726" y="1659265"/>
                  <a:pt x="535835" y="1652596"/>
                  <a:pt x="527901" y="1650036"/>
                </a:cubicBezTo>
                <a:cubicBezTo>
                  <a:pt x="522825" y="1649072"/>
                  <a:pt x="516949" y="1649534"/>
                  <a:pt x="517282" y="1642233"/>
                </a:cubicBezTo>
                <a:cubicBezTo>
                  <a:pt x="519041" y="1635728"/>
                  <a:pt x="524287" y="1633042"/>
                  <a:pt x="530161" y="1632580"/>
                </a:cubicBezTo>
                <a:cubicBezTo>
                  <a:pt x="558907" y="1628046"/>
                  <a:pt x="578162" y="1606978"/>
                  <a:pt x="603293" y="1585451"/>
                </a:cubicBezTo>
                <a:cubicBezTo>
                  <a:pt x="569636" y="1585371"/>
                  <a:pt x="542188" y="1577526"/>
                  <a:pt x="514073" y="1584285"/>
                </a:cubicBezTo>
                <a:cubicBezTo>
                  <a:pt x="495650" y="1587099"/>
                  <a:pt x="496150" y="1576147"/>
                  <a:pt x="496650" y="1565196"/>
                </a:cubicBezTo>
                <a:cubicBezTo>
                  <a:pt x="498577" y="1555040"/>
                  <a:pt x="507639" y="1548871"/>
                  <a:pt x="515905" y="1544129"/>
                </a:cubicBezTo>
                <a:cubicBezTo>
                  <a:pt x="533864" y="1535442"/>
                  <a:pt x="551821" y="1526755"/>
                  <a:pt x="570578" y="1516640"/>
                </a:cubicBezTo>
                <a:cubicBezTo>
                  <a:pt x="597598" y="1501783"/>
                  <a:pt x="622564" y="1483905"/>
                  <a:pt x="654164" y="1480965"/>
                </a:cubicBezTo>
                <a:cubicBezTo>
                  <a:pt x="662261" y="1479873"/>
                  <a:pt x="668303" y="1475759"/>
                  <a:pt x="671491" y="1470052"/>
                </a:cubicBezTo>
                <a:cubicBezTo>
                  <a:pt x="686797" y="1439295"/>
                  <a:pt x="714283" y="1430311"/>
                  <a:pt x="744621" y="1422924"/>
                </a:cubicBezTo>
                <a:cubicBezTo>
                  <a:pt x="776072" y="1415219"/>
                  <a:pt x="806736" y="1404737"/>
                  <a:pt x="837084" y="1393143"/>
                </a:cubicBezTo>
                <a:lnTo>
                  <a:pt x="859243" y="1384225"/>
                </a:lnTo>
                <a:lnTo>
                  <a:pt x="840499" y="1381377"/>
                </a:lnTo>
                <a:lnTo>
                  <a:pt x="808030" y="1377101"/>
                </a:lnTo>
                <a:lnTo>
                  <a:pt x="797472" y="1383606"/>
                </a:lnTo>
                <a:cubicBezTo>
                  <a:pt x="790191" y="1390557"/>
                  <a:pt x="793120" y="1395972"/>
                  <a:pt x="764434" y="1401822"/>
                </a:cubicBezTo>
                <a:cubicBezTo>
                  <a:pt x="729305" y="1396354"/>
                  <a:pt x="675448" y="1422888"/>
                  <a:pt x="616125" y="1436930"/>
                </a:cubicBezTo>
                <a:cubicBezTo>
                  <a:pt x="606756" y="1429124"/>
                  <a:pt x="547432" y="1443166"/>
                  <a:pt x="518553" y="1458774"/>
                </a:cubicBezTo>
                <a:cubicBezTo>
                  <a:pt x="527141" y="1457994"/>
                  <a:pt x="527141" y="1457994"/>
                  <a:pt x="527141" y="1457994"/>
                </a:cubicBezTo>
                <a:cubicBezTo>
                  <a:pt x="535727" y="1457214"/>
                  <a:pt x="539628" y="1452532"/>
                  <a:pt x="540412" y="1461119"/>
                </a:cubicBezTo>
                <a:cubicBezTo>
                  <a:pt x="540412" y="1461119"/>
                  <a:pt x="531824" y="1461898"/>
                  <a:pt x="527924" y="1466581"/>
                </a:cubicBezTo>
                <a:cubicBezTo>
                  <a:pt x="528706" y="1475167"/>
                  <a:pt x="528706" y="1475167"/>
                  <a:pt x="528706" y="1475167"/>
                </a:cubicBezTo>
                <a:cubicBezTo>
                  <a:pt x="503728" y="1486091"/>
                  <a:pt x="489675" y="1474382"/>
                  <a:pt x="506848" y="1472822"/>
                </a:cubicBezTo>
                <a:cubicBezTo>
                  <a:pt x="498262" y="1473602"/>
                  <a:pt x="498262" y="1473602"/>
                  <a:pt x="498262" y="1473602"/>
                </a:cubicBezTo>
                <a:cubicBezTo>
                  <a:pt x="489675" y="1474382"/>
                  <a:pt x="484990" y="1470478"/>
                  <a:pt x="484990" y="1470478"/>
                </a:cubicBezTo>
                <a:cubicBezTo>
                  <a:pt x="488891" y="1465796"/>
                  <a:pt x="497478" y="1465016"/>
                  <a:pt x="501381" y="1460333"/>
                </a:cubicBezTo>
                <a:cubicBezTo>
                  <a:pt x="513086" y="1446285"/>
                  <a:pt x="533377" y="1431455"/>
                  <a:pt x="495131" y="1439258"/>
                </a:cubicBezTo>
                <a:cubicBezTo>
                  <a:pt x="562257" y="1415849"/>
                  <a:pt x="612993" y="1402585"/>
                  <a:pt x="664513" y="1397908"/>
                </a:cubicBezTo>
                <a:cubicBezTo>
                  <a:pt x="689881" y="1391276"/>
                  <a:pt x="713299" y="1386985"/>
                  <a:pt x="737790" y="1382598"/>
                </a:cubicBezTo>
                <a:lnTo>
                  <a:pt x="783924" y="1373399"/>
                </a:lnTo>
                <a:lnTo>
                  <a:pt x="753121" y="1367589"/>
                </a:lnTo>
                <a:cubicBezTo>
                  <a:pt x="744350" y="1363761"/>
                  <a:pt x="731416" y="1362293"/>
                  <a:pt x="733892" y="1348236"/>
                </a:cubicBezTo>
                <a:cubicBezTo>
                  <a:pt x="736369" y="1334177"/>
                  <a:pt x="749527" y="1339920"/>
                  <a:pt x="757963" y="1337336"/>
                </a:cubicBezTo>
                <a:cubicBezTo>
                  <a:pt x="760100" y="1337225"/>
                  <a:pt x="761225" y="1338238"/>
                  <a:pt x="763362" y="1338126"/>
                </a:cubicBezTo>
                <a:cubicBezTo>
                  <a:pt x="781245" y="1342015"/>
                  <a:pt x="799606" y="1339717"/>
                  <a:pt x="817771" y="1338769"/>
                </a:cubicBezTo>
                <a:lnTo>
                  <a:pt x="843748" y="1339280"/>
                </a:lnTo>
                <a:lnTo>
                  <a:pt x="850479" y="1336656"/>
                </a:lnTo>
                <a:cubicBezTo>
                  <a:pt x="864139" y="1332169"/>
                  <a:pt x="876823" y="1328854"/>
                  <a:pt x="891654" y="1325343"/>
                </a:cubicBezTo>
                <a:lnTo>
                  <a:pt x="918560" y="1321216"/>
                </a:lnTo>
                <a:lnTo>
                  <a:pt x="897633" y="1303796"/>
                </a:lnTo>
                <a:cubicBezTo>
                  <a:pt x="888917" y="1301037"/>
                  <a:pt x="879272" y="1301005"/>
                  <a:pt x="869655" y="1301507"/>
                </a:cubicBezTo>
                <a:lnTo>
                  <a:pt x="834886" y="1300395"/>
                </a:lnTo>
                <a:lnTo>
                  <a:pt x="816957" y="1303051"/>
                </a:lnTo>
                <a:cubicBezTo>
                  <a:pt x="799883" y="1306383"/>
                  <a:pt x="783045" y="1310549"/>
                  <a:pt x="765818" y="1311223"/>
                </a:cubicBezTo>
                <a:cubicBezTo>
                  <a:pt x="733589" y="1311940"/>
                  <a:pt x="702620" y="1317105"/>
                  <a:pt x="672744" y="1330367"/>
                </a:cubicBezTo>
                <a:cubicBezTo>
                  <a:pt x="641274" y="1346483"/>
                  <a:pt x="613029" y="1340068"/>
                  <a:pt x="583523" y="1329202"/>
                </a:cubicBezTo>
                <a:cubicBezTo>
                  <a:pt x="577815" y="1326012"/>
                  <a:pt x="574163" y="1325845"/>
                  <a:pt x="575295" y="1317118"/>
                </a:cubicBezTo>
                <a:cubicBezTo>
                  <a:pt x="581871" y="1285227"/>
                  <a:pt x="580444" y="1284431"/>
                  <a:pt x="550735" y="1294042"/>
                </a:cubicBezTo>
                <a:cubicBezTo>
                  <a:pt x="547714" y="1296099"/>
                  <a:pt x="543267" y="1297358"/>
                  <a:pt x="540246" y="1299415"/>
                </a:cubicBezTo>
                <a:cubicBezTo>
                  <a:pt x="533573" y="1301304"/>
                  <a:pt x="527995" y="1311290"/>
                  <a:pt x="523250" y="1303024"/>
                </a:cubicBezTo>
                <a:cubicBezTo>
                  <a:pt x="518507" y="1294760"/>
                  <a:pt x="525344" y="1289219"/>
                  <a:pt x="532813" y="1285904"/>
                </a:cubicBezTo>
                <a:cubicBezTo>
                  <a:pt x="546953" y="1280700"/>
                  <a:pt x="562521" y="1276292"/>
                  <a:pt x="578090" y="1271884"/>
                </a:cubicBezTo>
                <a:cubicBezTo>
                  <a:pt x="584762" y="1269996"/>
                  <a:pt x="594288" y="1269700"/>
                  <a:pt x="591137" y="1258581"/>
                </a:cubicBezTo>
                <a:cubicBezTo>
                  <a:pt x="588616" y="1249686"/>
                  <a:pt x="585929" y="1244441"/>
                  <a:pt x="574975" y="1243939"/>
                </a:cubicBezTo>
                <a:cubicBezTo>
                  <a:pt x="536406" y="1239244"/>
                  <a:pt x="500358" y="1243443"/>
                  <a:pt x="464773" y="1253517"/>
                </a:cubicBezTo>
                <a:cubicBezTo>
                  <a:pt x="455081" y="1257463"/>
                  <a:pt x="442534" y="1259815"/>
                  <a:pt x="437159" y="1249325"/>
                </a:cubicBezTo>
                <a:cubicBezTo>
                  <a:pt x="431784" y="1238835"/>
                  <a:pt x="440382" y="1226792"/>
                  <a:pt x="445961" y="1216805"/>
                </a:cubicBezTo>
                <a:cubicBezTo>
                  <a:pt x="448185" y="1216175"/>
                  <a:pt x="451206" y="1214119"/>
                  <a:pt x="453429" y="1213489"/>
                </a:cubicBezTo>
                <a:cubicBezTo>
                  <a:pt x="459471" y="1209377"/>
                  <a:pt x="464882" y="1203040"/>
                  <a:pt x="463789" y="1194942"/>
                </a:cubicBezTo>
                <a:cubicBezTo>
                  <a:pt x="462563" y="1173667"/>
                  <a:pt x="476873" y="1164813"/>
                  <a:pt x="492440" y="1160406"/>
                </a:cubicBezTo>
                <a:cubicBezTo>
                  <a:pt x="528654" y="1152554"/>
                  <a:pt x="567722" y="1146299"/>
                  <a:pt x="604568" y="1140671"/>
                </a:cubicBezTo>
                <a:cubicBezTo>
                  <a:pt x="609014" y="1139413"/>
                  <a:pt x="614891" y="1138950"/>
                  <a:pt x="619338" y="1137691"/>
                </a:cubicBezTo>
                <a:cubicBezTo>
                  <a:pt x="623786" y="1136432"/>
                  <a:pt x="630458" y="1134543"/>
                  <a:pt x="630791" y="1127242"/>
                </a:cubicBezTo>
                <a:cubicBezTo>
                  <a:pt x="631755" y="1122165"/>
                  <a:pt x="624452" y="1121830"/>
                  <a:pt x="620172" y="1119438"/>
                </a:cubicBezTo>
                <a:cubicBezTo>
                  <a:pt x="606530" y="1113691"/>
                  <a:pt x="592093" y="1109371"/>
                  <a:pt x="578451" y="1103624"/>
                </a:cubicBezTo>
                <a:cubicBezTo>
                  <a:pt x="568462" y="1098044"/>
                  <a:pt x="555284" y="1098171"/>
                  <a:pt x="548481" y="1086885"/>
                </a:cubicBezTo>
                <a:cubicBezTo>
                  <a:pt x="540883" y="1077025"/>
                  <a:pt x="538992" y="1070354"/>
                  <a:pt x="554393" y="1069597"/>
                </a:cubicBezTo>
                <a:cubicBezTo>
                  <a:pt x="573446" y="1069007"/>
                  <a:pt x="584899" y="1058559"/>
                  <a:pt x="590180" y="1039048"/>
                </a:cubicBezTo>
                <a:cubicBezTo>
                  <a:pt x="569070" y="1036614"/>
                  <a:pt x="549553" y="1031329"/>
                  <a:pt x="530834" y="1024618"/>
                </a:cubicBezTo>
                <a:lnTo>
                  <a:pt x="512715" y="1017753"/>
                </a:lnTo>
                <a:lnTo>
                  <a:pt x="492235" y="1016828"/>
                </a:lnTo>
                <a:cubicBezTo>
                  <a:pt x="449457" y="1011841"/>
                  <a:pt x="426280" y="991340"/>
                  <a:pt x="371362" y="987415"/>
                </a:cubicBezTo>
                <a:cubicBezTo>
                  <a:pt x="374722" y="977758"/>
                  <a:pt x="394896" y="980438"/>
                  <a:pt x="412095" y="978834"/>
                </a:cubicBezTo>
                <a:lnTo>
                  <a:pt x="421074" y="976720"/>
                </a:lnTo>
                <a:lnTo>
                  <a:pt x="423216" y="978368"/>
                </a:lnTo>
                <a:cubicBezTo>
                  <a:pt x="424293" y="978383"/>
                  <a:pt x="425386" y="977318"/>
                  <a:pt x="427568" y="975189"/>
                </a:cubicBezTo>
                <a:lnTo>
                  <a:pt x="421074" y="976720"/>
                </a:lnTo>
                <a:lnTo>
                  <a:pt x="418948" y="975081"/>
                </a:lnTo>
                <a:cubicBezTo>
                  <a:pt x="410327" y="974972"/>
                  <a:pt x="406072" y="970608"/>
                  <a:pt x="414693" y="970717"/>
                </a:cubicBezTo>
                <a:cubicBezTo>
                  <a:pt x="414693" y="970717"/>
                  <a:pt x="427680" y="966568"/>
                  <a:pt x="431935" y="970934"/>
                </a:cubicBezTo>
                <a:cubicBezTo>
                  <a:pt x="431935" y="970934"/>
                  <a:pt x="436303" y="966677"/>
                  <a:pt x="436303" y="966677"/>
                </a:cubicBezTo>
                <a:cubicBezTo>
                  <a:pt x="436303" y="966677"/>
                  <a:pt x="436303" y="966677"/>
                  <a:pt x="440557" y="971042"/>
                </a:cubicBezTo>
                <a:lnTo>
                  <a:pt x="488150" y="963891"/>
                </a:lnTo>
                <a:lnTo>
                  <a:pt x="501126" y="959328"/>
                </a:lnTo>
                <a:cubicBezTo>
                  <a:pt x="506906" y="957673"/>
                  <a:pt x="512723" y="956476"/>
                  <a:pt x="518598" y="956014"/>
                </a:cubicBezTo>
                <a:cubicBezTo>
                  <a:pt x="549402" y="954500"/>
                  <a:pt x="569917" y="937882"/>
                  <a:pt x="591231" y="919835"/>
                </a:cubicBezTo>
                <a:cubicBezTo>
                  <a:pt x="595845" y="914926"/>
                  <a:pt x="598235" y="910646"/>
                  <a:pt x="591896" y="905234"/>
                </a:cubicBezTo>
                <a:cubicBezTo>
                  <a:pt x="589043" y="903640"/>
                  <a:pt x="583335" y="900452"/>
                  <a:pt x="585723" y="896171"/>
                </a:cubicBezTo>
                <a:cubicBezTo>
                  <a:pt x="588912" y="890465"/>
                  <a:pt x="595417" y="892226"/>
                  <a:pt x="599069" y="892394"/>
                </a:cubicBezTo>
                <a:cubicBezTo>
                  <a:pt x="616527" y="894659"/>
                  <a:pt x="628611" y="886431"/>
                  <a:pt x="639434" y="873759"/>
                </a:cubicBezTo>
                <a:cubicBezTo>
                  <a:pt x="644846" y="867422"/>
                  <a:pt x="654871" y="856176"/>
                  <a:pt x="644250" y="848372"/>
                </a:cubicBezTo>
                <a:cubicBezTo>
                  <a:pt x="635688" y="843589"/>
                  <a:pt x="621881" y="841494"/>
                  <a:pt x="610594" y="848292"/>
                </a:cubicBezTo>
                <a:cubicBezTo>
                  <a:pt x="607573" y="850348"/>
                  <a:pt x="605812" y="856853"/>
                  <a:pt x="600103" y="853663"/>
                </a:cubicBezTo>
                <a:cubicBezTo>
                  <a:pt x="594396" y="850476"/>
                  <a:pt x="597583" y="844770"/>
                  <a:pt x="599974" y="840488"/>
                </a:cubicBezTo>
                <a:cubicBezTo>
                  <a:pt x="603661" y="823829"/>
                  <a:pt x="604958" y="811451"/>
                  <a:pt x="582421" y="808223"/>
                </a:cubicBezTo>
                <a:cubicBezTo>
                  <a:pt x="566388" y="806756"/>
                  <a:pt x="548931" y="804493"/>
                  <a:pt x="532731" y="806676"/>
                </a:cubicBezTo>
                <a:cubicBezTo>
                  <a:pt x="515737" y="810285"/>
                  <a:pt x="499706" y="808819"/>
                  <a:pt x="482579" y="799255"/>
                </a:cubicBezTo>
                <a:cubicBezTo>
                  <a:pt x="469736" y="792081"/>
                  <a:pt x="455465" y="784109"/>
                  <a:pt x="438636" y="784070"/>
                </a:cubicBezTo>
                <a:cubicBezTo>
                  <a:pt x="431334" y="783735"/>
                  <a:pt x="427849" y="779917"/>
                  <a:pt x="426755" y="771819"/>
                </a:cubicBezTo>
                <a:cubicBezTo>
                  <a:pt x="426458" y="762294"/>
                  <a:pt x="431703" y="759607"/>
                  <a:pt x="441229" y="759313"/>
                </a:cubicBezTo>
                <a:cubicBezTo>
                  <a:pt x="518867" y="757752"/>
                  <a:pt x="594648" y="732693"/>
                  <a:pt x="672620" y="723831"/>
                </a:cubicBezTo>
                <a:cubicBezTo>
                  <a:pt x="688817" y="721647"/>
                  <a:pt x="709761" y="727729"/>
                  <a:pt x="720286" y="705532"/>
                </a:cubicBezTo>
                <a:cubicBezTo>
                  <a:pt x="719657" y="703308"/>
                  <a:pt x="724735" y="704272"/>
                  <a:pt x="726959" y="703643"/>
                </a:cubicBezTo>
                <a:cubicBezTo>
                  <a:pt x="752220" y="695290"/>
                  <a:pt x="776684" y="688363"/>
                  <a:pt x="802242" y="689536"/>
                </a:cubicBezTo>
                <a:cubicBezTo>
                  <a:pt x="815418" y="689407"/>
                  <a:pt x="826539" y="686259"/>
                  <a:pt x="838456" y="681684"/>
                </a:cubicBezTo>
                <a:cubicBezTo>
                  <a:pt x="846721" y="676943"/>
                  <a:pt x="851503" y="668383"/>
                  <a:pt x="850409" y="660284"/>
                </a:cubicBezTo>
                <a:cubicBezTo>
                  <a:pt x="847888" y="651389"/>
                  <a:pt x="840420" y="654705"/>
                  <a:pt x="833913" y="652943"/>
                </a:cubicBezTo>
                <a:cubicBezTo>
                  <a:pt x="807095" y="647322"/>
                  <a:pt x="779944" y="649005"/>
                  <a:pt x="753422" y="652909"/>
                </a:cubicBezTo>
                <a:cubicBezTo>
                  <a:pt x="729125" y="656184"/>
                  <a:pt x="724416" y="631093"/>
                  <a:pt x="709514" y="620898"/>
                </a:cubicBezTo>
                <a:cubicBezTo>
                  <a:pt x="702379" y="616915"/>
                  <a:pt x="719539" y="609652"/>
                  <a:pt x="722099" y="601721"/>
                </a:cubicBezTo>
                <a:cubicBezTo>
                  <a:pt x="719244" y="600127"/>
                  <a:pt x="715758" y="596309"/>
                  <a:pt x="712904" y="594714"/>
                </a:cubicBezTo>
                <a:cubicBezTo>
                  <a:pt x="698800" y="583095"/>
                  <a:pt x="672112" y="590649"/>
                  <a:pt x="666605" y="566985"/>
                </a:cubicBezTo>
                <a:cubicBezTo>
                  <a:pt x="665346" y="562537"/>
                  <a:pt x="659305" y="566650"/>
                  <a:pt x="657081" y="567280"/>
                </a:cubicBezTo>
                <a:cubicBezTo>
                  <a:pt x="651835" y="569965"/>
                  <a:pt x="647221" y="574874"/>
                  <a:pt x="640883" y="569462"/>
                </a:cubicBezTo>
                <a:cubicBezTo>
                  <a:pt x="651870" y="553140"/>
                  <a:pt x="651870" y="553140"/>
                  <a:pt x="633950" y="545001"/>
                </a:cubicBezTo>
                <a:cubicBezTo>
                  <a:pt x="624588" y="541645"/>
                  <a:pt x="614802" y="515589"/>
                  <a:pt x="621177" y="504175"/>
                </a:cubicBezTo>
                <a:cubicBezTo>
                  <a:pt x="632334" y="484199"/>
                  <a:pt x="645547" y="467247"/>
                  <a:pt x="673329" y="467790"/>
                </a:cubicBezTo>
                <a:cubicBezTo>
                  <a:pt x="705560" y="467073"/>
                  <a:pt x="732414" y="455868"/>
                  <a:pt x="751205" y="428926"/>
                </a:cubicBezTo>
                <a:cubicBezTo>
                  <a:pt x="760601" y="415455"/>
                  <a:pt x="774741" y="410251"/>
                  <a:pt x="790773" y="411718"/>
                </a:cubicBezTo>
                <a:cubicBezTo>
                  <a:pt x="803951" y="411590"/>
                  <a:pt x="817758" y="413687"/>
                  <a:pt x="831269" y="406259"/>
                </a:cubicBezTo>
                <a:cubicBezTo>
                  <a:pt x="854472" y="394883"/>
                  <a:pt x="882420" y="391777"/>
                  <a:pt x="908311" y="385648"/>
                </a:cubicBezTo>
                <a:cubicBezTo>
                  <a:pt x="916411" y="384555"/>
                  <a:pt x="924510" y="383464"/>
                  <a:pt x="932276" y="389673"/>
                </a:cubicBezTo>
                <a:cubicBezTo>
                  <a:pt x="943527" y="399701"/>
                  <a:pt x="958297" y="396721"/>
                  <a:pt x="971308" y="400243"/>
                </a:cubicBezTo>
                <a:cubicBezTo>
                  <a:pt x="1006857" y="406995"/>
                  <a:pt x="1018215" y="366544"/>
                  <a:pt x="1047591" y="364233"/>
                </a:cubicBezTo>
                <a:cubicBezTo>
                  <a:pt x="1049018" y="365030"/>
                  <a:pt x="1049815" y="363604"/>
                  <a:pt x="1049815" y="363604"/>
                </a:cubicBezTo>
                <a:cubicBezTo>
                  <a:pt x="1051779" y="336623"/>
                  <a:pt x="1068701" y="366664"/>
                  <a:pt x="1075076" y="355250"/>
                </a:cubicBezTo>
                <a:cubicBezTo>
                  <a:pt x="1084232" y="379082"/>
                  <a:pt x="1092367" y="361164"/>
                  <a:pt x="1097778" y="354829"/>
                </a:cubicBezTo>
                <a:cubicBezTo>
                  <a:pt x="1103192" y="348491"/>
                  <a:pt x="1109863" y="346604"/>
                  <a:pt x="1117331" y="343288"/>
                </a:cubicBezTo>
                <a:cubicBezTo>
                  <a:pt x="1132102" y="340306"/>
                  <a:pt x="1149728" y="338919"/>
                  <a:pt x="1158160" y="330528"/>
                </a:cubicBezTo>
                <a:cubicBezTo>
                  <a:pt x="1169613" y="320077"/>
                  <a:pt x="1179139" y="319784"/>
                  <a:pt x="1188499" y="323137"/>
                </a:cubicBezTo>
                <a:lnTo>
                  <a:pt x="1199179" y="325530"/>
                </a:lnTo>
                <a:lnTo>
                  <a:pt x="1212769" y="321049"/>
                </a:lnTo>
                <a:cubicBezTo>
                  <a:pt x="1257773" y="307224"/>
                  <a:pt x="1295972" y="298886"/>
                  <a:pt x="1334613" y="295379"/>
                </a:cubicBezTo>
                <a:cubicBezTo>
                  <a:pt x="1385348" y="282114"/>
                  <a:pt x="1428282" y="278216"/>
                  <a:pt x="1487605" y="264174"/>
                </a:cubicBezTo>
                <a:cubicBezTo>
                  <a:pt x="1486822" y="255587"/>
                  <a:pt x="1474333" y="261050"/>
                  <a:pt x="1473549" y="252462"/>
                </a:cubicBezTo>
                <a:cubicBezTo>
                  <a:pt x="1511017" y="236077"/>
                  <a:pt x="1532092" y="229834"/>
                  <a:pt x="1561753" y="222812"/>
                </a:cubicBezTo>
                <a:cubicBezTo>
                  <a:pt x="1581073" y="221058"/>
                  <a:pt x="1602587" y="216669"/>
                  <a:pt x="1631895" y="210966"/>
                </a:cubicBezTo>
                <a:lnTo>
                  <a:pt x="1638267" y="209757"/>
                </a:lnTo>
                <a:lnTo>
                  <a:pt x="1643128" y="250080"/>
                </a:lnTo>
                <a:lnTo>
                  <a:pt x="1642164" y="250142"/>
                </a:lnTo>
                <a:cubicBezTo>
                  <a:pt x="1616405" y="252480"/>
                  <a:pt x="1582058" y="255598"/>
                  <a:pt x="1540690" y="276669"/>
                </a:cubicBezTo>
                <a:cubicBezTo>
                  <a:pt x="1514930" y="279007"/>
                  <a:pt x="1518049" y="265737"/>
                  <a:pt x="1479802" y="273540"/>
                </a:cubicBezTo>
                <a:cubicBezTo>
                  <a:pt x="1454824" y="284464"/>
                  <a:pt x="1472781" y="291491"/>
                  <a:pt x="1434532" y="299293"/>
                </a:cubicBezTo>
                <a:cubicBezTo>
                  <a:pt x="1416968" y="296558"/>
                  <a:pt x="1394721" y="301824"/>
                  <a:pt x="1369452" y="309530"/>
                </a:cubicBezTo>
                <a:lnTo>
                  <a:pt x="1364974" y="310951"/>
                </a:lnTo>
                <a:lnTo>
                  <a:pt x="1366747" y="310679"/>
                </a:lnTo>
                <a:cubicBezTo>
                  <a:pt x="1370482" y="312004"/>
                  <a:pt x="1374901" y="315408"/>
                  <a:pt x="1380284" y="321691"/>
                </a:cubicBezTo>
                <a:cubicBezTo>
                  <a:pt x="1407603" y="316359"/>
                  <a:pt x="1433625" y="323405"/>
                  <a:pt x="1458886" y="315052"/>
                </a:cubicBezTo>
                <a:cubicBezTo>
                  <a:pt x="1470005" y="311904"/>
                  <a:pt x="1482719" y="305903"/>
                  <a:pt x="1490783" y="321637"/>
                </a:cubicBezTo>
                <a:cubicBezTo>
                  <a:pt x="1493471" y="326881"/>
                  <a:pt x="1497287" y="323399"/>
                  <a:pt x="1500308" y="321343"/>
                </a:cubicBezTo>
                <a:lnTo>
                  <a:pt x="1525712" y="309350"/>
                </a:lnTo>
                <a:lnTo>
                  <a:pt x="1525764" y="308337"/>
                </a:lnTo>
                <a:cubicBezTo>
                  <a:pt x="1530493" y="275947"/>
                  <a:pt x="1558498" y="278772"/>
                  <a:pt x="1579644" y="273382"/>
                </a:cubicBezTo>
                <a:cubicBezTo>
                  <a:pt x="1589711" y="271250"/>
                  <a:pt x="1600142" y="270973"/>
                  <a:pt x="1610546" y="272707"/>
                </a:cubicBezTo>
                <a:lnTo>
                  <a:pt x="1629662" y="279790"/>
                </a:lnTo>
                <a:lnTo>
                  <a:pt x="1638919" y="278496"/>
                </a:lnTo>
                <a:lnTo>
                  <a:pt x="1646237" y="275868"/>
                </a:lnTo>
                <a:lnTo>
                  <a:pt x="1647477" y="286145"/>
                </a:lnTo>
                <a:lnTo>
                  <a:pt x="1649320" y="286754"/>
                </a:lnTo>
                <a:cubicBezTo>
                  <a:pt x="1652160" y="287276"/>
                  <a:pt x="1654831" y="287137"/>
                  <a:pt x="1656349" y="285450"/>
                </a:cubicBezTo>
                <a:cubicBezTo>
                  <a:pt x="1672549" y="267461"/>
                  <a:pt x="1692344" y="277142"/>
                  <a:pt x="1711576" y="276138"/>
                </a:cubicBezTo>
                <a:lnTo>
                  <a:pt x="1762436" y="273484"/>
                </a:lnTo>
                <a:lnTo>
                  <a:pt x="1756893" y="271449"/>
                </a:lnTo>
                <a:cubicBezTo>
                  <a:pt x="1755122" y="270246"/>
                  <a:pt x="1754302" y="269170"/>
                  <a:pt x="1754302" y="269170"/>
                </a:cubicBezTo>
                <a:cubicBezTo>
                  <a:pt x="1758601" y="265884"/>
                  <a:pt x="1766189" y="266902"/>
                  <a:pt x="1770490" y="263616"/>
                </a:cubicBezTo>
                <a:cubicBezTo>
                  <a:pt x="1783392" y="253760"/>
                  <a:pt x="1803882" y="244919"/>
                  <a:pt x="1769230" y="244138"/>
                </a:cubicBezTo>
                <a:cubicBezTo>
                  <a:pt x="1831959" y="237096"/>
                  <a:pt x="1878499" y="235608"/>
                  <a:pt x="1924024" y="241710"/>
                </a:cubicBezTo>
                <a:lnTo>
                  <a:pt x="1926896" y="241702"/>
                </a:lnTo>
                <a:lnTo>
                  <a:pt x="1927799" y="239004"/>
                </a:lnTo>
                <a:lnTo>
                  <a:pt x="1927282" y="236165"/>
                </a:lnTo>
                <a:lnTo>
                  <a:pt x="2062057" y="242938"/>
                </a:lnTo>
                <a:lnTo>
                  <a:pt x="2061375" y="240684"/>
                </a:lnTo>
                <a:cubicBezTo>
                  <a:pt x="2058505" y="237765"/>
                  <a:pt x="2052009" y="237618"/>
                  <a:pt x="2052770" y="231928"/>
                </a:cubicBezTo>
                <a:cubicBezTo>
                  <a:pt x="2088435" y="225121"/>
                  <a:pt x="2107911" y="223869"/>
                  <a:pt x="2134975" y="223634"/>
                </a:cubicBezTo>
                <a:cubicBezTo>
                  <a:pt x="2146356" y="225158"/>
                  <a:pt x="2158813" y="225863"/>
                  <a:pt x="2173703" y="226410"/>
                </a:cubicBezTo>
                <a:lnTo>
                  <a:pt x="2218344" y="227947"/>
                </a:lnTo>
                <a:lnTo>
                  <a:pt x="2199909" y="205201"/>
                </a:lnTo>
                <a:cubicBezTo>
                  <a:pt x="2148172" y="168151"/>
                  <a:pt x="2097701" y="130105"/>
                  <a:pt x="2047227" y="92060"/>
                </a:cubicBezTo>
                <a:cubicBezTo>
                  <a:pt x="2039721" y="87733"/>
                  <a:pt x="2032483" y="81150"/>
                  <a:pt x="2025245" y="74567"/>
                </a:cubicBezTo>
                <a:cubicBezTo>
                  <a:pt x="2019999" y="70510"/>
                  <a:pt x="2012761" y="63926"/>
                  <a:pt x="2018350" y="55424"/>
                </a:cubicBezTo>
                <a:cubicBezTo>
                  <a:pt x="2023675" y="49180"/>
                  <a:pt x="2032175" y="54768"/>
                  <a:pt x="2036426" y="57561"/>
                </a:cubicBezTo>
                <a:cubicBezTo>
                  <a:pt x="2073956" y="79185"/>
                  <a:pt x="2111484" y="100807"/>
                  <a:pt x="2149014" y="122431"/>
                </a:cubicBezTo>
                <a:cubicBezTo>
                  <a:pt x="2202550" y="153967"/>
                  <a:pt x="2250764" y="191745"/>
                  <a:pt x="2300510" y="226269"/>
                </a:cubicBezTo>
                <a:lnTo>
                  <a:pt x="2307029" y="231590"/>
                </a:lnTo>
                <a:lnTo>
                  <a:pt x="2316190" y="233118"/>
                </a:lnTo>
                <a:lnTo>
                  <a:pt x="2321202" y="233670"/>
                </a:lnTo>
                <a:lnTo>
                  <a:pt x="2320116" y="225152"/>
                </a:lnTo>
                <a:cubicBezTo>
                  <a:pt x="2284846" y="203796"/>
                  <a:pt x="2269067" y="162982"/>
                  <a:pt x="2233529" y="143887"/>
                </a:cubicBezTo>
                <a:cubicBezTo>
                  <a:pt x="2231538" y="141360"/>
                  <a:pt x="2228283" y="139829"/>
                  <a:pt x="2228818" y="135310"/>
                </a:cubicBezTo>
                <a:cubicBezTo>
                  <a:pt x="2230619" y="129795"/>
                  <a:pt x="2233145" y="127804"/>
                  <a:pt x="2237664" y="128338"/>
                </a:cubicBezTo>
                <a:cubicBezTo>
                  <a:pt x="2252216" y="131206"/>
                  <a:pt x="2267036" y="131813"/>
                  <a:pt x="2278525" y="141192"/>
                </a:cubicBezTo>
                <a:cubicBezTo>
                  <a:pt x="2289018" y="149305"/>
                  <a:pt x="2300316" y="150643"/>
                  <a:pt x="2311151" y="146198"/>
                </a:cubicBezTo>
                <a:cubicBezTo>
                  <a:pt x="2323254" y="140757"/>
                  <a:pt x="2332289" y="141826"/>
                  <a:pt x="2339988" y="154192"/>
                </a:cubicBezTo>
                <a:cubicBezTo>
                  <a:pt x="2353391" y="176397"/>
                  <a:pt x="2380236" y="181864"/>
                  <a:pt x="2396434" y="199818"/>
                </a:cubicBezTo>
                <a:cubicBezTo>
                  <a:pt x="2426114" y="229676"/>
                  <a:pt x="2474824" y="234294"/>
                  <a:pt x="2495848" y="279165"/>
                </a:cubicBezTo>
                <a:cubicBezTo>
                  <a:pt x="2499065" y="252053"/>
                  <a:pt x="2483670" y="227323"/>
                  <a:pt x="2457896" y="212817"/>
                </a:cubicBezTo>
                <a:cubicBezTo>
                  <a:pt x="2437639" y="200111"/>
                  <a:pt x="2418644" y="186408"/>
                  <a:pt x="2399919" y="170446"/>
                </a:cubicBezTo>
                <a:cubicBezTo>
                  <a:pt x="2394671" y="166390"/>
                  <a:pt x="2389157" y="164591"/>
                  <a:pt x="2391493" y="154559"/>
                </a:cubicBezTo>
                <a:cubicBezTo>
                  <a:pt x="2414546" y="163014"/>
                  <a:pt x="2433271" y="178976"/>
                  <a:pt x="2453530" y="191683"/>
                </a:cubicBezTo>
                <a:cubicBezTo>
                  <a:pt x="2453146" y="175599"/>
                  <a:pt x="2451154" y="173073"/>
                  <a:pt x="2439398" y="165955"/>
                </a:cubicBezTo>
                <a:cubicBezTo>
                  <a:pt x="2432889" y="162893"/>
                  <a:pt x="2427642" y="158837"/>
                  <a:pt x="2421132" y="155774"/>
                </a:cubicBezTo>
                <a:cubicBezTo>
                  <a:pt x="2414622" y="152714"/>
                  <a:pt x="2410371" y="149919"/>
                  <a:pt x="2413435" y="143409"/>
                </a:cubicBezTo>
                <a:cubicBezTo>
                  <a:pt x="2416765" y="134639"/>
                  <a:pt x="2422012" y="138695"/>
                  <a:pt x="2426532" y="139231"/>
                </a:cubicBezTo>
                <a:cubicBezTo>
                  <a:pt x="2432046" y="141029"/>
                  <a:pt x="2437291" y="145087"/>
                  <a:pt x="2445870" y="140374"/>
                </a:cubicBezTo>
                <a:cubicBezTo>
                  <a:pt x="2419905" y="117828"/>
                  <a:pt x="2405314" y="86318"/>
                  <a:pt x="2372495" y="73271"/>
                </a:cubicBezTo>
                <a:cubicBezTo>
                  <a:pt x="2340673" y="61487"/>
                  <a:pt x="2324014" y="37752"/>
                  <a:pt x="2314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8731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32000" y="0"/>
            <a:ext cx="4228422" cy="4591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4590000"/>
            <a:ext cx="4032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53038" y="4593668"/>
            <a:ext cx="4038961" cy="2264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32000" cy="4589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59999" y="-1"/>
            <a:ext cx="4032001" cy="45936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33520" y="4590000"/>
            <a:ext cx="4121317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7658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3431918" y="1697504"/>
            <a:ext cx="2592917" cy="429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157510" y="1697504"/>
            <a:ext cx="2592917" cy="429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8" name="Forma libre 7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4" name="Forma libre 13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orma libre 17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29819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4;p33">
            <a:extLst>
              <a:ext uri="{FF2B5EF4-FFF2-40B4-BE49-F238E27FC236}">
                <a16:creationId xmlns:a16="http://schemas.microsoft.com/office/drawing/2014/main" id="{1621BBE9-D8F3-4D92-AEAE-A8EE12A20F32}"/>
              </a:ext>
            </a:extLst>
          </p:cNvPr>
          <p:cNvSpPr/>
          <p:nvPr/>
        </p:nvSpPr>
        <p:spPr>
          <a:xfrm flipH="1">
            <a:off x="3643738" y="1957596"/>
            <a:ext cx="8560405" cy="4900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09AB93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15;p33">
            <a:extLst>
              <a:ext uri="{FF2B5EF4-FFF2-40B4-BE49-F238E27FC236}">
                <a16:creationId xmlns:a16="http://schemas.microsoft.com/office/drawing/2014/main" id="{6F2F5535-7817-491A-93E2-72A7DD735C42}"/>
              </a:ext>
            </a:extLst>
          </p:cNvPr>
          <p:cNvSpPr/>
          <p:nvPr/>
        </p:nvSpPr>
        <p:spPr>
          <a:xfrm rot="5400013">
            <a:off x="-779015" y="779001"/>
            <a:ext cx="3643603" cy="2085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F3F3F3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16;p33">
            <a:extLst>
              <a:ext uri="{FF2B5EF4-FFF2-40B4-BE49-F238E27FC236}">
                <a16:creationId xmlns:a16="http://schemas.microsoft.com/office/drawing/2014/main" id="{3C90AFDA-05DD-4C15-9066-37C451CC467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21593" y="2169006"/>
            <a:ext cx="4492800" cy="2039197"/>
          </a:xfrm>
        </p:spPr>
        <p:txBody>
          <a:bodyPr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endParaRPr lang="es-PE"/>
          </a:p>
        </p:txBody>
      </p:sp>
      <p:sp>
        <p:nvSpPr>
          <p:cNvPr id="5" name="Google Shape;217;p33">
            <a:extLst>
              <a:ext uri="{FF2B5EF4-FFF2-40B4-BE49-F238E27FC236}">
                <a16:creationId xmlns:a16="http://schemas.microsoft.com/office/drawing/2014/main" id="{A78030B1-5A70-4C4B-B99D-FE52E139C3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1594" y="655197"/>
            <a:ext cx="5376001" cy="1263603"/>
          </a:xfrm>
        </p:spPr>
        <p:txBody>
          <a:bodyPr anchorCtr="0"/>
          <a:lstStyle>
            <a:lvl1pPr algn="l">
              <a:defRPr sz="8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142510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4CAE0D2E-7796-4637-AAC9-9E163EA30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7"/>
            <a:ext cx="9559076" cy="865717"/>
          </a:xfrm>
        </p:spPr>
        <p:txBody>
          <a:bodyPr lIns="0" tIns="0" rIns="0" bIns="0" anchor="ctr"/>
          <a:lstStyle>
            <a:lvl1pPr>
              <a:lnSpc>
                <a:spcPct val="80000"/>
              </a:lnSpc>
              <a:defRPr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92310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B6A9E05-04CF-4444-A3CB-1DAE6B09E9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7" y="123481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FE27F7D-8FCA-41F1-9FCD-AF76DD6FF329}"/>
              </a:ext>
            </a:extLst>
          </p:cNvPr>
          <p:cNvSpPr/>
          <p:nvPr/>
        </p:nvSpPr>
        <p:spPr>
          <a:xfrm>
            <a:off x="354019" y="1131600"/>
            <a:ext cx="3560771" cy="5402555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9AB9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11485C-4412-40C9-A6AE-BFA5C97C4E2C}"/>
              </a:ext>
            </a:extLst>
          </p:cNvPr>
          <p:cNvSpPr/>
          <p:nvPr/>
        </p:nvSpPr>
        <p:spPr>
          <a:xfrm>
            <a:off x="456481" y="1296681"/>
            <a:ext cx="130868" cy="426576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D63E9FC1-54E6-41A8-9E71-D4C37FCC331E}"/>
              </a:ext>
            </a:extLst>
          </p:cNvPr>
          <p:cNvGrpSpPr/>
          <p:nvPr/>
        </p:nvGrpSpPr>
        <p:grpSpPr>
          <a:xfrm>
            <a:off x="1396044" y="1837568"/>
            <a:ext cx="2232245" cy="1861360"/>
            <a:chOff x="1047033" y="1378176"/>
            <a:chExt cx="1674184" cy="1396020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BEE39C3F-6603-4E19-B647-B0B61BA275A6}"/>
                </a:ext>
              </a:extLst>
            </p:cNvPr>
            <p:cNvSpPr txBox="1"/>
            <p:nvPr/>
          </p:nvSpPr>
          <p:spPr>
            <a:xfrm>
              <a:off x="1047033" y="1378176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A7ECF5F-516D-43C9-94E0-F27E5089ED0D}"/>
                </a:ext>
              </a:extLst>
            </p:cNvPr>
            <p:cNvSpPr txBox="1"/>
            <p:nvPr/>
          </p:nvSpPr>
          <p:spPr>
            <a:xfrm>
              <a:off x="1047033" y="2012449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71A6DE3D-68E5-408F-BE58-0E3FBBB99686}"/>
              </a:ext>
            </a:extLst>
          </p:cNvPr>
          <p:cNvSpPr txBox="1"/>
          <p:nvPr/>
        </p:nvSpPr>
        <p:spPr>
          <a:xfrm>
            <a:off x="1613197" y="5833894"/>
            <a:ext cx="223200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B560F881-7808-4DA3-AC54-9F54B37828E7}"/>
              </a:ext>
            </a:extLst>
          </p:cNvPr>
          <p:cNvSpPr txBox="1"/>
          <p:nvPr/>
        </p:nvSpPr>
        <p:spPr>
          <a:xfrm>
            <a:off x="910998" y="4021911"/>
            <a:ext cx="2717292" cy="1969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42021026-D043-4B9F-AFC3-1509FB9DA593}"/>
              </a:ext>
            </a:extLst>
          </p:cNvPr>
          <p:cNvGrpSpPr/>
          <p:nvPr/>
        </p:nvGrpSpPr>
        <p:grpSpPr>
          <a:xfrm>
            <a:off x="567160" y="5403433"/>
            <a:ext cx="976456" cy="976456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135AAA5E-E6B8-4ED9-8A54-F92C2FE42CE4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D6AEC635-DD1E-427F-8719-C27A40883FA6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A2D0BD19-C96A-4A48-A58C-A4C5D89A2049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8BD1C91A-12F7-4AA4-A5D0-3B69EABDD662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B47EEA88-55A5-4AB6-B0DC-C93EA4320284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AF3B8E6-BB1E-4D09-B5C0-197E02BACF6F}"/>
              </a:ext>
            </a:extLst>
          </p:cNvPr>
          <p:cNvSpPr/>
          <p:nvPr/>
        </p:nvSpPr>
        <p:spPr>
          <a:xfrm rot="5400013">
            <a:off x="2598573" y="5216744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1BC4720C-A788-47BB-AFCC-1CAF91DDC970}"/>
              </a:ext>
            </a:extLst>
          </p:cNvPr>
          <p:cNvGrpSpPr/>
          <p:nvPr/>
        </p:nvGrpSpPr>
        <p:grpSpPr>
          <a:xfrm>
            <a:off x="2855927" y="1296681"/>
            <a:ext cx="905780" cy="910364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CCE587F-869C-4457-90AD-0C256C136750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306E6252-3002-4399-BA51-5A504ECCAA0C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D653EC71-FBB0-47F0-BEC8-C1D02EF8A2D5}"/>
              </a:ext>
            </a:extLst>
          </p:cNvPr>
          <p:cNvGrpSpPr/>
          <p:nvPr/>
        </p:nvGrpSpPr>
        <p:grpSpPr>
          <a:xfrm>
            <a:off x="627242" y="5458042"/>
            <a:ext cx="849367" cy="849367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4F06DFFF-53A6-42EF-800A-3E4391F0E853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9AB93"/>
            </a:solidFill>
            <a:ln w="228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F801CAF5-106B-4BD1-9D9B-162567ACE2EF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79140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B014BD0-64C8-45A6-8C2B-4358B070C0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9408" y="339510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1152244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826642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82664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orma libre 5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orma libre 7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orma libre 8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Forma libre 10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44986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15070" y="378662"/>
            <a:ext cx="82816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574509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974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4367808" y="0"/>
            <a:ext cx="78241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01228" y="542273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6469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0" y="0"/>
            <a:ext cx="304300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699199" y="2324146"/>
            <a:ext cx="2450144" cy="2757518"/>
          </a:xfrm>
          <a:custGeom>
            <a:avLst/>
            <a:gdLst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259033" y="279711"/>
            <a:ext cx="2771900" cy="2458556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863557" y="4741450"/>
            <a:ext cx="1671282" cy="1482355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38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 rot="5400000">
            <a:off x="-573957" y="2940562"/>
            <a:ext cx="2688790" cy="1540876"/>
          </a:xfrm>
          <a:custGeom>
            <a:avLst/>
            <a:gdLst>
              <a:gd name="connsiteX0" fmla="*/ 0 w 2688790"/>
              <a:gd name="connsiteY0" fmla="*/ 1187420 h 1540876"/>
              <a:gd name="connsiteX1" fmla="*/ 665716 w 2688790"/>
              <a:gd name="connsiteY1" fmla="*/ 6046 h 1540876"/>
              <a:gd name="connsiteX2" fmla="*/ 2015326 w 2688790"/>
              <a:gd name="connsiteY2" fmla="*/ 0 h 1540876"/>
              <a:gd name="connsiteX3" fmla="*/ 2688790 w 2688790"/>
              <a:gd name="connsiteY3" fmla="*/ 1187420 h 1540876"/>
              <a:gd name="connsiteX4" fmla="*/ 2492525 w 2688790"/>
              <a:gd name="connsiteY4" fmla="*/ 1540876 h 1540876"/>
              <a:gd name="connsiteX5" fmla="*/ 194446 w 2688790"/>
              <a:gd name="connsiteY5" fmla="*/ 1540876 h 154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8790" h="1540876">
                <a:moveTo>
                  <a:pt x="0" y="1187420"/>
                </a:moveTo>
                <a:lnTo>
                  <a:pt x="665716" y="6046"/>
                </a:lnTo>
                <a:lnTo>
                  <a:pt x="2015326" y="0"/>
                </a:lnTo>
                <a:lnTo>
                  <a:pt x="2688790" y="1187420"/>
                </a:lnTo>
                <a:lnTo>
                  <a:pt x="2492525" y="1540876"/>
                </a:lnTo>
                <a:lnTo>
                  <a:pt x="194446" y="154087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9577228" y="-380429"/>
            <a:ext cx="3559821" cy="5217381"/>
            <a:chOff x="9577228" y="-380429"/>
            <a:chExt cx="3559821" cy="5217381"/>
          </a:xfrm>
        </p:grpSpPr>
        <p:sp>
          <p:nvSpPr>
            <p:cNvPr id="17" name="Hexágono 6"/>
            <p:cNvSpPr/>
            <p:nvPr userDrawn="1"/>
          </p:nvSpPr>
          <p:spPr>
            <a:xfrm>
              <a:off x="9577228" y="-380429"/>
              <a:ext cx="1369052" cy="1543317"/>
            </a:xfrm>
            <a:custGeom>
              <a:avLst/>
              <a:gdLst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>
                <a:solidFill>
                  <a:schemeClr val="bg2"/>
                </a:solidFill>
              </a:endParaRPr>
            </a:p>
          </p:txBody>
        </p:sp>
        <p:sp>
          <p:nvSpPr>
            <p:cNvPr id="18" name="Hexágono 6"/>
            <p:cNvSpPr/>
            <p:nvPr userDrawn="1"/>
          </p:nvSpPr>
          <p:spPr>
            <a:xfrm>
              <a:off x="10290173" y="844260"/>
              <a:ext cx="1369052" cy="1543317"/>
            </a:xfrm>
            <a:custGeom>
              <a:avLst/>
              <a:gdLst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>
                <a:solidFill>
                  <a:schemeClr val="bg2"/>
                </a:solidFill>
              </a:endParaRPr>
            </a:p>
          </p:txBody>
        </p:sp>
        <p:sp>
          <p:nvSpPr>
            <p:cNvPr id="19" name="Hexágono 6"/>
            <p:cNvSpPr/>
            <p:nvPr userDrawn="1"/>
          </p:nvSpPr>
          <p:spPr>
            <a:xfrm>
              <a:off x="11003118" y="-380429"/>
              <a:ext cx="1369052" cy="1543317"/>
            </a:xfrm>
            <a:custGeom>
              <a:avLst/>
              <a:gdLst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>
                <a:solidFill>
                  <a:schemeClr val="bg2"/>
                </a:solidFill>
              </a:endParaRPr>
            </a:p>
          </p:txBody>
        </p:sp>
        <p:sp>
          <p:nvSpPr>
            <p:cNvPr id="20" name="Hexágono 6"/>
            <p:cNvSpPr/>
            <p:nvPr userDrawn="1"/>
          </p:nvSpPr>
          <p:spPr>
            <a:xfrm>
              <a:off x="11744482" y="844259"/>
              <a:ext cx="1369052" cy="1543317"/>
            </a:xfrm>
            <a:custGeom>
              <a:avLst/>
              <a:gdLst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>
                <a:solidFill>
                  <a:schemeClr val="bg2"/>
                </a:solidFill>
              </a:endParaRPr>
            </a:p>
          </p:txBody>
        </p:sp>
        <p:sp>
          <p:nvSpPr>
            <p:cNvPr id="21" name="Hexágono 6"/>
            <p:cNvSpPr/>
            <p:nvPr userDrawn="1"/>
          </p:nvSpPr>
          <p:spPr>
            <a:xfrm>
              <a:off x="11024107" y="2068947"/>
              <a:ext cx="1369052" cy="1543317"/>
            </a:xfrm>
            <a:custGeom>
              <a:avLst/>
              <a:gdLst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>
                <a:solidFill>
                  <a:schemeClr val="bg2"/>
                </a:solidFill>
              </a:endParaRPr>
            </a:p>
          </p:txBody>
        </p:sp>
        <p:sp>
          <p:nvSpPr>
            <p:cNvPr id="22" name="Hexágono 6"/>
            <p:cNvSpPr/>
            <p:nvPr userDrawn="1"/>
          </p:nvSpPr>
          <p:spPr>
            <a:xfrm>
              <a:off x="11767997" y="3293635"/>
              <a:ext cx="1369052" cy="1543317"/>
            </a:xfrm>
            <a:custGeom>
              <a:avLst/>
              <a:gdLst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6676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1F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69E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3" name="Hexágono 8"/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orma libre 24"/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7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03087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Images &amp; Content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1F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69E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3" name="Hexágono 8"/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orma libre 24"/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7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9572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2" r:id="rId3"/>
    <p:sldLayoutId id="2147483688" r:id="rId4"/>
    <p:sldLayoutId id="2147483693" r:id="rId5"/>
    <p:sldLayoutId id="2147483695" r:id="rId6"/>
    <p:sldLayoutId id="2147483711" r:id="rId7"/>
    <p:sldLayoutId id="2147483712" r:id="rId8"/>
    <p:sldLayoutId id="2147483715" r:id="rId9"/>
    <p:sldLayoutId id="2147483713" r:id="rId10"/>
    <p:sldLayoutId id="2147483750" r:id="rId11"/>
    <p:sldLayoutId id="2147483751" r:id="rId12"/>
    <p:sldLayoutId id="2147483714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696" r:id="rId19"/>
    <p:sldLayoutId id="2147483698" r:id="rId20"/>
    <p:sldLayoutId id="2147483699" r:id="rId21"/>
    <p:sldLayoutId id="2147483710" r:id="rId22"/>
    <p:sldLayoutId id="2147483703" r:id="rId23"/>
    <p:sldLayoutId id="2147483706" r:id="rId24"/>
    <p:sldLayoutId id="2147483752" r:id="rId25"/>
    <p:sldLayoutId id="2147483753" r:id="rId26"/>
    <p:sldLayoutId id="2147483754" r:id="rId27"/>
    <p:sldLayoutId id="2147483755" r:id="rId28"/>
  </p:sldLayoutIdLst>
  <p:transition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CA11182A-7EB3-4438-8BA3-66016CDFBEC3}"/>
              </a:ext>
            </a:extLst>
          </p:cNvPr>
          <p:cNvSpPr/>
          <p:nvPr/>
        </p:nvSpPr>
        <p:spPr>
          <a:xfrm>
            <a:off x="18947" y="0"/>
            <a:ext cx="3377618" cy="6858000"/>
          </a:xfrm>
          <a:prstGeom prst="homePlate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B8B2D29A-774D-4AA8-9393-864F82BD38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316" y="1152180"/>
            <a:ext cx="5420715" cy="4798952"/>
          </a:xfrm>
          <a:ln w="38100">
            <a:solidFill>
              <a:schemeClr val="bg1"/>
            </a:solidFill>
          </a:ln>
        </p:spPr>
      </p:pic>
      <p:sp>
        <p:nvSpPr>
          <p:cNvPr id="9" name="Rectángulo 8"/>
          <p:cNvSpPr/>
          <p:nvPr/>
        </p:nvSpPr>
        <p:spPr>
          <a:xfrm>
            <a:off x="6956222" y="3903457"/>
            <a:ext cx="47564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540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HEXAGONAL</a:t>
            </a:r>
          </a:p>
          <a:p>
            <a:pPr algn="r"/>
            <a:r>
              <a:rPr lang="es-ES" sz="540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</a:t>
            </a:r>
            <a:endParaRPr lang="es-ES" sz="5400" b="0" cap="none" spc="0">
              <a:ln w="0"/>
              <a:solidFill>
                <a:srgbClr val="09AB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50D5D9DE-B131-42AE-8C21-7A3C6E2CB64A}"/>
              </a:ext>
            </a:extLst>
          </p:cNvPr>
          <p:cNvSpPr txBox="1"/>
          <p:nvPr/>
        </p:nvSpPr>
        <p:spPr>
          <a:xfrm>
            <a:off x="9334427" y="5611739"/>
            <a:ext cx="2001835" cy="369332"/>
          </a:xfrm>
          <a:prstGeom prst="rect">
            <a:avLst/>
          </a:prstGeom>
          <a:solidFill>
            <a:srgbClr val="3846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Free Template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2433517" y="434307"/>
            <a:ext cx="963048" cy="9630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Elipse 60"/>
          <p:cNvSpPr/>
          <p:nvPr/>
        </p:nvSpPr>
        <p:spPr>
          <a:xfrm>
            <a:off x="1612785" y="1982268"/>
            <a:ext cx="963048" cy="9630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Elipse 61"/>
          <p:cNvSpPr/>
          <p:nvPr/>
        </p:nvSpPr>
        <p:spPr>
          <a:xfrm>
            <a:off x="990519" y="3499479"/>
            <a:ext cx="963048" cy="9630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2727187" y="667227"/>
            <a:ext cx="375707" cy="497206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864092" y="2239104"/>
            <a:ext cx="531452" cy="44937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1305978" y="3712057"/>
            <a:ext cx="264644" cy="58957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753E3C10-99B8-42BF-8699-DE37C2E3E353}"/>
              </a:ext>
            </a:extLst>
          </p:cNvPr>
          <p:cNvSpPr/>
          <p:nvPr/>
        </p:nvSpPr>
        <p:spPr>
          <a:xfrm>
            <a:off x="8244710" y="681162"/>
            <a:ext cx="2475258" cy="2899007"/>
          </a:xfrm>
          <a:custGeom>
            <a:avLst/>
            <a:gdLst>
              <a:gd name="connsiteX0" fmla="*/ 1657729 w 2475258"/>
              <a:gd name="connsiteY0" fmla="*/ 2894784 h 2899007"/>
              <a:gd name="connsiteX1" fmla="*/ 924776 w 2475258"/>
              <a:gd name="connsiteY1" fmla="*/ 2896034 h 2899007"/>
              <a:gd name="connsiteX2" fmla="*/ 812623 w 2475258"/>
              <a:gd name="connsiteY2" fmla="*/ 2831411 h 2899007"/>
              <a:gd name="connsiteX3" fmla="*/ 16298 w 2475258"/>
              <a:gd name="connsiteY3" fmla="*/ 1452642 h 2899007"/>
              <a:gd name="connsiteX4" fmla="*/ 14213 w 2475258"/>
              <a:gd name="connsiteY4" fmla="*/ 1355082 h 2899007"/>
              <a:gd name="connsiteX5" fmla="*/ 770097 w 2475258"/>
              <a:gd name="connsiteY5" fmla="*/ 50526 h 2899007"/>
              <a:gd name="connsiteX6" fmla="*/ 856817 w 2475258"/>
              <a:gd name="connsiteY6" fmla="*/ 55529 h 2899007"/>
              <a:gd name="connsiteX7" fmla="*/ 2433625 w 2475258"/>
              <a:gd name="connsiteY7" fmla="*/ 2789719 h 2899007"/>
              <a:gd name="connsiteX8" fmla="*/ 2469898 w 2475258"/>
              <a:gd name="connsiteY8" fmla="*/ 2882276 h 2899007"/>
              <a:gd name="connsiteX9" fmla="*/ 2376923 w 2475258"/>
              <a:gd name="connsiteY9" fmla="*/ 2894367 h 2899007"/>
              <a:gd name="connsiteX10" fmla="*/ 1658146 w 2475258"/>
              <a:gd name="connsiteY10" fmla="*/ 2894784 h 289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5258" h="2899007">
                <a:moveTo>
                  <a:pt x="1657729" y="2894784"/>
                </a:moveTo>
                <a:cubicBezTo>
                  <a:pt x="1413411" y="2894784"/>
                  <a:pt x="1169094" y="2893116"/>
                  <a:pt x="924776" y="2896034"/>
                </a:cubicBezTo>
                <a:cubicBezTo>
                  <a:pt x="870576" y="2896451"/>
                  <a:pt x="838890" y="2877690"/>
                  <a:pt x="812623" y="2831411"/>
                </a:cubicBezTo>
                <a:cubicBezTo>
                  <a:pt x="548293" y="2371127"/>
                  <a:pt x="282296" y="1912093"/>
                  <a:pt x="16298" y="1452642"/>
                </a:cubicBezTo>
                <a:cubicBezTo>
                  <a:pt x="-2881" y="1419288"/>
                  <a:pt x="-7050" y="1390938"/>
                  <a:pt x="14213" y="1355082"/>
                </a:cubicBezTo>
                <a:cubicBezTo>
                  <a:pt x="266870" y="920647"/>
                  <a:pt x="518275" y="485378"/>
                  <a:pt x="770097" y="50526"/>
                </a:cubicBezTo>
                <a:cubicBezTo>
                  <a:pt x="809705" y="-18267"/>
                  <a:pt x="814708" y="-17016"/>
                  <a:pt x="856817" y="55529"/>
                </a:cubicBezTo>
                <a:cubicBezTo>
                  <a:pt x="1382559" y="966926"/>
                  <a:pt x="1908300" y="1877905"/>
                  <a:pt x="2433625" y="2789719"/>
                </a:cubicBezTo>
                <a:cubicBezTo>
                  <a:pt x="2450302" y="2818903"/>
                  <a:pt x="2489493" y="2849339"/>
                  <a:pt x="2469898" y="2882276"/>
                </a:cubicBezTo>
                <a:cubicBezTo>
                  <a:pt x="2453220" y="2910627"/>
                  <a:pt x="2409026" y="2894367"/>
                  <a:pt x="2376923" y="2894367"/>
                </a:cubicBezTo>
                <a:cubicBezTo>
                  <a:pt x="2137192" y="2895201"/>
                  <a:pt x="1897877" y="2894784"/>
                  <a:pt x="1658146" y="2894784"/>
                </a:cubicBezTo>
                <a:close/>
              </a:path>
            </a:pathLst>
          </a:custGeom>
          <a:solidFill>
            <a:srgbClr val="09AB93"/>
          </a:solidFill>
          <a:ln w="415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B613DE5D-4D86-4CE9-9E1C-78EB86575A59}"/>
              </a:ext>
            </a:extLst>
          </p:cNvPr>
          <p:cNvSpPr/>
          <p:nvPr/>
        </p:nvSpPr>
        <p:spPr>
          <a:xfrm>
            <a:off x="9197990" y="590760"/>
            <a:ext cx="2470200" cy="2892213"/>
          </a:xfrm>
          <a:custGeom>
            <a:avLst/>
            <a:gdLst>
              <a:gd name="connsiteX0" fmla="*/ 818269 w 2470200"/>
              <a:gd name="connsiteY0" fmla="*/ 1258 h 2892213"/>
              <a:gd name="connsiteX1" fmla="*/ 1544134 w 2470200"/>
              <a:gd name="connsiteY1" fmla="*/ 8 h 2892213"/>
              <a:gd name="connsiteX2" fmla="*/ 1662541 w 2470200"/>
              <a:gd name="connsiteY2" fmla="*/ 65882 h 2892213"/>
              <a:gd name="connsiteX3" fmla="*/ 2451778 w 2470200"/>
              <a:gd name="connsiteY3" fmla="*/ 1432976 h 2892213"/>
              <a:gd name="connsiteX4" fmla="*/ 2450111 w 2470200"/>
              <a:gd name="connsiteY4" fmla="*/ 1555969 h 2892213"/>
              <a:gd name="connsiteX5" fmla="*/ 1712572 w 2470200"/>
              <a:gd name="connsiteY5" fmla="*/ 2830924 h 2892213"/>
              <a:gd name="connsiteX6" fmla="*/ 1613344 w 2470200"/>
              <a:gd name="connsiteY6" fmla="*/ 2829673 h 2892213"/>
              <a:gd name="connsiteX7" fmla="*/ 28198 w 2470200"/>
              <a:gd name="connsiteY7" fmla="*/ 83392 h 2892213"/>
              <a:gd name="connsiteX8" fmla="*/ 78228 w 2470200"/>
              <a:gd name="connsiteY8" fmla="*/ 1258 h 2892213"/>
              <a:gd name="connsiteX9" fmla="*/ 818269 w 2470200"/>
              <a:gd name="connsiteY9" fmla="*/ 1258 h 28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0200" h="2892213">
                <a:moveTo>
                  <a:pt x="818269" y="1258"/>
                </a:moveTo>
                <a:cubicBezTo>
                  <a:pt x="1060085" y="1258"/>
                  <a:pt x="1302318" y="2926"/>
                  <a:pt x="1544134" y="8"/>
                </a:cubicBezTo>
                <a:cubicBezTo>
                  <a:pt x="1600002" y="-409"/>
                  <a:pt x="1634190" y="16268"/>
                  <a:pt x="1662541" y="65882"/>
                </a:cubicBezTo>
                <a:cubicBezTo>
                  <a:pt x="1923952" y="522414"/>
                  <a:pt x="2187449" y="978112"/>
                  <a:pt x="2451778" y="1432976"/>
                </a:cubicBezTo>
                <a:cubicBezTo>
                  <a:pt x="2477628" y="1477587"/>
                  <a:pt x="2475543" y="1512192"/>
                  <a:pt x="2450111" y="1555969"/>
                </a:cubicBezTo>
                <a:cubicBezTo>
                  <a:pt x="2203292" y="1980398"/>
                  <a:pt x="1958557" y="2405661"/>
                  <a:pt x="1712572" y="2830924"/>
                </a:cubicBezTo>
                <a:cubicBezTo>
                  <a:pt x="1665042" y="2913058"/>
                  <a:pt x="1661290" y="2912641"/>
                  <a:pt x="1613344" y="2829673"/>
                </a:cubicBezTo>
                <a:cubicBezTo>
                  <a:pt x="1085101" y="1914107"/>
                  <a:pt x="556858" y="998958"/>
                  <a:pt x="28198" y="83392"/>
                </a:cubicBezTo>
                <a:cubicBezTo>
                  <a:pt x="-16413" y="5428"/>
                  <a:pt x="-13912" y="1258"/>
                  <a:pt x="78228" y="1258"/>
                </a:cubicBezTo>
                <a:cubicBezTo>
                  <a:pt x="325048" y="1258"/>
                  <a:pt x="571450" y="1258"/>
                  <a:pt x="818269" y="1258"/>
                </a:cubicBezTo>
                <a:close/>
              </a:path>
            </a:pathLst>
          </a:custGeom>
          <a:solidFill>
            <a:srgbClr val="09AB93"/>
          </a:solidFill>
          <a:ln w="415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DF561CF-F83C-4B51-9CF2-BD2D6716FFAA}"/>
              </a:ext>
            </a:extLst>
          </p:cNvPr>
          <p:cNvGrpSpPr/>
          <p:nvPr/>
        </p:nvGrpSpPr>
        <p:grpSpPr>
          <a:xfrm>
            <a:off x="9026839" y="1034905"/>
            <a:ext cx="1968621" cy="2190296"/>
            <a:chOff x="8892968" y="1602304"/>
            <a:chExt cx="1705023" cy="1897016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43637734-89EA-4CAC-9B42-92C5823FFA16}"/>
                </a:ext>
              </a:extLst>
            </p:cNvPr>
            <p:cNvSpPr/>
            <p:nvPr/>
          </p:nvSpPr>
          <p:spPr>
            <a:xfrm>
              <a:off x="9159370" y="1883209"/>
              <a:ext cx="1168538" cy="1334543"/>
            </a:xfrm>
            <a:custGeom>
              <a:avLst/>
              <a:gdLst>
                <a:gd name="connsiteX0" fmla="*/ 1168048 w 1168538"/>
                <a:gd name="connsiteY0" fmla="*/ 670019 h 1334543"/>
                <a:gd name="connsiteX1" fmla="*/ 1168523 w 1168538"/>
                <a:gd name="connsiteY1" fmla="*/ 966960 h 1334543"/>
                <a:gd name="connsiteX2" fmla="*/ 1135028 w 1168538"/>
                <a:gd name="connsiteY2" fmla="*/ 1024210 h 1334543"/>
                <a:gd name="connsiteX3" fmla="*/ 614074 w 1168538"/>
                <a:gd name="connsiteY3" fmla="*/ 1325902 h 1334543"/>
                <a:gd name="connsiteX4" fmla="*/ 558249 w 1168538"/>
                <a:gd name="connsiteY4" fmla="*/ 1325902 h 1334543"/>
                <a:gd name="connsiteX5" fmla="*/ 33257 w 1168538"/>
                <a:gd name="connsiteY5" fmla="*/ 1023260 h 1334543"/>
                <a:gd name="connsiteX6" fmla="*/ 0 w 1168538"/>
                <a:gd name="connsiteY6" fmla="*/ 965059 h 1334543"/>
                <a:gd name="connsiteX7" fmla="*/ 0 w 1168538"/>
                <a:gd name="connsiteY7" fmla="*/ 367139 h 1334543"/>
                <a:gd name="connsiteX8" fmla="*/ 31595 w 1168538"/>
                <a:gd name="connsiteY8" fmla="*/ 312502 h 1334543"/>
                <a:gd name="connsiteX9" fmla="*/ 556349 w 1168538"/>
                <a:gd name="connsiteY9" fmla="*/ 9384 h 1334543"/>
                <a:gd name="connsiteX10" fmla="*/ 615737 w 1168538"/>
                <a:gd name="connsiteY10" fmla="*/ 9147 h 1334543"/>
                <a:gd name="connsiteX11" fmla="*/ 1133365 w 1168538"/>
                <a:gd name="connsiteY11" fmla="*/ 308226 h 1334543"/>
                <a:gd name="connsiteX12" fmla="*/ 1168285 w 1168538"/>
                <a:gd name="connsiteY12" fmla="*/ 369039 h 1334543"/>
                <a:gd name="connsiteX13" fmla="*/ 1167573 w 1168538"/>
                <a:gd name="connsiteY13" fmla="*/ 670019 h 133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8538" h="1334543">
                  <a:moveTo>
                    <a:pt x="1168048" y="670019"/>
                  </a:moveTo>
                  <a:cubicBezTo>
                    <a:pt x="1168048" y="769078"/>
                    <a:pt x="1167335" y="868138"/>
                    <a:pt x="1168523" y="966960"/>
                  </a:cubicBezTo>
                  <a:cubicBezTo>
                    <a:pt x="1168998" y="994754"/>
                    <a:pt x="1159021" y="1010432"/>
                    <a:pt x="1135028" y="1024210"/>
                  </a:cubicBezTo>
                  <a:cubicBezTo>
                    <a:pt x="960902" y="1123982"/>
                    <a:pt x="787488" y="1224705"/>
                    <a:pt x="614074" y="1325902"/>
                  </a:cubicBezTo>
                  <a:cubicBezTo>
                    <a:pt x="594357" y="1337305"/>
                    <a:pt x="578204" y="1337542"/>
                    <a:pt x="558249" y="1325902"/>
                  </a:cubicBezTo>
                  <a:cubicBezTo>
                    <a:pt x="383648" y="1224467"/>
                    <a:pt x="208571" y="1123507"/>
                    <a:pt x="33257" y="1023260"/>
                  </a:cubicBezTo>
                  <a:cubicBezTo>
                    <a:pt x="9265" y="1009482"/>
                    <a:pt x="0" y="992141"/>
                    <a:pt x="0" y="965059"/>
                  </a:cubicBezTo>
                  <a:cubicBezTo>
                    <a:pt x="713" y="765753"/>
                    <a:pt x="713" y="566446"/>
                    <a:pt x="0" y="367139"/>
                  </a:cubicBezTo>
                  <a:cubicBezTo>
                    <a:pt x="0" y="341483"/>
                    <a:pt x="8789" y="325567"/>
                    <a:pt x="31595" y="312502"/>
                  </a:cubicBezTo>
                  <a:cubicBezTo>
                    <a:pt x="206909" y="212254"/>
                    <a:pt x="381748" y="111057"/>
                    <a:pt x="556349" y="9384"/>
                  </a:cubicBezTo>
                  <a:cubicBezTo>
                    <a:pt x="577491" y="-2969"/>
                    <a:pt x="594595" y="-3206"/>
                    <a:pt x="615737" y="9147"/>
                  </a:cubicBezTo>
                  <a:cubicBezTo>
                    <a:pt x="787963" y="109394"/>
                    <a:pt x="960426" y="209166"/>
                    <a:pt x="1133365" y="308226"/>
                  </a:cubicBezTo>
                  <a:cubicBezTo>
                    <a:pt x="1158308" y="322479"/>
                    <a:pt x="1168760" y="339583"/>
                    <a:pt x="1168285" y="369039"/>
                  </a:cubicBezTo>
                  <a:cubicBezTo>
                    <a:pt x="1166622" y="469287"/>
                    <a:pt x="1167573" y="569771"/>
                    <a:pt x="1167573" y="670019"/>
                  </a:cubicBezTo>
                  <a:close/>
                </a:path>
              </a:pathLst>
            </a:custGeom>
            <a:solidFill>
              <a:schemeClr val="bg1"/>
            </a:solidFill>
            <a:ln w="23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BC5B87E-3DA0-411F-8A77-EE136ABAFE38}"/>
                </a:ext>
              </a:extLst>
            </p:cNvPr>
            <p:cNvSpPr/>
            <p:nvPr/>
          </p:nvSpPr>
          <p:spPr>
            <a:xfrm>
              <a:off x="8946582" y="2962705"/>
              <a:ext cx="759977" cy="536615"/>
            </a:xfrm>
            <a:custGeom>
              <a:avLst/>
              <a:gdLst>
                <a:gd name="connsiteX0" fmla="*/ 759872 w 759977"/>
                <a:gd name="connsiteY0" fmla="*/ 435974 h 536615"/>
                <a:gd name="connsiteX1" fmla="*/ 759872 w 759977"/>
                <a:gd name="connsiteY1" fmla="*/ 496075 h 536615"/>
                <a:gd name="connsiteX2" fmla="*/ 716400 w 759977"/>
                <a:gd name="connsiteY2" fmla="*/ 522681 h 536615"/>
                <a:gd name="connsiteX3" fmla="*/ 375749 w 759977"/>
                <a:gd name="connsiteY3" fmla="*/ 326462 h 536615"/>
                <a:gd name="connsiteX4" fmla="*/ 25121 w 759977"/>
                <a:gd name="connsiteY4" fmla="*/ 123830 h 536615"/>
                <a:gd name="connsiteX5" fmla="*/ 25121 w 759977"/>
                <a:gd name="connsiteY5" fmla="*/ 80120 h 536615"/>
                <a:gd name="connsiteX6" fmla="*/ 146273 w 759977"/>
                <a:gd name="connsiteY6" fmla="*/ 9092 h 536615"/>
                <a:gd name="connsiteX7" fmla="*/ 205186 w 759977"/>
                <a:gd name="connsiteY7" fmla="*/ 10042 h 536615"/>
                <a:gd name="connsiteX8" fmla="*/ 733029 w 759977"/>
                <a:gd name="connsiteY8" fmla="*/ 314822 h 536615"/>
                <a:gd name="connsiteX9" fmla="*/ 759872 w 759977"/>
                <a:gd name="connsiteY9" fmla="*/ 359720 h 536615"/>
                <a:gd name="connsiteX10" fmla="*/ 759872 w 759977"/>
                <a:gd name="connsiteY10" fmla="*/ 435974 h 53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9977" h="536615">
                  <a:moveTo>
                    <a:pt x="759872" y="435974"/>
                  </a:moveTo>
                  <a:cubicBezTo>
                    <a:pt x="759872" y="455929"/>
                    <a:pt x="760110" y="476121"/>
                    <a:pt x="759872" y="496075"/>
                  </a:cubicBezTo>
                  <a:cubicBezTo>
                    <a:pt x="759397" y="543111"/>
                    <a:pt x="755597" y="545249"/>
                    <a:pt x="716400" y="522681"/>
                  </a:cubicBezTo>
                  <a:cubicBezTo>
                    <a:pt x="602850" y="457354"/>
                    <a:pt x="489300" y="392027"/>
                    <a:pt x="375749" y="326462"/>
                  </a:cubicBezTo>
                  <a:cubicBezTo>
                    <a:pt x="258873" y="258997"/>
                    <a:pt x="141997" y="191532"/>
                    <a:pt x="25121" y="123830"/>
                  </a:cubicBezTo>
                  <a:cubicBezTo>
                    <a:pt x="-8374" y="104350"/>
                    <a:pt x="-8374" y="99837"/>
                    <a:pt x="25121" y="80120"/>
                  </a:cubicBezTo>
                  <a:cubicBezTo>
                    <a:pt x="65505" y="56365"/>
                    <a:pt x="106602" y="34035"/>
                    <a:pt x="146273" y="9092"/>
                  </a:cubicBezTo>
                  <a:cubicBezTo>
                    <a:pt x="167415" y="-4211"/>
                    <a:pt x="184282" y="-2073"/>
                    <a:pt x="205186" y="10042"/>
                  </a:cubicBezTo>
                  <a:cubicBezTo>
                    <a:pt x="380738" y="112190"/>
                    <a:pt x="556765" y="213625"/>
                    <a:pt x="733029" y="314822"/>
                  </a:cubicBezTo>
                  <a:cubicBezTo>
                    <a:pt x="751321" y="325275"/>
                    <a:pt x="760585" y="338340"/>
                    <a:pt x="759872" y="359720"/>
                  </a:cubicBezTo>
                  <a:cubicBezTo>
                    <a:pt x="759160" y="385138"/>
                    <a:pt x="759872" y="410556"/>
                    <a:pt x="759872" y="435974"/>
                  </a:cubicBezTo>
                  <a:close/>
                </a:path>
              </a:pathLst>
            </a:custGeom>
            <a:solidFill>
              <a:schemeClr val="bg1"/>
            </a:solidFill>
            <a:ln w="23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4F573A8A-1016-4DA1-BCA8-4EB90F4CBC79}"/>
                </a:ext>
              </a:extLst>
            </p:cNvPr>
            <p:cNvSpPr/>
            <p:nvPr/>
          </p:nvSpPr>
          <p:spPr>
            <a:xfrm>
              <a:off x="8948316" y="1603209"/>
              <a:ext cx="764170" cy="532426"/>
            </a:xfrm>
            <a:custGeom>
              <a:avLst/>
              <a:gdLst>
                <a:gd name="connsiteX0" fmla="*/ 758139 w 764170"/>
                <a:gd name="connsiteY0" fmla="*/ 103143 h 532426"/>
                <a:gd name="connsiteX1" fmla="*/ 668344 w 764170"/>
                <a:gd name="connsiteY1" fmla="*/ 257077 h 532426"/>
                <a:gd name="connsiteX2" fmla="*/ 209392 w 764170"/>
                <a:gd name="connsiteY2" fmla="*/ 520523 h 532426"/>
                <a:gd name="connsiteX3" fmla="*/ 139551 w 764170"/>
                <a:gd name="connsiteY3" fmla="*/ 521474 h 532426"/>
                <a:gd name="connsiteX4" fmla="*/ 17924 w 764170"/>
                <a:gd name="connsiteY4" fmla="*/ 451396 h 532426"/>
                <a:gd name="connsiteX5" fmla="*/ 18637 w 764170"/>
                <a:gd name="connsiteY5" fmla="*/ 413150 h 532426"/>
                <a:gd name="connsiteX6" fmla="*/ 719893 w 764170"/>
                <a:gd name="connsiteY6" fmla="*/ 8122 h 532426"/>
                <a:gd name="connsiteX7" fmla="*/ 758139 w 764170"/>
                <a:gd name="connsiteY7" fmla="*/ 31164 h 532426"/>
                <a:gd name="connsiteX8" fmla="*/ 758139 w 764170"/>
                <a:gd name="connsiteY8" fmla="*/ 103381 h 53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170" h="532426">
                  <a:moveTo>
                    <a:pt x="758139" y="103143"/>
                  </a:moveTo>
                  <a:cubicBezTo>
                    <a:pt x="781657" y="185811"/>
                    <a:pt x="733196" y="221682"/>
                    <a:pt x="668344" y="257077"/>
                  </a:cubicBezTo>
                  <a:cubicBezTo>
                    <a:pt x="513459" y="341409"/>
                    <a:pt x="361663" y="431441"/>
                    <a:pt x="209392" y="520523"/>
                  </a:cubicBezTo>
                  <a:cubicBezTo>
                    <a:pt x="184448" y="535252"/>
                    <a:pt x="164256" y="537152"/>
                    <a:pt x="139551" y="521474"/>
                  </a:cubicBezTo>
                  <a:cubicBezTo>
                    <a:pt x="99880" y="496531"/>
                    <a:pt x="58783" y="474201"/>
                    <a:pt x="17924" y="451396"/>
                  </a:cubicBezTo>
                  <a:cubicBezTo>
                    <a:pt x="-7257" y="437380"/>
                    <a:pt x="-4881" y="426690"/>
                    <a:pt x="18637" y="413150"/>
                  </a:cubicBezTo>
                  <a:cubicBezTo>
                    <a:pt x="252626" y="278695"/>
                    <a:pt x="486378" y="143527"/>
                    <a:pt x="719893" y="8122"/>
                  </a:cubicBezTo>
                  <a:cubicBezTo>
                    <a:pt x="748637" y="-8507"/>
                    <a:pt x="758614" y="995"/>
                    <a:pt x="758139" y="31164"/>
                  </a:cubicBezTo>
                  <a:cubicBezTo>
                    <a:pt x="757664" y="55157"/>
                    <a:pt x="758139" y="79388"/>
                    <a:pt x="758139" y="103381"/>
                  </a:cubicBezTo>
                  <a:close/>
                </a:path>
              </a:pathLst>
            </a:custGeom>
            <a:solidFill>
              <a:schemeClr val="bg1"/>
            </a:solidFill>
            <a:ln w="23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51804FFA-307B-4E35-9BA6-4199C3080DBC}"/>
                </a:ext>
              </a:extLst>
            </p:cNvPr>
            <p:cNvSpPr/>
            <p:nvPr/>
          </p:nvSpPr>
          <p:spPr>
            <a:xfrm>
              <a:off x="9778465" y="2965432"/>
              <a:ext cx="764952" cy="532701"/>
            </a:xfrm>
            <a:custGeom>
              <a:avLst/>
              <a:gdLst>
                <a:gd name="connsiteX0" fmla="*/ 6144 w 764952"/>
                <a:gd name="connsiteY0" fmla="*/ 431108 h 532701"/>
                <a:gd name="connsiteX1" fmla="*/ 97602 w 764952"/>
                <a:gd name="connsiteY1" fmla="*/ 273849 h 532701"/>
                <a:gd name="connsiteX2" fmla="*/ 549903 w 764952"/>
                <a:gd name="connsiteY2" fmla="*/ 13491 h 532701"/>
                <a:gd name="connsiteX3" fmla="*/ 630908 w 764952"/>
                <a:gd name="connsiteY3" fmla="*/ 13253 h 532701"/>
                <a:gd name="connsiteX4" fmla="*/ 745409 w 764952"/>
                <a:gd name="connsiteY4" fmla="*/ 79768 h 532701"/>
                <a:gd name="connsiteX5" fmla="*/ 747547 w 764952"/>
                <a:gd name="connsiteY5" fmla="*/ 118014 h 532701"/>
                <a:gd name="connsiteX6" fmla="*/ 41540 w 764952"/>
                <a:gd name="connsiteY6" fmla="*/ 524942 h 532701"/>
                <a:gd name="connsiteX7" fmla="*/ 6144 w 764952"/>
                <a:gd name="connsiteY7" fmla="*/ 503562 h 532701"/>
                <a:gd name="connsiteX8" fmla="*/ 6144 w 764952"/>
                <a:gd name="connsiteY8" fmla="*/ 431346 h 53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952" h="532701">
                  <a:moveTo>
                    <a:pt x="6144" y="431108"/>
                  </a:moveTo>
                  <a:cubicBezTo>
                    <a:pt x="-17611" y="347015"/>
                    <a:pt x="30612" y="309957"/>
                    <a:pt x="97602" y="273849"/>
                  </a:cubicBezTo>
                  <a:cubicBezTo>
                    <a:pt x="250586" y="191180"/>
                    <a:pt x="400007" y="101860"/>
                    <a:pt x="549903" y="13491"/>
                  </a:cubicBezTo>
                  <a:cubicBezTo>
                    <a:pt x="578884" y="-3613"/>
                    <a:pt x="602402" y="-5276"/>
                    <a:pt x="630908" y="13253"/>
                  </a:cubicBezTo>
                  <a:cubicBezTo>
                    <a:pt x="667967" y="37246"/>
                    <a:pt x="706925" y="58388"/>
                    <a:pt x="745409" y="79768"/>
                  </a:cubicBezTo>
                  <a:cubicBezTo>
                    <a:pt x="767976" y="92121"/>
                    <a:pt x="773915" y="102573"/>
                    <a:pt x="747547" y="118014"/>
                  </a:cubicBezTo>
                  <a:cubicBezTo>
                    <a:pt x="511894" y="253419"/>
                    <a:pt x="276717" y="389062"/>
                    <a:pt x="41540" y="524942"/>
                  </a:cubicBezTo>
                  <a:cubicBezTo>
                    <a:pt x="14221" y="540620"/>
                    <a:pt x="5431" y="532068"/>
                    <a:pt x="6144" y="503562"/>
                  </a:cubicBezTo>
                  <a:cubicBezTo>
                    <a:pt x="6857" y="479569"/>
                    <a:pt x="6144" y="455339"/>
                    <a:pt x="6144" y="431346"/>
                  </a:cubicBezTo>
                  <a:close/>
                </a:path>
              </a:pathLst>
            </a:custGeom>
            <a:solidFill>
              <a:schemeClr val="bg1"/>
            </a:solidFill>
            <a:ln w="23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BCB5645-CC6A-46A5-B1E5-54C2BE9BC3E2}"/>
                </a:ext>
              </a:extLst>
            </p:cNvPr>
            <p:cNvSpPr/>
            <p:nvPr/>
          </p:nvSpPr>
          <p:spPr>
            <a:xfrm>
              <a:off x="9784610" y="1602304"/>
              <a:ext cx="757601" cy="534910"/>
            </a:xfrm>
            <a:custGeom>
              <a:avLst/>
              <a:gdLst>
                <a:gd name="connsiteX0" fmla="*/ 18054 w 757601"/>
                <a:gd name="connsiteY0" fmla="*/ 238 h 534910"/>
                <a:gd name="connsiteX1" fmla="*/ 42047 w 757601"/>
                <a:gd name="connsiteY1" fmla="*/ 12115 h 534910"/>
                <a:gd name="connsiteX2" fmla="*/ 736889 w 757601"/>
                <a:gd name="connsiteY2" fmla="*/ 412629 h 534910"/>
                <a:gd name="connsiteX3" fmla="*/ 735701 w 757601"/>
                <a:gd name="connsiteY3" fmla="*/ 455389 h 534910"/>
                <a:gd name="connsiteX4" fmla="*/ 610274 w 757601"/>
                <a:gd name="connsiteY4" fmla="*/ 526892 h 534910"/>
                <a:gd name="connsiteX5" fmla="*/ 558012 w 757601"/>
                <a:gd name="connsiteY5" fmla="*/ 526892 h 534910"/>
                <a:gd name="connsiteX6" fmla="*/ 23043 w 757601"/>
                <a:gd name="connsiteY6" fmla="*/ 218311 h 534910"/>
                <a:gd name="connsiteX7" fmla="*/ 0 w 757601"/>
                <a:gd name="connsiteY7" fmla="*/ 179352 h 534910"/>
                <a:gd name="connsiteX8" fmla="*/ 238 w 757601"/>
                <a:gd name="connsiteY8" fmla="*/ 26843 h 534910"/>
                <a:gd name="connsiteX9" fmla="*/ 17816 w 757601"/>
                <a:gd name="connsiteY9" fmla="*/ 0 h 53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7601" h="534910">
                  <a:moveTo>
                    <a:pt x="18054" y="238"/>
                  </a:moveTo>
                  <a:cubicBezTo>
                    <a:pt x="25418" y="3801"/>
                    <a:pt x="33970" y="7602"/>
                    <a:pt x="42047" y="12115"/>
                  </a:cubicBezTo>
                  <a:cubicBezTo>
                    <a:pt x="273661" y="145620"/>
                    <a:pt x="505275" y="279362"/>
                    <a:pt x="736889" y="412629"/>
                  </a:cubicBezTo>
                  <a:cubicBezTo>
                    <a:pt x="765633" y="429258"/>
                    <a:pt x="763733" y="440423"/>
                    <a:pt x="735701" y="455389"/>
                  </a:cubicBezTo>
                  <a:cubicBezTo>
                    <a:pt x="693179" y="477956"/>
                    <a:pt x="651608" y="502187"/>
                    <a:pt x="610274" y="526892"/>
                  </a:cubicBezTo>
                  <a:cubicBezTo>
                    <a:pt x="591982" y="537820"/>
                    <a:pt x="576066" y="537345"/>
                    <a:pt x="558012" y="526892"/>
                  </a:cubicBezTo>
                  <a:cubicBezTo>
                    <a:pt x="379847" y="423794"/>
                    <a:pt x="201445" y="320934"/>
                    <a:pt x="23043" y="218311"/>
                  </a:cubicBezTo>
                  <a:cubicBezTo>
                    <a:pt x="7602" y="209284"/>
                    <a:pt x="0" y="197406"/>
                    <a:pt x="0" y="179352"/>
                  </a:cubicBezTo>
                  <a:cubicBezTo>
                    <a:pt x="238" y="128516"/>
                    <a:pt x="0" y="77680"/>
                    <a:pt x="238" y="26843"/>
                  </a:cubicBezTo>
                  <a:cubicBezTo>
                    <a:pt x="238" y="15678"/>
                    <a:pt x="-1663" y="1425"/>
                    <a:pt x="17816" y="0"/>
                  </a:cubicBezTo>
                  <a:close/>
                </a:path>
              </a:pathLst>
            </a:custGeom>
            <a:solidFill>
              <a:schemeClr val="bg1"/>
            </a:solidFill>
            <a:ln w="23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2E067975-3C65-41C1-BA22-01F6A7EF8727}"/>
                </a:ext>
              </a:extLst>
            </p:cNvPr>
            <p:cNvSpPr/>
            <p:nvPr/>
          </p:nvSpPr>
          <p:spPr>
            <a:xfrm>
              <a:off x="10407993" y="2116910"/>
              <a:ext cx="189998" cy="867778"/>
            </a:xfrm>
            <a:custGeom>
              <a:avLst/>
              <a:gdLst>
                <a:gd name="connsiteX0" fmla="*/ 189998 w 189998"/>
                <a:gd name="connsiteY0" fmla="*/ 435606 h 867778"/>
                <a:gd name="connsiteX1" fmla="*/ 189998 w 189998"/>
                <a:gd name="connsiteY1" fmla="*/ 817115 h 867778"/>
                <a:gd name="connsiteX2" fmla="*/ 137974 w 189998"/>
                <a:gd name="connsiteY2" fmla="*/ 849423 h 867778"/>
                <a:gd name="connsiteX3" fmla="*/ 85475 w 189998"/>
                <a:gd name="connsiteY3" fmla="*/ 819966 h 867778"/>
                <a:gd name="connsiteX4" fmla="*/ 193 w 189998"/>
                <a:gd name="connsiteY4" fmla="*/ 675059 h 867778"/>
                <a:gd name="connsiteX5" fmla="*/ 1381 w 189998"/>
                <a:gd name="connsiteY5" fmla="*/ 137002 h 867778"/>
                <a:gd name="connsiteX6" fmla="*/ 38439 w 189998"/>
                <a:gd name="connsiteY6" fmla="*/ 73337 h 867778"/>
                <a:gd name="connsiteX7" fmla="*/ 146763 w 189998"/>
                <a:gd name="connsiteY7" fmla="*/ 12049 h 867778"/>
                <a:gd name="connsiteX8" fmla="*/ 189523 w 189998"/>
                <a:gd name="connsiteY8" fmla="*/ 38180 h 867778"/>
                <a:gd name="connsiteX9" fmla="*/ 189523 w 189998"/>
                <a:gd name="connsiteY9" fmla="*/ 435606 h 86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998" h="867778">
                  <a:moveTo>
                    <a:pt x="189998" y="435606"/>
                  </a:moveTo>
                  <a:cubicBezTo>
                    <a:pt x="189998" y="562696"/>
                    <a:pt x="189998" y="689787"/>
                    <a:pt x="189998" y="817115"/>
                  </a:cubicBezTo>
                  <a:cubicBezTo>
                    <a:pt x="189998" y="877216"/>
                    <a:pt x="188335" y="878167"/>
                    <a:pt x="137974" y="849423"/>
                  </a:cubicBezTo>
                  <a:cubicBezTo>
                    <a:pt x="120633" y="839445"/>
                    <a:pt x="104004" y="826855"/>
                    <a:pt x="85475" y="819966"/>
                  </a:cubicBezTo>
                  <a:cubicBezTo>
                    <a:pt x="16822" y="794310"/>
                    <a:pt x="-2182" y="747750"/>
                    <a:pt x="193" y="675059"/>
                  </a:cubicBezTo>
                  <a:cubicBezTo>
                    <a:pt x="6132" y="495944"/>
                    <a:pt x="2806" y="316354"/>
                    <a:pt x="1381" y="137002"/>
                  </a:cubicBezTo>
                  <a:cubicBezTo>
                    <a:pt x="1381" y="105882"/>
                    <a:pt x="11358" y="87115"/>
                    <a:pt x="38439" y="73337"/>
                  </a:cubicBezTo>
                  <a:cubicBezTo>
                    <a:pt x="75260" y="54333"/>
                    <a:pt x="110418" y="32241"/>
                    <a:pt x="146763" y="12049"/>
                  </a:cubicBezTo>
                  <a:cubicBezTo>
                    <a:pt x="182872" y="-8381"/>
                    <a:pt x="189523" y="-4817"/>
                    <a:pt x="189523" y="38180"/>
                  </a:cubicBezTo>
                  <a:cubicBezTo>
                    <a:pt x="189998" y="170734"/>
                    <a:pt x="189523" y="303289"/>
                    <a:pt x="189523" y="435606"/>
                  </a:cubicBezTo>
                  <a:close/>
                </a:path>
              </a:pathLst>
            </a:custGeom>
            <a:solidFill>
              <a:schemeClr val="bg1"/>
            </a:solidFill>
            <a:ln w="23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138BC496-3AC3-49F6-9E72-8FC884DAA785}"/>
                </a:ext>
              </a:extLst>
            </p:cNvPr>
            <p:cNvSpPr/>
            <p:nvPr/>
          </p:nvSpPr>
          <p:spPr>
            <a:xfrm>
              <a:off x="8892968" y="2116880"/>
              <a:ext cx="188988" cy="867920"/>
            </a:xfrm>
            <a:custGeom>
              <a:avLst/>
              <a:gdLst>
                <a:gd name="connsiteX0" fmla="*/ 106 w 188988"/>
                <a:gd name="connsiteY0" fmla="*/ 433023 h 867920"/>
                <a:gd name="connsiteX1" fmla="*/ 106 w 188988"/>
                <a:gd name="connsiteY1" fmla="*/ 39397 h 867920"/>
                <a:gd name="connsiteX2" fmla="*/ 45003 w 188988"/>
                <a:gd name="connsiteY2" fmla="*/ 13504 h 867920"/>
                <a:gd name="connsiteX3" fmla="*/ 93701 w 188988"/>
                <a:gd name="connsiteY3" fmla="*/ 41535 h 867920"/>
                <a:gd name="connsiteX4" fmla="*/ 187772 w 188988"/>
                <a:gd name="connsiteY4" fmla="*/ 207822 h 867920"/>
                <a:gd name="connsiteX5" fmla="*/ 188723 w 188988"/>
                <a:gd name="connsiteY5" fmla="*/ 729964 h 867920"/>
                <a:gd name="connsiteX6" fmla="*/ 154515 w 188988"/>
                <a:gd name="connsiteY6" fmla="*/ 790777 h 867920"/>
                <a:gd name="connsiteX7" fmla="*/ 46428 w 188988"/>
                <a:gd name="connsiteY7" fmla="*/ 852541 h 867920"/>
                <a:gd name="connsiteX8" fmla="*/ 106 w 188988"/>
                <a:gd name="connsiteY8" fmla="*/ 826648 h 867920"/>
                <a:gd name="connsiteX9" fmla="*/ 106 w 188988"/>
                <a:gd name="connsiteY9" fmla="*/ 433023 h 8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988" h="867920">
                  <a:moveTo>
                    <a:pt x="106" y="433023"/>
                  </a:moveTo>
                  <a:cubicBezTo>
                    <a:pt x="106" y="301893"/>
                    <a:pt x="-132" y="170527"/>
                    <a:pt x="106" y="39397"/>
                  </a:cubicBezTo>
                  <a:cubicBezTo>
                    <a:pt x="106" y="-5975"/>
                    <a:pt x="5094" y="-8588"/>
                    <a:pt x="45003" y="13504"/>
                  </a:cubicBezTo>
                  <a:cubicBezTo>
                    <a:pt x="61394" y="22531"/>
                    <a:pt x="77548" y="32033"/>
                    <a:pt x="93701" y="41535"/>
                  </a:cubicBezTo>
                  <a:cubicBezTo>
                    <a:pt x="210815" y="111138"/>
                    <a:pt x="186347" y="71230"/>
                    <a:pt x="187772" y="207822"/>
                  </a:cubicBezTo>
                  <a:cubicBezTo>
                    <a:pt x="189435" y="381949"/>
                    <a:pt x="187772" y="555837"/>
                    <a:pt x="188723" y="729964"/>
                  </a:cubicBezTo>
                  <a:cubicBezTo>
                    <a:pt x="188723" y="758470"/>
                    <a:pt x="181358" y="777474"/>
                    <a:pt x="154515" y="790777"/>
                  </a:cubicBezTo>
                  <a:cubicBezTo>
                    <a:pt x="117457" y="809306"/>
                    <a:pt x="82536" y="832111"/>
                    <a:pt x="46428" y="852541"/>
                  </a:cubicBezTo>
                  <a:cubicBezTo>
                    <a:pt x="3194" y="876771"/>
                    <a:pt x="343" y="875346"/>
                    <a:pt x="106" y="826648"/>
                  </a:cubicBezTo>
                  <a:cubicBezTo>
                    <a:pt x="106" y="695519"/>
                    <a:pt x="106" y="564152"/>
                    <a:pt x="106" y="433023"/>
                  </a:cubicBezTo>
                  <a:close/>
                </a:path>
              </a:pathLst>
            </a:custGeom>
            <a:solidFill>
              <a:schemeClr val="bg1"/>
            </a:solidFill>
            <a:ln w="23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43" name="TextBox 7">
            <a:extLst>
              <a:ext uri="{FF2B5EF4-FFF2-40B4-BE49-F238E27FC236}">
                <a16:creationId xmlns:a16="http://schemas.microsoft.com/office/drawing/2014/main" id="{DCA5A7F7-6ADB-4333-BE30-CBF8293DBA05}"/>
              </a:ext>
            </a:extLst>
          </p:cNvPr>
          <p:cNvSpPr txBox="1"/>
          <p:nvPr/>
        </p:nvSpPr>
        <p:spPr>
          <a:xfrm>
            <a:off x="7160498" y="6078267"/>
            <a:ext cx="450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Arial" panose="020B0604020202020204" pitchFamily="34" charset="0"/>
              </a:rPr>
              <a:t>Get a modern PowerPoint  Presentation that is beautifully designed. </a:t>
            </a: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kumimoji="0" lang="en-US" altLang="ko-KR" sz="1200" b="0" i="0" u="none" strike="noStrike" kern="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4" name="TextBox 59">
            <a:extLst>
              <a:ext uri="{FF2B5EF4-FFF2-40B4-BE49-F238E27FC236}">
                <a16:creationId xmlns:a16="http://schemas.microsoft.com/office/drawing/2014/main" id="{608A956D-D62F-4716-AEC7-49BE0E23A346}"/>
              </a:ext>
            </a:extLst>
          </p:cNvPr>
          <p:cNvSpPr txBox="1"/>
          <p:nvPr/>
        </p:nvSpPr>
        <p:spPr>
          <a:xfrm>
            <a:off x="2754676" y="614562"/>
            <a:ext cx="2232001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45" name="Gráfico 10">
            <a:extLst>
              <a:ext uri="{FF2B5EF4-FFF2-40B4-BE49-F238E27FC236}">
                <a16:creationId xmlns:a16="http://schemas.microsoft.com/office/drawing/2014/main" id="{461ECF93-628F-4861-9774-BA873F628F49}"/>
              </a:ext>
            </a:extLst>
          </p:cNvPr>
          <p:cNvGrpSpPr/>
          <p:nvPr/>
        </p:nvGrpSpPr>
        <p:grpSpPr>
          <a:xfrm>
            <a:off x="9667798" y="1796477"/>
            <a:ext cx="646982" cy="646982"/>
            <a:chOff x="8171332" y="4118146"/>
            <a:chExt cx="637025" cy="637025"/>
          </a:xfrm>
        </p:grpSpPr>
        <p:sp>
          <p:nvSpPr>
            <p:cNvPr id="46" name="Forma libre: forma 30">
              <a:extLst>
                <a:ext uri="{FF2B5EF4-FFF2-40B4-BE49-F238E27FC236}">
                  <a16:creationId xmlns:a16="http://schemas.microsoft.com/office/drawing/2014/main" id="{0E55AE72-40DF-4DC4-BD7E-29AD1FF14427}"/>
                </a:ext>
              </a:extLst>
            </p:cNvPr>
            <p:cNvSpPr/>
            <p:nvPr/>
          </p:nvSpPr>
          <p:spPr>
            <a:xfrm>
              <a:off x="8171332" y="4118146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9AB93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orma libre: forma 31">
              <a:extLst>
                <a:ext uri="{FF2B5EF4-FFF2-40B4-BE49-F238E27FC236}">
                  <a16:creationId xmlns:a16="http://schemas.microsoft.com/office/drawing/2014/main" id="{96F87E9E-627D-4EDA-B4A8-DB8FD5CF08F3}"/>
                </a:ext>
              </a:extLst>
            </p:cNvPr>
            <p:cNvSpPr/>
            <p:nvPr/>
          </p:nvSpPr>
          <p:spPr>
            <a:xfrm>
              <a:off x="8253282" y="4196401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1326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1031932" y="412284"/>
            <a:ext cx="11573197" cy="724247"/>
          </a:xfrm>
        </p:spPr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4" name="그룹 4">
            <a:extLst>
              <a:ext uri="{FF2B5EF4-FFF2-40B4-BE49-F238E27FC236}">
                <a16:creationId xmlns:a16="http://schemas.microsoft.com/office/drawing/2014/main" id="{02BDEBF5-2F2C-4654-A694-3807F125F254}"/>
              </a:ext>
            </a:extLst>
          </p:cNvPr>
          <p:cNvGrpSpPr/>
          <p:nvPr/>
        </p:nvGrpSpPr>
        <p:grpSpPr>
          <a:xfrm>
            <a:off x="5231904" y="2570644"/>
            <a:ext cx="1728192" cy="2736304"/>
            <a:chOff x="5216827" y="2636912"/>
            <a:chExt cx="1728192" cy="2736304"/>
          </a:xfrm>
        </p:grpSpPr>
        <p:sp>
          <p:nvSpPr>
            <p:cNvPr id="5" name="Rectangle 215">
              <a:extLst>
                <a:ext uri="{FF2B5EF4-FFF2-40B4-BE49-F238E27FC236}">
                  <a16:creationId xmlns:a16="http://schemas.microsoft.com/office/drawing/2014/main" id="{3C5E7AF3-00C7-4204-8A2C-92D04A941F59}"/>
                </a:ext>
              </a:extLst>
            </p:cNvPr>
            <p:cNvSpPr/>
            <p:nvPr/>
          </p:nvSpPr>
          <p:spPr>
            <a:xfrm>
              <a:off x="5216827" y="2636912"/>
              <a:ext cx="1728192" cy="2736304"/>
            </a:xfrm>
            <a:custGeom>
              <a:avLst/>
              <a:gdLst/>
              <a:ahLst/>
              <a:cxnLst/>
              <a:rect l="l" t="t" r="r" b="b"/>
              <a:pathLst>
                <a:path w="1728192" h="2736304">
                  <a:moveTo>
                    <a:pt x="864096" y="1490204"/>
                  </a:moveTo>
                  <a:cubicBezTo>
                    <a:pt x="764674" y="1490204"/>
                    <a:pt x="684076" y="1570802"/>
                    <a:pt x="684076" y="1670224"/>
                  </a:cubicBezTo>
                  <a:cubicBezTo>
                    <a:pt x="684076" y="1736166"/>
                    <a:pt x="719532" y="1793828"/>
                    <a:pt x="773967" y="1822574"/>
                  </a:cubicBezTo>
                  <a:lnTo>
                    <a:pt x="648072" y="2254213"/>
                  </a:lnTo>
                  <a:lnTo>
                    <a:pt x="1080120" y="2254213"/>
                  </a:lnTo>
                  <a:lnTo>
                    <a:pt x="954225" y="1822574"/>
                  </a:lnTo>
                  <a:cubicBezTo>
                    <a:pt x="1008660" y="1793828"/>
                    <a:pt x="1044116" y="1736166"/>
                    <a:pt x="1044116" y="1670224"/>
                  </a:cubicBezTo>
                  <a:cubicBezTo>
                    <a:pt x="1044116" y="1570802"/>
                    <a:pt x="963518" y="1490204"/>
                    <a:pt x="864096" y="1490204"/>
                  </a:cubicBezTo>
                  <a:close/>
                  <a:moveTo>
                    <a:pt x="864096" y="228600"/>
                  </a:moveTo>
                  <a:cubicBezTo>
                    <a:pt x="737844" y="228600"/>
                    <a:pt x="635496" y="330948"/>
                    <a:pt x="635496" y="457200"/>
                  </a:cubicBezTo>
                  <a:lnTo>
                    <a:pt x="635078" y="457200"/>
                  </a:lnTo>
                  <a:lnTo>
                    <a:pt x="635078" y="1008112"/>
                  </a:lnTo>
                  <a:lnTo>
                    <a:pt x="1093113" y="1008112"/>
                  </a:lnTo>
                  <a:lnTo>
                    <a:pt x="1093113" y="457200"/>
                  </a:lnTo>
                  <a:lnTo>
                    <a:pt x="1092696" y="457200"/>
                  </a:lnTo>
                  <a:cubicBezTo>
                    <a:pt x="1092696" y="330948"/>
                    <a:pt x="990348" y="228600"/>
                    <a:pt x="864096" y="228600"/>
                  </a:cubicBezTo>
                  <a:close/>
                  <a:moveTo>
                    <a:pt x="864096" y="0"/>
                  </a:moveTo>
                  <a:cubicBezTo>
                    <a:pt x="1108128" y="0"/>
                    <a:pt x="1307504" y="191187"/>
                    <a:pt x="1318761" y="432048"/>
                  </a:cubicBezTo>
                  <a:lnTo>
                    <a:pt x="1321296" y="432048"/>
                  </a:lnTo>
                  <a:lnTo>
                    <a:pt x="1321296" y="457200"/>
                  </a:lnTo>
                  <a:lnTo>
                    <a:pt x="1321296" y="1008112"/>
                  </a:lnTo>
                  <a:lnTo>
                    <a:pt x="1440154" y="1008112"/>
                  </a:lnTo>
                  <a:cubicBezTo>
                    <a:pt x="1599233" y="1008112"/>
                    <a:pt x="1728192" y="1137071"/>
                    <a:pt x="1728192" y="1296150"/>
                  </a:cubicBezTo>
                  <a:lnTo>
                    <a:pt x="1728192" y="2448266"/>
                  </a:lnTo>
                  <a:cubicBezTo>
                    <a:pt x="1728192" y="2607345"/>
                    <a:pt x="1599233" y="2736304"/>
                    <a:pt x="1440154" y="2736304"/>
                  </a:cubicBezTo>
                  <a:lnTo>
                    <a:pt x="288038" y="2736304"/>
                  </a:lnTo>
                  <a:cubicBezTo>
                    <a:pt x="128959" y="2736304"/>
                    <a:pt x="0" y="2607345"/>
                    <a:pt x="0" y="2448266"/>
                  </a:cubicBezTo>
                  <a:lnTo>
                    <a:pt x="0" y="1296150"/>
                  </a:lnTo>
                  <a:cubicBezTo>
                    <a:pt x="0" y="1137071"/>
                    <a:pt x="128959" y="1008112"/>
                    <a:pt x="288038" y="1008112"/>
                  </a:cubicBezTo>
                  <a:lnTo>
                    <a:pt x="406895" y="1008112"/>
                  </a:lnTo>
                  <a:lnTo>
                    <a:pt x="406895" y="451098"/>
                  </a:lnTo>
                  <a:lnTo>
                    <a:pt x="407511" y="451098"/>
                  </a:lnTo>
                  <a:cubicBezTo>
                    <a:pt x="410206" y="201401"/>
                    <a:pt x="613631" y="0"/>
                    <a:pt x="864096" y="0"/>
                  </a:cubicBezTo>
                  <a:close/>
                </a:path>
              </a:pathLst>
            </a:custGeom>
            <a:solidFill>
              <a:schemeClr val="accent5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ounded Rectangle 213">
              <a:extLst>
                <a:ext uri="{FF2B5EF4-FFF2-40B4-BE49-F238E27FC236}">
                  <a16:creationId xmlns:a16="http://schemas.microsoft.com/office/drawing/2014/main" id="{7DB9D5C1-CF01-4AA3-9330-0A06AF165B5F}"/>
                </a:ext>
              </a:extLst>
            </p:cNvPr>
            <p:cNvSpPr/>
            <p:nvPr/>
          </p:nvSpPr>
          <p:spPr>
            <a:xfrm>
              <a:off x="5348014" y="3783285"/>
              <a:ext cx="1455440" cy="1455440"/>
            </a:xfrm>
            <a:prstGeom prst="roundRect">
              <a:avLst>
                <a:gd name="adj" fmla="val 14209"/>
              </a:avLst>
            </a:prstGeom>
            <a:solidFill>
              <a:schemeClr val="accent5">
                <a:alpha val="1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93">
            <a:extLst>
              <a:ext uri="{FF2B5EF4-FFF2-40B4-BE49-F238E27FC236}">
                <a16:creationId xmlns:a16="http://schemas.microsoft.com/office/drawing/2014/main" id="{44B7088D-2FB2-44E2-8E4D-17F1F5507EBF}"/>
              </a:ext>
            </a:extLst>
          </p:cNvPr>
          <p:cNvSpPr/>
          <p:nvPr/>
        </p:nvSpPr>
        <p:spPr>
          <a:xfrm rot="900000" flipH="1">
            <a:off x="7105610" y="4904431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36">
            <a:extLst>
              <a:ext uri="{FF2B5EF4-FFF2-40B4-BE49-F238E27FC236}">
                <a16:creationId xmlns:a16="http://schemas.microsoft.com/office/drawing/2014/main" id="{44B93565-DFB6-4781-B66E-720B8FB0CD78}"/>
              </a:ext>
            </a:extLst>
          </p:cNvPr>
          <p:cNvSpPr/>
          <p:nvPr/>
        </p:nvSpPr>
        <p:spPr>
          <a:xfrm rot="900000">
            <a:off x="8756886" y="5192605"/>
            <a:ext cx="748053" cy="74805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8890DCA3-D013-42EB-9611-FBD84025E7CA}"/>
              </a:ext>
            </a:extLst>
          </p:cNvPr>
          <p:cNvSpPr/>
          <p:nvPr/>
        </p:nvSpPr>
        <p:spPr>
          <a:xfrm rot="20700000">
            <a:off x="8917803" y="5368823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3">
            <a:extLst>
              <a:ext uri="{FF2B5EF4-FFF2-40B4-BE49-F238E27FC236}">
                <a16:creationId xmlns:a16="http://schemas.microsoft.com/office/drawing/2014/main" id="{88A702AE-FF31-480D-BC05-DCC746A283CF}"/>
              </a:ext>
            </a:extLst>
          </p:cNvPr>
          <p:cNvSpPr/>
          <p:nvPr/>
        </p:nvSpPr>
        <p:spPr>
          <a:xfrm rot="20700000">
            <a:off x="2568304" y="4904430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37">
            <a:extLst>
              <a:ext uri="{FF2B5EF4-FFF2-40B4-BE49-F238E27FC236}">
                <a16:creationId xmlns:a16="http://schemas.microsoft.com/office/drawing/2014/main" id="{5FAFE165-4AC0-4F39-B349-0FDA696306DE}"/>
              </a:ext>
            </a:extLst>
          </p:cNvPr>
          <p:cNvSpPr/>
          <p:nvPr/>
        </p:nvSpPr>
        <p:spPr>
          <a:xfrm rot="900000">
            <a:off x="2684679" y="5192605"/>
            <a:ext cx="748053" cy="74805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rapezoid 3">
            <a:extLst>
              <a:ext uri="{FF2B5EF4-FFF2-40B4-BE49-F238E27FC236}">
                <a16:creationId xmlns:a16="http://schemas.microsoft.com/office/drawing/2014/main" id="{640151D0-AA6E-42C6-98CE-3C4BA79AA231}"/>
              </a:ext>
            </a:extLst>
          </p:cNvPr>
          <p:cNvSpPr/>
          <p:nvPr/>
        </p:nvSpPr>
        <p:spPr>
          <a:xfrm>
            <a:off x="2870404" y="5364909"/>
            <a:ext cx="381729" cy="389051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Oval 93">
            <a:extLst>
              <a:ext uri="{FF2B5EF4-FFF2-40B4-BE49-F238E27FC236}">
                <a16:creationId xmlns:a16="http://schemas.microsoft.com/office/drawing/2014/main" id="{C907B238-A7B1-4805-ADCC-2B78E9B76629}"/>
              </a:ext>
            </a:extLst>
          </p:cNvPr>
          <p:cNvSpPr/>
          <p:nvPr/>
        </p:nvSpPr>
        <p:spPr>
          <a:xfrm rot="900000">
            <a:off x="2568304" y="2019188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16">
            <a:extLst>
              <a:ext uri="{FF2B5EF4-FFF2-40B4-BE49-F238E27FC236}">
                <a16:creationId xmlns:a16="http://schemas.microsoft.com/office/drawing/2014/main" id="{9A44E998-C340-4470-A23D-F49F7F24AB49}"/>
              </a:ext>
            </a:extLst>
          </p:cNvPr>
          <p:cNvSpPr/>
          <p:nvPr/>
        </p:nvSpPr>
        <p:spPr>
          <a:xfrm rot="900000">
            <a:off x="2679244" y="1899696"/>
            <a:ext cx="748053" cy="74805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id="{1C6BBB85-4281-4A70-AE57-9973663461CF}"/>
              </a:ext>
            </a:extLst>
          </p:cNvPr>
          <p:cNvSpPr/>
          <p:nvPr/>
        </p:nvSpPr>
        <p:spPr>
          <a:xfrm rot="10800000" flipH="1">
            <a:off x="2872197" y="2072978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Oval 93">
            <a:extLst>
              <a:ext uri="{FF2B5EF4-FFF2-40B4-BE49-F238E27FC236}">
                <a16:creationId xmlns:a16="http://schemas.microsoft.com/office/drawing/2014/main" id="{59287CC8-7DC4-4187-9DFE-1AAF6C361468}"/>
              </a:ext>
            </a:extLst>
          </p:cNvPr>
          <p:cNvSpPr/>
          <p:nvPr/>
        </p:nvSpPr>
        <p:spPr>
          <a:xfrm rot="20700000" flipH="1">
            <a:off x="7105610" y="2019189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21">
            <a:extLst>
              <a:ext uri="{FF2B5EF4-FFF2-40B4-BE49-F238E27FC236}">
                <a16:creationId xmlns:a16="http://schemas.microsoft.com/office/drawing/2014/main" id="{335B2C84-CED6-489B-9EE1-0A8BDEEEEB3D}"/>
              </a:ext>
            </a:extLst>
          </p:cNvPr>
          <p:cNvSpPr/>
          <p:nvPr/>
        </p:nvSpPr>
        <p:spPr>
          <a:xfrm rot="900000">
            <a:off x="8759958" y="1899696"/>
            <a:ext cx="748053" cy="74805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668C63B5-08CD-40E7-BFDA-03B71755DD52}"/>
              </a:ext>
            </a:extLst>
          </p:cNvPr>
          <p:cNvSpPr/>
          <p:nvPr/>
        </p:nvSpPr>
        <p:spPr>
          <a:xfrm rot="14270044">
            <a:off x="8953470" y="2085682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56">
            <a:extLst>
              <a:ext uri="{FF2B5EF4-FFF2-40B4-BE49-F238E27FC236}">
                <a16:creationId xmlns:a16="http://schemas.microsoft.com/office/drawing/2014/main" id="{45D7943B-6699-4975-A18F-32B1660799EB}"/>
              </a:ext>
            </a:extLst>
          </p:cNvPr>
          <p:cNvGrpSpPr/>
          <p:nvPr/>
        </p:nvGrpSpPr>
        <p:grpSpPr>
          <a:xfrm>
            <a:off x="2187351" y="3577116"/>
            <a:ext cx="2446866" cy="738664"/>
            <a:chOff x="3017859" y="4283314"/>
            <a:chExt cx="2579765" cy="738664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84E3F49-5F02-435E-825F-BF65D05C58B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02511F5-E6CB-4079-94F9-E77280834AD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09">
            <a:extLst>
              <a:ext uri="{FF2B5EF4-FFF2-40B4-BE49-F238E27FC236}">
                <a16:creationId xmlns:a16="http://schemas.microsoft.com/office/drawing/2014/main" id="{6A44F52D-C26D-4433-B7EE-2C89FD7563B7}"/>
              </a:ext>
            </a:extLst>
          </p:cNvPr>
          <p:cNvGrpSpPr/>
          <p:nvPr/>
        </p:nvGrpSpPr>
        <p:grpSpPr>
          <a:xfrm>
            <a:off x="7557784" y="3577116"/>
            <a:ext cx="2446866" cy="738664"/>
            <a:chOff x="3017859" y="4283314"/>
            <a:chExt cx="2579765" cy="738664"/>
          </a:xfrm>
        </p:grpSpPr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577B0BFD-D5BF-4BAD-A625-19743C7267A6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6B98ED13-4EE3-4ECA-B1E1-2E441B44A7AC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17">
            <a:extLst>
              <a:ext uri="{FF2B5EF4-FFF2-40B4-BE49-F238E27FC236}">
                <a16:creationId xmlns:a16="http://schemas.microsoft.com/office/drawing/2014/main" id="{E3986616-F106-47C7-84E1-3A75FA95FE1A}"/>
              </a:ext>
            </a:extLst>
          </p:cNvPr>
          <p:cNvGrpSpPr/>
          <p:nvPr/>
        </p:nvGrpSpPr>
        <p:grpSpPr>
          <a:xfrm>
            <a:off x="4790260" y="1742908"/>
            <a:ext cx="2621932" cy="678692"/>
            <a:chOff x="803640" y="3362835"/>
            <a:chExt cx="2059657" cy="678692"/>
          </a:xfrm>
        </p:grpSpPr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1ACFD3C9-1300-469D-A81D-F1E6A8B03B3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E49E44A7-1C69-4BF6-B678-62FE84F2313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17">
            <a:extLst>
              <a:ext uri="{FF2B5EF4-FFF2-40B4-BE49-F238E27FC236}">
                <a16:creationId xmlns:a16="http://schemas.microsoft.com/office/drawing/2014/main" id="{B5F3B84F-CFFC-4995-A0C6-F11CEE85710B}"/>
              </a:ext>
            </a:extLst>
          </p:cNvPr>
          <p:cNvGrpSpPr/>
          <p:nvPr/>
        </p:nvGrpSpPr>
        <p:grpSpPr>
          <a:xfrm>
            <a:off x="9694623" y="1860649"/>
            <a:ext cx="1771791" cy="863358"/>
            <a:chOff x="803640" y="3362835"/>
            <a:chExt cx="2059657" cy="863358"/>
          </a:xfrm>
        </p:grpSpPr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628A6F4D-2104-40A1-8EDB-6E0331C753A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CA90A836-1317-4984-A678-684BB821AA7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217">
            <a:extLst>
              <a:ext uri="{FF2B5EF4-FFF2-40B4-BE49-F238E27FC236}">
                <a16:creationId xmlns:a16="http://schemas.microsoft.com/office/drawing/2014/main" id="{CA310C24-6FB6-4B74-AF62-BF2FD04FEEBB}"/>
              </a:ext>
            </a:extLst>
          </p:cNvPr>
          <p:cNvGrpSpPr/>
          <p:nvPr/>
        </p:nvGrpSpPr>
        <p:grpSpPr>
          <a:xfrm>
            <a:off x="809631" y="1860649"/>
            <a:ext cx="1710966" cy="863358"/>
            <a:chOff x="803640" y="3362835"/>
            <a:chExt cx="2059657" cy="863358"/>
          </a:xfrm>
        </p:grpSpPr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AA7248F4-D23B-4F9C-BF97-40B383DD570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2819C321-453E-497F-B2BA-6DACAD8B33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217">
            <a:extLst>
              <a:ext uri="{FF2B5EF4-FFF2-40B4-BE49-F238E27FC236}">
                <a16:creationId xmlns:a16="http://schemas.microsoft.com/office/drawing/2014/main" id="{7837FA4B-5BA1-46F9-8AC9-1A0BF718212D}"/>
              </a:ext>
            </a:extLst>
          </p:cNvPr>
          <p:cNvGrpSpPr/>
          <p:nvPr/>
        </p:nvGrpSpPr>
        <p:grpSpPr>
          <a:xfrm>
            <a:off x="9678012" y="5160523"/>
            <a:ext cx="1771791" cy="863358"/>
            <a:chOff x="803640" y="3362835"/>
            <a:chExt cx="2059657" cy="863358"/>
          </a:xfrm>
        </p:grpSpPr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88FBDFBB-568B-44AD-9EE1-535B408212F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C8D0E494-D429-43C7-93A0-E1BDBB0BF1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217">
            <a:extLst>
              <a:ext uri="{FF2B5EF4-FFF2-40B4-BE49-F238E27FC236}">
                <a16:creationId xmlns:a16="http://schemas.microsoft.com/office/drawing/2014/main" id="{9B2F7054-966D-4C9E-B3A0-AC33E44D03D4}"/>
              </a:ext>
            </a:extLst>
          </p:cNvPr>
          <p:cNvGrpSpPr/>
          <p:nvPr/>
        </p:nvGrpSpPr>
        <p:grpSpPr>
          <a:xfrm>
            <a:off x="793020" y="5160523"/>
            <a:ext cx="1710966" cy="863358"/>
            <a:chOff x="803640" y="3362835"/>
            <a:chExt cx="2059657" cy="863358"/>
          </a:xfrm>
        </p:grpSpPr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0D15A0A1-8EE0-4575-AE40-D2F13B76C49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23BE9EA8-11DF-421A-AEFB-21FC0FA987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8201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/>
          <p:cNvPicPr>
            <a:picLocks noGrp="1" noChangeAspect="1"/>
          </p:cNvPicPr>
          <p:nvPr>
            <p:ph type="pic" sz="quarter" idx="6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0" name="TextBox 7"/>
          <p:cNvSpPr txBox="1"/>
          <p:nvPr/>
        </p:nvSpPr>
        <p:spPr>
          <a:xfrm>
            <a:off x="3374538" y="4089915"/>
            <a:ext cx="7503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</a:p>
          <a:p>
            <a:endParaRPr lang="en-US" altLang="ko-KR" sz="200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20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3374538" y="3314344"/>
            <a:ext cx="653415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Content</a:t>
            </a:r>
            <a:endParaRPr lang="ko-KR" altLang="en-US" sz="2000" b="1">
              <a:cs typeface="Arial" panose="020B0604020202020204" pitchFamily="34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148251" y="3857357"/>
            <a:ext cx="29378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La Base y </a:t>
            </a:r>
          </a:p>
          <a:p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el resultado</a:t>
            </a:r>
          </a:p>
        </p:txBody>
      </p:sp>
    </p:spTree>
    <p:extLst>
      <p:ext uri="{BB962C8B-B14F-4D97-AF65-F5344CB8AC3E}">
        <p14:creationId xmlns:p14="http://schemas.microsoft.com/office/powerpoint/2010/main" val="34097269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4D570728-ACE9-4787-81B6-AEC985E0ED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206875"/>
          </a:xfr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3EC05B37-95CE-4289-89D2-473BA8DA3DFA}"/>
              </a:ext>
            </a:extLst>
          </p:cNvPr>
          <p:cNvSpPr txBox="1"/>
          <p:nvPr/>
        </p:nvSpPr>
        <p:spPr>
          <a:xfrm>
            <a:off x="3975429" y="4789909"/>
            <a:ext cx="7503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srgbClr val="09AB93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</a:p>
          <a:p>
            <a:r>
              <a:rPr lang="en-US" altLang="ko-KR" sz="2000">
                <a:solidFill>
                  <a:srgbClr val="09AB93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90F294D1-67FA-441F-867D-AD9AC379468C}"/>
              </a:ext>
            </a:extLst>
          </p:cNvPr>
          <p:cNvSpPr txBox="1"/>
          <p:nvPr/>
        </p:nvSpPr>
        <p:spPr>
          <a:xfrm>
            <a:off x="1127726" y="5790182"/>
            <a:ext cx="205961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>
                <a:solidFill>
                  <a:srgbClr val="09AB93"/>
                </a:solidFill>
                <a:cs typeface="Arial" panose="020B0604020202020204" pitchFamily="34" charset="0"/>
              </a:rPr>
              <a:t>Content</a:t>
            </a:r>
            <a:endParaRPr lang="ko-KR" altLang="en-US" sz="2000" b="1">
              <a:solidFill>
                <a:srgbClr val="09AB93"/>
              </a:solidFill>
              <a:cs typeface="Arial" panose="020B0604020202020204" pitchFamily="34" charset="0"/>
            </a:endParaRPr>
          </a:p>
        </p:txBody>
      </p:sp>
      <p:sp>
        <p:nvSpPr>
          <p:cNvPr id="11" name="Gráfico 9">
            <a:extLst>
              <a:ext uri="{FF2B5EF4-FFF2-40B4-BE49-F238E27FC236}">
                <a16:creationId xmlns:a16="http://schemas.microsoft.com/office/drawing/2014/main" id="{1AA5FA90-BA17-45DE-B152-1554A2591DBE}"/>
              </a:ext>
            </a:extLst>
          </p:cNvPr>
          <p:cNvSpPr/>
          <p:nvPr/>
        </p:nvSpPr>
        <p:spPr>
          <a:xfrm>
            <a:off x="1556717" y="4588389"/>
            <a:ext cx="1201257" cy="1203788"/>
          </a:xfrm>
          <a:custGeom>
            <a:avLst/>
            <a:gdLst>
              <a:gd name="connsiteX0" fmla="*/ 453783 w 1201257"/>
              <a:gd name="connsiteY0" fmla="*/ 2075 h 1203788"/>
              <a:gd name="connsiteX1" fmla="*/ 776199 w 1201257"/>
              <a:gd name="connsiteY1" fmla="*/ 94837 h 1203788"/>
              <a:gd name="connsiteX2" fmla="*/ 995148 w 1201257"/>
              <a:gd name="connsiteY2" fmla="*/ 134459 h 1203788"/>
              <a:gd name="connsiteX3" fmla="*/ 1055238 w 1201257"/>
              <a:gd name="connsiteY3" fmla="*/ 199806 h 1203788"/>
              <a:gd name="connsiteX4" fmla="*/ 1146686 w 1201257"/>
              <a:gd name="connsiteY4" fmla="*/ 601276 h 1203788"/>
              <a:gd name="connsiteX5" fmla="*/ 1165839 w 1201257"/>
              <a:gd name="connsiteY5" fmla="*/ 663243 h 1203788"/>
              <a:gd name="connsiteX6" fmla="*/ 1124904 w 1201257"/>
              <a:gd name="connsiteY6" fmla="*/ 840318 h 1203788"/>
              <a:gd name="connsiteX7" fmla="*/ 782583 w 1201257"/>
              <a:gd name="connsiteY7" fmla="*/ 1180010 h 1203788"/>
              <a:gd name="connsiteX8" fmla="*/ 700712 w 1201257"/>
              <a:gd name="connsiteY8" fmla="*/ 1188835 h 1203788"/>
              <a:gd name="connsiteX9" fmla="*/ 321587 w 1201257"/>
              <a:gd name="connsiteY9" fmla="*/ 1053259 h 1203788"/>
              <a:gd name="connsiteX10" fmla="*/ 259995 w 1201257"/>
              <a:gd name="connsiteY10" fmla="*/ 1032791 h 1203788"/>
              <a:gd name="connsiteX11" fmla="*/ 118598 w 1201257"/>
              <a:gd name="connsiteY11" fmla="*/ 884446 h 1203788"/>
              <a:gd name="connsiteX12" fmla="*/ 83108 w 1201257"/>
              <a:gd name="connsiteY12" fmla="*/ 653479 h 1203788"/>
              <a:gd name="connsiteX13" fmla="*/ 51373 w 1201257"/>
              <a:gd name="connsiteY13" fmla="*/ 558275 h 1203788"/>
              <a:gd name="connsiteX14" fmla="*/ 71090 w 1201257"/>
              <a:gd name="connsiteY14" fmla="*/ 385894 h 1203788"/>
              <a:gd name="connsiteX15" fmla="*/ 302997 w 1201257"/>
              <a:gd name="connsiteY15" fmla="*/ 154175 h 1203788"/>
              <a:gd name="connsiteX16" fmla="*/ 387873 w 1201257"/>
              <a:gd name="connsiteY16" fmla="*/ 33809 h 1203788"/>
              <a:gd name="connsiteX17" fmla="*/ 453783 w 1201257"/>
              <a:gd name="connsiteY17" fmla="*/ 2075 h 1203788"/>
              <a:gd name="connsiteX18" fmla="*/ 310132 w 1201257"/>
              <a:gd name="connsiteY18" fmla="*/ 343081 h 1203788"/>
              <a:gd name="connsiteX19" fmla="*/ 277083 w 1201257"/>
              <a:gd name="connsiteY19" fmla="*/ 315289 h 1203788"/>
              <a:gd name="connsiteX20" fmla="*/ 207042 w 1201257"/>
              <a:gd name="connsiteY20" fmla="*/ 413498 h 1203788"/>
              <a:gd name="connsiteX21" fmla="*/ 208920 w 1201257"/>
              <a:gd name="connsiteY21" fmla="*/ 537995 h 1203788"/>
              <a:gd name="connsiteX22" fmla="*/ 416415 w 1201257"/>
              <a:gd name="connsiteY22" fmla="*/ 727651 h 1203788"/>
              <a:gd name="connsiteX23" fmla="*/ 429935 w 1201257"/>
              <a:gd name="connsiteY23" fmla="*/ 811400 h 1203788"/>
              <a:gd name="connsiteX24" fmla="*/ 336797 w 1201257"/>
              <a:gd name="connsiteY24" fmla="*/ 815719 h 1203788"/>
              <a:gd name="connsiteX25" fmla="*/ 219060 w 1201257"/>
              <a:gd name="connsiteY25" fmla="*/ 706244 h 1203788"/>
              <a:gd name="connsiteX26" fmla="*/ 225632 w 1201257"/>
              <a:gd name="connsiteY26" fmla="*/ 777037 h 1203788"/>
              <a:gd name="connsiteX27" fmla="*/ 355199 w 1201257"/>
              <a:gd name="connsiteY27" fmla="*/ 874682 h 1203788"/>
              <a:gd name="connsiteX28" fmla="*/ 603255 w 1201257"/>
              <a:gd name="connsiteY28" fmla="*/ 825859 h 1203788"/>
              <a:gd name="connsiteX29" fmla="*/ 677239 w 1201257"/>
              <a:gd name="connsiteY29" fmla="*/ 869612 h 1203788"/>
              <a:gd name="connsiteX30" fmla="*/ 627478 w 1201257"/>
              <a:gd name="connsiteY30" fmla="*/ 942845 h 1203788"/>
              <a:gd name="connsiteX31" fmla="*/ 492653 w 1201257"/>
              <a:gd name="connsiteY31" fmla="*/ 985283 h 1203788"/>
              <a:gd name="connsiteX32" fmla="*/ 611329 w 1201257"/>
              <a:gd name="connsiteY32" fmla="*/ 1030726 h 1203788"/>
              <a:gd name="connsiteX33" fmla="*/ 722494 w 1201257"/>
              <a:gd name="connsiteY33" fmla="*/ 975143 h 1203788"/>
              <a:gd name="connsiteX34" fmla="*/ 798169 w 1201257"/>
              <a:gd name="connsiteY34" fmla="*/ 724083 h 1203788"/>
              <a:gd name="connsiteX35" fmla="*/ 881730 w 1201257"/>
              <a:gd name="connsiteY35" fmla="*/ 664182 h 1203788"/>
              <a:gd name="connsiteX36" fmla="*/ 914216 w 1201257"/>
              <a:gd name="connsiteY36" fmla="*/ 762578 h 1203788"/>
              <a:gd name="connsiteX37" fmla="*/ 894499 w 1201257"/>
              <a:gd name="connsiteY37" fmla="*/ 874306 h 1203788"/>
              <a:gd name="connsiteX38" fmla="*/ 973929 w 1201257"/>
              <a:gd name="connsiteY38" fmla="*/ 813090 h 1203788"/>
              <a:gd name="connsiteX39" fmla="*/ 985196 w 1201257"/>
              <a:gd name="connsiteY39" fmla="*/ 667374 h 1203788"/>
              <a:gd name="connsiteX40" fmla="*/ 817886 w 1201257"/>
              <a:gd name="connsiteY40" fmla="*/ 490487 h 1203788"/>
              <a:gd name="connsiteX41" fmla="*/ 800610 w 1201257"/>
              <a:gd name="connsiteY41" fmla="*/ 384580 h 1203788"/>
              <a:gd name="connsiteX42" fmla="*/ 905015 w 1201257"/>
              <a:gd name="connsiteY42" fmla="*/ 411995 h 1203788"/>
              <a:gd name="connsiteX43" fmla="*/ 980877 w 1201257"/>
              <a:gd name="connsiteY43" fmla="*/ 469643 h 1203788"/>
              <a:gd name="connsiteX44" fmla="*/ 971113 w 1201257"/>
              <a:gd name="connsiteY44" fmla="*/ 372562 h 1203788"/>
              <a:gd name="connsiteX45" fmla="*/ 845489 w 1201257"/>
              <a:gd name="connsiteY45" fmla="*/ 295760 h 1203788"/>
              <a:gd name="connsiteX46" fmla="*/ 592927 w 1201257"/>
              <a:gd name="connsiteY46" fmla="*/ 366365 h 1203788"/>
              <a:gd name="connsiteX47" fmla="*/ 515750 w 1201257"/>
              <a:gd name="connsiteY47" fmla="*/ 324866 h 1203788"/>
              <a:gd name="connsiteX48" fmla="*/ 560817 w 1201257"/>
              <a:gd name="connsiteY48" fmla="*/ 249379 h 1203788"/>
              <a:gd name="connsiteX49" fmla="*/ 714419 w 1201257"/>
              <a:gd name="connsiteY49" fmla="*/ 204876 h 1203788"/>
              <a:gd name="connsiteX50" fmla="*/ 580533 w 1201257"/>
              <a:gd name="connsiteY50" fmla="*/ 163564 h 1203788"/>
              <a:gd name="connsiteX51" fmla="*/ 463547 w 1201257"/>
              <a:gd name="connsiteY51" fmla="*/ 229287 h 1203788"/>
              <a:gd name="connsiteX52" fmla="*/ 405524 w 1201257"/>
              <a:gd name="connsiteY52" fmla="*/ 465700 h 1203788"/>
              <a:gd name="connsiteX53" fmla="*/ 328910 w 1201257"/>
              <a:gd name="connsiteY53" fmla="*/ 543065 h 1203788"/>
              <a:gd name="connsiteX54" fmla="*/ 289289 w 1201257"/>
              <a:gd name="connsiteY54" fmla="*/ 442040 h 1203788"/>
              <a:gd name="connsiteX55" fmla="*/ 310132 w 1201257"/>
              <a:gd name="connsiteY55" fmla="*/ 342893 h 120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01257" h="1203788">
                <a:moveTo>
                  <a:pt x="453783" y="2075"/>
                </a:moveTo>
                <a:cubicBezTo>
                  <a:pt x="548423" y="29303"/>
                  <a:pt x="662217" y="62352"/>
                  <a:pt x="776199" y="94837"/>
                </a:cubicBezTo>
                <a:cubicBezTo>
                  <a:pt x="847742" y="115117"/>
                  <a:pt x="917033" y="147040"/>
                  <a:pt x="995148" y="134459"/>
                </a:cubicBezTo>
                <a:cubicBezTo>
                  <a:pt x="1045098" y="126384"/>
                  <a:pt x="1047539" y="166381"/>
                  <a:pt x="1055238" y="199806"/>
                </a:cubicBezTo>
                <a:cubicBezTo>
                  <a:pt x="1085470" y="333692"/>
                  <a:pt x="1115890" y="467578"/>
                  <a:pt x="1146686" y="601276"/>
                </a:cubicBezTo>
                <a:cubicBezTo>
                  <a:pt x="1151568" y="622495"/>
                  <a:pt x="1152507" y="648784"/>
                  <a:pt x="1165839" y="663243"/>
                </a:cubicBezTo>
                <a:cubicBezTo>
                  <a:pt x="1240951" y="745115"/>
                  <a:pt x="1181800" y="784548"/>
                  <a:pt x="1124904" y="840318"/>
                </a:cubicBezTo>
                <a:cubicBezTo>
                  <a:pt x="1010171" y="952798"/>
                  <a:pt x="860323" y="1030350"/>
                  <a:pt x="782583" y="1180010"/>
                </a:cubicBezTo>
                <a:cubicBezTo>
                  <a:pt x="761176" y="1221321"/>
                  <a:pt x="727752" y="1198224"/>
                  <a:pt x="700712" y="1188835"/>
                </a:cubicBezTo>
                <a:cubicBezTo>
                  <a:pt x="573961" y="1144707"/>
                  <a:pt x="447962" y="1098702"/>
                  <a:pt x="321587" y="1053259"/>
                </a:cubicBezTo>
                <a:cubicBezTo>
                  <a:pt x="301119" y="1045936"/>
                  <a:pt x="278961" y="1029787"/>
                  <a:pt x="259995" y="1032791"/>
                </a:cubicBezTo>
                <a:cubicBezTo>
                  <a:pt x="138315" y="1051945"/>
                  <a:pt x="125734" y="975519"/>
                  <a:pt x="118598" y="884446"/>
                </a:cubicBezTo>
                <a:cubicBezTo>
                  <a:pt x="112589" y="806894"/>
                  <a:pt x="97379" y="730092"/>
                  <a:pt x="83108" y="653479"/>
                </a:cubicBezTo>
                <a:cubicBezTo>
                  <a:pt x="76911" y="620242"/>
                  <a:pt x="73531" y="574987"/>
                  <a:pt x="51373" y="558275"/>
                </a:cubicBezTo>
                <a:cubicBezTo>
                  <a:pt x="-46459" y="484666"/>
                  <a:pt x="15695" y="439035"/>
                  <a:pt x="71090" y="385894"/>
                </a:cubicBezTo>
                <a:cubicBezTo>
                  <a:pt x="149957" y="310219"/>
                  <a:pt x="226195" y="231916"/>
                  <a:pt x="302997" y="154175"/>
                </a:cubicBezTo>
                <a:cubicBezTo>
                  <a:pt x="337923" y="118873"/>
                  <a:pt x="377545" y="87138"/>
                  <a:pt x="387873" y="33809"/>
                </a:cubicBezTo>
                <a:cubicBezTo>
                  <a:pt x="392379" y="10525"/>
                  <a:pt x="406087" y="-6000"/>
                  <a:pt x="453783" y="2075"/>
                </a:cubicBezTo>
                <a:close/>
                <a:moveTo>
                  <a:pt x="310132" y="343081"/>
                </a:moveTo>
                <a:cubicBezTo>
                  <a:pt x="299053" y="333879"/>
                  <a:pt x="288162" y="324491"/>
                  <a:pt x="277083" y="315289"/>
                </a:cubicBezTo>
                <a:cubicBezTo>
                  <a:pt x="254174" y="348338"/>
                  <a:pt x="236147" y="387209"/>
                  <a:pt x="207042" y="413498"/>
                </a:cubicBezTo>
                <a:cubicBezTo>
                  <a:pt x="156341" y="459503"/>
                  <a:pt x="149206" y="491238"/>
                  <a:pt x="208920" y="537995"/>
                </a:cubicBezTo>
                <a:cubicBezTo>
                  <a:pt x="282341" y="595643"/>
                  <a:pt x="346373" y="665121"/>
                  <a:pt x="416415" y="727651"/>
                </a:cubicBezTo>
                <a:cubicBezTo>
                  <a:pt x="445708" y="753752"/>
                  <a:pt x="464486" y="774408"/>
                  <a:pt x="429935" y="811400"/>
                </a:cubicBezTo>
                <a:cubicBezTo>
                  <a:pt x="398013" y="845576"/>
                  <a:pt x="371348" y="851961"/>
                  <a:pt x="336797" y="815719"/>
                </a:cubicBezTo>
                <a:cubicBezTo>
                  <a:pt x="304311" y="781731"/>
                  <a:pt x="267882" y="751311"/>
                  <a:pt x="219060" y="706244"/>
                </a:cubicBezTo>
                <a:cubicBezTo>
                  <a:pt x="222815" y="746241"/>
                  <a:pt x="224130" y="761639"/>
                  <a:pt x="225632" y="777037"/>
                </a:cubicBezTo>
                <a:cubicBezTo>
                  <a:pt x="238025" y="898530"/>
                  <a:pt x="239152" y="898905"/>
                  <a:pt x="355199" y="874682"/>
                </a:cubicBezTo>
                <a:cubicBezTo>
                  <a:pt x="437634" y="857406"/>
                  <a:pt x="520820" y="843511"/>
                  <a:pt x="603255" y="825859"/>
                </a:cubicBezTo>
                <a:cubicBezTo>
                  <a:pt x="643627" y="817222"/>
                  <a:pt x="669353" y="822667"/>
                  <a:pt x="677239" y="869612"/>
                </a:cubicBezTo>
                <a:cubicBezTo>
                  <a:pt x="684375" y="912613"/>
                  <a:pt x="668038" y="931391"/>
                  <a:pt x="627478" y="942845"/>
                </a:cubicBezTo>
                <a:cubicBezTo>
                  <a:pt x="585040" y="954676"/>
                  <a:pt x="535654" y="947164"/>
                  <a:pt x="492653" y="985283"/>
                </a:cubicBezTo>
                <a:cubicBezTo>
                  <a:pt x="536781" y="1001808"/>
                  <a:pt x="576027" y="1012511"/>
                  <a:pt x="611329" y="1030726"/>
                </a:cubicBezTo>
                <a:cubicBezTo>
                  <a:pt x="676488" y="1064338"/>
                  <a:pt x="705782" y="1042931"/>
                  <a:pt x="722494" y="975143"/>
                </a:cubicBezTo>
                <a:cubicBezTo>
                  <a:pt x="743525" y="890455"/>
                  <a:pt x="773194" y="807833"/>
                  <a:pt x="798169" y="724083"/>
                </a:cubicBezTo>
                <a:cubicBezTo>
                  <a:pt x="810750" y="681833"/>
                  <a:pt x="825209" y="646719"/>
                  <a:pt x="881730" y="664182"/>
                </a:cubicBezTo>
                <a:cubicBezTo>
                  <a:pt x="941256" y="682584"/>
                  <a:pt x="922478" y="722769"/>
                  <a:pt x="914216" y="762578"/>
                </a:cubicBezTo>
                <a:cubicBezTo>
                  <a:pt x="907080" y="796566"/>
                  <a:pt x="881730" y="827925"/>
                  <a:pt x="894499" y="874306"/>
                </a:cubicBezTo>
                <a:cubicBezTo>
                  <a:pt x="925107" y="850458"/>
                  <a:pt x="948392" y="830178"/>
                  <a:pt x="973929" y="813090"/>
                </a:cubicBezTo>
                <a:cubicBezTo>
                  <a:pt x="1040591" y="768775"/>
                  <a:pt x="1051858" y="726337"/>
                  <a:pt x="985196" y="667374"/>
                </a:cubicBezTo>
                <a:cubicBezTo>
                  <a:pt x="924544" y="613857"/>
                  <a:pt x="873468" y="549637"/>
                  <a:pt x="817886" y="490487"/>
                </a:cubicBezTo>
                <a:cubicBezTo>
                  <a:pt x="788592" y="459128"/>
                  <a:pt x="748595" y="433590"/>
                  <a:pt x="800610" y="384580"/>
                </a:cubicBezTo>
                <a:cubicBezTo>
                  <a:pt x="855817" y="332565"/>
                  <a:pt x="874407" y="387396"/>
                  <a:pt x="905015" y="411995"/>
                </a:cubicBezTo>
                <a:cubicBezTo>
                  <a:pt x="929238" y="431524"/>
                  <a:pt x="944073" y="465324"/>
                  <a:pt x="980877" y="469643"/>
                </a:cubicBezTo>
                <a:cubicBezTo>
                  <a:pt x="992895" y="431337"/>
                  <a:pt x="973742" y="402794"/>
                  <a:pt x="971113" y="372562"/>
                </a:cubicBezTo>
                <a:cubicBezTo>
                  <a:pt x="964165" y="288061"/>
                  <a:pt x="923980" y="268720"/>
                  <a:pt x="845489" y="295760"/>
                </a:cubicBezTo>
                <a:cubicBezTo>
                  <a:pt x="763054" y="324115"/>
                  <a:pt x="677239" y="343268"/>
                  <a:pt x="592927" y="366365"/>
                </a:cubicBezTo>
                <a:cubicBezTo>
                  <a:pt x="554244" y="376881"/>
                  <a:pt x="526829" y="370684"/>
                  <a:pt x="515750" y="324866"/>
                </a:cubicBezTo>
                <a:cubicBezTo>
                  <a:pt x="505422" y="282053"/>
                  <a:pt x="519505" y="260082"/>
                  <a:pt x="560817" y="249379"/>
                </a:cubicBezTo>
                <a:cubicBezTo>
                  <a:pt x="605696" y="237737"/>
                  <a:pt x="650011" y="223653"/>
                  <a:pt x="714419" y="204876"/>
                </a:cubicBezTo>
                <a:cubicBezTo>
                  <a:pt x="656771" y="187412"/>
                  <a:pt x="617338" y="178774"/>
                  <a:pt x="580533" y="163564"/>
                </a:cubicBezTo>
                <a:cubicBezTo>
                  <a:pt x="511243" y="134834"/>
                  <a:pt x="476880" y="154551"/>
                  <a:pt x="463547" y="229287"/>
                </a:cubicBezTo>
                <a:cubicBezTo>
                  <a:pt x="449276" y="309093"/>
                  <a:pt x="427682" y="387584"/>
                  <a:pt x="405524" y="465700"/>
                </a:cubicBezTo>
                <a:cubicBezTo>
                  <a:pt x="395008" y="502880"/>
                  <a:pt x="401768" y="560153"/>
                  <a:pt x="328910" y="543065"/>
                </a:cubicBezTo>
                <a:cubicBezTo>
                  <a:pt x="261310" y="527291"/>
                  <a:pt x="278773" y="485417"/>
                  <a:pt x="289289" y="442040"/>
                </a:cubicBezTo>
                <a:cubicBezTo>
                  <a:pt x="297175" y="409179"/>
                  <a:pt x="303184" y="375942"/>
                  <a:pt x="310132" y="342893"/>
                </a:cubicBezTo>
                <a:close/>
              </a:path>
            </a:pathLst>
          </a:custGeom>
          <a:solidFill>
            <a:srgbClr val="09AB93"/>
          </a:solidFill>
          <a:ln w="1875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30995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163" y="343162"/>
            <a:ext cx="786683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chemeClr val="bg1"/>
                </a:solidFill>
                <a:cs typeface="Arial" panose="020B0604020202020204" pitchFamily="34" charset="0"/>
              </a:rPr>
              <a:t>Agenda Style</a:t>
            </a:r>
            <a:endParaRPr lang="ko-KR" altLang="en-US" sz="5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09208" y="1719962"/>
            <a:ext cx="5794001" cy="800219"/>
            <a:chOff x="4745820" y="1482096"/>
            <a:chExt cx="5794001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>
                    <a:cs typeface="Arial" panose="020B0604020202020204" pitchFamily="34" charset="0"/>
                  </a:rPr>
                  <a:t>01</a:t>
                </a:r>
                <a:endParaRPr lang="ko-KR" altLang="en-US" sz="3600" b="1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012746" y="2952258"/>
            <a:ext cx="5794001" cy="800219"/>
            <a:chOff x="4745820" y="1482096"/>
            <a:chExt cx="5794001" cy="800219"/>
          </a:xfrm>
        </p:grpSpPr>
        <p:grpSp>
          <p:nvGrpSpPr>
            <p:cNvPr id="12" name="Group 11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>
                    <a:cs typeface="Arial" panose="020B0604020202020204" pitchFamily="34" charset="0"/>
                  </a:rPr>
                  <a:t>02</a:t>
                </a:r>
                <a:endParaRPr lang="ko-KR" altLang="en-US" sz="3600" b="1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016284" y="4184554"/>
            <a:ext cx="5794001" cy="800219"/>
            <a:chOff x="4745820" y="1482096"/>
            <a:chExt cx="5794001" cy="800219"/>
          </a:xfrm>
        </p:grpSpPr>
        <p:grpSp>
          <p:nvGrpSpPr>
            <p:cNvPr id="19" name="Group 18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>
                    <a:cs typeface="Arial" panose="020B0604020202020204" pitchFamily="34" charset="0"/>
                  </a:rPr>
                  <a:t>03</a:t>
                </a:r>
                <a:endParaRPr lang="ko-KR" altLang="en-US" sz="3600" b="1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019822" y="5416849"/>
            <a:ext cx="5794001" cy="800219"/>
            <a:chOff x="4745820" y="1482096"/>
            <a:chExt cx="5794001" cy="800219"/>
          </a:xfrm>
        </p:grpSpPr>
        <p:grpSp>
          <p:nvGrpSpPr>
            <p:cNvPr id="26" name="Group 2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>
                    <a:cs typeface="Arial" panose="020B0604020202020204" pitchFamily="34" charset="0"/>
                  </a:rPr>
                  <a:t>04</a:t>
                </a:r>
                <a:endParaRPr lang="ko-KR" altLang="en-US" sz="3600" b="1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Rectangle 14">
            <a:extLst>
              <a:ext uri="{FF2B5EF4-FFF2-40B4-BE49-F238E27FC236}">
                <a16:creationId xmlns:a16="http://schemas.microsoft.com/office/drawing/2014/main" id="{698B069C-8E20-4593-9F7C-25464E51EA8F}"/>
              </a:ext>
            </a:extLst>
          </p:cNvPr>
          <p:cNvSpPr/>
          <p:nvPr/>
        </p:nvSpPr>
        <p:spPr>
          <a:xfrm>
            <a:off x="1" y="0"/>
            <a:ext cx="39969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44B02A85-9155-4B3F-B3B1-6C863FF32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913" y="899853"/>
            <a:ext cx="3211126" cy="3657116"/>
          </a:xfrm>
          <a:prstGeom prst="rect">
            <a:avLst/>
          </a:prstGeom>
        </p:spPr>
      </p:pic>
      <p:grpSp>
        <p:nvGrpSpPr>
          <p:cNvPr id="34" name="Group 38">
            <a:extLst>
              <a:ext uri="{FF2B5EF4-FFF2-40B4-BE49-F238E27FC236}">
                <a16:creationId xmlns:a16="http://schemas.microsoft.com/office/drawing/2014/main" id="{531B6A5A-2407-412E-8CFD-F7612CE71778}"/>
              </a:ext>
            </a:extLst>
          </p:cNvPr>
          <p:cNvGrpSpPr/>
          <p:nvPr/>
        </p:nvGrpSpPr>
        <p:grpSpPr>
          <a:xfrm>
            <a:off x="885568" y="5063796"/>
            <a:ext cx="2225816" cy="1107996"/>
            <a:chOff x="6210996" y="1433695"/>
            <a:chExt cx="1623341" cy="788254"/>
          </a:xfrm>
        </p:grpSpPr>
        <p:sp>
          <p:nvSpPr>
            <p:cNvPr id="35" name="TextBox 32">
              <a:extLst>
                <a:ext uri="{FF2B5EF4-FFF2-40B4-BE49-F238E27FC236}">
                  <a16:creationId xmlns:a16="http://schemas.microsoft.com/office/drawing/2014/main" id="{20E25216-1A9C-4CFF-A9DD-151032081F97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7F75830E-C4F1-45A0-B000-9EC98F1E8277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5FA9DE-756C-459F-A099-EA41536FA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25" y="0"/>
            <a:ext cx="3814356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Infographic Style</a:t>
            </a:r>
          </a:p>
        </p:txBody>
      </p:sp>
      <p:cxnSp>
        <p:nvCxnSpPr>
          <p:cNvPr id="52" name="Straight Connector 3">
            <a:extLst>
              <a:ext uri="{FF2B5EF4-FFF2-40B4-BE49-F238E27FC236}">
                <a16:creationId xmlns:a16="http://schemas.microsoft.com/office/drawing/2014/main" id="{8217BF60-5199-44D8-987D-2DCEFDF1EE51}"/>
              </a:ext>
            </a:extLst>
          </p:cNvPr>
          <p:cNvCxnSpPr/>
          <p:nvPr/>
        </p:nvCxnSpPr>
        <p:spPr>
          <a:xfrm>
            <a:off x="923192" y="2329691"/>
            <a:ext cx="10401300" cy="0"/>
          </a:xfrm>
          <a:prstGeom prst="line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7">
            <a:extLst>
              <a:ext uri="{FF2B5EF4-FFF2-40B4-BE49-F238E27FC236}">
                <a16:creationId xmlns:a16="http://schemas.microsoft.com/office/drawing/2014/main" id="{6564925D-3962-43AD-B1F5-61F717E90835}"/>
              </a:ext>
            </a:extLst>
          </p:cNvPr>
          <p:cNvSpPr/>
          <p:nvPr/>
        </p:nvSpPr>
        <p:spPr>
          <a:xfrm>
            <a:off x="5950289" y="2184925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5A7DCB1F-A0B9-403A-9059-C44BF96F071A}"/>
              </a:ext>
            </a:extLst>
          </p:cNvPr>
          <p:cNvSpPr/>
          <p:nvPr/>
        </p:nvSpPr>
        <p:spPr>
          <a:xfrm>
            <a:off x="7433488" y="2184925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Oval 9">
            <a:extLst>
              <a:ext uri="{FF2B5EF4-FFF2-40B4-BE49-F238E27FC236}">
                <a16:creationId xmlns:a16="http://schemas.microsoft.com/office/drawing/2014/main" id="{FBE6F8B2-AE4B-4AA7-95F4-FCA25CC6356B}"/>
              </a:ext>
            </a:extLst>
          </p:cNvPr>
          <p:cNvSpPr/>
          <p:nvPr/>
        </p:nvSpPr>
        <p:spPr>
          <a:xfrm>
            <a:off x="8916687" y="2184925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id="{34C0BB41-8114-4D62-928F-5234824ADE63}"/>
              </a:ext>
            </a:extLst>
          </p:cNvPr>
          <p:cNvSpPr/>
          <p:nvPr/>
        </p:nvSpPr>
        <p:spPr>
          <a:xfrm>
            <a:off x="10399888" y="2184925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id="{3477D63B-7D9A-424C-8B1B-4B3269403D48}"/>
              </a:ext>
            </a:extLst>
          </p:cNvPr>
          <p:cNvSpPr/>
          <p:nvPr/>
        </p:nvSpPr>
        <p:spPr>
          <a:xfrm>
            <a:off x="1500692" y="2184925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Oval 12">
            <a:extLst>
              <a:ext uri="{FF2B5EF4-FFF2-40B4-BE49-F238E27FC236}">
                <a16:creationId xmlns:a16="http://schemas.microsoft.com/office/drawing/2014/main" id="{0D267D28-BDD8-44E4-B30F-139353C2671C}"/>
              </a:ext>
            </a:extLst>
          </p:cNvPr>
          <p:cNvSpPr/>
          <p:nvPr/>
        </p:nvSpPr>
        <p:spPr>
          <a:xfrm>
            <a:off x="2983891" y="2184925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45B96C90-7660-4566-B09A-F8741C4FCAF3}"/>
              </a:ext>
            </a:extLst>
          </p:cNvPr>
          <p:cNvSpPr/>
          <p:nvPr/>
        </p:nvSpPr>
        <p:spPr>
          <a:xfrm>
            <a:off x="4467090" y="2184925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Oval 19">
            <a:extLst>
              <a:ext uri="{FF2B5EF4-FFF2-40B4-BE49-F238E27FC236}">
                <a16:creationId xmlns:a16="http://schemas.microsoft.com/office/drawing/2014/main" id="{FC5508F6-AAD0-495E-B44C-1802BF941128}"/>
              </a:ext>
            </a:extLst>
          </p:cNvPr>
          <p:cNvSpPr/>
          <p:nvPr/>
        </p:nvSpPr>
        <p:spPr>
          <a:xfrm>
            <a:off x="1302692" y="2823144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1" name="Group 2">
            <a:extLst>
              <a:ext uri="{FF2B5EF4-FFF2-40B4-BE49-F238E27FC236}">
                <a16:creationId xmlns:a16="http://schemas.microsoft.com/office/drawing/2014/main" id="{23143C8D-5CD9-4FF6-B447-76F71F470450}"/>
              </a:ext>
            </a:extLst>
          </p:cNvPr>
          <p:cNvGrpSpPr/>
          <p:nvPr/>
        </p:nvGrpSpPr>
        <p:grpSpPr>
          <a:xfrm>
            <a:off x="869559" y="3549998"/>
            <a:ext cx="1550267" cy="1086473"/>
            <a:chOff x="470970" y="3346955"/>
            <a:chExt cx="1550267" cy="108647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CEB7531-3B7B-4DB1-9950-219389657EC3}"/>
                </a:ext>
              </a:extLst>
            </p:cNvPr>
            <p:cNvSpPr txBox="1"/>
            <p:nvPr/>
          </p:nvSpPr>
          <p:spPr>
            <a:xfrm>
              <a:off x="470970" y="334695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1AE6147-23CA-4F18-A7A9-0C9FB2AB2136}"/>
                </a:ext>
              </a:extLst>
            </p:cNvPr>
            <p:cNvSpPr txBox="1"/>
            <p:nvPr/>
          </p:nvSpPr>
          <p:spPr>
            <a:xfrm>
              <a:off x="470970" y="3602430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64" name="Straight Arrow Connector 34">
            <a:extLst>
              <a:ext uri="{FF2B5EF4-FFF2-40B4-BE49-F238E27FC236}">
                <a16:creationId xmlns:a16="http://schemas.microsoft.com/office/drawing/2014/main" id="{32A010F3-3FDD-4B7A-9E53-387BAEF2C38D}"/>
              </a:ext>
            </a:extLst>
          </p:cNvPr>
          <p:cNvCxnSpPr/>
          <p:nvPr/>
        </p:nvCxnSpPr>
        <p:spPr>
          <a:xfrm flipV="1">
            <a:off x="1644638" y="2538558"/>
            <a:ext cx="108" cy="28458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13">
            <a:extLst>
              <a:ext uri="{FF2B5EF4-FFF2-40B4-BE49-F238E27FC236}">
                <a16:creationId xmlns:a16="http://schemas.microsoft.com/office/drawing/2014/main" id="{0CA678A0-6AD8-462E-B27A-412BA928EA8E}"/>
              </a:ext>
            </a:extLst>
          </p:cNvPr>
          <p:cNvSpPr/>
          <p:nvPr/>
        </p:nvSpPr>
        <p:spPr>
          <a:xfrm>
            <a:off x="4269090" y="2824303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6" name="Group 5">
            <a:extLst>
              <a:ext uri="{FF2B5EF4-FFF2-40B4-BE49-F238E27FC236}">
                <a16:creationId xmlns:a16="http://schemas.microsoft.com/office/drawing/2014/main" id="{7BACD6FB-3FFA-4619-B911-F09645951D7A}"/>
              </a:ext>
            </a:extLst>
          </p:cNvPr>
          <p:cNvGrpSpPr/>
          <p:nvPr/>
        </p:nvGrpSpPr>
        <p:grpSpPr>
          <a:xfrm>
            <a:off x="3835957" y="3551157"/>
            <a:ext cx="1550267" cy="1086473"/>
            <a:chOff x="2676933" y="3348114"/>
            <a:chExt cx="1550267" cy="108647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D61CDDD-9C92-48D8-8747-BD627D4C1414}"/>
                </a:ext>
              </a:extLst>
            </p:cNvPr>
            <p:cNvSpPr txBox="1"/>
            <p:nvPr/>
          </p:nvSpPr>
          <p:spPr>
            <a:xfrm>
              <a:off x="2676933" y="334811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CEC36C1-EEFC-40B6-A8C7-4018ADD8CC0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69" name="Straight Arrow Connector 115">
            <a:extLst>
              <a:ext uri="{FF2B5EF4-FFF2-40B4-BE49-F238E27FC236}">
                <a16:creationId xmlns:a16="http://schemas.microsoft.com/office/drawing/2014/main" id="{A649DD1D-ABD5-495A-BB49-2E7493FE6E96}"/>
              </a:ext>
            </a:extLst>
          </p:cNvPr>
          <p:cNvCxnSpPr>
            <a:stCxn id="65" idx="0"/>
          </p:cNvCxnSpPr>
          <p:nvPr/>
        </p:nvCxnSpPr>
        <p:spPr>
          <a:xfrm flipH="1" flipV="1">
            <a:off x="4611090" y="2530405"/>
            <a:ext cx="0" cy="29389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119">
            <a:extLst>
              <a:ext uri="{FF2B5EF4-FFF2-40B4-BE49-F238E27FC236}">
                <a16:creationId xmlns:a16="http://schemas.microsoft.com/office/drawing/2014/main" id="{00120D47-4F17-4301-9C53-037AEC277A96}"/>
              </a:ext>
            </a:extLst>
          </p:cNvPr>
          <p:cNvSpPr/>
          <p:nvPr/>
        </p:nvSpPr>
        <p:spPr>
          <a:xfrm>
            <a:off x="7235488" y="2825462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1" name="Group 15">
            <a:extLst>
              <a:ext uri="{FF2B5EF4-FFF2-40B4-BE49-F238E27FC236}">
                <a16:creationId xmlns:a16="http://schemas.microsoft.com/office/drawing/2014/main" id="{1D2DF875-4515-49B8-8310-CB0F168B4935}"/>
              </a:ext>
            </a:extLst>
          </p:cNvPr>
          <p:cNvGrpSpPr/>
          <p:nvPr/>
        </p:nvGrpSpPr>
        <p:grpSpPr>
          <a:xfrm>
            <a:off x="6802355" y="3552316"/>
            <a:ext cx="1550267" cy="1086473"/>
            <a:chOff x="4898136" y="3349273"/>
            <a:chExt cx="1550267" cy="108647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73EDEEF-2FA1-40A2-994B-EB4B3F6A1893}"/>
                </a:ext>
              </a:extLst>
            </p:cNvPr>
            <p:cNvSpPr txBox="1"/>
            <p:nvPr/>
          </p:nvSpPr>
          <p:spPr>
            <a:xfrm>
              <a:off x="4898136" y="3349273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7BF9694-B90A-4DED-BC61-408EBACE0889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74" name="Straight Arrow Connector 121">
            <a:extLst>
              <a:ext uri="{FF2B5EF4-FFF2-40B4-BE49-F238E27FC236}">
                <a16:creationId xmlns:a16="http://schemas.microsoft.com/office/drawing/2014/main" id="{363C255F-D4E3-47A2-88F2-6294D36A03BA}"/>
              </a:ext>
            </a:extLst>
          </p:cNvPr>
          <p:cNvCxnSpPr>
            <a:stCxn id="70" idx="0"/>
          </p:cNvCxnSpPr>
          <p:nvPr/>
        </p:nvCxnSpPr>
        <p:spPr>
          <a:xfrm flipV="1">
            <a:off x="7577488" y="2527508"/>
            <a:ext cx="8215" cy="297954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125">
            <a:extLst>
              <a:ext uri="{FF2B5EF4-FFF2-40B4-BE49-F238E27FC236}">
                <a16:creationId xmlns:a16="http://schemas.microsoft.com/office/drawing/2014/main" id="{CA99D34C-ABE5-42E3-9CA1-614AC05B2072}"/>
              </a:ext>
            </a:extLst>
          </p:cNvPr>
          <p:cNvSpPr/>
          <p:nvPr/>
        </p:nvSpPr>
        <p:spPr>
          <a:xfrm>
            <a:off x="10201888" y="2826620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6" name="Group 17">
            <a:extLst>
              <a:ext uri="{FF2B5EF4-FFF2-40B4-BE49-F238E27FC236}">
                <a16:creationId xmlns:a16="http://schemas.microsoft.com/office/drawing/2014/main" id="{37E13A83-2D37-4196-A35B-DD57997723A4}"/>
              </a:ext>
            </a:extLst>
          </p:cNvPr>
          <p:cNvGrpSpPr/>
          <p:nvPr/>
        </p:nvGrpSpPr>
        <p:grpSpPr>
          <a:xfrm>
            <a:off x="9768755" y="3553474"/>
            <a:ext cx="1550267" cy="1086473"/>
            <a:chOff x="7119339" y="3350431"/>
            <a:chExt cx="1550267" cy="108647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8437150-F519-4122-9426-9CABF365D587}"/>
                </a:ext>
              </a:extLst>
            </p:cNvPr>
            <p:cNvSpPr txBox="1"/>
            <p:nvPr/>
          </p:nvSpPr>
          <p:spPr>
            <a:xfrm>
              <a:off x="7119339" y="3350431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1BBB63F-3DC3-4390-9F82-8912439F88B9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79" name="Straight Arrow Connector 127">
            <a:extLst>
              <a:ext uri="{FF2B5EF4-FFF2-40B4-BE49-F238E27FC236}">
                <a16:creationId xmlns:a16="http://schemas.microsoft.com/office/drawing/2014/main" id="{93FDF46A-BEA2-485E-8F46-4377A4D196F1}"/>
              </a:ext>
            </a:extLst>
          </p:cNvPr>
          <p:cNvCxnSpPr/>
          <p:nvPr/>
        </p:nvCxnSpPr>
        <p:spPr>
          <a:xfrm flipH="1" flipV="1">
            <a:off x="10541598" y="2545510"/>
            <a:ext cx="4580" cy="28111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131">
            <a:extLst>
              <a:ext uri="{FF2B5EF4-FFF2-40B4-BE49-F238E27FC236}">
                <a16:creationId xmlns:a16="http://schemas.microsoft.com/office/drawing/2014/main" id="{481B6900-A33F-4DC2-A4E1-2B1C40FF7295}"/>
              </a:ext>
            </a:extLst>
          </p:cNvPr>
          <p:cNvSpPr/>
          <p:nvPr/>
        </p:nvSpPr>
        <p:spPr>
          <a:xfrm>
            <a:off x="2765991" y="4332042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Group 4">
            <a:extLst>
              <a:ext uri="{FF2B5EF4-FFF2-40B4-BE49-F238E27FC236}">
                <a16:creationId xmlns:a16="http://schemas.microsoft.com/office/drawing/2014/main" id="{095148B6-CCF5-45D4-B642-B2B7A135CA03}"/>
              </a:ext>
            </a:extLst>
          </p:cNvPr>
          <p:cNvGrpSpPr/>
          <p:nvPr/>
        </p:nvGrpSpPr>
        <p:grpSpPr>
          <a:xfrm>
            <a:off x="2326382" y="5058898"/>
            <a:ext cx="1550267" cy="1086473"/>
            <a:chOff x="1570525" y="4862807"/>
            <a:chExt cx="1550267" cy="108647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CA5E1C0-06AC-40A9-A357-04AB6D80C2C1}"/>
                </a:ext>
              </a:extLst>
            </p:cNvPr>
            <p:cNvSpPr txBox="1"/>
            <p:nvPr/>
          </p:nvSpPr>
          <p:spPr>
            <a:xfrm>
              <a:off x="1570525" y="4862807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8F289AE-1892-4EB3-A1D6-F428CB464838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84" name="Straight Arrow Connector 133">
            <a:extLst>
              <a:ext uri="{FF2B5EF4-FFF2-40B4-BE49-F238E27FC236}">
                <a16:creationId xmlns:a16="http://schemas.microsoft.com/office/drawing/2014/main" id="{AC3E5D8A-98F0-4C23-9CE5-21552F1BAC74}"/>
              </a:ext>
            </a:extLst>
          </p:cNvPr>
          <p:cNvCxnSpPr>
            <a:stCxn id="80" idx="0"/>
          </p:cNvCxnSpPr>
          <p:nvPr/>
        </p:nvCxnSpPr>
        <p:spPr>
          <a:xfrm flipH="1" flipV="1">
            <a:off x="3107991" y="2508861"/>
            <a:ext cx="0" cy="1823181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150">
            <a:extLst>
              <a:ext uri="{FF2B5EF4-FFF2-40B4-BE49-F238E27FC236}">
                <a16:creationId xmlns:a16="http://schemas.microsoft.com/office/drawing/2014/main" id="{5D416D02-8DC5-4466-8D01-428CA854D88C}"/>
              </a:ext>
            </a:extLst>
          </p:cNvPr>
          <p:cNvSpPr/>
          <p:nvPr/>
        </p:nvSpPr>
        <p:spPr>
          <a:xfrm>
            <a:off x="5752289" y="4335518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4">
            <a:extLst>
              <a:ext uri="{FF2B5EF4-FFF2-40B4-BE49-F238E27FC236}">
                <a16:creationId xmlns:a16="http://schemas.microsoft.com/office/drawing/2014/main" id="{97929841-1122-4967-A070-8300BCA71B40}"/>
              </a:ext>
            </a:extLst>
          </p:cNvPr>
          <p:cNvGrpSpPr/>
          <p:nvPr/>
        </p:nvGrpSpPr>
        <p:grpSpPr>
          <a:xfrm>
            <a:off x="5320867" y="5058898"/>
            <a:ext cx="1550267" cy="1086473"/>
            <a:chOff x="3790962" y="4859331"/>
            <a:chExt cx="1550267" cy="108647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EAF6380-5E88-46A3-B29B-D395C9C262C4}"/>
                </a:ext>
              </a:extLst>
            </p:cNvPr>
            <p:cNvSpPr txBox="1"/>
            <p:nvPr/>
          </p:nvSpPr>
          <p:spPr>
            <a:xfrm>
              <a:off x="3790962" y="4859331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F77758F-9C9D-42AC-A1B3-77FD6D5C95EC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89" name="Straight Arrow Connector 152">
            <a:extLst>
              <a:ext uri="{FF2B5EF4-FFF2-40B4-BE49-F238E27FC236}">
                <a16:creationId xmlns:a16="http://schemas.microsoft.com/office/drawing/2014/main" id="{E0BAEDF2-88B1-4DC4-9F16-0D7F5DA0FDA1}"/>
              </a:ext>
            </a:extLst>
          </p:cNvPr>
          <p:cNvCxnSpPr>
            <a:stCxn id="85" idx="0"/>
          </p:cNvCxnSpPr>
          <p:nvPr/>
        </p:nvCxnSpPr>
        <p:spPr>
          <a:xfrm flipV="1">
            <a:off x="6094289" y="2545510"/>
            <a:ext cx="10503" cy="179000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156">
            <a:extLst>
              <a:ext uri="{FF2B5EF4-FFF2-40B4-BE49-F238E27FC236}">
                <a16:creationId xmlns:a16="http://schemas.microsoft.com/office/drawing/2014/main" id="{86FB77BE-1D30-41E5-BFCC-3ECB11ECD924}"/>
              </a:ext>
            </a:extLst>
          </p:cNvPr>
          <p:cNvSpPr/>
          <p:nvPr/>
        </p:nvSpPr>
        <p:spPr>
          <a:xfrm>
            <a:off x="8718687" y="4332042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1" name="Group 16">
            <a:extLst>
              <a:ext uri="{FF2B5EF4-FFF2-40B4-BE49-F238E27FC236}">
                <a16:creationId xmlns:a16="http://schemas.microsoft.com/office/drawing/2014/main" id="{E95B07D6-7DC8-49B7-B396-48BE184B5416}"/>
              </a:ext>
            </a:extLst>
          </p:cNvPr>
          <p:cNvGrpSpPr/>
          <p:nvPr/>
        </p:nvGrpSpPr>
        <p:grpSpPr>
          <a:xfrm>
            <a:off x="8259178" y="5058898"/>
            <a:ext cx="1550267" cy="1086473"/>
            <a:chOff x="6011399" y="4855855"/>
            <a:chExt cx="1550267" cy="108647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5452EDD-D1CB-45CF-9921-34CE41981AEF}"/>
                </a:ext>
              </a:extLst>
            </p:cNvPr>
            <p:cNvSpPr txBox="1"/>
            <p:nvPr/>
          </p:nvSpPr>
          <p:spPr>
            <a:xfrm>
              <a:off x="6011399" y="485585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EF2E10D-B04E-4C63-A8A1-55B4C9A5245E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94" name="Straight Arrow Connector 158">
            <a:extLst>
              <a:ext uri="{FF2B5EF4-FFF2-40B4-BE49-F238E27FC236}">
                <a16:creationId xmlns:a16="http://schemas.microsoft.com/office/drawing/2014/main" id="{2DC455CB-53FA-4C58-850D-96B1579964AA}"/>
              </a:ext>
            </a:extLst>
          </p:cNvPr>
          <p:cNvCxnSpPr>
            <a:stCxn id="90" idx="0"/>
          </p:cNvCxnSpPr>
          <p:nvPr/>
        </p:nvCxnSpPr>
        <p:spPr>
          <a:xfrm flipH="1" flipV="1">
            <a:off x="9058399" y="2545510"/>
            <a:ext cx="2288" cy="178653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C2E7216-D07B-44A5-8931-E242ED3D073A}"/>
              </a:ext>
            </a:extLst>
          </p:cNvPr>
          <p:cNvSpPr txBox="1"/>
          <p:nvPr/>
        </p:nvSpPr>
        <p:spPr>
          <a:xfrm>
            <a:off x="10077549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2019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A84252A-852C-4A01-9936-3A17A963B33B}"/>
              </a:ext>
            </a:extLst>
          </p:cNvPr>
          <p:cNvSpPr txBox="1"/>
          <p:nvPr/>
        </p:nvSpPr>
        <p:spPr>
          <a:xfrm>
            <a:off x="8594348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2018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5DA9690-6FF7-410D-ACDA-49414E4DC680}"/>
              </a:ext>
            </a:extLst>
          </p:cNvPr>
          <p:cNvSpPr txBox="1"/>
          <p:nvPr/>
        </p:nvSpPr>
        <p:spPr>
          <a:xfrm>
            <a:off x="7111149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2017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4D203BF-A9CD-4725-997E-67921DC0FB6E}"/>
              </a:ext>
            </a:extLst>
          </p:cNvPr>
          <p:cNvSpPr txBox="1"/>
          <p:nvPr/>
        </p:nvSpPr>
        <p:spPr>
          <a:xfrm>
            <a:off x="5627950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2016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1A52AD9-A7B2-4C70-9E6A-FDC2CD21CED5}"/>
              </a:ext>
            </a:extLst>
          </p:cNvPr>
          <p:cNvSpPr txBox="1"/>
          <p:nvPr/>
        </p:nvSpPr>
        <p:spPr>
          <a:xfrm>
            <a:off x="4144751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2015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815CEFC-FDED-4C25-B0FC-CAEA794B1247}"/>
              </a:ext>
            </a:extLst>
          </p:cNvPr>
          <p:cNvSpPr txBox="1"/>
          <p:nvPr/>
        </p:nvSpPr>
        <p:spPr>
          <a:xfrm>
            <a:off x="2661552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2014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990768B-E431-40E6-8CCB-79F487E428F3}"/>
              </a:ext>
            </a:extLst>
          </p:cNvPr>
          <p:cNvSpPr txBox="1"/>
          <p:nvPr/>
        </p:nvSpPr>
        <p:spPr>
          <a:xfrm>
            <a:off x="1178353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2013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B439CD39-130A-4839-9B2D-5203D5B04DA6}"/>
              </a:ext>
            </a:extLst>
          </p:cNvPr>
          <p:cNvSpPr/>
          <p:nvPr/>
        </p:nvSpPr>
        <p:spPr>
          <a:xfrm>
            <a:off x="2966871" y="451302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3" name="Rectangle 9">
            <a:extLst>
              <a:ext uri="{FF2B5EF4-FFF2-40B4-BE49-F238E27FC236}">
                <a16:creationId xmlns:a16="http://schemas.microsoft.com/office/drawing/2014/main" id="{966A4427-96E0-42D1-B49D-B6DA50FF5021}"/>
              </a:ext>
            </a:extLst>
          </p:cNvPr>
          <p:cNvSpPr/>
          <p:nvPr/>
        </p:nvSpPr>
        <p:spPr>
          <a:xfrm>
            <a:off x="1464575" y="2978973"/>
            <a:ext cx="360125" cy="337109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4" name="Oval 7">
            <a:extLst>
              <a:ext uri="{FF2B5EF4-FFF2-40B4-BE49-F238E27FC236}">
                <a16:creationId xmlns:a16="http://schemas.microsoft.com/office/drawing/2014/main" id="{1D00FD20-8DE3-4574-9485-0175454302CE}"/>
              </a:ext>
            </a:extLst>
          </p:cNvPr>
          <p:cNvSpPr/>
          <p:nvPr/>
        </p:nvSpPr>
        <p:spPr>
          <a:xfrm>
            <a:off x="10360822" y="2987955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5" name="Rounded Rectangle 27">
            <a:extLst>
              <a:ext uri="{FF2B5EF4-FFF2-40B4-BE49-F238E27FC236}">
                <a16:creationId xmlns:a16="http://schemas.microsoft.com/office/drawing/2014/main" id="{A31CCC54-AF15-4FDC-B907-58A67BC7DE93}"/>
              </a:ext>
            </a:extLst>
          </p:cNvPr>
          <p:cNvSpPr/>
          <p:nvPr/>
        </p:nvSpPr>
        <p:spPr>
          <a:xfrm>
            <a:off x="5921127" y="4535343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6" name="Rounded Rectangle 7">
            <a:extLst>
              <a:ext uri="{FF2B5EF4-FFF2-40B4-BE49-F238E27FC236}">
                <a16:creationId xmlns:a16="http://schemas.microsoft.com/office/drawing/2014/main" id="{8FB21834-EAD4-4E7A-802F-337327FB69AA}"/>
              </a:ext>
            </a:extLst>
          </p:cNvPr>
          <p:cNvSpPr/>
          <p:nvPr/>
        </p:nvSpPr>
        <p:spPr>
          <a:xfrm>
            <a:off x="7407115" y="2993791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7" name="Block Arc 25">
            <a:extLst>
              <a:ext uri="{FF2B5EF4-FFF2-40B4-BE49-F238E27FC236}">
                <a16:creationId xmlns:a16="http://schemas.microsoft.com/office/drawing/2014/main" id="{A04347E8-F0CE-4AB1-8A2A-B4CCCE7E8B9C}"/>
              </a:ext>
            </a:extLst>
          </p:cNvPr>
          <p:cNvSpPr/>
          <p:nvPr/>
        </p:nvSpPr>
        <p:spPr>
          <a:xfrm>
            <a:off x="4486106" y="2978555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8" name="Round Same Side Corner Rectangle 36">
            <a:extLst>
              <a:ext uri="{FF2B5EF4-FFF2-40B4-BE49-F238E27FC236}">
                <a16:creationId xmlns:a16="http://schemas.microsoft.com/office/drawing/2014/main" id="{30BF2973-1574-4303-903C-903FA39BBBDE}"/>
              </a:ext>
            </a:extLst>
          </p:cNvPr>
          <p:cNvSpPr/>
          <p:nvPr/>
        </p:nvSpPr>
        <p:spPr>
          <a:xfrm>
            <a:off x="8878859" y="4539564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5718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ECE5C2-CE27-49E6-8B7C-C9ABF79618E8}"/>
              </a:ext>
            </a:extLst>
          </p:cNvPr>
          <p:cNvGrpSpPr/>
          <p:nvPr/>
        </p:nvGrpSpPr>
        <p:grpSpPr>
          <a:xfrm rot="10800000" flipV="1">
            <a:off x="4428972" y="4647552"/>
            <a:ext cx="3553041" cy="1526662"/>
            <a:chOff x="1541839" y="2217893"/>
            <a:chExt cx="2159832" cy="928031"/>
          </a:xfrm>
          <a:solidFill>
            <a:schemeClr val="accent3"/>
          </a:solidFill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A36223B1-7AA6-41F5-824F-A32737CDCFA9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EBA32D47-5CC3-45F7-9106-47580C65646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39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16154F70-E261-4338-9519-E462F4AD65FD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6A500E8-8A07-4BB9-A667-D1E56C431F22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B7BD067E-3A9F-4F4D-AEC5-7A232597065D}"/>
              </a:ext>
            </a:extLst>
          </p:cNvPr>
          <p:cNvGrpSpPr/>
          <p:nvPr/>
        </p:nvGrpSpPr>
        <p:grpSpPr>
          <a:xfrm>
            <a:off x="4418825" y="1666106"/>
            <a:ext cx="3343265" cy="3378518"/>
            <a:chOff x="4440672" y="1511354"/>
            <a:chExt cx="3343265" cy="3378518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4DC4B488-1F1F-4AD4-BA1D-7568513466C2}"/>
                </a:ext>
              </a:extLst>
            </p:cNvPr>
            <p:cNvSpPr/>
            <p:nvPr/>
          </p:nvSpPr>
          <p:spPr>
            <a:xfrm rot="18805992">
              <a:off x="4423046" y="1528980"/>
              <a:ext cx="3378518" cy="3343265"/>
            </a:xfrm>
            <a:custGeom>
              <a:avLst/>
              <a:gdLst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50" fmla="*/ 2174049 w 3378518"/>
                <a:gd name="connsiteY50" fmla="*/ 52146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54" fmla="*/ 2174049 w 3378518"/>
                <a:gd name="connsiteY54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4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AADFE733-026F-4504-92EE-30A7DAC39063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</p:grpSpPr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0ECEDDAF-5D72-4F05-98CC-A9A8BD3D88F2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AA9F9011-362B-4541-9B69-1F8A76DCEC0C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타원 51">
                  <a:extLst>
                    <a:ext uri="{FF2B5EF4-FFF2-40B4-BE49-F238E27FC236}">
                      <a16:creationId xmlns:a16="http://schemas.microsoft.com/office/drawing/2014/main" id="{FF6032C5-50D1-4A54-A0F5-502FBDCEAE2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Block Arc 11">
                  <a:extLst>
                    <a:ext uri="{FF2B5EF4-FFF2-40B4-BE49-F238E27FC236}">
                      <a16:creationId xmlns:a16="http://schemas.microsoft.com/office/drawing/2014/main" id="{3088D65F-2FA5-43E1-BFBD-A9F3B624773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409DC1D4-610E-449F-9DA7-F370C0CC74E8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id="{00824C02-116C-48C6-B194-353DF41F54B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id="{2927D873-95E3-4DBF-ABB6-902FC5027C7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Block Arc 11">
                  <a:extLst>
                    <a:ext uri="{FF2B5EF4-FFF2-40B4-BE49-F238E27FC236}">
                      <a16:creationId xmlns:a16="http://schemas.microsoft.com/office/drawing/2014/main" id="{7918D9F0-0210-489D-BE93-40C740AF6BA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D7FFC923-212E-43D4-97C0-6F9F16855F27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id="{A53DA4AA-7AA4-4098-9458-B009EFF23A6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27">
                  <a:extLst>
                    <a:ext uri="{FF2B5EF4-FFF2-40B4-BE49-F238E27FC236}">
                      <a16:creationId xmlns:a16="http://schemas.microsoft.com/office/drawing/2014/main" id="{9C1F8EEC-3D17-47E8-9EEB-053C02AA848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Block Arc 11">
                  <a:extLst>
                    <a:ext uri="{FF2B5EF4-FFF2-40B4-BE49-F238E27FC236}">
                      <a16:creationId xmlns:a16="http://schemas.microsoft.com/office/drawing/2014/main" id="{0371F419-BEE5-4D6C-87F0-9D987124BB6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5DF61BCD-2D1A-4E50-97CA-8A58F3194D9F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id="{40B6F853-7B06-46BB-871B-2452EE27D3A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1">
                  <a:extLst>
                    <a:ext uri="{FF2B5EF4-FFF2-40B4-BE49-F238E27FC236}">
                      <a16:creationId xmlns:a16="http://schemas.microsoft.com/office/drawing/2014/main" id="{12BBD7C9-448C-47DA-A646-BBA636FDD8C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Block Arc 11">
                  <a:extLst>
                    <a:ext uri="{FF2B5EF4-FFF2-40B4-BE49-F238E27FC236}">
                      <a16:creationId xmlns:a16="http://schemas.microsoft.com/office/drawing/2014/main" id="{6765F695-ADC9-4665-B5C5-55ED8009138C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50587C04-EE9C-4AE0-AFB7-2FBFF7A0F81B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5" name="타원 34">
                  <a:extLst>
                    <a:ext uri="{FF2B5EF4-FFF2-40B4-BE49-F238E27FC236}">
                      <a16:creationId xmlns:a16="http://schemas.microsoft.com/office/drawing/2014/main" id="{37AE61A7-F824-4851-B5D7-EB6D588A8E0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1862D9BD-59F8-4ACB-857D-1B493A33D84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Block Arc 11">
                  <a:extLst>
                    <a:ext uri="{FF2B5EF4-FFF2-40B4-BE49-F238E27FC236}">
                      <a16:creationId xmlns:a16="http://schemas.microsoft.com/office/drawing/2014/main" id="{B3EE01CD-17E5-45F1-A11C-BC028FE510C9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537E9610-6A3D-4DA3-B8D2-32EBBC2C0277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18E03FED-D973-4C60-B1A7-57F4A8A2BD1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id="{9215EF9C-1E94-4EEB-B7ED-B899A1E3C4F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id="{0D00ED23-2521-4A74-BA96-103748A65A4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5F889F06-F9E7-4DFA-9207-E58D8F69735A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3" name="타원 42">
                  <a:extLst>
                    <a:ext uri="{FF2B5EF4-FFF2-40B4-BE49-F238E27FC236}">
                      <a16:creationId xmlns:a16="http://schemas.microsoft.com/office/drawing/2014/main" id="{B86E6B89-9978-45A1-B181-32BC1523DCF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타원 43">
                  <a:extLst>
                    <a:ext uri="{FF2B5EF4-FFF2-40B4-BE49-F238E27FC236}">
                      <a16:creationId xmlns:a16="http://schemas.microsoft.com/office/drawing/2014/main" id="{3FE8E455-1EC9-41B0-A69F-7BEEC091F36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Block Arc 11">
                  <a:extLst>
                    <a:ext uri="{FF2B5EF4-FFF2-40B4-BE49-F238E27FC236}">
                      <a16:creationId xmlns:a16="http://schemas.microsoft.com/office/drawing/2014/main" id="{0887C1BC-4357-46ED-9072-EF07C583952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240AB174-ECF0-4D04-A1B9-1A50447B4862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7" name="타원 46">
                  <a:extLst>
                    <a:ext uri="{FF2B5EF4-FFF2-40B4-BE49-F238E27FC236}">
                      <a16:creationId xmlns:a16="http://schemas.microsoft.com/office/drawing/2014/main" id="{43ED4E3B-1C55-4726-A0C5-562D7F63FD3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8435DF1F-F667-40B5-9A53-C4B74382266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Block Arc 11">
                  <a:extLst>
                    <a:ext uri="{FF2B5EF4-FFF2-40B4-BE49-F238E27FC236}">
                      <a16:creationId xmlns:a16="http://schemas.microsoft.com/office/drawing/2014/main" id="{2B52BE48-55F0-4FAB-9006-A98CBC59B85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" name="이등변 삼각형 58">
                <a:extLst>
                  <a:ext uri="{FF2B5EF4-FFF2-40B4-BE49-F238E27FC236}">
                    <a16:creationId xmlns:a16="http://schemas.microsoft.com/office/drawing/2014/main" id="{3BC82995-F7AE-4816-A412-30ABD2CD6E48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6F6CEFA2-13F4-4867-B237-837D026B3295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ADA8B22-F08F-4ACA-8FF0-745A46A11F36}"/>
              </a:ext>
            </a:extLst>
          </p:cNvPr>
          <p:cNvSpPr txBox="1"/>
          <p:nvPr/>
        </p:nvSpPr>
        <p:spPr>
          <a:xfrm>
            <a:off x="912673" y="16365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accent3"/>
                </a:solidFill>
                <a:cs typeface="Arial" panose="020B0604020202020204" pitchFamily="34" charset="0"/>
              </a:rPr>
              <a:t>Simple PowerPoint Presentation</a:t>
            </a:r>
            <a:endParaRPr lang="ko-KR" altLang="en-US" sz="24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4CBC26-C92C-4329-A879-69879380CDA3}"/>
              </a:ext>
            </a:extLst>
          </p:cNvPr>
          <p:cNvSpPr txBox="1"/>
          <p:nvPr/>
        </p:nvSpPr>
        <p:spPr>
          <a:xfrm>
            <a:off x="912673" y="2691643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81" name="Group 83">
            <a:extLst>
              <a:ext uri="{FF2B5EF4-FFF2-40B4-BE49-F238E27FC236}">
                <a16:creationId xmlns:a16="http://schemas.microsoft.com/office/drawing/2014/main" id="{13E43223-5022-4EB1-8025-A86DE3BCDFB4}"/>
              </a:ext>
            </a:extLst>
          </p:cNvPr>
          <p:cNvGrpSpPr/>
          <p:nvPr/>
        </p:nvGrpSpPr>
        <p:grpSpPr>
          <a:xfrm>
            <a:off x="8171443" y="5139498"/>
            <a:ext cx="3096000" cy="923330"/>
            <a:chOff x="2551705" y="4283314"/>
            <a:chExt cx="2319429" cy="92333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2ABE568-2042-4F41-80AC-A3995C81C154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608D308-CC16-4D5E-8A5F-2C4E5F7DDCD8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2"/>
                  </a:solidFill>
                  <a:ea typeface="+mj-ea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2"/>
                </a:solidFill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95">
            <a:extLst>
              <a:ext uri="{FF2B5EF4-FFF2-40B4-BE49-F238E27FC236}">
                <a16:creationId xmlns:a16="http://schemas.microsoft.com/office/drawing/2014/main" id="{4A10E788-E651-40BD-9569-91428EF82013}"/>
              </a:ext>
            </a:extLst>
          </p:cNvPr>
          <p:cNvGrpSpPr/>
          <p:nvPr/>
        </p:nvGrpSpPr>
        <p:grpSpPr>
          <a:xfrm>
            <a:off x="8171443" y="3942596"/>
            <a:ext cx="3096000" cy="923330"/>
            <a:chOff x="2551705" y="4283314"/>
            <a:chExt cx="2319429" cy="92333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E6AD24A-E612-4830-A0E8-04696CB1F111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EDC95E-8E32-4FEF-A54E-FC0A995D0FB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3"/>
                  </a:solidFill>
                  <a:ea typeface="+mj-ea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3"/>
                </a:solidFill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 98">
            <a:extLst>
              <a:ext uri="{FF2B5EF4-FFF2-40B4-BE49-F238E27FC236}">
                <a16:creationId xmlns:a16="http://schemas.microsoft.com/office/drawing/2014/main" id="{698E5816-A545-4818-AC3C-CD645336153E}"/>
              </a:ext>
            </a:extLst>
          </p:cNvPr>
          <p:cNvGrpSpPr/>
          <p:nvPr/>
        </p:nvGrpSpPr>
        <p:grpSpPr>
          <a:xfrm>
            <a:off x="8171439" y="2745693"/>
            <a:ext cx="3096003" cy="923330"/>
            <a:chOff x="2551703" y="4283314"/>
            <a:chExt cx="2339318" cy="92333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66D39B2-0AA6-4E64-B6C5-B3E6AEE078AC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4FFD915-4945-4F74-83CA-26106C8573CD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4"/>
                  </a:solidFill>
                  <a:ea typeface="+mj-ea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4"/>
                </a:solidFill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BCA2EFE3-D119-4FAD-A6A4-1076414A0A4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31" name="Rectangle 12">
            <a:extLst>
              <a:ext uri="{FF2B5EF4-FFF2-40B4-BE49-F238E27FC236}">
                <a16:creationId xmlns:a16="http://schemas.microsoft.com/office/drawing/2014/main" id="{59C03A3C-3FF7-4F7B-9FCA-3CF7031D82E6}"/>
              </a:ext>
            </a:extLst>
          </p:cNvPr>
          <p:cNvSpPr/>
          <p:nvPr/>
        </p:nvSpPr>
        <p:spPr>
          <a:xfrm>
            <a:off x="737315" y="2267757"/>
            <a:ext cx="2376264" cy="2322486"/>
          </a:xfrm>
          <a:prstGeom prst="rect">
            <a:avLst/>
          </a:prstGeom>
          <a:solidFill>
            <a:srgbClr val="09AB93"/>
          </a:solidFill>
          <a:ln w="57150"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8">
            <a:extLst>
              <a:ext uri="{FF2B5EF4-FFF2-40B4-BE49-F238E27FC236}">
                <a16:creationId xmlns:a16="http://schemas.microsoft.com/office/drawing/2014/main" id="{61862799-21E7-42DD-B741-A5406E009471}"/>
              </a:ext>
            </a:extLst>
          </p:cNvPr>
          <p:cNvGrpSpPr/>
          <p:nvPr/>
        </p:nvGrpSpPr>
        <p:grpSpPr>
          <a:xfrm>
            <a:off x="6717449" y="3504210"/>
            <a:ext cx="2225816" cy="1107996"/>
            <a:chOff x="6210996" y="1433695"/>
            <a:chExt cx="1623341" cy="7882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8D48FF-2246-4507-8B0B-EE5F8A08C71F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D239C6-2CB2-4FD5-A14D-4B82DD42CF5D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45">
            <a:extLst>
              <a:ext uri="{FF2B5EF4-FFF2-40B4-BE49-F238E27FC236}">
                <a16:creationId xmlns:a16="http://schemas.microsoft.com/office/drawing/2014/main" id="{407D4A47-E55A-4959-A3C9-D4371BE4FE8A}"/>
              </a:ext>
            </a:extLst>
          </p:cNvPr>
          <p:cNvGrpSpPr/>
          <p:nvPr/>
        </p:nvGrpSpPr>
        <p:grpSpPr>
          <a:xfrm>
            <a:off x="9351404" y="3504210"/>
            <a:ext cx="2225816" cy="1107996"/>
            <a:chOff x="6210996" y="1433695"/>
            <a:chExt cx="1623341" cy="7882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FD16B0-511B-475C-8482-C3577B3734C8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449E71-2E92-40BE-A14E-1A9B92DC1CEF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8">
            <a:extLst>
              <a:ext uri="{FF2B5EF4-FFF2-40B4-BE49-F238E27FC236}">
                <a16:creationId xmlns:a16="http://schemas.microsoft.com/office/drawing/2014/main" id="{53D05138-D359-42F0-94F5-60A9D2685FEE}"/>
              </a:ext>
            </a:extLst>
          </p:cNvPr>
          <p:cNvGrpSpPr/>
          <p:nvPr/>
        </p:nvGrpSpPr>
        <p:grpSpPr>
          <a:xfrm>
            <a:off x="6717449" y="5192666"/>
            <a:ext cx="2225816" cy="1107996"/>
            <a:chOff x="6210996" y="1433695"/>
            <a:chExt cx="1623343" cy="78825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CA8A578-8C7C-4BF8-8E21-07514C0D558F}"/>
                </a:ext>
              </a:extLst>
            </p:cNvPr>
            <p:cNvSpPr txBox="1"/>
            <p:nvPr/>
          </p:nvSpPr>
          <p:spPr>
            <a:xfrm>
              <a:off x="6211000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356CAC-61B2-4122-911A-F85AFCCF8B00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51">
            <a:extLst>
              <a:ext uri="{FF2B5EF4-FFF2-40B4-BE49-F238E27FC236}">
                <a16:creationId xmlns:a16="http://schemas.microsoft.com/office/drawing/2014/main" id="{ADCB70D9-14C8-45FB-A4A0-AA7A07839D7F}"/>
              </a:ext>
            </a:extLst>
          </p:cNvPr>
          <p:cNvGrpSpPr/>
          <p:nvPr/>
        </p:nvGrpSpPr>
        <p:grpSpPr>
          <a:xfrm>
            <a:off x="9351404" y="5192666"/>
            <a:ext cx="2225816" cy="1107996"/>
            <a:chOff x="6210996" y="1433695"/>
            <a:chExt cx="1623341" cy="78825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529F43-C67F-4B7C-9097-65821E533850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6B69CB7-2F22-4075-9EF5-CAED43DAC76A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2ABFC1D-C94A-4B73-96ED-6237990E7B43}"/>
              </a:ext>
            </a:extLst>
          </p:cNvPr>
          <p:cNvSpPr txBox="1"/>
          <p:nvPr/>
        </p:nvSpPr>
        <p:spPr>
          <a:xfrm>
            <a:off x="1097355" y="335352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3B924555-D45C-4654-94E5-03E6073246DE}"/>
              </a:ext>
            </a:extLst>
          </p:cNvPr>
          <p:cNvSpPr/>
          <p:nvPr/>
        </p:nvSpPr>
        <p:spPr>
          <a:xfrm>
            <a:off x="1660884" y="2710227"/>
            <a:ext cx="529125" cy="42704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3F59AEAA-08BA-4E31-A93E-AF80DF6378CC}"/>
              </a:ext>
            </a:extLst>
          </p:cNvPr>
          <p:cNvSpPr txBox="1"/>
          <p:nvPr/>
        </p:nvSpPr>
        <p:spPr>
          <a:xfrm>
            <a:off x="7214333" y="812270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3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Portfolio Presentation Designed</a:t>
            </a:r>
          </a:p>
        </p:txBody>
      </p:sp>
      <p:sp>
        <p:nvSpPr>
          <p:cNvPr id="45" name="Right Triangle 22">
            <a:extLst>
              <a:ext uri="{FF2B5EF4-FFF2-40B4-BE49-F238E27FC236}">
                <a16:creationId xmlns:a16="http://schemas.microsoft.com/office/drawing/2014/main" id="{A6B9BCA6-92C2-4595-B737-4E9A3353A9BA}"/>
              </a:ext>
            </a:extLst>
          </p:cNvPr>
          <p:cNvSpPr/>
          <p:nvPr/>
        </p:nvSpPr>
        <p:spPr>
          <a:xfrm rot="5400000">
            <a:off x="6926301" y="557338"/>
            <a:ext cx="576064" cy="576064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70574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>
            <a:extLst>
              <a:ext uri="{FF2B5EF4-FFF2-40B4-BE49-F238E27FC236}">
                <a16:creationId xmlns:a16="http://schemas.microsoft.com/office/drawing/2014/main" id="{238A930C-C2A8-4C5E-AB3F-56A3CF657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571" y="4273042"/>
            <a:ext cx="908528" cy="1435985"/>
          </a:xfrm>
          <a:prstGeom prst="rect">
            <a:avLst/>
          </a:prstGeom>
        </p:spPr>
      </p:pic>
      <p:sp>
        <p:nvSpPr>
          <p:cNvPr id="31" name="Rectangle 9">
            <a:extLst>
              <a:ext uri="{FF2B5EF4-FFF2-40B4-BE49-F238E27FC236}">
                <a16:creationId xmlns:a16="http://schemas.microsoft.com/office/drawing/2014/main" id="{EB6EB565-16B7-4EF2-A19E-F5767CE28B6B}"/>
              </a:ext>
            </a:extLst>
          </p:cNvPr>
          <p:cNvSpPr/>
          <p:nvPr/>
        </p:nvSpPr>
        <p:spPr>
          <a:xfrm>
            <a:off x="4435054" y="2510709"/>
            <a:ext cx="1802618" cy="17996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altLang="ko-KR" sz="4800">
                <a:solidFill>
                  <a:schemeClr val="accent4"/>
                </a:solidFill>
              </a:rPr>
              <a:t>Graphic</a:t>
            </a:r>
            <a:r>
              <a:rPr lang="en-US" altLang="ko-KR" sz="4800"/>
              <a:t> </a:t>
            </a:r>
            <a:r>
              <a:rPr lang="en-US" altLang="ko-KR" sz="4800">
                <a:solidFill>
                  <a:schemeClr val="accent1"/>
                </a:solidFill>
              </a:rPr>
              <a:t>Style</a:t>
            </a:r>
            <a:endParaRPr lang="ko-KR" altLang="en-US" sz="48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491839" y="2167567"/>
            <a:ext cx="2303451" cy="2001159"/>
            <a:chOff x="4070449" y="2766517"/>
            <a:chExt cx="2346599" cy="2038644"/>
          </a:xfrm>
        </p:grpSpPr>
        <p:sp>
          <p:nvSpPr>
            <p:cNvPr id="16" name="Diagonal Stripe 18"/>
            <p:cNvSpPr>
              <a:spLocks noChangeAspect="1"/>
            </p:cNvSpPr>
            <p:nvPr/>
          </p:nvSpPr>
          <p:spPr>
            <a:xfrm rot="2848566">
              <a:off x="4228697" y="3717695"/>
              <a:ext cx="1076813" cy="1098119"/>
            </a:xfrm>
            <a:custGeom>
              <a:avLst/>
              <a:gdLst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  <a:gd name="connsiteX48" fmla="*/ 13766 w 734505"/>
                <a:gd name="connsiteY48" fmla="*/ 315347 h 73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9929" h="744371">
                  <a:moveTo>
                    <a:pt x="348892" y="332354"/>
                  </a:moveTo>
                  <a:cubicBezTo>
                    <a:pt x="352388" y="329029"/>
                    <a:pt x="356359" y="326061"/>
                    <a:pt x="361732" y="323831"/>
                  </a:cubicBezTo>
                  <a:cubicBezTo>
                    <a:pt x="374189" y="321528"/>
                    <a:pt x="379381" y="323623"/>
                    <a:pt x="387597" y="331318"/>
                  </a:cubicBezTo>
                  <a:cubicBezTo>
                    <a:pt x="398618" y="341866"/>
                    <a:pt x="403216" y="357495"/>
                    <a:pt x="399661" y="372385"/>
                  </a:cubicBezTo>
                  <a:cubicBezTo>
                    <a:pt x="399245" y="374125"/>
                    <a:pt x="398726" y="375825"/>
                    <a:pt x="398080" y="377465"/>
                  </a:cubicBezTo>
                  <a:lnTo>
                    <a:pt x="348892" y="332354"/>
                  </a:lnTo>
                  <a:close/>
                  <a:moveTo>
                    <a:pt x="230573" y="276780"/>
                  </a:moveTo>
                  <a:lnTo>
                    <a:pt x="274785" y="317326"/>
                  </a:lnTo>
                  <a:lnTo>
                    <a:pt x="274325" y="317442"/>
                  </a:lnTo>
                  <a:cubicBezTo>
                    <a:pt x="260660" y="320930"/>
                    <a:pt x="248947" y="316497"/>
                    <a:pt x="239949" y="307574"/>
                  </a:cubicBezTo>
                  <a:lnTo>
                    <a:pt x="239704" y="307865"/>
                  </a:lnTo>
                  <a:cubicBezTo>
                    <a:pt x="231988" y="299485"/>
                    <a:pt x="228612" y="288033"/>
                    <a:pt x="230573" y="276780"/>
                  </a:cubicBezTo>
                  <a:close/>
                  <a:moveTo>
                    <a:pt x="175268" y="226059"/>
                  </a:moveTo>
                  <a:lnTo>
                    <a:pt x="188006" y="237741"/>
                  </a:lnTo>
                  <a:cubicBezTo>
                    <a:pt x="183964" y="244973"/>
                    <a:pt x="178732" y="252910"/>
                    <a:pt x="176755" y="261191"/>
                  </a:cubicBezTo>
                  <a:cubicBezTo>
                    <a:pt x="168623" y="294406"/>
                    <a:pt x="174493" y="321834"/>
                    <a:pt x="204557" y="349511"/>
                  </a:cubicBezTo>
                  <a:cubicBezTo>
                    <a:pt x="225638" y="367415"/>
                    <a:pt x="253310" y="375547"/>
                    <a:pt x="280854" y="371933"/>
                  </a:cubicBezTo>
                  <a:cubicBezTo>
                    <a:pt x="294628" y="370126"/>
                    <a:pt x="307353" y="365103"/>
                    <a:pt x="318685" y="357586"/>
                  </a:cubicBezTo>
                  <a:lnTo>
                    <a:pt x="369238" y="403949"/>
                  </a:lnTo>
                  <a:cubicBezTo>
                    <a:pt x="354173" y="408155"/>
                    <a:pt x="338011" y="403876"/>
                    <a:pt x="326994" y="392768"/>
                  </a:cubicBezTo>
                  <a:lnTo>
                    <a:pt x="284800" y="434617"/>
                  </a:lnTo>
                  <a:cubicBezTo>
                    <a:pt x="311024" y="461056"/>
                    <a:pt x="349514" y="471213"/>
                    <a:pt x="385369" y="461156"/>
                  </a:cubicBezTo>
                  <a:cubicBezTo>
                    <a:pt x="396446" y="458049"/>
                    <a:pt x="406734" y="453163"/>
                    <a:pt x="415793" y="446643"/>
                  </a:cubicBezTo>
                  <a:lnTo>
                    <a:pt x="428615" y="458403"/>
                  </a:lnTo>
                  <a:lnTo>
                    <a:pt x="454984" y="429651"/>
                  </a:lnTo>
                  <a:lnTo>
                    <a:pt x="443119" y="418769"/>
                  </a:lnTo>
                  <a:cubicBezTo>
                    <a:pt x="449792" y="409048"/>
                    <a:pt x="454639" y="398018"/>
                    <a:pt x="457464" y="386184"/>
                  </a:cubicBezTo>
                  <a:cubicBezTo>
                    <a:pt x="465960" y="350599"/>
                    <a:pt x="454859" y="313234"/>
                    <a:pt x="428362" y="288148"/>
                  </a:cubicBezTo>
                  <a:lnTo>
                    <a:pt x="428522" y="287961"/>
                  </a:lnTo>
                  <a:cubicBezTo>
                    <a:pt x="428167" y="287660"/>
                    <a:pt x="427809" y="287362"/>
                    <a:pt x="427395" y="287133"/>
                  </a:cubicBezTo>
                  <a:lnTo>
                    <a:pt x="427012" y="286731"/>
                  </a:lnTo>
                  <a:lnTo>
                    <a:pt x="426946" y="286803"/>
                  </a:lnTo>
                  <a:cubicBezTo>
                    <a:pt x="406154" y="269986"/>
                    <a:pt x="378148" y="260836"/>
                    <a:pt x="352820" y="267770"/>
                  </a:cubicBezTo>
                  <a:cubicBezTo>
                    <a:pt x="336255" y="272306"/>
                    <a:pt x="322112" y="280465"/>
                    <a:pt x="307521" y="294414"/>
                  </a:cubicBezTo>
                  <a:lnTo>
                    <a:pt x="255205" y="246435"/>
                  </a:lnTo>
                  <a:lnTo>
                    <a:pt x="258260" y="245116"/>
                  </a:lnTo>
                  <a:cubicBezTo>
                    <a:pt x="271844" y="241306"/>
                    <a:pt x="286426" y="245154"/>
                    <a:pt x="296362" y="255171"/>
                  </a:cubicBezTo>
                  <a:lnTo>
                    <a:pt x="334346" y="217498"/>
                  </a:lnTo>
                  <a:cubicBezTo>
                    <a:pt x="310738" y="193696"/>
                    <a:pt x="276089" y="184553"/>
                    <a:pt x="243811" y="193607"/>
                  </a:cubicBezTo>
                  <a:cubicBezTo>
                    <a:pt x="232788" y="196699"/>
                    <a:pt x="222632" y="201748"/>
                    <a:pt x="213820" y="208482"/>
                  </a:cubicBezTo>
                  <a:lnTo>
                    <a:pt x="201636" y="197308"/>
                  </a:lnTo>
                  <a:lnTo>
                    <a:pt x="175268" y="226059"/>
                  </a:lnTo>
                  <a:close/>
                  <a:moveTo>
                    <a:pt x="0" y="312559"/>
                  </a:moveTo>
                  <a:cubicBezTo>
                    <a:pt x="86239" y="219186"/>
                    <a:pt x="140005" y="115419"/>
                    <a:pt x="213524" y="687"/>
                  </a:cubicBezTo>
                  <a:cubicBezTo>
                    <a:pt x="387144" y="-6545"/>
                    <a:pt x="605505" y="43550"/>
                    <a:pt x="674161" y="141585"/>
                  </a:cubicBezTo>
                  <a:cubicBezTo>
                    <a:pt x="742817" y="239621"/>
                    <a:pt x="769900" y="428944"/>
                    <a:pt x="625461" y="588900"/>
                  </a:cubicBezTo>
                  <a:cubicBezTo>
                    <a:pt x="475818" y="769866"/>
                    <a:pt x="290388" y="784759"/>
                    <a:pt x="157724" y="675408"/>
                  </a:cubicBezTo>
                  <a:cubicBezTo>
                    <a:pt x="49897" y="575950"/>
                    <a:pt x="27078" y="415510"/>
                    <a:pt x="0" y="312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8"/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  <a:gd name="connsiteX8" fmla="*/ 129146 w 466537"/>
                <a:gd name="connsiteY8" fmla="*/ 72048 h 384078"/>
                <a:gd name="connsiteX9" fmla="*/ 135309 w 408718"/>
                <a:gd name="connsiteY9" fmla="*/ 67195 h 39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12" fmla="*/ 977167 w 1086928"/>
                  <a:gd name="connsiteY12" fmla="*/ 825484 h 101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215054" y="4089970"/>
            <a:ext cx="2928145" cy="735499"/>
            <a:chOff x="2499805" y="4719592"/>
            <a:chExt cx="2694742" cy="677103"/>
          </a:xfrm>
        </p:grpSpPr>
        <p:sp>
          <p:nvSpPr>
            <p:cNvPr id="4" name="Freeform 3"/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>
                <a:gd name="connsiteX0" fmla="*/ 4979534 w 4979534"/>
                <a:gd name="connsiteY0" fmla="*/ 814026 h 1676452"/>
                <a:gd name="connsiteX1" fmla="*/ 4587849 w 4979534"/>
                <a:gd name="connsiteY1" fmla="*/ 1657361 h 1676452"/>
                <a:gd name="connsiteX2" fmla="*/ 3494379 w 4979534"/>
                <a:gd name="connsiteY2" fmla="*/ 1219542 h 1676452"/>
                <a:gd name="connsiteX3" fmla="*/ 2244368 w 4979534"/>
                <a:gd name="connsiteY3" fmla="*/ 1338646 h 1676452"/>
                <a:gd name="connsiteX4" fmla="*/ 1829078 w 4979534"/>
                <a:gd name="connsiteY4" fmla="*/ 1181443 h 1676452"/>
                <a:gd name="connsiteX5" fmla="*/ 225897 w 4979534"/>
                <a:gd name="connsiteY5" fmla="*/ 879127 h 1676452"/>
                <a:gd name="connsiteX6" fmla="*/ 329843 w 4979534"/>
                <a:gd name="connsiteY6" fmla="*/ 652846 h 1676452"/>
                <a:gd name="connsiteX7" fmla="*/ 2018 w 4979534"/>
                <a:gd name="connsiteY7" fmla="*/ 585343 h 1676452"/>
                <a:gd name="connsiteX8" fmla="*/ 596543 w 4979534"/>
                <a:gd name="connsiteY8" fmla="*/ 386146 h 1676452"/>
                <a:gd name="connsiteX9" fmla="*/ 1501418 w 4979534"/>
                <a:gd name="connsiteY9" fmla="*/ 624271 h 1676452"/>
                <a:gd name="connsiteX10" fmla="*/ 2211734 w 4979534"/>
                <a:gd name="connsiteY10" fmla="*/ 525046 h 1676452"/>
                <a:gd name="connsiteX11" fmla="*/ 1625492 w 4979534"/>
                <a:gd name="connsiteY11" fmla="*/ 493323 h 1676452"/>
                <a:gd name="connsiteX12" fmla="*/ 1415776 w 4979534"/>
                <a:gd name="connsiteY12" fmla="*/ 165415 h 1676452"/>
                <a:gd name="connsiteX13" fmla="*/ 2351545 w 4979534"/>
                <a:gd name="connsiteY13" fmla="*/ 131373 h 1676452"/>
                <a:gd name="connsiteX14" fmla="*/ 3706414 w 4979534"/>
                <a:gd name="connsiteY14" fmla="*/ 202024 h 1676452"/>
                <a:gd name="connsiteX15" fmla="*/ 4979534 w 4979534"/>
                <a:gd name="connsiteY15" fmla="*/ 814026 h 16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9534" h="1676452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Group 24"/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26" name="Rectangle 25"/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47564" y="1466809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9924000" y="1447567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21"/>
          <p:cNvSpPr/>
          <p:nvPr/>
        </p:nvSpPr>
        <p:spPr>
          <a:xfrm rot="20700000">
            <a:off x="1686449" y="1633085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Donut 15"/>
          <p:cNvSpPr/>
          <p:nvPr/>
        </p:nvSpPr>
        <p:spPr>
          <a:xfrm>
            <a:off x="10087632" y="1613112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76512" y="2959283"/>
            <a:ext cx="2614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076" y="2959283"/>
            <a:ext cx="2614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r"/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98113" y="5946904"/>
            <a:ext cx="21957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579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5D4B62D-5CAC-44A7-9F03-09BC9F1AF717}"/>
              </a:ext>
            </a:extLst>
          </p:cNvPr>
          <p:cNvSpPr txBox="1"/>
          <p:nvPr/>
        </p:nvSpPr>
        <p:spPr>
          <a:xfrm flipH="1">
            <a:off x="830917" y="4511041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Portfolio</a:t>
            </a:r>
          </a:p>
          <a:p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Presentation Designed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3912D-A1BA-4E35-BC15-139AD30CD8EE}"/>
              </a:ext>
            </a:extLst>
          </p:cNvPr>
          <p:cNvSpPr txBox="1"/>
          <p:nvPr/>
        </p:nvSpPr>
        <p:spPr>
          <a:xfrm>
            <a:off x="5016412" y="556363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9C6041-513C-4B71-A8E6-141C5C730C13}"/>
              </a:ext>
            </a:extLst>
          </p:cNvPr>
          <p:cNvSpPr txBox="1"/>
          <p:nvPr/>
        </p:nvSpPr>
        <p:spPr>
          <a:xfrm>
            <a:off x="7196234" y="556363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E1056CFE-0199-4074-81BF-A800BFE219F5}"/>
              </a:ext>
            </a:extLst>
          </p:cNvPr>
          <p:cNvSpPr/>
          <p:nvPr/>
        </p:nvSpPr>
        <p:spPr>
          <a:xfrm>
            <a:off x="5861457" y="5023734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BD8CD01D-5B57-41D9-B0D3-8B8B1C3F5441}"/>
              </a:ext>
            </a:extLst>
          </p:cNvPr>
          <p:cNvSpPr/>
          <p:nvPr/>
        </p:nvSpPr>
        <p:spPr>
          <a:xfrm>
            <a:off x="8059217" y="500051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64207-F5A6-4706-8B78-169696664712}"/>
              </a:ext>
            </a:extLst>
          </p:cNvPr>
          <p:cNvSpPr txBox="1"/>
          <p:nvPr/>
        </p:nvSpPr>
        <p:spPr>
          <a:xfrm>
            <a:off x="9376056" y="556363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875E091F-EE0E-4BAF-8EE3-21D6628E1B7C}"/>
              </a:ext>
            </a:extLst>
          </p:cNvPr>
          <p:cNvSpPr/>
          <p:nvPr/>
        </p:nvSpPr>
        <p:spPr>
          <a:xfrm>
            <a:off x="10264070" y="5044977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1D2C9A41-3BCA-45CD-849A-FEEB61B86D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E0B0E6-1B21-41C5-BE34-89D8C83DF1DA}"/>
              </a:ext>
            </a:extLst>
          </p:cNvPr>
          <p:cNvSpPr/>
          <p:nvPr/>
        </p:nvSpPr>
        <p:spPr>
          <a:xfrm rot="21444080">
            <a:off x="377397" y="281259"/>
            <a:ext cx="11437204" cy="6295480"/>
          </a:xfrm>
          <a:prstGeom prst="rect">
            <a:avLst/>
          </a:prstGeom>
          <a:noFill/>
          <a:ln w="38100">
            <a:solidFill>
              <a:srgbClr val="09A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58082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70046" y="4531734"/>
            <a:ext cx="72618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cs typeface="Arial" panose="020B0604020202020204" pitchFamily="34" charset="0"/>
              </a:rPr>
              <a:t>Get a modern PowerPoint  Presentation that is beautifully designed. Easy to change colors, photos and Text. Get a modern PowerPoint  Presentation that is beautifully designed. Easy to change colors, photos and Text. </a:t>
            </a:r>
          </a:p>
          <a:p>
            <a:endParaRPr lang="en-US" altLang="ko-KR"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5208927" y="283548"/>
            <a:ext cx="33393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540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 </a:t>
            </a:r>
          </a:p>
          <a:p>
            <a:r>
              <a:rPr lang="es-ES" sz="540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Hexá</a:t>
            </a:r>
            <a:r>
              <a:rPr lang="es-E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gono</a:t>
            </a:r>
            <a:endParaRPr lang="es-ES" sz="5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50D5D9DE-B131-42AE-8C21-7A3C6E2CB64A}"/>
              </a:ext>
            </a:extLst>
          </p:cNvPr>
          <p:cNvSpPr txBox="1"/>
          <p:nvPr/>
        </p:nvSpPr>
        <p:spPr>
          <a:xfrm>
            <a:off x="5208927" y="2397668"/>
            <a:ext cx="307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Text  Here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10200" y="3219127"/>
            <a:ext cx="6781799" cy="426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B40D8933-6D10-4319-A997-1B699FDCE91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96282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Infographic Style</a:t>
            </a:r>
          </a:p>
        </p:txBody>
      </p:sp>
      <p:graphicFrame>
        <p:nvGraphicFramePr>
          <p:cNvPr id="6" name="Chart 8">
            <a:extLst>
              <a:ext uri="{FF2B5EF4-FFF2-40B4-BE49-F238E27FC236}">
                <a16:creationId xmlns:a16="http://schemas.microsoft.com/office/drawing/2014/main" id="{1BF11278-0117-40F9-BC2E-B6053BCEE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303141"/>
              </p:ext>
            </p:extLst>
          </p:nvPr>
        </p:nvGraphicFramePr>
        <p:xfrm>
          <a:off x="803257" y="2945352"/>
          <a:ext cx="5546267" cy="290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4C906E-1AF7-401B-9FC6-0BE26FBBAE39}"/>
              </a:ext>
            </a:extLst>
          </p:cNvPr>
          <p:cNvSpPr txBox="1"/>
          <p:nvPr/>
        </p:nvSpPr>
        <p:spPr>
          <a:xfrm>
            <a:off x="1273532" y="4422340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50%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61646-F0BC-4565-8F3B-2ED14B54AC96}"/>
              </a:ext>
            </a:extLst>
          </p:cNvPr>
          <p:cNvSpPr txBox="1"/>
          <p:nvPr/>
        </p:nvSpPr>
        <p:spPr>
          <a:xfrm>
            <a:off x="2589885" y="4131818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60%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ABC88-9371-477B-8DC8-C6C59A0FD11B}"/>
              </a:ext>
            </a:extLst>
          </p:cNvPr>
          <p:cNvSpPr txBox="1"/>
          <p:nvPr/>
        </p:nvSpPr>
        <p:spPr>
          <a:xfrm>
            <a:off x="3906238" y="3347409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90%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39B3C-EDCD-428E-B13F-38728AF57DCE}"/>
              </a:ext>
            </a:extLst>
          </p:cNvPr>
          <p:cNvSpPr txBox="1"/>
          <p:nvPr/>
        </p:nvSpPr>
        <p:spPr>
          <a:xfrm>
            <a:off x="5222591" y="3630535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80%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3A6DE-A69E-4FC4-8607-491719C2D46A}"/>
              </a:ext>
            </a:extLst>
          </p:cNvPr>
          <p:cNvSpPr txBox="1"/>
          <p:nvPr/>
        </p:nvSpPr>
        <p:spPr>
          <a:xfrm>
            <a:off x="1131817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accent2"/>
                </a:solidFill>
                <a:cs typeface="Arial" panose="020B0604020202020204" pitchFamily="34" charset="0"/>
              </a:rPr>
              <a:t>Text Here</a:t>
            </a:r>
            <a:endParaRPr lang="ko-KR" altLang="en-US" sz="12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DF78B-DF80-4957-A742-F13ADE8FC579}"/>
              </a:ext>
            </a:extLst>
          </p:cNvPr>
          <p:cNvSpPr txBox="1"/>
          <p:nvPr/>
        </p:nvSpPr>
        <p:spPr>
          <a:xfrm>
            <a:off x="2448170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accent1"/>
                </a:solidFill>
                <a:cs typeface="Arial" panose="020B0604020202020204" pitchFamily="34" charset="0"/>
              </a:rPr>
              <a:t>Text Here</a:t>
            </a:r>
            <a:endParaRPr lang="ko-KR" altLang="en-US" sz="12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CC18C7-3E46-406F-9386-FCEDF0DA870D}"/>
              </a:ext>
            </a:extLst>
          </p:cNvPr>
          <p:cNvSpPr txBox="1"/>
          <p:nvPr/>
        </p:nvSpPr>
        <p:spPr>
          <a:xfrm>
            <a:off x="3764523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accent4"/>
                </a:solidFill>
                <a:cs typeface="Arial" panose="020B0604020202020204" pitchFamily="34" charset="0"/>
              </a:rPr>
              <a:t>Text Here</a:t>
            </a:r>
            <a:endParaRPr lang="ko-KR" altLang="en-US" sz="1200" b="1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C4E8E4-D8AF-4819-A459-C7DEDF123745}"/>
              </a:ext>
            </a:extLst>
          </p:cNvPr>
          <p:cNvSpPr txBox="1"/>
          <p:nvPr/>
        </p:nvSpPr>
        <p:spPr>
          <a:xfrm>
            <a:off x="5080876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accent3"/>
                </a:solidFill>
                <a:cs typeface="Arial" panose="020B0604020202020204" pitchFamily="34" charset="0"/>
              </a:rPr>
              <a:t>Text Here</a:t>
            </a:r>
            <a:endParaRPr lang="ko-KR" altLang="en-US" sz="12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15" name="Isosceles Triangle 6">
            <a:extLst>
              <a:ext uri="{FF2B5EF4-FFF2-40B4-BE49-F238E27FC236}">
                <a16:creationId xmlns:a16="http://schemas.microsoft.com/office/drawing/2014/main" id="{28118C9F-C3C8-4C9B-913F-E95714C6935A}"/>
              </a:ext>
            </a:extLst>
          </p:cNvPr>
          <p:cNvSpPr/>
          <p:nvPr/>
        </p:nvSpPr>
        <p:spPr>
          <a:xfrm>
            <a:off x="1267251" y="3842276"/>
            <a:ext cx="668234" cy="5760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Isosceles Triangle 18">
            <a:extLst>
              <a:ext uri="{FF2B5EF4-FFF2-40B4-BE49-F238E27FC236}">
                <a16:creationId xmlns:a16="http://schemas.microsoft.com/office/drawing/2014/main" id="{56BEC771-7BD8-4139-92C4-AE86BCF16445}"/>
              </a:ext>
            </a:extLst>
          </p:cNvPr>
          <p:cNvSpPr/>
          <p:nvPr/>
        </p:nvSpPr>
        <p:spPr>
          <a:xfrm>
            <a:off x="2583604" y="3555049"/>
            <a:ext cx="668234" cy="5760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Isosceles Triangle 19">
            <a:extLst>
              <a:ext uri="{FF2B5EF4-FFF2-40B4-BE49-F238E27FC236}">
                <a16:creationId xmlns:a16="http://schemas.microsoft.com/office/drawing/2014/main" id="{61399B5C-89C6-4969-A342-51D7D03EEF08}"/>
              </a:ext>
            </a:extLst>
          </p:cNvPr>
          <p:cNvSpPr/>
          <p:nvPr/>
        </p:nvSpPr>
        <p:spPr>
          <a:xfrm>
            <a:off x="3899957" y="2769836"/>
            <a:ext cx="668234" cy="57606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Isosceles Triangle 20">
            <a:extLst>
              <a:ext uri="{FF2B5EF4-FFF2-40B4-BE49-F238E27FC236}">
                <a16:creationId xmlns:a16="http://schemas.microsoft.com/office/drawing/2014/main" id="{00E88BD4-137C-4104-BD75-45A45A0D5057}"/>
              </a:ext>
            </a:extLst>
          </p:cNvPr>
          <p:cNvSpPr/>
          <p:nvPr/>
        </p:nvSpPr>
        <p:spPr>
          <a:xfrm>
            <a:off x="5216310" y="3052259"/>
            <a:ext cx="668234" cy="57606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9C31E20-0037-4CCD-8AF0-CC7840269F83}"/>
              </a:ext>
            </a:extLst>
          </p:cNvPr>
          <p:cNvGrpSpPr/>
          <p:nvPr/>
        </p:nvGrpSpPr>
        <p:grpSpPr>
          <a:xfrm>
            <a:off x="7309501" y="1719861"/>
            <a:ext cx="3996000" cy="865797"/>
            <a:chOff x="7309501" y="1773026"/>
            <a:chExt cx="3996000" cy="8657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606609-AC4F-4B55-B7A2-7EA9847F5F37}"/>
                </a:ext>
              </a:extLst>
            </p:cNvPr>
            <p:cNvSpPr txBox="1"/>
            <p:nvPr/>
          </p:nvSpPr>
          <p:spPr>
            <a:xfrm>
              <a:off x="7309501" y="199249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8A93F5-E1EC-4E9B-B172-2AB62BF9CC4B}"/>
                </a:ext>
              </a:extLst>
            </p:cNvPr>
            <p:cNvSpPr txBox="1"/>
            <p:nvPr/>
          </p:nvSpPr>
          <p:spPr>
            <a:xfrm>
              <a:off x="7309501" y="177302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2"/>
                  </a:solidFill>
                  <a:cs typeface="Arial" panose="020B0604020202020204" pitchFamily="34" charset="0"/>
                </a:rPr>
                <a:t>Your Text ere</a:t>
              </a:r>
              <a:endParaRPr lang="ko-KR" altLang="en-US" sz="12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9F671FC-8147-4E53-AB80-0B984E6C23F8}"/>
              </a:ext>
            </a:extLst>
          </p:cNvPr>
          <p:cNvGrpSpPr/>
          <p:nvPr/>
        </p:nvGrpSpPr>
        <p:grpSpPr>
          <a:xfrm>
            <a:off x="7309501" y="2876984"/>
            <a:ext cx="3996000" cy="865797"/>
            <a:chOff x="7309501" y="2930149"/>
            <a:chExt cx="3996000" cy="8657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693513-3DD2-4F8B-B86C-6582A7E50AAD}"/>
                </a:ext>
              </a:extLst>
            </p:cNvPr>
            <p:cNvSpPr txBox="1"/>
            <p:nvPr/>
          </p:nvSpPr>
          <p:spPr>
            <a:xfrm>
              <a:off x="7309501" y="3149615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C406E2-6F31-46FB-BDD6-C469FBD4D724}"/>
                </a:ext>
              </a:extLst>
            </p:cNvPr>
            <p:cNvSpPr txBox="1"/>
            <p:nvPr/>
          </p:nvSpPr>
          <p:spPr>
            <a:xfrm>
              <a:off x="7309501" y="2930149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Your Text 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A2B7CCD-D9FB-4141-B3E6-31C7CE7920E3}"/>
              </a:ext>
            </a:extLst>
          </p:cNvPr>
          <p:cNvGrpSpPr/>
          <p:nvPr/>
        </p:nvGrpSpPr>
        <p:grpSpPr>
          <a:xfrm>
            <a:off x="7309501" y="4034107"/>
            <a:ext cx="3996000" cy="865797"/>
            <a:chOff x="7309501" y="4087272"/>
            <a:chExt cx="3996000" cy="8657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5D7D71-51E6-4A18-A41B-4860C35B98EE}"/>
                </a:ext>
              </a:extLst>
            </p:cNvPr>
            <p:cNvSpPr txBox="1"/>
            <p:nvPr/>
          </p:nvSpPr>
          <p:spPr>
            <a:xfrm>
              <a:off x="7309501" y="4306738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6FE18B-C72B-429B-A398-AA49ED8EE393}"/>
                </a:ext>
              </a:extLst>
            </p:cNvPr>
            <p:cNvSpPr txBox="1"/>
            <p:nvPr/>
          </p:nvSpPr>
          <p:spPr>
            <a:xfrm>
              <a:off x="7309501" y="4087272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4"/>
                  </a:solidFill>
                  <a:cs typeface="Arial" panose="020B0604020202020204" pitchFamily="34" charset="0"/>
                </a:rPr>
                <a:t>Your Text ere</a:t>
              </a:r>
              <a:endParaRPr lang="ko-KR" altLang="en-US" sz="1200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A181C1F-A0E3-400F-9840-106B2FEB512E}"/>
              </a:ext>
            </a:extLst>
          </p:cNvPr>
          <p:cNvGrpSpPr/>
          <p:nvPr/>
        </p:nvGrpSpPr>
        <p:grpSpPr>
          <a:xfrm>
            <a:off x="7309501" y="5191231"/>
            <a:ext cx="3996000" cy="865797"/>
            <a:chOff x="7309501" y="5244396"/>
            <a:chExt cx="3996000" cy="8657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370D59-9CD2-4EDC-B59F-4794FDDB140B}"/>
                </a:ext>
              </a:extLst>
            </p:cNvPr>
            <p:cNvSpPr txBox="1"/>
            <p:nvPr/>
          </p:nvSpPr>
          <p:spPr>
            <a:xfrm>
              <a:off x="7309501" y="546386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FA814C-788C-4454-9E6A-8D4A4704A3BA}"/>
                </a:ext>
              </a:extLst>
            </p:cNvPr>
            <p:cNvSpPr txBox="1"/>
            <p:nvPr/>
          </p:nvSpPr>
          <p:spPr>
            <a:xfrm>
              <a:off x="7309501" y="524439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3"/>
                  </a:solidFill>
                  <a:cs typeface="Arial" panose="020B0604020202020204" pitchFamily="34" charset="0"/>
                </a:rPr>
                <a:t>Your Text ere</a:t>
              </a:r>
              <a:endParaRPr lang="ko-KR" altLang="en-US" sz="12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40A65B4A-555D-4EC7-9F08-25398BF856DB}"/>
              </a:ext>
            </a:extLst>
          </p:cNvPr>
          <p:cNvSpPr/>
          <p:nvPr/>
        </p:nvSpPr>
        <p:spPr>
          <a:xfrm>
            <a:off x="6770506" y="3153983"/>
            <a:ext cx="397279" cy="2913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4EEE40A1-8F1F-4DE7-B5B5-AE8905647C86}"/>
              </a:ext>
            </a:extLst>
          </p:cNvPr>
          <p:cNvSpPr/>
          <p:nvPr/>
        </p:nvSpPr>
        <p:spPr>
          <a:xfrm rot="2700000">
            <a:off x="6837680" y="1867088"/>
            <a:ext cx="317210" cy="56869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64529123-CDE7-4478-AEF0-DB1875D1412F}"/>
              </a:ext>
            </a:extLst>
          </p:cNvPr>
          <p:cNvSpPr/>
          <p:nvPr/>
        </p:nvSpPr>
        <p:spPr>
          <a:xfrm>
            <a:off x="6780805" y="5410697"/>
            <a:ext cx="430960" cy="4309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2A0C7368-4237-461F-9D6B-C4F4C4137A5E}"/>
              </a:ext>
            </a:extLst>
          </p:cNvPr>
          <p:cNvSpPr/>
          <p:nvPr/>
        </p:nvSpPr>
        <p:spPr>
          <a:xfrm>
            <a:off x="6755245" y="4154542"/>
            <a:ext cx="482080" cy="4820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5194A1C-39ED-4AAB-93A1-4703E27AD39B}"/>
              </a:ext>
            </a:extLst>
          </p:cNvPr>
          <p:cNvGrpSpPr/>
          <p:nvPr/>
        </p:nvGrpSpPr>
        <p:grpSpPr>
          <a:xfrm>
            <a:off x="3727164" y="1668259"/>
            <a:ext cx="1013819" cy="1013819"/>
            <a:chOff x="2460435" y="1380960"/>
            <a:chExt cx="914400" cy="914400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3585FA28-470D-482E-8700-6579A72B55B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0680E61A-6F62-4B5A-B5DF-EE744F038EC8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Block Arc 11">
              <a:extLst>
                <a:ext uri="{FF2B5EF4-FFF2-40B4-BE49-F238E27FC236}">
                  <a16:creationId xmlns:a16="http://schemas.microsoft.com/office/drawing/2014/main" id="{3621CC26-DCE0-4510-9A87-078581CA4922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2647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796354" y="461467"/>
            <a:ext cx="2756737" cy="1408288"/>
            <a:chOff x="5076057" y="1240057"/>
            <a:chExt cx="2068188" cy="608987"/>
          </a:xfrm>
        </p:grpSpPr>
        <p:sp>
          <p:nvSpPr>
            <p:cNvPr id="14" name="TextBox 13"/>
            <p:cNvSpPr txBox="1"/>
            <p:nvPr/>
          </p:nvSpPr>
          <p:spPr>
            <a:xfrm>
              <a:off x="5076057" y="1240057"/>
              <a:ext cx="2068188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9" y="1409840"/>
              <a:ext cx="2068185" cy="43920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Example Text :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8060504" y="615353"/>
            <a:ext cx="626992" cy="6269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8097355" y="2806244"/>
            <a:ext cx="626992" cy="626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8097355" y="4997136"/>
            <a:ext cx="626992" cy="6269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8796354" y="2699571"/>
            <a:ext cx="2756737" cy="1408288"/>
            <a:chOff x="5076057" y="1240057"/>
            <a:chExt cx="2068188" cy="608987"/>
          </a:xfrm>
        </p:grpSpPr>
        <p:sp>
          <p:nvSpPr>
            <p:cNvPr id="30" name="TextBox 29"/>
            <p:cNvSpPr txBox="1"/>
            <p:nvPr/>
          </p:nvSpPr>
          <p:spPr>
            <a:xfrm>
              <a:off x="5076057" y="1240057"/>
              <a:ext cx="2068188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76059" y="1409840"/>
              <a:ext cx="2068185" cy="43920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Example Text :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96354" y="4937675"/>
            <a:ext cx="2756737" cy="1408288"/>
            <a:chOff x="5076057" y="1240057"/>
            <a:chExt cx="2068188" cy="608987"/>
          </a:xfrm>
        </p:grpSpPr>
        <p:sp>
          <p:nvSpPr>
            <p:cNvPr id="34" name="TextBox 33"/>
            <p:cNvSpPr txBox="1"/>
            <p:nvPr/>
          </p:nvSpPr>
          <p:spPr>
            <a:xfrm>
              <a:off x="5076057" y="1240057"/>
              <a:ext cx="2068188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6059" y="1409840"/>
              <a:ext cx="2068185" cy="43920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Example Text :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2494" y="526268"/>
            <a:ext cx="2547497" cy="3178229"/>
            <a:chOff x="635105" y="3185100"/>
            <a:chExt cx="2547497" cy="3178229"/>
          </a:xfrm>
        </p:grpSpPr>
        <p:sp>
          <p:nvSpPr>
            <p:cNvPr id="37" name="TextBox 36"/>
            <p:cNvSpPr txBox="1"/>
            <p:nvPr/>
          </p:nvSpPr>
          <p:spPr>
            <a:xfrm>
              <a:off x="635106" y="4793669"/>
              <a:ext cx="2547496" cy="156966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ea typeface="FZShuTi" pitchFamily="2" charset="-122"/>
                  <a:cs typeface="Arial" panose="020B0604020202020204" pitchFamily="34" charset="0"/>
                </a:rPr>
                <a:t> I hope and I believe that this Template will your Time, Money and Reputation. </a:t>
              </a:r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5105" y="3185100"/>
              <a:ext cx="2547497" cy="1477328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r>
                <a:rPr lang="en-US" altLang="ko-KR" sz="32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We Create</a:t>
              </a:r>
            </a:p>
            <a:p>
              <a:r>
                <a:rPr lang="en-US" altLang="ko-KR" sz="32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Professional Presentation</a:t>
              </a:r>
              <a:endParaRPr lang="ko-KR" altLang="en-US" sz="32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80E460CA-141A-40FE-9B34-F825F4DDCB37}"/>
              </a:ext>
            </a:extLst>
          </p:cNvPr>
          <p:cNvSpPr/>
          <p:nvPr/>
        </p:nvSpPr>
        <p:spPr>
          <a:xfrm rot="16200000" flipH="1">
            <a:off x="8195059" y="75464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Isosceles Triangle 5">
            <a:extLst>
              <a:ext uri="{FF2B5EF4-FFF2-40B4-BE49-F238E27FC236}">
                <a16:creationId xmlns:a16="http://schemas.microsoft.com/office/drawing/2014/main" id="{7E52B7E1-641A-4A95-9D67-261497125435}"/>
              </a:ext>
            </a:extLst>
          </p:cNvPr>
          <p:cNvSpPr>
            <a:spLocks noChangeAspect="1"/>
          </p:cNvSpPr>
          <p:nvPr/>
        </p:nvSpPr>
        <p:spPr>
          <a:xfrm>
            <a:off x="8254253" y="5175533"/>
            <a:ext cx="315662" cy="315321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8DC6D25C-9FF7-4AAF-AFBA-66A5FC28DEEF}"/>
              </a:ext>
            </a:extLst>
          </p:cNvPr>
          <p:cNvSpPr/>
          <p:nvPr/>
        </p:nvSpPr>
        <p:spPr>
          <a:xfrm>
            <a:off x="8289100" y="2949469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36CF74AA-85FA-4CD8-B88A-609CE55201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788" y="0"/>
            <a:ext cx="3840162" cy="3314700"/>
          </a:xfrm>
        </p:spPr>
      </p:pic>
      <p:pic>
        <p:nvPicPr>
          <p:cNvPr id="1026" name="Picture 2" descr="Más de 300 imágenes gratis de Hexagonal y Hexágono - Pixabay">
            <a:extLst>
              <a:ext uri="{FF2B5EF4-FFF2-40B4-BE49-F238E27FC236}">
                <a16:creationId xmlns:a16="http://schemas.microsoft.com/office/drawing/2014/main" id="{915F0302-62BA-4B78-B301-0BBA48A68B2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87788" y="3543300"/>
            <a:ext cx="3840162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903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1071" y="4831552"/>
            <a:ext cx="3888323" cy="1611778"/>
          </a:xfrm>
        </p:spPr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27" name="Group 16">
            <a:extLst>
              <a:ext uri="{FF2B5EF4-FFF2-40B4-BE49-F238E27FC236}">
                <a16:creationId xmlns:a16="http://schemas.microsoft.com/office/drawing/2014/main" id="{38620026-CE75-4577-9DAD-9846EABAD227}"/>
              </a:ext>
            </a:extLst>
          </p:cNvPr>
          <p:cNvGrpSpPr/>
          <p:nvPr/>
        </p:nvGrpSpPr>
        <p:grpSpPr>
          <a:xfrm>
            <a:off x="5170754" y="748837"/>
            <a:ext cx="2612813" cy="1374308"/>
            <a:chOff x="3059831" y="2116291"/>
            <a:chExt cx="2760888" cy="11710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E7672C-AEA5-4ACC-83B4-2C1F852B16D7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EF70E5-7320-49DA-9D5C-F7CD1635BD86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5">
            <a:extLst>
              <a:ext uri="{FF2B5EF4-FFF2-40B4-BE49-F238E27FC236}">
                <a16:creationId xmlns:a16="http://schemas.microsoft.com/office/drawing/2014/main" id="{34527B34-BA36-40C1-80C9-B24F8D621936}"/>
              </a:ext>
            </a:extLst>
          </p:cNvPr>
          <p:cNvGrpSpPr/>
          <p:nvPr/>
        </p:nvGrpSpPr>
        <p:grpSpPr>
          <a:xfrm>
            <a:off x="8825705" y="748837"/>
            <a:ext cx="2612813" cy="1374308"/>
            <a:chOff x="3059831" y="2116291"/>
            <a:chExt cx="2760888" cy="11710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125B06-139E-4791-B8A7-036DE43726FF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82D136-3EDA-4E4D-9FAB-6BAC14E8C8E3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id="{4C345190-5075-437F-8DE8-8F04FD0AC47E}"/>
              </a:ext>
            </a:extLst>
          </p:cNvPr>
          <p:cNvGrpSpPr/>
          <p:nvPr/>
        </p:nvGrpSpPr>
        <p:grpSpPr>
          <a:xfrm>
            <a:off x="5187126" y="2863705"/>
            <a:ext cx="2612813" cy="1374308"/>
            <a:chOff x="3059831" y="2116291"/>
            <a:chExt cx="2760888" cy="117107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21A678-F61A-4DD9-AB8C-C36FD35065A4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FA4864-3658-41DE-9B6A-EE14F918C33A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2">
            <a:extLst>
              <a:ext uri="{FF2B5EF4-FFF2-40B4-BE49-F238E27FC236}">
                <a16:creationId xmlns:a16="http://schemas.microsoft.com/office/drawing/2014/main" id="{5B42CE70-ACAC-483F-90B4-1DE4BD6E12FB}"/>
              </a:ext>
            </a:extLst>
          </p:cNvPr>
          <p:cNvGrpSpPr/>
          <p:nvPr/>
        </p:nvGrpSpPr>
        <p:grpSpPr>
          <a:xfrm>
            <a:off x="5187127" y="4978573"/>
            <a:ext cx="2612813" cy="1374308"/>
            <a:chOff x="3059831" y="2116291"/>
            <a:chExt cx="2760888" cy="117107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E367EE-6A19-48FE-8981-28E7898130F1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6F1617-5BD0-4780-93C3-B0B95CFA1979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5">
            <a:extLst>
              <a:ext uri="{FF2B5EF4-FFF2-40B4-BE49-F238E27FC236}">
                <a16:creationId xmlns:a16="http://schemas.microsoft.com/office/drawing/2014/main" id="{552BE43E-2732-4A8A-81F8-119FA2871D55}"/>
              </a:ext>
            </a:extLst>
          </p:cNvPr>
          <p:cNvGrpSpPr/>
          <p:nvPr/>
        </p:nvGrpSpPr>
        <p:grpSpPr>
          <a:xfrm>
            <a:off x="8825705" y="2863705"/>
            <a:ext cx="2612813" cy="1374308"/>
            <a:chOff x="3059831" y="2116291"/>
            <a:chExt cx="2760888" cy="117107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B24191-02DB-4C38-9014-45A4D60F79B9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3663C6-91F7-4018-969B-45C016B46E38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38">
            <a:extLst>
              <a:ext uri="{FF2B5EF4-FFF2-40B4-BE49-F238E27FC236}">
                <a16:creationId xmlns:a16="http://schemas.microsoft.com/office/drawing/2014/main" id="{FC335653-C870-4844-8ACD-002153F98FDC}"/>
              </a:ext>
            </a:extLst>
          </p:cNvPr>
          <p:cNvGrpSpPr/>
          <p:nvPr/>
        </p:nvGrpSpPr>
        <p:grpSpPr>
          <a:xfrm>
            <a:off x="8825705" y="4978573"/>
            <a:ext cx="2612813" cy="1374308"/>
            <a:chOff x="3059831" y="2116291"/>
            <a:chExt cx="2760888" cy="117107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F61085-10A2-471E-9FB4-C770C5F79979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144C5F5-9DDC-44CE-ACCC-3CF55975ACA2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5" name="Isosceles Triangle 51">
            <a:extLst>
              <a:ext uri="{FF2B5EF4-FFF2-40B4-BE49-F238E27FC236}">
                <a16:creationId xmlns:a16="http://schemas.microsoft.com/office/drawing/2014/main" id="{8EDC9E84-AAD6-4C47-A331-10E086E53130}"/>
              </a:ext>
            </a:extLst>
          </p:cNvPr>
          <p:cNvSpPr/>
          <p:nvPr/>
        </p:nvSpPr>
        <p:spPr>
          <a:xfrm>
            <a:off x="4426842" y="4978573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FED24BFB-1AAB-450B-984A-F57FE818AC29}"/>
              </a:ext>
            </a:extLst>
          </p:cNvPr>
          <p:cNvSpPr/>
          <p:nvPr/>
        </p:nvSpPr>
        <p:spPr>
          <a:xfrm rot="5400000">
            <a:off x="4436278" y="2864087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7" name="Rounded Rectangle 32">
            <a:extLst>
              <a:ext uri="{FF2B5EF4-FFF2-40B4-BE49-F238E27FC236}">
                <a16:creationId xmlns:a16="http://schemas.microsoft.com/office/drawing/2014/main" id="{440282ED-6CF5-441B-A07C-A0DF284EFB40}"/>
              </a:ext>
            </a:extLst>
          </p:cNvPr>
          <p:cNvSpPr/>
          <p:nvPr/>
        </p:nvSpPr>
        <p:spPr>
          <a:xfrm>
            <a:off x="8094834" y="4978573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9794BF47-45DB-4C86-B2C6-C21331FD85F5}"/>
              </a:ext>
            </a:extLst>
          </p:cNvPr>
          <p:cNvSpPr/>
          <p:nvPr/>
        </p:nvSpPr>
        <p:spPr>
          <a:xfrm flipH="1">
            <a:off x="8033215" y="2863705"/>
            <a:ext cx="699115" cy="576728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4EED4A1F-9622-4B3C-8CA2-638EFDFABA1E}"/>
              </a:ext>
            </a:extLst>
          </p:cNvPr>
          <p:cNvSpPr>
            <a:spLocks noChangeAspect="1"/>
          </p:cNvSpPr>
          <p:nvPr/>
        </p:nvSpPr>
        <p:spPr>
          <a:xfrm>
            <a:off x="4407535" y="748837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8B26EC9E-FD96-4689-A6DD-1521CFB32559}"/>
              </a:ext>
            </a:extLst>
          </p:cNvPr>
          <p:cNvSpPr/>
          <p:nvPr/>
        </p:nvSpPr>
        <p:spPr>
          <a:xfrm>
            <a:off x="8031041" y="748837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74340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3" name="Oval 76">
            <a:extLst>
              <a:ext uri="{FF2B5EF4-FFF2-40B4-BE49-F238E27FC236}">
                <a16:creationId xmlns:a16="http://schemas.microsoft.com/office/drawing/2014/main" id="{38C8AD01-D6ED-4017-BBE8-0E2726D23E95}"/>
              </a:ext>
            </a:extLst>
          </p:cNvPr>
          <p:cNvSpPr/>
          <p:nvPr/>
        </p:nvSpPr>
        <p:spPr>
          <a:xfrm>
            <a:off x="2034534" y="3066394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8">
            <a:extLst>
              <a:ext uri="{FF2B5EF4-FFF2-40B4-BE49-F238E27FC236}">
                <a16:creationId xmlns:a16="http://schemas.microsoft.com/office/drawing/2014/main" id="{A48C1DFB-4484-43DC-8BAE-FC57EDC5AC6D}"/>
              </a:ext>
            </a:extLst>
          </p:cNvPr>
          <p:cNvSpPr/>
          <p:nvPr/>
        </p:nvSpPr>
        <p:spPr>
          <a:xfrm>
            <a:off x="3654940" y="4002498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79">
            <a:extLst>
              <a:ext uri="{FF2B5EF4-FFF2-40B4-BE49-F238E27FC236}">
                <a16:creationId xmlns:a16="http://schemas.microsoft.com/office/drawing/2014/main" id="{86E2BD32-6D1D-4E77-BC95-5DD8578CBC3C}"/>
              </a:ext>
            </a:extLst>
          </p:cNvPr>
          <p:cNvSpPr/>
          <p:nvPr/>
        </p:nvSpPr>
        <p:spPr>
          <a:xfrm>
            <a:off x="5275346" y="2706354"/>
            <a:ext cx="936000" cy="93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84">
            <a:extLst>
              <a:ext uri="{FF2B5EF4-FFF2-40B4-BE49-F238E27FC236}">
                <a16:creationId xmlns:a16="http://schemas.microsoft.com/office/drawing/2014/main" id="{7DB22990-76ED-4AB3-89B5-81BC830BBFB5}"/>
              </a:ext>
            </a:extLst>
          </p:cNvPr>
          <p:cNvSpPr/>
          <p:nvPr/>
        </p:nvSpPr>
        <p:spPr>
          <a:xfrm>
            <a:off x="6895752" y="2706354"/>
            <a:ext cx="936000" cy="936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05">
            <a:extLst>
              <a:ext uri="{FF2B5EF4-FFF2-40B4-BE49-F238E27FC236}">
                <a16:creationId xmlns:a16="http://schemas.microsoft.com/office/drawing/2014/main" id="{017EFC65-E6E3-46EC-8697-561EB7B68186}"/>
              </a:ext>
            </a:extLst>
          </p:cNvPr>
          <p:cNvSpPr/>
          <p:nvPr/>
        </p:nvSpPr>
        <p:spPr>
          <a:xfrm>
            <a:off x="8516158" y="4218522"/>
            <a:ext cx="936000" cy="936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106">
            <a:extLst>
              <a:ext uri="{FF2B5EF4-FFF2-40B4-BE49-F238E27FC236}">
                <a16:creationId xmlns:a16="http://schemas.microsoft.com/office/drawing/2014/main" id="{3C63A9D9-60E7-4E9E-8739-F550187CCB1E}"/>
              </a:ext>
            </a:extLst>
          </p:cNvPr>
          <p:cNvSpPr/>
          <p:nvPr/>
        </p:nvSpPr>
        <p:spPr>
          <a:xfrm>
            <a:off x="10136562" y="3066394"/>
            <a:ext cx="936000" cy="936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cxnSp>
        <p:nvCxnSpPr>
          <p:cNvPr id="9" name="Straight Connector 107">
            <a:extLst>
              <a:ext uri="{FF2B5EF4-FFF2-40B4-BE49-F238E27FC236}">
                <a16:creationId xmlns:a16="http://schemas.microsoft.com/office/drawing/2014/main" id="{EC22B9ED-C40F-474D-97DB-50C42DDF1120}"/>
              </a:ext>
            </a:extLst>
          </p:cNvPr>
          <p:cNvCxnSpPr>
            <a:endCxn id="3" idx="2"/>
          </p:cNvCxnSpPr>
          <p:nvPr/>
        </p:nvCxnSpPr>
        <p:spPr>
          <a:xfrm>
            <a:off x="917330" y="3534394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8">
            <a:extLst>
              <a:ext uri="{FF2B5EF4-FFF2-40B4-BE49-F238E27FC236}">
                <a16:creationId xmlns:a16="http://schemas.microsoft.com/office/drawing/2014/main" id="{269B24E7-BA85-4AD5-80C9-7B8D375F5675}"/>
              </a:ext>
            </a:extLst>
          </p:cNvPr>
          <p:cNvCxnSpPr>
            <a:stCxn id="3" idx="4"/>
          </p:cNvCxnSpPr>
          <p:nvPr/>
        </p:nvCxnSpPr>
        <p:spPr>
          <a:xfrm flipH="1">
            <a:off x="2502534" y="4002394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9">
            <a:extLst>
              <a:ext uri="{FF2B5EF4-FFF2-40B4-BE49-F238E27FC236}">
                <a16:creationId xmlns:a16="http://schemas.microsoft.com/office/drawing/2014/main" id="{E7619563-EEAA-45BE-9894-360FD686AC2D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70498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0">
            <a:extLst>
              <a:ext uri="{FF2B5EF4-FFF2-40B4-BE49-F238E27FC236}">
                <a16:creationId xmlns:a16="http://schemas.microsoft.com/office/drawing/2014/main" id="{5E1E8060-1A3F-4D4C-9D2E-F6C32E926653}"/>
              </a:ext>
            </a:extLst>
          </p:cNvPr>
          <p:cNvCxnSpPr>
            <a:endCxn id="4" idx="0"/>
          </p:cNvCxnSpPr>
          <p:nvPr/>
        </p:nvCxnSpPr>
        <p:spPr>
          <a:xfrm>
            <a:off x="4115175" y="3174354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1">
            <a:extLst>
              <a:ext uri="{FF2B5EF4-FFF2-40B4-BE49-F238E27FC236}">
                <a16:creationId xmlns:a16="http://schemas.microsoft.com/office/drawing/2014/main" id="{56DA243A-9C5F-40FE-9DC0-AFEF3ED8CF7E}"/>
              </a:ext>
            </a:extLst>
          </p:cNvPr>
          <p:cNvCxnSpPr>
            <a:stCxn id="5" idx="2"/>
          </p:cNvCxnSpPr>
          <p:nvPr/>
        </p:nvCxnSpPr>
        <p:spPr>
          <a:xfrm flipH="1">
            <a:off x="4122940" y="3174354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2">
            <a:extLst>
              <a:ext uri="{FF2B5EF4-FFF2-40B4-BE49-F238E27FC236}">
                <a16:creationId xmlns:a16="http://schemas.microsoft.com/office/drawing/2014/main" id="{A29B6F29-2B35-4537-A0C9-1B0FD387C677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74354"/>
            <a:ext cx="6844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3">
            <a:extLst>
              <a:ext uri="{FF2B5EF4-FFF2-40B4-BE49-F238E27FC236}">
                <a16:creationId xmlns:a16="http://schemas.microsoft.com/office/drawing/2014/main" id="{C9233E2D-89B1-43E5-93A6-1FC04286FA0D}"/>
              </a:ext>
            </a:extLst>
          </p:cNvPr>
          <p:cNvCxnSpPr>
            <a:stCxn id="6" idx="4"/>
          </p:cNvCxnSpPr>
          <p:nvPr/>
        </p:nvCxnSpPr>
        <p:spPr>
          <a:xfrm flipH="1">
            <a:off x="7363752" y="3642354"/>
            <a:ext cx="0" cy="10441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4">
            <a:extLst>
              <a:ext uri="{FF2B5EF4-FFF2-40B4-BE49-F238E27FC236}">
                <a16:creationId xmlns:a16="http://schemas.microsoft.com/office/drawing/2014/main" id="{79BADEAD-2EAF-459D-8D3F-A1B08AEDA8D1}"/>
              </a:ext>
            </a:extLst>
          </p:cNvPr>
          <p:cNvCxnSpPr>
            <a:stCxn id="7" idx="2"/>
          </p:cNvCxnSpPr>
          <p:nvPr/>
        </p:nvCxnSpPr>
        <p:spPr>
          <a:xfrm flipH="1">
            <a:off x="7363752" y="4686522"/>
            <a:ext cx="115240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5">
            <a:extLst>
              <a:ext uri="{FF2B5EF4-FFF2-40B4-BE49-F238E27FC236}">
                <a16:creationId xmlns:a16="http://schemas.microsoft.com/office/drawing/2014/main" id="{EE5FE501-F205-4038-BE0B-A89016A659A1}"/>
              </a:ext>
            </a:extLst>
          </p:cNvPr>
          <p:cNvCxnSpPr>
            <a:endCxn id="7" idx="6"/>
          </p:cNvCxnSpPr>
          <p:nvPr/>
        </p:nvCxnSpPr>
        <p:spPr>
          <a:xfrm flipH="1">
            <a:off x="9452158" y="4686522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6">
            <a:extLst>
              <a:ext uri="{FF2B5EF4-FFF2-40B4-BE49-F238E27FC236}">
                <a16:creationId xmlns:a16="http://schemas.microsoft.com/office/drawing/2014/main" id="{1CF328D2-7F4B-44EB-B5C5-593D6FA96B05}"/>
              </a:ext>
            </a:extLst>
          </p:cNvPr>
          <p:cNvCxnSpPr>
            <a:stCxn id="8" idx="4"/>
          </p:cNvCxnSpPr>
          <p:nvPr/>
        </p:nvCxnSpPr>
        <p:spPr>
          <a:xfrm flipH="1">
            <a:off x="10604562" y="4002394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7">
            <a:extLst>
              <a:ext uri="{FF2B5EF4-FFF2-40B4-BE49-F238E27FC236}">
                <a16:creationId xmlns:a16="http://schemas.microsoft.com/office/drawing/2014/main" id="{9DBDE7B0-2591-4D70-94E9-7A32A493F5FF}"/>
              </a:ext>
            </a:extLst>
          </p:cNvPr>
          <p:cNvCxnSpPr>
            <a:endCxn id="8" idx="0"/>
          </p:cNvCxnSpPr>
          <p:nvPr/>
        </p:nvCxnSpPr>
        <p:spPr>
          <a:xfrm flipH="1">
            <a:off x="10604562" y="2159500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24">
            <a:extLst>
              <a:ext uri="{FF2B5EF4-FFF2-40B4-BE49-F238E27FC236}">
                <a16:creationId xmlns:a16="http://schemas.microsoft.com/office/drawing/2014/main" id="{1F85393F-9975-4F7F-BDD9-DE833EDD411D}"/>
              </a:ext>
            </a:extLst>
          </p:cNvPr>
          <p:cNvGrpSpPr/>
          <p:nvPr/>
        </p:nvGrpSpPr>
        <p:grpSpPr>
          <a:xfrm>
            <a:off x="1515152" y="2080810"/>
            <a:ext cx="1974766" cy="902906"/>
            <a:chOff x="2530759" y="1745937"/>
            <a:chExt cx="1681201" cy="902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14F2D0-317F-4A25-9A42-6E75048FB67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03D4C0-3221-42FC-AAF7-E86B7C5C4A3C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27">
            <a:extLst>
              <a:ext uri="{FF2B5EF4-FFF2-40B4-BE49-F238E27FC236}">
                <a16:creationId xmlns:a16="http://schemas.microsoft.com/office/drawing/2014/main" id="{D6820960-BC1C-49D5-AF51-EA1CDFAAC96B}"/>
              </a:ext>
            </a:extLst>
          </p:cNvPr>
          <p:cNvGrpSpPr/>
          <p:nvPr/>
        </p:nvGrpSpPr>
        <p:grpSpPr>
          <a:xfrm>
            <a:off x="3128413" y="5022642"/>
            <a:ext cx="1974766" cy="902906"/>
            <a:chOff x="2530759" y="1745937"/>
            <a:chExt cx="1681201" cy="9029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267E04-BF8E-4D01-B0AC-162642E817E7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A572C7-5072-4852-A737-551214582D2C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2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130">
            <a:extLst>
              <a:ext uri="{FF2B5EF4-FFF2-40B4-BE49-F238E27FC236}">
                <a16:creationId xmlns:a16="http://schemas.microsoft.com/office/drawing/2014/main" id="{02D6FCC2-CEA7-4B11-8CE8-CC261692463F}"/>
              </a:ext>
            </a:extLst>
          </p:cNvPr>
          <p:cNvGrpSpPr/>
          <p:nvPr/>
        </p:nvGrpSpPr>
        <p:grpSpPr>
          <a:xfrm>
            <a:off x="4768787" y="3730891"/>
            <a:ext cx="1974766" cy="902906"/>
            <a:chOff x="2530759" y="1745937"/>
            <a:chExt cx="1681201" cy="9029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673370-C4DC-4731-9888-525F6E19B65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C35B38-4E6A-4B2D-B8CF-3FF5A0E4AF88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3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133">
            <a:extLst>
              <a:ext uri="{FF2B5EF4-FFF2-40B4-BE49-F238E27FC236}">
                <a16:creationId xmlns:a16="http://schemas.microsoft.com/office/drawing/2014/main" id="{9BD6F484-9999-4630-A926-BB40AFC0AC55}"/>
              </a:ext>
            </a:extLst>
          </p:cNvPr>
          <p:cNvGrpSpPr/>
          <p:nvPr/>
        </p:nvGrpSpPr>
        <p:grpSpPr>
          <a:xfrm>
            <a:off x="6378200" y="1717965"/>
            <a:ext cx="1974766" cy="902906"/>
            <a:chOff x="2530759" y="1745937"/>
            <a:chExt cx="1681201" cy="9029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1563A4-5D68-4CCD-A1A1-85D929E95520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6D7DCB-5465-45D5-AB9A-636932742D1D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4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136">
            <a:extLst>
              <a:ext uri="{FF2B5EF4-FFF2-40B4-BE49-F238E27FC236}">
                <a16:creationId xmlns:a16="http://schemas.microsoft.com/office/drawing/2014/main" id="{1092AF30-9CF0-4FD2-B98C-2DB2B4C304A2}"/>
              </a:ext>
            </a:extLst>
          </p:cNvPr>
          <p:cNvGrpSpPr/>
          <p:nvPr/>
        </p:nvGrpSpPr>
        <p:grpSpPr>
          <a:xfrm>
            <a:off x="7975200" y="5241272"/>
            <a:ext cx="2021656" cy="902906"/>
            <a:chOff x="2530759" y="1745937"/>
            <a:chExt cx="1681201" cy="9029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7EE9A6-AE55-4A33-986D-5B44D5D72F2E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E2E8F-9AA2-4B95-9D2C-41BE32379F85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5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139">
            <a:extLst>
              <a:ext uri="{FF2B5EF4-FFF2-40B4-BE49-F238E27FC236}">
                <a16:creationId xmlns:a16="http://schemas.microsoft.com/office/drawing/2014/main" id="{17805AEB-C702-4B9B-A2B6-3E1C812691CF}"/>
              </a:ext>
            </a:extLst>
          </p:cNvPr>
          <p:cNvGrpSpPr/>
          <p:nvPr/>
        </p:nvGrpSpPr>
        <p:grpSpPr>
          <a:xfrm>
            <a:off x="8087015" y="3109985"/>
            <a:ext cx="1974766" cy="902906"/>
            <a:chOff x="2530758" y="1745937"/>
            <a:chExt cx="1681202" cy="9029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B4D36A6-C442-434D-AB4F-76865639C974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3FE06AD-04F0-45D1-B34E-0CDFC023EBF2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accent6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accent6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8D7825A2-1F18-4762-82C6-466B28F43B91}"/>
              </a:ext>
            </a:extLst>
          </p:cNvPr>
          <p:cNvSpPr/>
          <p:nvPr/>
        </p:nvSpPr>
        <p:spPr>
          <a:xfrm rot="2700000">
            <a:off x="3975018" y="4180611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110380FC-7685-44DE-B7E4-9D6D96BBFFD5}"/>
              </a:ext>
            </a:extLst>
          </p:cNvPr>
          <p:cNvSpPr/>
          <p:nvPr/>
        </p:nvSpPr>
        <p:spPr>
          <a:xfrm>
            <a:off x="2339179" y="3330057"/>
            <a:ext cx="400663" cy="37505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44171B07-1C1C-454C-8778-16C1D530E23C}"/>
              </a:ext>
            </a:extLst>
          </p:cNvPr>
          <p:cNvSpPr/>
          <p:nvPr/>
        </p:nvSpPr>
        <p:spPr>
          <a:xfrm flipH="1">
            <a:off x="5542560" y="2983716"/>
            <a:ext cx="476328" cy="392942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FED65157-31D4-448B-9926-332673B99CC0}"/>
              </a:ext>
            </a:extLst>
          </p:cNvPr>
          <p:cNvSpPr/>
          <p:nvPr/>
        </p:nvSpPr>
        <p:spPr>
          <a:xfrm>
            <a:off x="10356588" y="3291601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EDADB4BB-3C8F-46D7-806A-78F57FCDBC33}"/>
              </a:ext>
            </a:extLst>
          </p:cNvPr>
          <p:cNvSpPr/>
          <p:nvPr/>
        </p:nvSpPr>
        <p:spPr>
          <a:xfrm>
            <a:off x="8781633" y="4469936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8233268C-C28A-44D0-9C5A-E8B769336530}"/>
              </a:ext>
            </a:extLst>
          </p:cNvPr>
          <p:cNvSpPr/>
          <p:nvPr/>
        </p:nvSpPr>
        <p:spPr>
          <a:xfrm>
            <a:off x="7175258" y="2925183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1ADE4402-178F-263B-5BA4-C17A103D4D84}"/>
              </a:ext>
            </a:extLst>
          </p:cNvPr>
          <p:cNvSpPr/>
          <p:nvPr/>
        </p:nvSpPr>
        <p:spPr>
          <a:xfrm rot="2700000">
            <a:off x="3961246" y="4179527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DFFD35E1-18A6-F7F8-4D54-D83A40ABABA2}"/>
              </a:ext>
            </a:extLst>
          </p:cNvPr>
          <p:cNvSpPr/>
          <p:nvPr/>
        </p:nvSpPr>
        <p:spPr>
          <a:xfrm>
            <a:off x="2325407" y="3328973"/>
            <a:ext cx="400663" cy="37505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21397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0F7BABB3-F50B-40FD-A039-A0E89A123AD6}"/>
              </a:ext>
            </a:extLst>
          </p:cNvPr>
          <p:cNvSpPr/>
          <p:nvPr/>
        </p:nvSpPr>
        <p:spPr>
          <a:xfrm>
            <a:off x="2728642" y="4182432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F7E388CC-818E-418D-8F89-21B1F41A4C84}"/>
              </a:ext>
            </a:extLst>
          </p:cNvPr>
          <p:cNvSpPr/>
          <p:nvPr/>
        </p:nvSpPr>
        <p:spPr>
          <a:xfrm>
            <a:off x="6745838" y="2660585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F2874BBF-840F-4D7B-9335-E00876A33D65}"/>
              </a:ext>
            </a:extLst>
          </p:cNvPr>
          <p:cNvSpPr/>
          <p:nvPr/>
        </p:nvSpPr>
        <p:spPr>
          <a:xfrm>
            <a:off x="8754437" y="1899661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4D3D4C64-79A8-460F-A1AC-F9BA99AF883F}"/>
              </a:ext>
            </a:extLst>
          </p:cNvPr>
          <p:cNvSpPr/>
          <p:nvPr/>
        </p:nvSpPr>
        <p:spPr>
          <a:xfrm>
            <a:off x="3769635" y="1868040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727B2554-4CFD-4A83-AB23-4F8D183DE20A}"/>
              </a:ext>
            </a:extLst>
          </p:cNvPr>
          <p:cNvGrpSpPr/>
          <p:nvPr/>
        </p:nvGrpSpPr>
        <p:grpSpPr>
          <a:xfrm>
            <a:off x="747919" y="5135996"/>
            <a:ext cx="2848136" cy="923330"/>
            <a:chOff x="2551705" y="4283314"/>
            <a:chExt cx="1821094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662CED-6A5D-41E9-B641-3901BC031AA6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DCE1C0-13CE-4216-AE7E-16605D871436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Oval 19">
            <a:extLst>
              <a:ext uri="{FF2B5EF4-FFF2-40B4-BE49-F238E27FC236}">
                <a16:creationId xmlns:a16="http://schemas.microsoft.com/office/drawing/2014/main" id="{F32B8BFC-B0CD-4613-B1FF-553F4EACA479}"/>
              </a:ext>
            </a:extLst>
          </p:cNvPr>
          <p:cNvSpPr/>
          <p:nvPr/>
        </p:nvSpPr>
        <p:spPr>
          <a:xfrm>
            <a:off x="4737240" y="3421509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03094406-389F-423E-B990-975A5F9679A0}"/>
              </a:ext>
            </a:extLst>
          </p:cNvPr>
          <p:cNvGrpSpPr/>
          <p:nvPr/>
        </p:nvGrpSpPr>
        <p:grpSpPr>
          <a:xfrm>
            <a:off x="870955" y="1811426"/>
            <a:ext cx="2790816" cy="923330"/>
            <a:chOff x="2551705" y="4283314"/>
            <a:chExt cx="1472007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602ADA-6FE6-4E86-AE9C-EA911BC9EE17}"/>
                </a:ext>
              </a:extLst>
            </p:cNvPr>
            <p:cNvSpPr txBox="1"/>
            <p:nvPr/>
          </p:nvSpPr>
          <p:spPr>
            <a:xfrm>
              <a:off x="2551706" y="4560313"/>
              <a:ext cx="1472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2FBDDA-4147-4769-A9BB-D0BEB2EC77FA}"/>
                </a:ext>
              </a:extLst>
            </p:cNvPr>
            <p:cNvSpPr txBox="1"/>
            <p:nvPr/>
          </p:nvSpPr>
          <p:spPr>
            <a:xfrm>
              <a:off x="2551705" y="4283314"/>
              <a:ext cx="1472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5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F6C9E67D-6415-467B-9BFA-CCF74020CFF6}"/>
              </a:ext>
            </a:extLst>
          </p:cNvPr>
          <p:cNvGrpSpPr/>
          <p:nvPr/>
        </p:nvGrpSpPr>
        <p:grpSpPr>
          <a:xfrm>
            <a:off x="8535030" y="2823762"/>
            <a:ext cx="2848136" cy="923330"/>
            <a:chOff x="2551705" y="4283314"/>
            <a:chExt cx="1821094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E587DC-4844-453B-8D24-9D6B38DD39C2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6CE86B-1533-49E7-A824-69BADD376EF4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4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id="{0D8A1027-FDB5-4753-98BE-D9053808D2D2}"/>
              </a:ext>
            </a:extLst>
          </p:cNvPr>
          <p:cNvGrpSpPr/>
          <p:nvPr/>
        </p:nvGrpSpPr>
        <p:grpSpPr>
          <a:xfrm>
            <a:off x="5974497" y="3594507"/>
            <a:ext cx="2848136" cy="923330"/>
            <a:chOff x="2551705" y="4283314"/>
            <a:chExt cx="1821094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A7DE25-ECBF-4CF1-9D9E-CE2C4CE5B068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1079CB-B2CF-4866-AAE0-B5BED927040A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3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:a16="http://schemas.microsoft.com/office/drawing/2014/main" id="{3C52D406-D4E4-4F45-9D1F-B0FCCE5B4F00}"/>
              </a:ext>
            </a:extLst>
          </p:cNvPr>
          <p:cNvGrpSpPr/>
          <p:nvPr/>
        </p:nvGrpSpPr>
        <p:grpSpPr>
          <a:xfrm>
            <a:off x="4161308" y="4365252"/>
            <a:ext cx="2848136" cy="923330"/>
            <a:chOff x="2551705" y="4283314"/>
            <a:chExt cx="1821094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A5192A-8DB9-495C-9264-A2C7FA1C519B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4364B0-E43E-468F-986B-BB7564A0836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2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Arrow Connector 38">
            <a:extLst>
              <a:ext uri="{FF2B5EF4-FFF2-40B4-BE49-F238E27FC236}">
                <a16:creationId xmlns:a16="http://schemas.microsoft.com/office/drawing/2014/main" id="{48ECC381-3B92-4F0C-AE15-F37F41130FD7}"/>
              </a:ext>
            </a:extLst>
          </p:cNvPr>
          <p:cNvCxnSpPr/>
          <p:nvPr/>
        </p:nvCxnSpPr>
        <p:spPr>
          <a:xfrm flipV="1">
            <a:off x="3538747" y="3953836"/>
            <a:ext cx="1242692" cy="508621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9">
            <a:extLst>
              <a:ext uri="{FF2B5EF4-FFF2-40B4-BE49-F238E27FC236}">
                <a16:creationId xmlns:a16="http://schemas.microsoft.com/office/drawing/2014/main" id="{5F0F2C16-93A4-48BD-A3D7-E374DAD40F69}"/>
              </a:ext>
            </a:extLst>
          </p:cNvPr>
          <p:cNvCxnSpPr/>
          <p:nvPr/>
        </p:nvCxnSpPr>
        <p:spPr>
          <a:xfrm flipV="1">
            <a:off x="5529082" y="3190701"/>
            <a:ext cx="1216754" cy="439278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id="{1B94BE05-1ACD-4C77-ABDA-5A827211D4AB}"/>
              </a:ext>
            </a:extLst>
          </p:cNvPr>
          <p:cNvCxnSpPr/>
          <p:nvPr/>
        </p:nvCxnSpPr>
        <p:spPr>
          <a:xfrm flipV="1">
            <a:off x="7530982" y="2349096"/>
            <a:ext cx="1240742" cy="506858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1">
            <a:extLst>
              <a:ext uri="{FF2B5EF4-FFF2-40B4-BE49-F238E27FC236}">
                <a16:creationId xmlns:a16="http://schemas.microsoft.com/office/drawing/2014/main" id="{E01CA93B-77F4-4EDF-AFF6-6A2D4FE5D6BC}"/>
              </a:ext>
            </a:extLst>
          </p:cNvPr>
          <p:cNvCxnSpPr>
            <a:endCxn id="4" idx="1"/>
          </p:cNvCxnSpPr>
          <p:nvPr/>
        </p:nvCxnSpPr>
        <p:spPr>
          <a:xfrm>
            <a:off x="4645792" y="2349096"/>
            <a:ext cx="2218683" cy="430126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id="{B8141AC5-5CE7-439B-B32D-5C76CA252F70}"/>
              </a:ext>
            </a:extLst>
          </p:cNvPr>
          <p:cNvSpPr/>
          <p:nvPr/>
        </p:nvSpPr>
        <p:spPr>
          <a:xfrm rot="2700000">
            <a:off x="5045938" y="358818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C8174C45-926D-4A5F-A5CB-8B527ABA75A5}"/>
              </a:ext>
            </a:extLst>
          </p:cNvPr>
          <p:cNvSpPr/>
          <p:nvPr/>
        </p:nvSpPr>
        <p:spPr>
          <a:xfrm>
            <a:off x="2968962" y="4441191"/>
            <a:ext cx="329463" cy="30840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26112C8E-5935-47FE-9629-9A6C660538F9}"/>
              </a:ext>
            </a:extLst>
          </p:cNvPr>
          <p:cNvSpPr/>
          <p:nvPr/>
        </p:nvSpPr>
        <p:spPr>
          <a:xfrm>
            <a:off x="6979763" y="291294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97B5BF04-23E3-43C3-8998-DE757BA90907}"/>
              </a:ext>
            </a:extLst>
          </p:cNvPr>
          <p:cNvSpPr>
            <a:spLocks noChangeAspect="1"/>
          </p:cNvSpPr>
          <p:nvPr/>
        </p:nvSpPr>
        <p:spPr>
          <a:xfrm>
            <a:off x="8993197" y="212589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Block Arc 10">
            <a:extLst>
              <a:ext uri="{FF2B5EF4-FFF2-40B4-BE49-F238E27FC236}">
                <a16:creationId xmlns:a16="http://schemas.microsoft.com/office/drawing/2014/main" id="{5C116172-3264-4A7F-8105-6F32BF7E8CC0}"/>
              </a:ext>
            </a:extLst>
          </p:cNvPr>
          <p:cNvSpPr/>
          <p:nvPr/>
        </p:nvSpPr>
        <p:spPr>
          <a:xfrm>
            <a:off x="3956774" y="215711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76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604B260B-E3F8-409F-8FCC-A2D6C80EC73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6" name="TextBox 15"/>
          <p:cNvSpPr txBox="1"/>
          <p:nvPr/>
        </p:nvSpPr>
        <p:spPr>
          <a:xfrm>
            <a:off x="4566775" y="2996953"/>
            <a:ext cx="3058450" cy="1277273"/>
          </a:xfrm>
          <a:prstGeom prst="rect">
            <a:avLst/>
          </a:prstGeom>
          <a:solidFill>
            <a:srgbClr val="09AB9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6B7A18-7627-4B29-8E13-1EF9783EA0BE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0</a:t>
            </a:r>
            <a:endParaRPr lang="ko-KR" altLang="en-US" sz="6000" b="1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D8E2152-8ABB-47A6-9DE3-E8B5D1C63BDC}"/>
              </a:ext>
            </a:extLst>
          </p:cNvPr>
          <p:cNvGrpSpPr/>
          <p:nvPr/>
        </p:nvGrpSpPr>
        <p:grpSpPr>
          <a:xfrm>
            <a:off x="2730138" y="404664"/>
            <a:ext cx="6596742" cy="2340000"/>
            <a:chOff x="2730138" y="404664"/>
            <a:chExt cx="3756063" cy="2340000"/>
          </a:xfrm>
        </p:grpSpPr>
        <p:sp>
          <p:nvSpPr>
            <p:cNvPr id="14" name="Frame 13"/>
            <p:cNvSpPr/>
            <p:nvPr/>
          </p:nvSpPr>
          <p:spPr>
            <a:xfrm>
              <a:off x="2730138" y="404664"/>
              <a:ext cx="3756063" cy="2340000"/>
            </a:xfrm>
            <a:prstGeom prst="frame">
              <a:avLst>
                <a:gd name="adj1" fmla="val 10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rot="10800000">
              <a:off x="5125188" y="562720"/>
              <a:ext cx="1155432" cy="72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457F43E-7010-4E2B-8876-113CAD623292}"/>
              </a:ext>
            </a:extLst>
          </p:cNvPr>
          <p:cNvSpPr txBox="1"/>
          <p:nvPr/>
        </p:nvSpPr>
        <p:spPr>
          <a:xfrm>
            <a:off x="3585352" y="1189561"/>
            <a:ext cx="5380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Simple Portfolio</a:t>
            </a:r>
          </a:p>
          <a:p>
            <a:pPr algn="ctr"/>
            <a:r>
              <a:rPr lang="en-US" altLang="ko-KR"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Designed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D72C6D92-2AD3-4CDE-B6B8-158037F5244D}"/>
              </a:ext>
            </a:extLst>
          </p:cNvPr>
          <p:cNvSpPr txBox="1"/>
          <p:nvPr/>
        </p:nvSpPr>
        <p:spPr>
          <a:xfrm>
            <a:off x="1508325" y="4526515"/>
            <a:ext cx="3058450" cy="1277273"/>
          </a:xfrm>
          <a:prstGeom prst="rect">
            <a:avLst/>
          </a:prstGeom>
          <a:solidFill>
            <a:srgbClr val="09AB9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4732C06C-6543-4669-9FA0-C00E8EC4FE64}"/>
              </a:ext>
            </a:extLst>
          </p:cNvPr>
          <p:cNvSpPr txBox="1"/>
          <p:nvPr/>
        </p:nvSpPr>
        <p:spPr>
          <a:xfrm>
            <a:off x="7625225" y="4526515"/>
            <a:ext cx="3058450" cy="1277273"/>
          </a:xfrm>
          <a:prstGeom prst="rect">
            <a:avLst/>
          </a:prstGeom>
          <a:solidFill>
            <a:srgbClr val="09AB9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487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CDD4A453-1158-4B75-9CDD-B4C9060E6B60}"/>
              </a:ext>
            </a:extLst>
          </p:cNvPr>
          <p:cNvGrpSpPr/>
          <p:nvPr/>
        </p:nvGrpSpPr>
        <p:grpSpPr>
          <a:xfrm>
            <a:off x="9870166" y="1257242"/>
            <a:ext cx="1440000" cy="4962102"/>
            <a:chOff x="10282147" y="1196954"/>
            <a:chExt cx="1440000" cy="4962102"/>
          </a:xfrm>
          <a:solidFill>
            <a:schemeClr val="accent5"/>
          </a:solidFill>
        </p:grpSpPr>
        <p:sp>
          <p:nvSpPr>
            <p:cNvPr id="32" name="Oval 6">
              <a:extLst>
                <a:ext uri="{FF2B5EF4-FFF2-40B4-BE49-F238E27FC236}">
                  <a16:creationId xmlns:a16="http://schemas.microsoft.com/office/drawing/2014/main" id="{FAB30032-0DEC-4681-A38D-1969434B82EE}"/>
                </a:ext>
              </a:extLst>
            </p:cNvPr>
            <p:cNvSpPr/>
            <p:nvPr/>
          </p:nvSpPr>
          <p:spPr>
            <a:xfrm rot="5400000">
              <a:off x="10282147" y="1196954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194CBF67-9848-4473-9F0E-456B35F8AB2C}"/>
                </a:ext>
              </a:extLst>
            </p:cNvPr>
            <p:cNvSpPr/>
            <p:nvPr/>
          </p:nvSpPr>
          <p:spPr>
            <a:xfrm rot="5400000">
              <a:off x="10758576" y="2026086"/>
              <a:ext cx="561147" cy="9644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id="{EEC206FC-7F9E-4A8C-8340-3978DC7ED108}"/>
                </a:ext>
              </a:extLst>
            </p:cNvPr>
            <p:cNvSpPr/>
            <p:nvPr/>
          </p:nvSpPr>
          <p:spPr>
            <a:xfrm rot="5400000">
              <a:off x="10934271" y="2468773"/>
              <a:ext cx="209758" cy="964412"/>
            </a:xfrm>
            <a:prstGeom prst="roundRect">
              <a:avLst>
                <a:gd name="adj" fmla="val 353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Rounded Rectangle 11">
              <a:extLst>
                <a:ext uri="{FF2B5EF4-FFF2-40B4-BE49-F238E27FC236}">
                  <a16:creationId xmlns:a16="http://schemas.microsoft.com/office/drawing/2014/main" id="{7D3D6704-3F2A-4C11-B2FE-F0F302A4FAF7}"/>
                </a:ext>
              </a:extLst>
            </p:cNvPr>
            <p:cNvSpPr/>
            <p:nvPr/>
          </p:nvSpPr>
          <p:spPr>
            <a:xfrm rot="5400000">
              <a:off x="9326728" y="4173557"/>
              <a:ext cx="3412584" cy="558414"/>
            </a:xfrm>
            <a:prstGeom prst="roundRect">
              <a:avLst>
                <a:gd name="adj" fmla="val 98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Oval 6">
              <a:extLst>
                <a:ext uri="{FF2B5EF4-FFF2-40B4-BE49-F238E27FC236}">
                  <a16:creationId xmlns:a16="http://schemas.microsoft.com/office/drawing/2014/main" id="{14377A33-81C5-45C2-8C15-9A46528BBE65}"/>
                </a:ext>
              </a:extLst>
            </p:cNvPr>
            <p:cNvSpPr/>
            <p:nvPr/>
          </p:nvSpPr>
          <p:spPr>
            <a:xfrm rot="5400000">
              <a:off x="10468790" y="1366615"/>
              <a:ext cx="1086809" cy="1086809"/>
            </a:xfrm>
            <a:prstGeom prst="ellipse">
              <a:avLst/>
            </a:prstGeom>
            <a:solidFill>
              <a:schemeClr val="accent5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D7C717F-58FF-4C50-8045-400865FFF859}"/>
              </a:ext>
            </a:extLst>
          </p:cNvPr>
          <p:cNvSpPr/>
          <p:nvPr/>
        </p:nvSpPr>
        <p:spPr>
          <a:xfrm>
            <a:off x="7973437" y="3479450"/>
            <a:ext cx="2376264" cy="576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C9EB5AC-E08B-42CE-87A3-41E46077B1D9}"/>
              </a:ext>
            </a:extLst>
          </p:cNvPr>
          <p:cNvSpPr/>
          <p:nvPr/>
        </p:nvSpPr>
        <p:spPr>
          <a:xfrm>
            <a:off x="7973437" y="4131285"/>
            <a:ext cx="2376264" cy="5760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E7FD071-7253-47A5-8AC5-3AEF5E208C36}"/>
              </a:ext>
            </a:extLst>
          </p:cNvPr>
          <p:cNvSpPr/>
          <p:nvPr/>
        </p:nvSpPr>
        <p:spPr>
          <a:xfrm>
            <a:off x="7973437" y="4783120"/>
            <a:ext cx="2376264" cy="5760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F1095A1D-8B82-40AD-9AF9-5024E7E48D2A}"/>
              </a:ext>
            </a:extLst>
          </p:cNvPr>
          <p:cNvSpPr/>
          <p:nvPr/>
        </p:nvSpPr>
        <p:spPr>
          <a:xfrm>
            <a:off x="7973437" y="5434956"/>
            <a:ext cx="2376264" cy="576000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71852-42E5-48A6-8951-A488BE7D938B}"/>
              </a:ext>
            </a:extLst>
          </p:cNvPr>
          <p:cNvSpPr txBox="1"/>
          <p:nvPr/>
        </p:nvSpPr>
        <p:spPr>
          <a:xfrm>
            <a:off x="8251784" y="3628950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B3357-BB72-45B2-864A-0C42C485E59B}"/>
              </a:ext>
            </a:extLst>
          </p:cNvPr>
          <p:cNvSpPr txBox="1"/>
          <p:nvPr/>
        </p:nvSpPr>
        <p:spPr>
          <a:xfrm>
            <a:off x="8251784" y="4280785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A4CC6-E5C5-4C24-AEF0-3B5496EDC54B}"/>
              </a:ext>
            </a:extLst>
          </p:cNvPr>
          <p:cNvSpPr txBox="1"/>
          <p:nvPr/>
        </p:nvSpPr>
        <p:spPr>
          <a:xfrm>
            <a:off x="8251784" y="4932620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4F57F-8FBC-4E47-8EF8-9081DF176F1A}"/>
              </a:ext>
            </a:extLst>
          </p:cNvPr>
          <p:cNvSpPr txBox="1"/>
          <p:nvPr/>
        </p:nvSpPr>
        <p:spPr>
          <a:xfrm>
            <a:off x="8251784" y="5584456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F911B2B-E06B-4063-8A52-33C9C72ED134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3E86E2-A588-401D-B4A3-DB6D4BA51CC5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8603A9-4193-4484-B791-806364B600DD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B40E9D5-B28B-4FA3-B0DD-36C5C5B62F90}"/>
              </a:ext>
            </a:extLst>
          </p:cNvPr>
          <p:cNvGrpSpPr/>
          <p:nvPr/>
        </p:nvGrpSpPr>
        <p:grpSpPr>
          <a:xfrm>
            <a:off x="1419698" y="3932442"/>
            <a:ext cx="4689974" cy="666620"/>
            <a:chOff x="2551705" y="4296700"/>
            <a:chExt cx="3552136" cy="666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2C69B1-7C61-4D42-AB8E-D5B45DA0D986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84CD0E-9C35-4CDE-959E-27444A96A1A0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B36E6C5-AD35-40D4-B846-A4F41A4498F4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8462E3-A8A2-45FB-ABEB-D8111B4F47C1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28B048-9171-49FD-B6D7-8B1ACF881689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EEA26EB-5555-44CB-A471-811D7394437C}"/>
              </a:ext>
            </a:extLst>
          </p:cNvPr>
          <p:cNvGrpSpPr/>
          <p:nvPr/>
        </p:nvGrpSpPr>
        <p:grpSpPr>
          <a:xfrm>
            <a:off x="1433370" y="5398503"/>
            <a:ext cx="4676301" cy="675673"/>
            <a:chOff x="2729835" y="4319146"/>
            <a:chExt cx="2208570" cy="675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DBF0A0-D199-49B6-BD00-18830DC36D63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BDB8DE-BF93-47D9-B1A8-F5642DE34BE2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220E0B42-BB87-41F0-A9AC-C81DF423F213}"/>
              </a:ext>
            </a:extLst>
          </p:cNvPr>
          <p:cNvGrpSpPr/>
          <p:nvPr/>
        </p:nvGrpSpPr>
        <p:grpSpPr>
          <a:xfrm>
            <a:off x="1038056" y="1829134"/>
            <a:ext cx="6547813" cy="1107996"/>
            <a:chOff x="2551704" y="4283314"/>
            <a:chExt cx="2360407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8592B0-1E01-4B13-9331-FAFA290F6C7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90162F-49AA-4530-9F62-83CD6E7FFBCD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30">
            <a:extLst>
              <a:ext uri="{FF2B5EF4-FFF2-40B4-BE49-F238E27FC236}">
                <a16:creationId xmlns:a16="http://schemas.microsoft.com/office/drawing/2014/main" id="{269535C7-F062-496F-8CB3-65596B3DCFD5}"/>
              </a:ext>
            </a:extLst>
          </p:cNvPr>
          <p:cNvSpPr/>
          <p:nvPr/>
        </p:nvSpPr>
        <p:spPr>
          <a:xfrm>
            <a:off x="866022" y="3198735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01</a:t>
            </a:r>
            <a:endParaRPr lang="ko-KR" altLang="en-US" sz="1400" b="1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C783591D-9AA6-412B-9D0F-BBBCCB864091}"/>
              </a:ext>
            </a:extLst>
          </p:cNvPr>
          <p:cNvSpPr/>
          <p:nvPr/>
        </p:nvSpPr>
        <p:spPr>
          <a:xfrm>
            <a:off x="866022" y="3944513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02</a:t>
            </a:r>
            <a:endParaRPr lang="ko-KR" altLang="en-US" sz="1400" b="1"/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76B615A9-1F4D-4D65-ACF5-80CE4400FDA8}"/>
              </a:ext>
            </a:extLst>
          </p:cNvPr>
          <p:cNvSpPr/>
          <p:nvPr/>
        </p:nvSpPr>
        <p:spPr>
          <a:xfrm>
            <a:off x="866022" y="4690291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03</a:t>
            </a:r>
            <a:endParaRPr lang="ko-KR" altLang="en-US" sz="1400" b="1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E83AF8DD-CFA7-474D-87FC-A32AD0E248EB}"/>
              </a:ext>
            </a:extLst>
          </p:cNvPr>
          <p:cNvSpPr/>
          <p:nvPr/>
        </p:nvSpPr>
        <p:spPr>
          <a:xfrm>
            <a:off x="866022" y="5436068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04</a:t>
            </a:r>
            <a:endParaRPr lang="ko-KR" altLang="en-US" sz="1400" b="1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09A7A98D-28A8-4E93-BBCC-4870DA1F1AB0}"/>
              </a:ext>
            </a:extLst>
          </p:cNvPr>
          <p:cNvSpPr/>
          <p:nvPr/>
        </p:nvSpPr>
        <p:spPr>
          <a:xfrm>
            <a:off x="10285112" y="1630104"/>
            <a:ext cx="630201" cy="6291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27034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4AFC6-1CAD-41AD-84FF-D27908F56018}"/>
              </a:ext>
            </a:extLst>
          </p:cNvPr>
          <p:cNvSpPr txBox="1"/>
          <p:nvPr/>
        </p:nvSpPr>
        <p:spPr>
          <a:xfrm>
            <a:off x="4923874" y="3627955"/>
            <a:ext cx="871834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1400" b="1">
                <a:solidFill>
                  <a:schemeClr val="accent1"/>
                </a:solidFill>
                <a:cs typeface="Arial" panose="020B0604020202020204" pitchFamily="34" charset="0"/>
              </a:rPr>
              <a:t>Good </a:t>
            </a:r>
          </a:p>
          <a:p>
            <a:r>
              <a:rPr lang="en-US" altLang="ko-KR" sz="1400" b="1">
                <a:solidFill>
                  <a:schemeClr val="accent1"/>
                </a:solidFill>
                <a:cs typeface="Arial" panose="020B0604020202020204" pitchFamily="34" charset="0"/>
              </a:rPr>
              <a:t>Efficacy</a:t>
            </a:r>
            <a:endParaRPr lang="ko-KR" altLang="en-US" sz="1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93378-C581-4DA3-AD6D-3F6F43A59615}"/>
              </a:ext>
            </a:extLst>
          </p:cNvPr>
          <p:cNvSpPr txBox="1"/>
          <p:nvPr/>
        </p:nvSpPr>
        <p:spPr>
          <a:xfrm>
            <a:off x="6461141" y="3627955"/>
            <a:ext cx="871834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1400" b="1">
                <a:solidFill>
                  <a:schemeClr val="accent2"/>
                </a:solidFill>
                <a:cs typeface="Arial" panose="020B0604020202020204" pitchFamily="34" charset="0"/>
              </a:rPr>
              <a:t>Bad </a:t>
            </a:r>
          </a:p>
          <a:p>
            <a:r>
              <a:rPr lang="en-US" altLang="ko-KR" sz="1400" b="1">
                <a:solidFill>
                  <a:schemeClr val="accent2"/>
                </a:solidFill>
                <a:cs typeface="Arial" panose="020B0604020202020204" pitchFamily="34" charset="0"/>
              </a:rPr>
              <a:t>Efficacy</a:t>
            </a:r>
            <a:endParaRPr lang="ko-KR" altLang="en-US" sz="14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31">
            <a:extLst>
              <a:ext uri="{FF2B5EF4-FFF2-40B4-BE49-F238E27FC236}">
                <a16:creationId xmlns:a16="http://schemas.microsoft.com/office/drawing/2014/main" id="{930507DA-7D48-4CF9-927A-A06698015C6A}"/>
              </a:ext>
            </a:extLst>
          </p:cNvPr>
          <p:cNvGrpSpPr/>
          <p:nvPr/>
        </p:nvGrpSpPr>
        <p:grpSpPr>
          <a:xfrm>
            <a:off x="782111" y="4881062"/>
            <a:ext cx="3123488" cy="926727"/>
            <a:chOff x="575693" y="4067337"/>
            <a:chExt cx="1625933" cy="10839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185E7E-7FEC-499D-9236-1106D6536AE4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0D3749-D324-4ADF-AE27-33FD6CDD81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id="{71C3B6D9-0995-4DA9-A8B7-0927F24B5A5A}"/>
              </a:ext>
            </a:extLst>
          </p:cNvPr>
          <p:cNvGrpSpPr/>
          <p:nvPr/>
        </p:nvGrpSpPr>
        <p:grpSpPr>
          <a:xfrm>
            <a:off x="782111" y="3376949"/>
            <a:ext cx="3123488" cy="926727"/>
            <a:chOff x="575693" y="4067337"/>
            <a:chExt cx="1625933" cy="10839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626C8C-14C2-4AD3-A7B8-8EAE6F44854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90988B-1E5D-464B-B393-8DBFB80944D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id="{B24CF545-F818-4BC2-A03C-048377114F7C}"/>
              </a:ext>
            </a:extLst>
          </p:cNvPr>
          <p:cNvGrpSpPr/>
          <p:nvPr/>
        </p:nvGrpSpPr>
        <p:grpSpPr>
          <a:xfrm>
            <a:off x="782111" y="1872835"/>
            <a:ext cx="3123488" cy="926727"/>
            <a:chOff x="575693" y="4067337"/>
            <a:chExt cx="1625933" cy="10839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51CD9A-C21E-46B2-8755-08043F1E831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883367-124A-4815-A9BF-8A6AE73161B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81352996-65C9-473F-A914-AEF456997E53}"/>
              </a:ext>
            </a:extLst>
          </p:cNvPr>
          <p:cNvGrpSpPr/>
          <p:nvPr/>
        </p:nvGrpSpPr>
        <p:grpSpPr>
          <a:xfrm>
            <a:off x="4706890" y="3309549"/>
            <a:ext cx="1656530" cy="1079111"/>
            <a:chOff x="975964" y="2350490"/>
            <a:chExt cx="3454138" cy="2299893"/>
          </a:xfrm>
          <a:solidFill>
            <a:schemeClr val="accent1"/>
          </a:solidFill>
        </p:grpSpPr>
        <p:sp>
          <p:nvSpPr>
            <p:cNvPr id="24" name="Block Arc 2">
              <a:extLst>
                <a:ext uri="{FF2B5EF4-FFF2-40B4-BE49-F238E27FC236}">
                  <a16:creationId xmlns:a16="http://schemas.microsoft.com/office/drawing/2014/main" id="{E8A2944B-4F28-4177-8933-24367F545E5D}"/>
                </a:ext>
              </a:extLst>
            </p:cNvPr>
            <p:cNvSpPr/>
            <p:nvPr/>
          </p:nvSpPr>
          <p:spPr>
            <a:xfrm rot="16200000">
              <a:off x="975964" y="2350491"/>
              <a:ext cx="2299892" cy="2299892"/>
            </a:xfrm>
            <a:prstGeom prst="blockArc">
              <a:avLst>
                <a:gd name="adj1" fmla="val 10800000"/>
                <a:gd name="adj2" fmla="val 85088"/>
                <a:gd name="adj3" fmla="val 10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733C6FE5-5BB9-4AD0-8EEC-6B8C51AB0880}"/>
                </a:ext>
              </a:extLst>
            </p:cNvPr>
            <p:cNvSpPr/>
            <p:nvPr/>
          </p:nvSpPr>
          <p:spPr>
            <a:xfrm>
              <a:off x="2088723" y="2350490"/>
              <a:ext cx="1070154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9036B48A-F700-496B-B07D-BD9247F8E600}"/>
                </a:ext>
              </a:extLst>
            </p:cNvPr>
            <p:cNvSpPr/>
            <p:nvPr/>
          </p:nvSpPr>
          <p:spPr>
            <a:xfrm>
              <a:off x="2069857" y="4398383"/>
              <a:ext cx="1337692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Block Arc 13">
              <a:extLst>
                <a:ext uri="{FF2B5EF4-FFF2-40B4-BE49-F238E27FC236}">
                  <a16:creationId xmlns:a16="http://schemas.microsoft.com/office/drawing/2014/main" id="{01418061-2A6E-4D9E-B4B8-B26E9A6843F1}"/>
                </a:ext>
              </a:extLst>
            </p:cNvPr>
            <p:cNvSpPr/>
            <p:nvPr/>
          </p:nvSpPr>
          <p:spPr>
            <a:xfrm rot="5400000" flipH="1">
              <a:off x="3177261" y="2302812"/>
              <a:ext cx="1078511" cy="1173871"/>
            </a:xfrm>
            <a:custGeom>
              <a:avLst/>
              <a:gdLst/>
              <a:ahLst/>
              <a:cxnLst/>
              <a:rect l="l" t="t" r="r" b="b"/>
              <a:pathLst>
                <a:path w="1078511" h="1173870">
                  <a:moveTo>
                    <a:pt x="1078158" y="1173870"/>
                  </a:moveTo>
                  <a:cubicBezTo>
                    <a:pt x="1088410" y="759770"/>
                    <a:pt x="875156" y="372156"/>
                    <a:pt x="519891" y="159151"/>
                  </a:cubicBezTo>
                  <a:cubicBezTo>
                    <a:pt x="359243" y="62832"/>
                    <a:pt x="180784" y="8948"/>
                    <a:pt x="0" y="0"/>
                  </a:cubicBezTo>
                  <a:lnTo>
                    <a:pt x="0" y="251968"/>
                  </a:lnTo>
                  <a:cubicBezTo>
                    <a:pt x="135880" y="260907"/>
                    <a:pt x="269609" y="302617"/>
                    <a:pt x="390438" y="375062"/>
                  </a:cubicBezTo>
                  <a:cubicBezTo>
                    <a:pt x="667928" y="541436"/>
                    <a:pt x="834496" y="844193"/>
                    <a:pt x="826489" y="11676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10">
              <a:extLst>
                <a:ext uri="{FF2B5EF4-FFF2-40B4-BE49-F238E27FC236}">
                  <a16:creationId xmlns:a16="http://schemas.microsoft.com/office/drawing/2014/main" id="{4D2B328A-649C-4184-98AB-B60B3558F306}"/>
                </a:ext>
              </a:extLst>
            </p:cNvPr>
            <p:cNvSpPr/>
            <p:nvPr/>
          </p:nvSpPr>
          <p:spPr>
            <a:xfrm rot="18900000">
              <a:off x="3971844" y="3190724"/>
              <a:ext cx="458258" cy="45825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id="{6AB1C173-9D96-4DA3-8E8B-0D7977128973}"/>
              </a:ext>
            </a:extLst>
          </p:cNvPr>
          <p:cNvGrpSpPr/>
          <p:nvPr/>
        </p:nvGrpSpPr>
        <p:grpSpPr>
          <a:xfrm rot="10800000">
            <a:off x="5821904" y="3309548"/>
            <a:ext cx="1636373" cy="1079111"/>
            <a:chOff x="975964" y="2350490"/>
            <a:chExt cx="3454138" cy="2299893"/>
          </a:xfrm>
          <a:solidFill>
            <a:schemeClr val="accent2"/>
          </a:solidFill>
        </p:grpSpPr>
        <p:sp>
          <p:nvSpPr>
            <p:cNvPr id="19" name="Block Arc 37">
              <a:extLst>
                <a:ext uri="{FF2B5EF4-FFF2-40B4-BE49-F238E27FC236}">
                  <a16:creationId xmlns:a16="http://schemas.microsoft.com/office/drawing/2014/main" id="{EA2A0248-9707-4F81-9274-B171768B80F0}"/>
                </a:ext>
              </a:extLst>
            </p:cNvPr>
            <p:cNvSpPr/>
            <p:nvPr/>
          </p:nvSpPr>
          <p:spPr>
            <a:xfrm rot="16200000">
              <a:off x="975964" y="2350491"/>
              <a:ext cx="2299892" cy="2299892"/>
            </a:xfrm>
            <a:prstGeom prst="blockArc">
              <a:avLst>
                <a:gd name="adj1" fmla="val 10800000"/>
                <a:gd name="adj2" fmla="val 85088"/>
                <a:gd name="adj3" fmla="val 10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38">
              <a:extLst>
                <a:ext uri="{FF2B5EF4-FFF2-40B4-BE49-F238E27FC236}">
                  <a16:creationId xmlns:a16="http://schemas.microsoft.com/office/drawing/2014/main" id="{78CFBC89-9A72-4E05-A2DA-0BDEF6F60086}"/>
                </a:ext>
              </a:extLst>
            </p:cNvPr>
            <p:cNvSpPr/>
            <p:nvPr/>
          </p:nvSpPr>
          <p:spPr>
            <a:xfrm>
              <a:off x="2088723" y="2350490"/>
              <a:ext cx="1070154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39">
              <a:extLst>
                <a:ext uri="{FF2B5EF4-FFF2-40B4-BE49-F238E27FC236}">
                  <a16:creationId xmlns:a16="http://schemas.microsoft.com/office/drawing/2014/main" id="{B86BA9B9-D3D2-4B1A-81FD-15493035EE97}"/>
                </a:ext>
              </a:extLst>
            </p:cNvPr>
            <p:cNvSpPr/>
            <p:nvPr/>
          </p:nvSpPr>
          <p:spPr>
            <a:xfrm>
              <a:off x="2069857" y="4398383"/>
              <a:ext cx="1337692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Block Arc 13">
              <a:extLst>
                <a:ext uri="{FF2B5EF4-FFF2-40B4-BE49-F238E27FC236}">
                  <a16:creationId xmlns:a16="http://schemas.microsoft.com/office/drawing/2014/main" id="{8392FB07-50E3-4403-A311-C623CA959D2C}"/>
                </a:ext>
              </a:extLst>
            </p:cNvPr>
            <p:cNvSpPr/>
            <p:nvPr/>
          </p:nvSpPr>
          <p:spPr>
            <a:xfrm rot="5400000" flipH="1">
              <a:off x="3196887" y="2302811"/>
              <a:ext cx="1078511" cy="1173870"/>
            </a:xfrm>
            <a:custGeom>
              <a:avLst/>
              <a:gdLst/>
              <a:ahLst/>
              <a:cxnLst/>
              <a:rect l="l" t="t" r="r" b="b"/>
              <a:pathLst>
                <a:path w="1078511" h="1173870">
                  <a:moveTo>
                    <a:pt x="1078158" y="1173870"/>
                  </a:moveTo>
                  <a:cubicBezTo>
                    <a:pt x="1088410" y="759770"/>
                    <a:pt x="875156" y="372156"/>
                    <a:pt x="519891" y="159151"/>
                  </a:cubicBezTo>
                  <a:cubicBezTo>
                    <a:pt x="359243" y="62832"/>
                    <a:pt x="180784" y="8948"/>
                    <a:pt x="0" y="0"/>
                  </a:cubicBezTo>
                  <a:lnTo>
                    <a:pt x="0" y="251968"/>
                  </a:lnTo>
                  <a:cubicBezTo>
                    <a:pt x="135880" y="260907"/>
                    <a:pt x="269609" y="302617"/>
                    <a:pt x="390438" y="375062"/>
                  </a:cubicBezTo>
                  <a:cubicBezTo>
                    <a:pt x="667928" y="541436"/>
                    <a:pt x="834496" y="844193"/>
                    <a:pt x="826489" y="11676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41">
              <a:extLst>
                <a:ext uri="{FF2B5EF4-FFF2-40B4-BE49-F238E27FC236}">
                  <a16:creationId xmlns:a16="http://schemas.microsoft.com/office/drawing/2014/main" id="{71E244DD-3BF7-48E2-8F53-C6A7D2CFF454}"/>
                </a:ext>
              </a:extLst>
            </p:cNvPr>
            <p:cNvSpPr/>
            <p:nvPr/>
          </p:nvSpPr>
          <p:spPr>
            <a:xfrm rot="18900000">
              <a:off x="3971844" y="3183576"/>
              <a:ext cx="458258" cy="45825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Block Arc 43">
            <a:extLst>
              <a:ext uri="{FF2B5EF4-FFF2-40B4-BE49-F238E27FC236}">
                <a16:creationId xmlns:a16="http://schemas.microsoft.com/office/drawing/2014/main" id="{723A59D6-962B-44E7-837F-5E92A50EDC0E}"/>
              </a:ext>
            </a:extLst>
          </p:cNvPr>
          <p:cNvSpPr/>
          <p:nvPr/>
        </p:nvSpPr>
        <p:spPr>
          <a:xfrm rot="5400000">
            <a:off x="3435162" y="4792936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Block Arc 47">
            <a:extLst>
              <a:ext uri="{FF2B5EF4-FFF2-40B4-BE49-F238E27FC236}">
                <a16:creationId xmlns:a16="http://schemas.microsoft.com/office/drawing/2014/main" id="{81533984-578E-4C17-A83B-0C325F60E03C}"/>
              </a:ext>
            </a:extLst>
          </p:cNvPr>
          <p:cNvSpPr/>
          <p:nvPr/>
        </p:nvSpPr>
        <p:spPr>
          <a:xfrm rot="5400000">
            <a:off x="3435162" y="3288822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Block Arc 51">
            <a:extLst>
              <a:ext uri="{FF2B5EF4-FFF2-40B4-BE49-F238E27FC236}">
                <a16:creationId xmlns:a16="http://schemas.microsoft.com/office/drawing/2014/main" id="{177BC550-F31F-4D91-AB1D-1DA01BC3754A}"/>
              </a:ext>
            </a:extLst>
          </p:cNvPr>
          <p:cNvSpPr/>
          <p:nvPr/>
        </p:nvSpPr>
        <p:spPr>
          <a:xfrm rot="5400000">
            <a:off x="3435162" y="1784709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Block Arc 55">
            <a:extLst>
              <a:ext uri="{FF2B5EF4-FFF2-40B4-BE49-F238E27FC236}">
                <a16:creationId xmlns:a16="http://schemas.microsoft.com/office/drawing/2014/main" id="{6C6E3D2D-B4BB-4F3D-BCC5-06191EDA80ED}"/>
              </a:ext>
            </a:extLst>
          </p:cNvPr>
          <p:cNvSpPr/>
          <p:nvPr/>
        </p:nvSpPr>
        <p:spPr>
          <a:xfrm rot="16200000" flipH="1">
            <a:off x="7677726" y="4792936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Block Arc 56">
            <a:extLst>
              <a:ext uri="{FF2B5EF4-FFF2-40B4-BE49-F238E27FC236}">
                <a16:creationId xmlns:a16="http://schemas.microsoft.com/office/drawing/2014/main" id="{30009946-86EE-434F-9566-0EB93C40F9B9}"/>
              </a:ext>
            </a:extLst>
          </p:cNvPr>
          <p:cNvSpPr/>
          <p:nvPr/>
        </p:nvSpPr>
        <p:spPr>
          <a:xfrm rot="16200000" flipH="1">
            <a:off x="7677726" y="3288823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Block Arc 57">
            <a:extLst>
              <a:ext uri="{FF2B5EF4-FFF2-40B4-BE49-F238E27FC236}">
                <a16:creationId xmlns:a16="http://schemas.microsoft.com/office/drawing/2014/main" id="{D6D299CB-68B4-4455-8DCF-2273496343FD}"/>
              </a:ext>
            </a:extLst>
          </p:cNvPr>
          <p:cNvSpPr/>
          <p:nvPr/>
        </p:nvSpPr>
        <p:spPr>
          <a:xfrm rot="16200000" flipH="1">
            <a:off x="7677726" y="1784709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5" name="Group 58">
            <a:extLst>
              <a:ext uri="{FF2B5EF4-FFF2-40B4-BE49-F238E27FC236}">
                <a16:creationId xmlns:a16="http://schemas.microsoft.com/office/drawing/2014/main" id="{A56E170F-81C6-434F-9A31-252E314C607B}"/>
              </a:ext>
            </a:extLst>
          </p:cNvPr>
          <p:cNvGrpSpPr/>
          <p:nvPr/>
        </p:nvGrpSpPr>
        <p:grpSpPr>
          <a:xfrm>
            <a:off x="8296874" y="4881062"/>
            <a:ext cx="3124334" cy="926727"/>
            <a:chOff x="575693" y="4067337"/>
            <a:chExt cx="1625933" cy="108394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88FB88-DA51-48D0-B193-3534DCE7109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20F206-E2B2-4F07-8E5F-74D7C4F6E11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61">
            <a:extLst>
              <a:ext uri="{FF2B5EF4-FFF2-40B4-BE49-F238E27FC236}">
                <a16:creationId xmlns:a16="http://schemas.microsoft.com/office/drawing/2014/main" id="{6A999F0C-FE92-4A2B-BC67-7D2526EDA7DC}"/>
              </a:ext>
            </a:extLst>
          </p:cNvPr>
          <p:cNvGrpSpPr/>
          <p:nvPr/>
        </p:nvGrpSpPr>
        <p:grpSpPr>
          <a:xfrm>
            <a:off x="8296874" y="3376948"/>
            <a:ext cx="3124334" cy="926727"/>
            <a:chOff x="575693" y="4067337"/>
            <a:chExt cx="1625933" cy="108394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CDC7C8-67E7-44B7-9D90-8053FF8B5D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A423C9-3493-4E15-A64D-BA5CF31FDC7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64">
            <a:extLst>
              <a:ext uri="{FF2B5EF4-FFF2-40B4-BE49-F238E27FC236}">
                <a16:creationId xmlns:a16="http://schemas.microsoft.com/office/drawing/2014/main" id="{4DCD9D34-A752-4086-A534-6965AA199E95}"/>
              </a:ext>
            </a:extLst>
          </p:cNvPr>
          <p:cNvGrpSpPr/>
          <p:nvPr/>
        </p:nvGrpSpPr>
        <p:grpSpPr>
          <a:xfrm>
            <a:off x="8296875" y="1872835"/>
            <a:ext cx="3124334" cy="926727"/>
            <a:chOff x="575693" y="4067337"/>
            <a:chExt cx="1625933" cy="108394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E2779A-8A90-4BCC-9146-C12873C2C27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5E9B8F-6EBE-4487-AB37-DD394CB8094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10C17D68-E7B9-40C9-9AE2-EADD4145C0F5}"/>
              </a:ext>
            </a:extLst>
          </p:cNvPr>
          <p:cNvGrpSpPr/>
          <p:nvPr/>
        </p:nvGrpSpPr>
        <p:grpSpPr>
          <a:xfrm>
            <a:off x="5739718" y="2013437"/>
            <a:ext cx="688299" cy="1089807"/>
            <a:chOff x="5878566" y="2233280"/>
            <a:chExt cx="549451" cy="869964"/>
          </a:xfrm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57400CA3-6842-4B9E-AB74-D5EE5A981C0D}"/>
                </a:ext>
              </a:extLst>
            </p:cNvPr>
            <p:cNvSpPr/>
            <p:nvPr/>
          </p:nvSpPr>
          <p:spPr>
            <a:xfrm>
              <a:off x="5878566" y="2553793"/>
              <a:ext cx="549451" cy="549451"/>
            </a:xfrm>
            <a:custGeom>
              <a:avLst/>
              <a:gdLst/>
              <a:ahLst/>
              <a:cxnLst/>
              <a:rect l="l" t="t" r="r" b="b"/>
              <a:pathLst>
                <a:path w="1728192" h="1728192">
                  <a:moveTo>
                    <a:pt x="864096" y="482092"/>
                  </a:moveTo>
                  <a:cubicBezTo>
                    <a:pt x="764674" y="482092"/>
                    <a:pt x="684076" y="562690"/>
                    <a:pt x="684076" y="662112"/>
                  </a:cubicBezTo>
                  <a:cubicBezTo>
                    <a:pt x="684076" y="728054"/>
                    <a:pt x="719532" y="785716"/>
                    <a:pt x="773967" y="814462"/>
                  </a:cubicBezTo>
                  <a:lnTo>
                    <a:pt x="648072" y="1246101"/>
                  </a:lnTo>
                  <a:lnTo>
                    <a:pt x="1080120" y="1246101"/>
                  </a:lnTo>
                  <a:lnTo>
                    <a:pt x="954225" y="814462"/>
                  </a:lnTo>
                  <a:cubicBezTo>
                    <a:pt x="1008660" y="785716"/>
                    <a:pt x="1044116" y="728054"/>
                    <a:pt x="1044116" y="662112"/>
                  </a:cubicBezTo>
                  <a:cubicBezTo>
                    <a:pt x="1044116" y="562690"/>
                    <a:pt x="963518" y="482092"/>
                    <a:pt x="864096" y="482092"/>
                  </a:cubicBezTo>
                  <a:close/>
                  <a:moveTo>
                    <a:pt x="288038" y="0"/>
                  </a:moveTo>
                  <a:lnTo>
                    <a:pt x="1440154" y="0"/>
                  </a:lnTo>
                  <a:cubicBezTo>
                    <a:pt x="1599233" y="0"/>
                    <a:pt x="1728192" y="128959"/>
                    <a:pt x="1728192" y="288038"/>
                  </a:cubicBezTo>
                  <a:lnTo>
                    <a:pt x="1728192" y="1440154"/>
                  </a:lnTo>
                  <a:cubicBezTo>
                    <a:pt x="1728192" y="1599233"/>
                    <a:pt x="1599233" y="1728192"/>
                    <a:pt x="1440154" y="1728192"/>
                  </a:cubicBezTo>
                  <a:lnTo>
                    <a:pt x="288038" y="1728192"/>
                  </a:lnTo>
                  <a:cubicBezTo>
                    <a:pt x="128959" y="1728192"/>
                    <a:pt x="0" y="1599233"/>
                    <a:pt x="0" y="1440154"/>
                  </a:cubicBezTo>
                  <a:lnTo>
                    <a:pt x="0" y="288038"/>
                  </a:lnTo>
                  <a:cubicBezTo>
                    <a:pt x="0" y="128959"/>
                    <a:pt x="128959" y="0"/>
                    <a:pt x="288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Rounded Rectangle 43">
              <a:extLst>
                <a:ext uri="{FF2B5EF4-FFF2-40B4-BE49-F238E27FC236}">
                  <a16:creationId xmlns:a16="http://schemas.microsoft.com/office/drawing/2014/main" id="{BB4C6C5C-1FA7-4678-B026-0A38E84738C9}"/>
                </a:ext>
              </a:extLst>
            </p:cNvPr>
            <p:cNvSpPr/>
            <p:nvPr/>
          </p:nvSpPr>
          <p:spPr>
            <a:xfrm>
              <a:off x="5921924" y="2597151"/>
              <a:ext cx="462734" cy="462734"/>
            </a:xfrm>
            <a:prstGeom prst="roundRect">
              <a:avLst>
                <a:gd name="adj" fmla="val 14209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Block Arc 44">
              <a:extLst>
                <a:ext uri="{FF2B5EF4-FFF2-40B4-BE49-F238E27FC236}">
                  <a16:creationId xmlns:a16="http://schemas.microsoft.com/office/drawing/2014/main" id="{A27FA47F-E1C9-4725-869C-C198BF3A85AC}"/>
                </a:ext>
              </a:extLst>
            </p:cNvPr>
            <p:cNvSpPr/>
            <p:nvPr/>
          </p:nvSpPr>
          <p:spPr>
            <a:xfrm>
              <a:off x="6007932" y="2233280"/>
              <a:ext cx="290719" cy="290719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B3E5DAAA-BF6C-43A4-B01A-298B015E74F8}"/>
                </a:ext>
              </a:extLst>
            </p:cNvPr>
            <p:cNvSpPr/>
            <p:nvPr/>
          </p:nvSpPr>
          <p:spPr>
            <a:xfrm>
              <a:off x="6007932" y="2370643"/>
              <a:ext cx="72547" cy="18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7808A30E-5E40-44BD-915E-7790AEC04DEC}"/>
                </a:ext>
              </a:extLst>
            </p:cNvPr>
            <p:cNvSpPr/>
            <p:nvPr/>
          </p:nvSpPr>
          <p:spPr>
            <a:xfrm>
              <a:off x="6226104" y="2365475"/>
              <a:ext cx="72547" cy="1959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Rectangle 9">
            <a:extLst>
              <a:ext uri="{FF2B5EF4-FFF2-40B4-BE49-F238E27FC236}">
                <a16:creationId xmlns:a16="http://schemas.microsoft.com/office/drawing/2014/main" id="{680B2ED4-53E5-49EF-84DC-38D60B8593DB}"/>
              </a:ext>
            </a:extLst>
          </p:cNvPr>
          <p:cNvSpPr/>
          <p:nvPr/>
        </p:nvSpPr>
        <p:spPr>
          <a:xfrm>
            <a:off x="5739718" y="4613172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55598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A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4E7C8EE4-000A-46F6-80E0-1423F2629A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6DA227D2-407A-4BA8-83D6-E667CF32C159}"/>
              </a:ext>
            </a:extLst>
          </p:cNvPr>
          <p:cNvSpPr/>
          <p:nvPr/>
        </p:nvSpPr>
        <p:spPr>
          <a:xfrm>
            <a:off x="1743563" y="1494465"/>
            <a:ext cx="8719409" cy="4101737"/>
          </a:xfrm>
          <a:custGeom>
            <a:avLst/>
            <a:gdLst>
              <a:gd name="connsiteX0" fmla="*/ 1543903 w 4884389"/>
              <a:gd name="connsiteY0" fmla="*/ 2633585 h 2745189"/>
              <a:gd name="connsiteX1" fmla="*/ 1537099 w 4884389"/>
              <a:gd name="connsiteY1" fmla="*/ 2636666 h 2745189"/>
              <a:gd name="connsiteX2" fmla="*/ 1533402 w 4884389"/>
              <a:gd name="connsiteY2" fmla="*/ 2638280 h 2745189"/>
              <a:gd name="connsiteX3" fmla="*/ 1536810 w 4884389"/>
              <a:gd name="connsiteY3" fmla="*/ 2638251 h 2745189"/>
              <a:gd name="connsiteX4" fmla="*/ 1544068 w 4884389"/>
              <a:gd name="connsiteY4" fmla="*/ 2634524 h 2745189"/>
              <a:gd name="connsiteX5" fmla="*/ 1558172 w 4884389"/>
              <a:gd name="connsiteY5" fmla="*/ 2606577 h 2745189"/>
              <a:gd name="connsiteX6" fmla="*/ 1543276 w 4884389"/>
              <a:gd name="connsiteY6" fmla="*/ 2610132 h 2745189"/>
              <a:gd name="connsiteX7" fmla="*/ 1503156 w 4884389"/>
              <a:gd name="connsiteY7" fmla="*/ 2616309 h 2745189"/>
              <a:gd name="connsiteX8" fmla="*/ 1489277 w 4884389"/>
              <a:gd name="connsiteY8" fmla="*/ 2617173 h 2745189"/>
              <a:gd name="connsiteX9" fmla="*/ 1481053 w 4884389"/>
              <a:gd name="connsiteY9" fmla="*/ 2618160 h 2745189"/>
              <a:gd name="connsiteX10" fmla="*/ 1467955 w 4884389"/>
              <a:gd name="connsiteY10" fmla="*/ 2624522 h 2745189"/>
              <a:gd name="connsiteX11" fmla="*/ 1449879 w 4884389"/>
              <a:gd name="connsiteY11" fmla="*/ 2631090 h 2745189"/>
              <a:gd name="connsiteX12" fmla="*/ 1430712 w 4884389"/>
              <a:gd name="connsiteY12" fmla="*/ 2635629 h 2745189"/>
              <a:gd name="connsiteX13" fmla="*/ 1409472 w 4884389"/>
              <a:gd name="connsiteY13" fmla="*/ 2641500 h 2745189"/>
              <a:gd name="connsiteX14" fmla="*/ 1411107 w 4884389"/>
              <a:gd name="connsiteY14" fmla="*/ 2643791 h 2745189"/>
              <a:gd name="connsiteX15" fmla="*/ 1417561 w 4884389"/>
              <a:gd name="connsiteY15" fmla="*/ 2646906 h 2745189"/>
              <a:gd name="connsiteX16" fmla="*/ 1452669 w 4884389"/>
              <a:gd name="connsiteY16" fmla="*/ 2635723 h 2745189"/>
              <a:gd name="connsiteX17" fmla="*/ 1478851 w 4884389"/>
              <a:gd name="connsiteY17" fmla="*/ 2635887 h 2745189"/>
              <a:gd name="connsiteX18" fmla="*/ 1492198 w 4884389"/>
              <a:gd name="connsiteY18" fmla="*/ 2635164 h 2745189"/>
              <a:gd name="connsiteX19" fmla="*/ 1519470 w 4884389"/>
              <a:gd name="connsiteY19" fmla="*/ 2632040 h 2745189"/>
              <a:gd name="connsiteX20" fmla="*/ 1534957 w 4884389"/>
              <a:gd name="connsiteY20" fmla="*/ 2623700 h 2745189"/>
              <a:gd name="connsiteX21" fmla="*/ 1539316 w 4884389"/>
              <a:gd name="connsiteY21" fmla="*/ 2619431 h 2745189"/>
              <a:gd name="connsiteX22" fmla="*/ 1555908 w 4884389"/>
              <a:gd name="connsiteY22" fmla="*/ 2609084 h 2745189"/>
              <a:gd name="connsiteX23" fmla="*/ 4287797 w 4884389"/>
              <a:gd name="connsiteY23" fmla="*/ 2515206 h 2745189"/>
              <a:gd name="connsiteX24" fmla="*/ 4287000 w 4884389"/>
              <a:gd name="connsiteY24" fmla="*/ 2516613 h 2745189"/>
              <a:gd name="connsiteX25" fmla="*/ 4286502 w 4884389"/>
              <a:gd name="connsiteY25" fmla="*/ 2520524 h 2745189"/>
              <a:gd name="connsiteX26" fmla="*/ 4296046 w 4884389"/>
              <a:gd name="connsiteY26" fmla="*/ 2515529 h 2745189"/>
              <a:gd name="connsiteX27" fmla="*/ 4295286 w 4884389"/>
              <a:gd name="connsiteY27" fmla="*/ 2515249 h 2745189"/>
              <a:gd name="connsiteX28" fmla="*/ 4293870 w 4884389"/>
              <a:gd name="connsiteY28" fmla="*/ 2515493 h 2745189"/>
              <a:gd name="connsiteX29" fmla="*/ 4293392 w 4884389"/>
              <a:gd name="connsiteY29" fmla="*/ 2515576 h 2745189"/>
              <a:gd name="connsiteX30" fmla="*/ 4289169 w 4884389"/>
              <a:gd name="connsiteY30" fmla="*/ 2516797 h 2745189"/>
              <a:gd name="connsiteX31" fmla="*/ 2899483 w 4884389"/>
              <a:gd name="connsiteY31" fmla="*/ 2515206 h 2745189"/>
              <a:gd name="connsiteX32" fmla="*/ 2898686 w 4884389"/>
              <a:gd name="connsiteY32" fmla="*/ 2516612 h 2745189"/>
              <a:gd name="connsiteX33" fmla="*/ 2898188 w 4884389"/>
              <a:gd name="connsiteY33" fmla="*/ 2520524 h 2745189"/>
              <a:gd name="connsiteX34" fmla="*/ 2907732 w 4884389"/>
              <a:gd name="connsiteY34" fmla="*/ 2515529 h 2745189"/>
              <a:gd name="connsiteX35" fmla="*/ 2906972 w 4884389"/>
              <a:gd name="connsiteY35" fmla="*/ 2515249 h 2745189"/>
              <a:gd name="connsiteX36" fmla="*/ 2905556 w 4884389"/>
              <a:gd name="connsiteY36" fmla="*/ 2515492 h 2745189"/>
              <a:gd name="connsiteX37" fmla="*/ 2905078 w 4884389"/>
              <a:gd name="connsiteY37" fmla="*/ 2515575 h 2745189"/>
              <a:gd name="connsiteX38" fmla="*/ 2900855 w 4884389"/>
              <a:gd name="connsiteY38" fmla="*/ 2516797 h 2745189"/>
              <a:gd name="connsiteX39" fmla="*/ 3146948 w 4884389"/>
              <a:gd name="connsiteY39" fmla="*/ 2412268 h 2745189"/>
              <a:gd name="connsiteX40" fmla="*/ 3139665 w 4884389"/>
              <a:gd name="connsiteY40" fmla="*/ 2413715 h 2745189"/>
              <a:gd name="connsiteX41" fmla="*/ 3071042 w 4884389"/>
              <a:gd name="connsiteY41" fmla="*/ 2440997 h 2745189"/>
              <a:gd name="connsiteX42" fmla="*/ 3065063 w 4884389"/>
              <a:gd name="connsiteY42" fmla="*/ 2443581 h 2745189"/>
              <a:gd name="connsiteX43" fmla="*/ 3040791 w 4884389"/>
              <a:gd name="connsiteY43" fmla="*/ 2448302 h 2745189"/>
              <a:gd name="connsiteX44" fmla="*/ 3027559 w 4884389"/>
              <a:gd name="connsiteY44" fmla="*/ 2452257 h 2745189"/>
              <a:gd name="connsiteX45" fmla="*/ 3028210 w 4884389"/>
              <a:gd name="connsiteY45" fmla="*/ 2454779 h 2745189"/>
              <a:gd name="connsiteX46" fmla="*/ 3015029 w 4884389"/>
              <a:gd name="connsiteY46" fmla="*/ 2475808 h 2745189"/>
              <a:gd name="connsiteX47" fmla="*/ 3013290 w 4884389"/>
              <a:gd name="connsiteY47" fmla="*/ 2476742 h 2745189"/>
              <a:gd name="connsiteX48" fmla="*/ 3012900 w 4884389"/>
              <a:gd name="connsiteY48" fmla="*/ 2478542 h 2745189"/>
              <a:gd name="connsiteX49" fmla="*/ 3008723 w 4884389"/>
              <a:gd name="connsiteY49" fmla="*/ 2480806 h 2745189"/>
              <a:gd name="connsiteX50" fmla="*/ 2993374 w 4884389"/>
              <a:gd name="connsiteY50" fmla="*/ 2491174 h 2745189"/>
              <a:gd name="connsiteX51" fmla="*/ 2990725 w 4884389"/>
              <a:gd name="connsiteY51" fmla="*/ 2492814 h 2745189"/>
              <a:gd name="connsiteX52" fmla="*/ 2953510 w 4884389"/>
              <a:gd name="connsiteY52" fmla="*/ 2506163 h 2745189"/>
              <a:gd name="connsiteX53" fmla="*/ 2944452 w 4884389"/>
              <a:gd name="connsiteY53" fmla="*/ 2507895 h 2745189"/>
              <a:gd name="connsiteX54" fmla="*/ 2918344 w 4884389"/>
              <a:gd name="connsiteY54" fmla="*/ 2513073 h 2745189"/>
              <a:gd name="connsiteX55" fmla="*/ 2916463 w 4884389"/>
              <a:gd name="connsiteY55" fmla="*/ 2513729 h 2745189"/>
              <a:gd name="connsiteX56" fmla="*/ 2910228 w 4884389"/>
              <a:gd name="connsiteY56" fmla="*/ 2522568 h 2745189"/>
              <a:gd name="connsiteX57" fmla="*/ 2911776 w 4884389"/>
              <a:gd name="connsiteY57" fmla="*/ 2524395 h 2745189"/>
              <a:gd name="connsiteX58" fmla="*/ 2917452 w 4884389"/>
              <a:gd name="connsiteY58" fmla="*/ 2523331 h 2745189"/>
              <a:gd name="connsiteX59" fmla="*/ 2939820 w 4884389"/>
              <a:gd name="connsiteY59" fmla="*/ 2513105 h 2745189"/>
              <a:gd name="connsiteX60" fmla="*/ 2975680 w 4884389"/>
              <a:gd name="connsiteY60" fmla="*/ 2501880 h 2745189"/>
              <a:gd name="connsiteX61" fmla="*/ 3044979 w 4884389"/>
              <a:gd name="connsiteY61" fmla="*/ 2477902 h 2745189"/>
              <a:gd name="connsiteX62" fmla="*/ 3037712 w 4884389"/>
              <a:gd name="connsiteY62" fmla="*/ 2473318 h 2745189"/>
              <a:gd name="connsiteX63" fmla="*/ 3076943 w 4884389"/>
              <a:gd name="connsiteY63" fmla="*/ 2454066 h 2745189"/>
              <a:gd name="connsiteX64" fmla="*/ 3096583 w 4884389"/>
              <a:gd name="connsiteY64" fmla="*/ 2448330 h 2745189"/>
              <a:gd name="connsiteX65" fmla="*/ 3096720 w 4884389"/>
              <a:gd name="connsiteY65" fmla="*/ 2447050 h 2745189"/>
              <a:gd name="connsiteX66" fmla="*/ 3104692 w 4884389"/>
              <a:gd name="connsiteY66" fmla="*/ 2443606 h 2745189"/>
              <a:gd name="connsiteX67" fmla="*/ 3112953 w 4884389"/>
              <a:gd name="connsiteY67" fmla="*/ 2442866 h 2745189"/>
              <a:gd name="connsiteX68" fmla="*/ 3123441 w 4884389"/>
              <a:gd name="connsiteY68" fmla="*/ 2439397 h 2745189"/>
              <a:gd name="connsiteX69" fmla="*/ 3124745 w 4884389"/>
              <a:gd name="connsiteY69" fmla="*/ 2439536 h 2745189"/>
              <a:gd name="connsiteX70" fmla="*/ 3126718 w 4884389"/>
              <a:gd name="connsiteY70" fmla="*/ 2438819 h 2745189"/>
              <a:gd name="connsiteX71" fmla="*/ 3145412 w 4884389"/>
              <a:gd name="connsiteY71" fmla="*/ 2428377 h 2745189"/>
              <a:gd name="connsiteX72" fmla="*/ 3152644 w 4884389"/>
              <a:gd name="connsiteY72" fmla="*/ 2416384 h 2745189"/>
              <a:gd name="connsiteX73" fmla="*/ 3146948 w 4884389"/>
              <a:gd name="connsiteY73" fmla="*/ 2412268 h 2745189"/>
              <a:gd name="connsiteX74" fmla="*/ 4508481 w 4884389"/>
              <a:gd name="connsiteY74" fmla="*/ 2303579 h 2745189"/>
              <a:gd name="connsiteX75" fmla="*/ 4489850 w 4884389"/>
              <a:gd name="connsiteY75" fmla="*/ 2311092 h 2745189"/>
              <a:gd name="connsiteX76" fmla="*/ 4463399 w 4884389"/>
              <a:gd name="connsiteY76" fmla="*/ 2320934 h 2745189"/>
              <a:gd name="connsiteX77" fmla="*/ 4462998 w 4884389"/>
              <a:gd name="connsiteY77" fmla="*/ 2321257 h 2745189"/>
              <a:gd name="connsiteX78" fmla="*/ 4468020 w 4884389"/>
              <a:gd name="connsiteY78" fmla="*/ 2321118 h 2745189"/>
              <a:gd name="connsiteX79" fmla="*/ 4509204 w 4884389"/>
              <a:gd name="connsiteY79" fmla="*/ 2324276 h 2745189"/>
              <a:gd name="connsiteX80" fmla="*/ 4519858 w 4884389"/>
              <a:gd name="connsiteY80" fmla="*/ 2321988 h 2745189"/>
              <a:gd name="connsiteX81" fmla="*/ 4525543 w 4884389"/>
              <a:gd name="connsiteY81" fmla="*/ 2319018 h 2745189"/>
              <a:gd name="connsiteX82" fmla="*/ 4513300 w 4884389"/>
              <a:gd name="connsiteY82" fmla="*/ 2314961 h 2745189"/>
              <a:gd name="connsiteX83" fmla="*/ 4508481 w 4884389"/>
              <a:gd name="connsiteY83" fmla="*/ 2303579 h 2745189"/>
              <a:gd name="connsiteX84" fmla="*/ 376790 w 4884389"/>
              <a:gd name="connsiteY84" fmla="*/ 2046825 h 2745189"/>
              <a:gd name="connsiteX85" fmla="*/ 375872 w 4884389"/>
              <a:gd name="connsiteY85" fmla="*/ 2047151 h 2745189"/>
              <a:gd name="connsiteX86" fmla="*/ 356550 w 4884389"/>
              <a:gd name="connsiteY86" fmla="*/ 2047855 h 2745189"/>
              <a:gd name="connsiteX87" fmla="*/ 356776 w 4884389"/>
              <a:gd name="connsiteY87" fmla="*/ 2059627 h 2745189"/>
              <a:gd name="connsiteX88" fmla="*/ 362651 w 4884389"/>
              <a:gd name="connsiteY88" fmla="*/ 2061170 h 2745189"/>
              <a:gd name="connsiteX89" fmla="*/ 371784 w 4884389"/>
              <a:gd name="connsiteY89" fmla="*/ 2061244 h 2745189"/>
              <a:gd name="connsiteX90" fmla="*/ 381004 w 4884389"/>
              <a:gd name="connsiteY90" fmla="*/ 2055196 h 2745189"/>
              <a:gd name="connsiteX91" fmla="*/ 387041 w 4884389"/>
              <a:gd name="connsiteY91" fmla="*/ 2051945 h 2745189"/>
              <a:gd name="connsiteX92" fmla="*/ 384435 w 4884389"/>
              <a:gd name="connsiteY92" fmla="*/ 2050467 h 2745189"/>
              <a:gd name="connsiteX93" fmla="*/ 4672159 w 4884389"/>
              <a:gd name="connsiteY93" fmla="*/ 1715116 h 2745189"/>
              <a:gd name="connsiteX94" fmla="*/ 4653528 w 4884389"/>
              <a:gd name="connsiteY94" fmla="*/ 1722628 h 2745189"/>
              <a:gd name="connsiteX95" fmla="*/ 4627077 w 4884389"/>
              <a:gd name="connsiteY95" fmla="*/ 1732471 h 2745189"/>
              <a:gd name="connsiteX96" fmla="*/ 4626675 w 4884389"/>
              <a:gd name="connsiteY96" fmla="*/ 1732795 h 2745189"/>
              <a:gd name="connsiteX97" fmla="*/ 4631698 w 4884389"/>
              <a:gd name="connsiteY97" fmla="*/ 1732655 h 2745189"/>
              <a:gd name="connsiteX98" fmla="*/ 4672881 w 4884389"/>
              <a:gd name="connsiteY98" fmla="*/ 1735813 h 2745189"/>
              <a:gd name="connsiteX99" fmla="*/ 4683536 w 4884389"/>
              <a:gd name="connsiteY99" fmla="*/ 1733524 h 2745189"/>
              <a:gd name="connsiteX100" fmla="*/ 4689221 w 4884389"/>
              <a:gd name="connsiteY100" fmla="*/ 1730555 h 2745189"/>
              <a:gd name="connsiteX101" fmla="*/ 4676977 w 4884389"/>
              <a:gd name="connsiteY101" fmla="*/ 1726498 h 2745189"/>
              <a:gd name="connsiteX102" fmla="*/ 4672159 w 4884389"/>
              <a:gd name="connsiteY102" fmla="*/ 1715116 h 2745189"/>
              <a:gd name="connsiteX103" fmla="*/ 202488 w 4884389"/>
              <a:gd name="connsiteY103" fmla="*/ 1585893 h 2745189"/>
              <a:gd name="connsiteX104" fmla="*/ 196438 w 4884389"/>
              <a:gd name="connsiteY104" fmla="*/ 1589414 h 2745189"/>
              <a:gd name="connsiteX105" fmla="*/ 206813 w 4884389"/>
              <a:gd name="connsiteY105" fmla="*/ 1587124 h 2745189"/>
              <a:gd name="connsiteX106" fmla="*/ 207080 w 4884389"/>
              <a:gd name="connsiteY106" fmla="*/ 1587040 h 2745189"/>
              <a:gd name="connsiteX107" fmla="*/ 398936 w 4884389"/>
              <a:gd name="connsiteY107" fmla="*/ 1183995 h 2745189"/>
              <a:gd name="connsiteX108" fmla="*/ 392459 w 4884389"/>
              <a:gd name="connsiteY108" fmla="*/ 1184411 h 2745189"/>
              <a:gd name="connsiteX109" fmla="*/ 360606 w 4884389"/>
              <a:gd name="connsiteY109" fmla="*/ 1189670 h 2745189"/>
              <a:gd name="connsiteX110" fmla="*/ 348060 w 4884389"/>
              <a:gd name="connsiteY110" fmla="*/ 1193951 h 2745189"/>
              <a:gd name="connsiteX111" fmla="*/ 351197 w 4884389"/>
              <a:gd name="connsiteY111" fmla="*/ 1194722 h 2745189"/>
              <a:gd name="connsiteX112" fmla="*/ 358919 w 4884389"/>
              <a:gd name="connsiteY112" fmla="*/ 1192661 h 2745189"/>
              <a:gd name="connsiteX113" fmla="*/ 371760 w 4884389"/>
              <a:gd name="connsiteY113" fmla="*/ 1197080 h 2745189"/>
              <a:gd name="connsiteX114" fmla="*/ 376195 w 4884389"/>
              <a:gd name="connsiteY114" fmla="*/ 1200986 h 2745189"/>
              <a:gd name="connsiteX115" fmla="*/ 379059 w 4884389"/>
              <a:gd name="connsiteY115" fmla="*/ 1196616 h 2745189"/>
              <a:gd name="connsiteX116" fmla="*/ 384009 w 4884389"/>
              <a:gd name="connsiteY116" fmla="*/ 1192114 h 2745189"/>
              <a:gd name="connsiteX117" fmla="*/ 387296 w 4884389"/>
              <a:gd name="connsiteY117" fmla="*/ 1186148 h 2745189"/>
              <a:gd name="connsiteX118" fmla="*/ 395711 w 4884389"/>
              <a:gd name="connsiteY118" fmla="*/ 1186791 h 2745189"/>
              <a:gd name="connsiteX119" fmla="*/ 400786 w 4884389"/>
              <a:gd name="connsiteY119" fmla="*/ 1185746 h 2745189"/>
              <a:gd name="connsiteX120" fmla="*/ 480558 w 4884389"/>
              <a:gd name="connsiteY120" fmla="*/ 805946 h 2745189"/>
              <a:gd name="connsiteX121" fmla="*/ 478413 w 4884389"/>
              <a:gd name="connsiteY121" fmla="*/ 806288 h 2745189"/>
              <a:gd name="connsiteX122" fmla="*/ 478012 w 4884389"/>
              <a:gd name="connsiteY122" fmla="*/ 806403 h 2745189"/>
              <a:gd name="connsiteX123" fmla="*/ 478769 w 4884389"/>
              <a:gd name="connsiteY123" fmla="*/ 806967 h 2745189"/>
              <a:gd name="connsiteX124" fmla="*/ 489222 w 4884389"/>
              <a:gd name="connsiteY124" fmla="*/ 804558 h 2745189"/>
              <a:gd name="connsiteX125" fmla="*/ 486010 w 4884389"/>
              <a:gd name="connsiteY125" fmla="*/ 805072 h 2745189"/>
              <a:gd name="connsiteX126" fmla="*/ 486712 w 4884389"/>
              <a:gd name="connsiteY126" fmla="*/ 806506 h 2745189"/>
              <a:gd name="connsiteX127" fmla="*/ 486780 w 4884389"/>
              <a:gd name="connsiteY127" fmla="*/ 807014 h 2745189"/>
              <a:gd name="connsiteX128" fmla="*/ 493022 w 4884389"/>
              <a:gd name="connsiteY128" fmla="*/ 805078 h 2745189"/>
              <a:gd name="connsiteX129" fmla="*/ 641132 w 4884389"/>
              <a:gd name="connsiteY129" fmla="*/ 770880 h 2745189"/>
              <a:gd name="connsiteX130" fmla="*/ 624554 w 4884389"/>
              <a:gd name="connsiteY130" fmla="*/ 773185 h 2745189"/>
              <a:gd name="connsiteX131" fmla="*/ 624797 w 4884389"/>
              <a:gd name="connsiteY131" fmla="*/ 774048 h 2745189"/>
              <a:gd name="connsiteX132" fmla="*/ 635977 w 4884389"/>
              <a:gd name="connsiteY132" fmla="*/ 773705 h 2745189"/>
              <a:gd name="connsiteX133" fmla="*/ 641085 w 4884389"/>
              <a:gd name="connsiteY133" fmla="*/ 763757 h 2745189"/>
              <a:gd name="connsiteX134" fmla="*/ 641893 w 4884389"/>
              <a:gd name="connsiteY134" fmla="*/ 770463 h 2745189"/>
              <a:gd name="connsiteX135" fmla="*/ 651585 w 4884389"/>
              <a:gd name="connsiteY135" fmla="*/ 765153 h 2745189"/>
              <a:gd name="connsiteX136" fmla="*/ 655255 w 4884389"/>
              <a:gd name="connsiteY136" fmla="*/ 764147 h 2745189"/>
              <a:gd name="connsiteX137" fmla="*/ 760633 w 4884389"/>
              <a:gd name="connsiteY137" fmla="*/ 762381 h 2745189"/>
              <a:gd name="connsiteX138" fmla="*/ 760338 w 4884389"/>
              <a:gd name="connsiteY138" fmla="*/ 762464 h 2745189"/>
              <a:gd name="connsiteX139" fmla="*/ 725274 w 4884389"/>
              <a:gd name="connsiteY139" fmla="*/ 769111 h 2745189"/>
              <a:gd name="connsiteX140" fmla="*/ 719581 w 4884389"/>
              <a:gd name="connsiteY140" fmla="*/ 762516 h 2745189"/>
              <a:gd name="connsiteX141" fmla="*/ 685991 w 4884389"/>
              <a:gd name="connsiteY141" fmla="*/ 768538 h 2745189"/>
              <a:gd name="connsiteX142" fmla="*/ 656678 w 4884389"/>
              <a:gd name="connsiteY142" fmla="*/ 776481 h 2745189"/>
              <a:gd name="connsiteX143" fmla="*/ 657819 w 4884389"/>
              <a:gd name="connsiteY143" fmla="*/ 776706 h 2745189"/>
              <a:gd name="connsiteX144" fmla="*/ 691358 w 4884389"/>
              <a:gd name="connsiteY144" fmla="*/ 771631 h 2745189"/>
              <a:gd name="connsiteX145" fmla="*/ 710059 w 4884389"/>
              <a:gd name="connsiteY145" fmla="*/ 769396 h 2745189"/>
              <a:gd name="connsiteX146" fmla="*/ 734727 w 4884389"/>
              <a:gd name="connsiteY146" fmla="*/ 770446 h 2745189"/>
              <a:gd name="connsiteX147" fmla="*/ 743068 w 4884389"/>
              <a:gd name="connsiteY147" fmla="*/ 772100 h 2745189"/>
              <a:gd name="connsiteX148" fmla="*/ 744505 w 4884389"/>
              <a:gd name="connsiteY148" fmla="*/ 772073 h 2745189"/>
              <a:gd name="connsiteX149" fmla="*/ 744481 w 4884389"/>
              <a:gd name="connsiteY149" fmla="*/ 771624 h 2745189"/>
              <a:gd name="connsiteX150" fmla="*/ 751702 w 4884389"/>
              <a:gd name="connsiteY150" fmla="*/ 767265 h 2745189"/>
              <a:gd name="connsiteX151" fmla="*/ 758722 w 4884389"/>
              <a:gd name="connsiteY151" fmla="*/ 765370 h 2745189"/>
              <a:gd name="connsiteX152" fmla="*/ 761980 w 4884389"/>
              <a:gd name="connsiteY152" fmla="*/ 765299 h 2745189"/>
              <a:gd name="connsiteX153" fmla="*/ 763627 w 4884389"/>
              <a:gd name="connsiteY153" fmla="*/ 764001 h 2745189"/>
              <a:gd name="connsiteX154" fmla="*/ 1719296 w 4884389"/>
              <a:gd name="connsiteY154" fmla="*/ 276541 h 2745189"/>
              <a:gd name="connsiteX155" fmla="*/ 1708405 w 4884389"/>
              <a:gd name="connsiteY155" fmla="*/ 280000 h 2745189"/>
              <a:gd name="connsiteX156" fmla="*/ 1690648 w 4884389"/>
              <a:gd name="connsiteY156" fmla="*/ 284999 h 2745189"/>
              <a:gd name="connsiteX157" fmla="*/ 1684435 w 4884389"/>
              <a:gd name="connsiteY157" fmla="*/ 284147 h 2745189"/>
              <a:gd name="connsiteX158" fmla="*/ 1683311 w 4884389"/>
              <a:gd name="connsiteY158" fmla="*/ 284327 h 2745189"/>
              <a:gd name="connsiteX159" fmla="*/ 1683763 w 4884389"/>
              <a:gd name="connsiteY159" fmla="*/ 288419 h 2745189"/>
              <a:gd name="connsiteX160" fmla="*/ 1682314 w 4884389"/>
              <a:gd name="connsiteY160" fmla="*/ 289022 h 2745189"/>
              <a:gd name="connsiteX161" fmla="*/ 1682539 w 4884389"/>
              <a:gd name="connsiteY161" fmla="*/ 290709 h 2745189"/>
              <a:gd name="connsiteX162" fmla="*/ 1689520 w 4884389"/>
              <a:gd name="connsiteY162" fmla="*/ 292072 h 2745189"/>
              <a:gd name="connsiteX163" fmla="*/ 1696992 w 4884389"/>
              <a:gd name="connsiteY163" fmla="*/ 283370 h 2745189"/>
              <a:gd name="connsiteX164" fmla="*/ 1708261 w 4884389"/>
              <a:gd name="connsiteY164" fmla="*/ 285726 h 2745189"/>
              <a:gd name="connsiteX165" fmla="*/ 1711900 w 4884389"/>
              <a:gd name="connsiteY165" fmla="*/ 286607 h 2745189"/>
              <a:gd name="connsiteX166" fmla="*/ 1714011 w 4884389"/>
              <a:gd name="connsiteY166" fmla="*/ 284775 h 2745189"/>
              <a:gd name="connsiteX167" fmla="*/ 1714271 w 4884389"/>
              <a:gd name="connsiteY167" fmla="*/ 284316 h 2745189"/>
              <a:gd name="connsiteX168" fmla="*/ 1714449 w 4884389"/>
              <a:gd name="connsiteY168" fmla="*/ 284268 h 2745189"/>
              <a:gd name="connsiteX169" fmla="*/ 1716932 w 4884389"/>
              <a:gd name="connsiteY169" fmla="*/ 279597 h 2745189"/>
              <a:gd name="connsiteX170" fmla="*/ 1756975 w 4884389"/>
              <a:gd name="connsiteY170" fmla="*/ 268989 h 2745189"/>
              <a:gd name="connsiteX171" fmla="*/ 1751524 w 4884389"/>
              <a:gd name="connsiteY171" fmla="*/ 270588 h 2745189"/>
              <a:gd name="connsiteX172" fmla="*/ 1724811 w 4884389"/>
              <a:gd name="connsiteY172" fmla="*/ 274790 h 2745189"/>
              <a:gd name="connsiteX173" fmla="*/ 1722972 w 4884389"/>
              <a:gd name="connsiteY173" fmla="*/ 275374 h 2745189"/>
              <a:gd name="connsiteX174" fmla="*/ 1723700 w 4884389"/>
              <a:gd name="connsiteY174" fmla="*/ 275262 h 2745189"/>
              <a:gd name="connsiteX175" fmla="*/ 1729257 w 4884389"/>
              <a:gd name="connsiteY175" fmla="*/ 279782 h 2745189"/>
              <a:gd name="connsiteX176" fmla="*/ 1745705 w 4884389"/>
              <a:gd name="connsiteY176" fmla="*/ 278885 h 2745189"/>
              <a:gd name="connsiteX177" fmla="*/ 1760975 w 4884389"/>
              <a:gd name="connsiteY177" fmla="*/ 277120 h 2745189"/>
              <a:gd name="connsiteX178" fmla="*/ 1759199 w 4884389"/>
              <a:gd name="connsiteY178" fmla="*/ 273510 h 2745189"/>
              <a:gd name="connsiteX179" fmla="*/ 1803756 w 4884389"/>
              <a:gd name="connsiteY179" fmla="*/ 258198 h 2745189"/>
              <a:gd name="connsiteX180" fmla="*/ 1795099 w 4884389"/>
              <a:gd name="connsiteY180" fmla="*/ 261302 h 2745189"/>
              <a:gd name="connsiteX181" fmla="*/ 1770106 w 4884389"/>
              <a:gd name="connsiteY181" fmla="*/ 260018 h 2745189"/>
              <a:gd name="connsiteX182" fmla="*/ 1762858 w 4884389"/>
              <a:gd name="connsiteY182" fmla="*/ 265784 h 2745189"/>
              <a:gd name="connsiteX183" fmla="*/ 1761173 w 4884389"/>
              <a:gd name="connsiteY183" fmla="*/ 267046 h 2745189"/>
              <a:gd name="connsiteX184" fmla="*/ 1781547 w 4884389"/>
              <a:gd name="connsiteY184" fmla="*/ 269206 h 2745189"/>
              <a:gd name="connsiteX185" fmla="*/ 1786445 w 4884389"/>
              <a:gd name="connsiteY185" fmla="*/ 273618 h 2745189"/>
              <a:gd name="connsiteX186" fmla="*/ 1790102 w 4884389"/>
              <a:gd name="connsiteY186" fmla="*/ 274173 h 2745189"/>
              <a:gd name="connsiteX187" fmla="*/ 1802660 w 4884389"/>
              <a:gd name="connsiteY187" fmla="*/ 268245 h 2745189"/>
              <a:gd name="connsiteX188" fmla="*/ 1807346 w 4884389"/>
              <a:gd name="connsiteY188" fmla="*/ 267298 h 2745189"/>
              <a:gd name="connsiteX189" fmla="*/ 1812844 w 4884389"/>
              <a:gd name="connsiteY189" fmla="*/ 263861 h 2745189"/>
              <a:gd name="connsiteX190" fmla="*/ 1813311 w 4884389"/>
              <a:gd name="connsiteY190" fmla="*/ 259462 h 2745189"/>
              <a:gd name="connsiteX191" fmla="*/ 1768542 w 4884389"/>
              <a:gd name="connsiteY191" fmla="*/ 252202 h 2745189"/>
              <a:gd name="connsiteX192" fmla="*/ 1760753 w 4884389"/>
              <a:gd name="connsiteY192" fmla="*/ 254006 h 2745189"/>
              <a:gd name="connsiteX193" fmla="*/ 1709733 w 4884389"/>
              <a:gd name="connsiteY193" fmla="*/ 267106 h 2745189"/>
              <a:gd name="connsiteX194" fmla="*/ 1696799 w 4884389"/>
              <a:gd name="connsiteY194" fmla="*/ 271082 h 2745189"/>
              <a:gd name="connsiteX195" fmla="*/ 1710510 w 4884389"/>
              <a:gd name="connsiteY195" fmla="*/ 268982 h 2745189"/>
              <a:gd name="connsiteX196" fmla="*/ 1773308 w 4884389"/>
              <a:gd name="connsiteY196" fmla="*/ 256173 h 2745189"/>
              <a:gd name="connsiteX197" fmla="*/ 1770425 w 4884389"/>
              <a:gd name="connsiteY197" fmla="*/ 253770 h 2745189"/>
              <a:gd name="connsiteX198" fmla="*/ 1758237 w 4884389"/>
              <a:gd name="connsiteY198" fmla="*/ 194607 h 2745189"/>
              <a:gd name="connsiteX199" fmla="*/ 1757560 w 4884389"/>
              <a:gd name="connsiteY199" fmla="*/ 194764 h 2745189"/>
              <a:gd name="connsiteX200" fmla="*/ 1733646 w 4884389"/>
              <a:gd name="connsiteY200" fmla="*/ 194989 h 2745189"/>
              <a:gd name="connsiteX201" fmla="*/ 1702620 w 4884389"/>
              <a:gd name="connsiteY201" fmla="*/ 204015 h 2745189"/>
              <a:gd name="connsiteX202" fmla="*/ 1700834 w 4884389"/>
              <a:gd name="connsiteY202" fmla="*/ 206855 h 2745189"/>
              <a:gd name="connsiteX203" fmla="*/ 1704033 w 4884389"/>
              <a:gd name="connsiteY203" fmla="*/ 208072 h 2745189"/>
              <a:gd name="connsiteX204" fmla="*/ 1714128 w 4884389"/>
              <a:gd name="connsiteY204" fmla="*/ 209660 h 2745189"/>
              <a:gd name="connsiteX205" fmla="*/ 1737726 w 4884389"/>
              <a:gd name="connsiteY205" fmla="*/ 214981 h 2745189"/>
              <a:gd name="connsiteX206" fmla="*/ 1787160 w 4884389"/>
              <a:gd name="connsiteY206" fmla="*/ 211974 h 2745189"/>
              <a:gd name="connsiteX207" fmla="*/ 1789696 w 4884389"/>
              <a:gd name="connsiteY207" fmla="*/ 211717 h 2745189"/>
              <a:gd name="connsiteX208" fmla="*/ 1778208 w 4884389"/>
              <a:gd name="connsiteY208" fmla="*/ 203483 h 2745189"/>
              <a:gd name="connsiteX209" fmla="*/ 1765699 w 4884389"/>
              <a:gd name="connsiteY209" fmla="*/ 196815 h 2745189"/>
              <a:gd name="connsiteX210" fmla="*/ 1718050 w 4884389"/>
              <a:gd name="connsiteY210" fmla="*/ 161325 h 2745189"/>
              <a:gd name="connsiteX211" fmla="*/ 1709726 w 4884389"/>
              <a:gd name="connsiteY211" fmla="*/ 164891 h 2745189"/>
              <a:gd name="connsiteX212" fmla="*/ 1706587 w 4884389"/>
              <a:gd name="connsiteY212" fmla="*/ 167091 h 2745189"/>
              <a:gd name="connsiteX213" fmla="*/ 1706617 w 4884389"/>
              <a:gd name="connsiteY213" fmla="*/ 168799 h 2745189"/>
              <a:gd name="connsiteX214" fmla="*/ 1712362 w 4884389"/>
              <a:gd name="connsiteY214" fmla="*/ 172111 h 2745189"/>
              <a:gd name="connsiteX215" fmla="*/ 1723513 w 4884389"/>
              <a:gd name="connsiteY215" fmla="*/ 178325 h 2745189"/>
              <a:gd name="connsiteX216" fmla="*/ 1730155 w 4884389"/>
              <a:gd name="connsiteY216" fmla="*/ 178183 h 2745189"/>
              <a:gd name="connsiteX217" fmla="*/ 1730855 w 4884389"/>
              <a:gd name="connsiteY217" fmla="*/ 171580 h 2745189"/>
              <a:gd name="connsiteX218" fmla="*/ 1718050 w 4884389"/>
              <a:gd name="connsiteY218" fmla="*/ 161325 h 2745189"/>
              <a:gd name="connsiteX219" fmla="*/ 4050951 w 4884389"/>
              <a:gd name="connsiteY219" fmla="*/ 158813 h 2745189"/>
              <a:gd name="connsiteX220" fmla="*/ 4023379 w 4884389"/>
              <a:gd name="connsiteY220" fmla="*/ 159451 h 2745189"/>
              <a:gd name="connsiteX221" fmla="*/ 3992579 w 4884389"/>
              <a:gd name="connsiteY221" fmla="*/ 162865 h 2745189"/>
              <a:gd name="connsiteX222" fmla="*/ 3989320 w 4884389"/>
              <a:gd name="connsiteY222" fmla="*/ 170076 h 2745189"/>
              <a:gd name="connsiteX223" fmla="*/ 3957074 w 4884389"/>
              <a:gd name="connsiteY223" fmla="*/ 173325 h 2745189"/>
              <a:gd name="connsiteX224" fmla="*/ 3954089 w 4884389"/>
              <a:gd name="connsiteY224" fmla="*/ 173362 h 2745189"/>
              <a:gd name="connsiteX225" fmla="*/ 3954075 w 4884389"/>
              <a:gd name="connsiteY225" fmla="*/ 175298 h 2745189"/>
              <a:gd name="connsiteX226" fmla="*/ 3959231 w 4884389"/>
              <a:gd name="connsiteY226" fmla="*/ 175438 h 2745189"/>
              <a:gd name="connsiteX227" fmla="*/ 3965832 w 4884389"/>
              <a:gd name="connsiteY227" fmla="*/ 175279 h 2745189"/>
              <a:gd name="connsiteX228" fmla="*/ 3973244 w 4884389"/>
              <a:gd name="connsiteY228" fmla="*/ 177214 h 2745189"/>
              <a:gd name="connsiteX229" fmla="*/ 3973338 w 4884389"/>
              <a:gd name="connsiteY229" fmla="*/ 177611 h 2745189"/>
              <a:gd name="connsiteX230" fmla="*/ 3974596 w 4884389"/>
              <a:gd name="connsiteY230" fmla="*/ 177263 h 2745189"/>
              <a:gd name="connsiteX231" fmla="*/ 3981433 w 4884389"/>
              <a:gd name="connsiteY231" fmla="*/ 173674 h 2745189"/>
              <a:gd name="connsiteX232" fmla="*/ 4002642 w 4884389"/>
              <a:gd name="connsiteY232" fmla="*/ 166402 h 2745189"/>
              <a:gd name="connsiteX233" fmla="*/ 4019503 w 4884389"/>
              <a:gd name="connsiteY233" fmla="*/ 163528 h 2745189"/>
              <a:gd name="connsiteX234" fmla="*/ 4050015 w 4884389"/>
              <a:gd name="connsiteY234" fmla="*/ 159303 h 2745189"/>
              <a:gd name="connsiteX235" fmla="*/ 1674600 w 4884389"/>
              <a:gd name="connsiteY235" fmla="*/ 154880 h 2745189"/>
              <a:gd name="connsiteX236" fmla="*/ 1659692 w 4884389"/>
              <a:gd name="connsiteY236" fmla="*/ 157537 h 2745189"/>
              <a:gd name="connsiteX237" fmla="*/ 1658177 w 4884389"/>
              <a:gd name="connsiteY237" fmla="*/ 157817 h 2745189"/>
              <a:gd name="connsiteX238" fmla="*/ 1665877 w 4884389"/>
              <a:gd name="connsiteY238" fmla="*/ 160334 h 2745189"/>
              <a:gd name="connsiteX239" fmla="*/ 1670646 w 4884389"/>
              <a:gd name="connsiteY239" fmla="*/ 158577 h 2745189"/>
              <a:gd name="connsiteX240" fmla="*/ 1701890 w 4884389"/>
              <a:gd name="connsiteY240" fmla="*/ 150948 h 2745189"/>
              <a:gd name="connsiteX241" fmla="*/ 1692262 w 4884389"/>
              <a:gd name="connsiteY241" fmla="*/ 151976 h 2745189"/>
              <a:gd name="connsiteX242" fmla="*/ 1687737 w 4884389"/>
              <a:gd name="connsiteY242" fmla="*/ 152717 h 2745189"/>
              <a:gd name="connsiteX243" fmla="*/ 1690056 w 4884389"/>
              <a:gd name="connsiteY243" fmla="*/ 155510 h 2745189"/>
              <a:gd name="connsiteX244" fmla="*/ 1691828 w 4884389"/>
              <a:gd name="connsiteY244" fmla="*/ 163171 h 2745189"/>
              <a:gd name="connsiteX245" fmla="*/ 1692251 w 4884389"/>
              <a:gd name="connsiteY245" fmla="*/ 165021 h 2745189"/>
              <a:gd name="connsiteX246" fmla="*/ 1694894 w 4884389"/>
              <a:gd name="connsiteY246" fmla="*/ 159552 h 2745189"/>
              <a:gd name="connsiteX247" fmla="*/ 1699810 w 4884389"/>
              <a:gd name="connsiteY247" fmla="*/ 155511 h 2745189"/>
              <a:gd name="connsiteX248" fmla="*/ 1701416 w 4884389"/>
              <a:gd name="connsiteY248" fmla="*/ 156036 h 2745189"/>
              <a:gd name="connsiteX249" fmla="*/ 1631225 w 4884389"/>
              <a:gd name="connsiteY249" fmla="*/ 143251 h 2745189"/>
              <a:gd name="connsiteX250" fmla="*/ 1630975 w 4884389"/>
              <a:gd name="connsiteY250" fmla="*/ 144942 h 2745189"/>
              <a:gd name="connsiteX251" fmla="*/ 1635540 w 4884389"/>
              <a:gd name="connsiteY251" fmla="*/ 146820 h 2745189"/>
              <a:gd name="connsiteX252" fmla="*/ 1636287 w 4884389"/>
              <a:gd name="connsiteY252" fmla="*/ 146964 h 2745189"/>
              <a:gd name="connsiteX253" fmla="*/ 1633617 w 4884389"/>
              <a:gd name="connsiteY253" fmla="*/ 144704 h 2745189"/>
              <a:gd name="connsiteX254" fmla="*/ 513079 w 4884389"/>
              <a:gd name="connsiteY254" fmla="*/ 137798 h 2745189"/>
              <a:gd name="connsiteX255" fmla="*/ 510935 w 4884389"/>
              <a:gd name="connsiteY255" fmla="*/ 138141 h 2745189"/>
              <a:gd name="connsiteX256" fmla="*/ 510534 w 4884389"/>
              <a:gd name="connsiteY256" fmla="*/ 138255 h 2745189"/>
              <a:gd name="connsiteX257" fmla="*/ 511290 w 4884389"/>
              <a:gd name="connsiteY257" fmla="*/ 138819 h 2745189"/>
              <a:gd name="connsiteX258" fmla="*/ 3835241 w 4884389"/>
              <a:gd name="connsiteY258" fmla="*/ 134294 h 2745189"/>
              <a:gd name="connsiteX259" fmla="*/ 3834126 w 4884389"/>
              <a:gd name="connsiteY259" fmla="*/ 139375 h 2745189"/>
              <a:gd name="connsiteX260" fmla="*/ 3838046 w 4884389"/>
              <a:gd name="connsiteY260" fmla="*/ 141011 h 2745189"/>
              <a:gd name="connsiteX261" fmla="*/ 3836960 w 4884389"/>
              <a:gd name="connsiteY261" fmla="*/ 135933 h 2745189"/>
              <a:gd name="connsiteX262" fmla="*/ 556605 w 4884389"/>
              <a:gd name="connsiteY262" fmla="*/ 128804 h 2745189"/>
              <a:gd name="connsiteX263" fmla="*/ 545714 w 4884389"/>
              <a:gd name="connsiteY263" fmla="*/ 132262 h 2745189"/>
              <a:gd name="connsiteX264" fmla="*/ 527957 w 4884389"/>
              <a:gd name="connsiteY264" fmla="*/ 137261 h 2745189"/>
              <a:gd name="connsiteX265" fmla="*/ 521743 w 4884389"/>
              <a:gd name="connsiteY265" fmla="*/ 136410 h 2745189"/>
              <a:gd name="connsiteX266" fmla="*/ 518532 w 4884389"/>
              <a:gd name="connsiteY266" fmla="*/ 136924 h 2745189"/>
              <a:gd name="connsiteX267" fmla="*/ 519234 w 4884389"/>
              <a:gd name="connsiteY267" fmla="*/ 138358 h 2745189"/>
              <a:gd name="connsiteX268" fmla="*/ 520267 w 4884389"/>
              <a:gd name="connsiteY268" fmla="*/ 146139 h 2745189"/>
              <a:gd name="connsiteX269" fmla="*/ 523197 w 4884389"/>
              <a:gd name="connsiteY269" fmla="*/ 147774 h 2745189"/>
              <a:gd name="connsiteX270" fmla="*/ 526331 w 4884389"/>
              <a:gd name="connsiteY270" fmla="*/ 144915 h 2745189"/>
              <a:gd name="connsiteX271" fmla="*/ 545569 w 4884389"/>
              <a:gd name="connsiteY271" fmla="*/ 137989 h 2745189"/>
              <a:gd name="connsiteX272" fmla="*/ 551633 w 4884389"/>
              <a:gd name="connsiteY272" fmla="*/ 136765 h 2745189"/>
              <a:gd name="connsiteX273" fmla="*/ 554241 w 4884389"/>
              <a:gd name="connsiteY273" fmla="*/ 131859 h 2745189"/>
              <a:gd name="connsiteX274" fmla="*/ 3488435 w 4884389"/>
              <a:gd name="connsiteY274" fmla="*/ 124329 h 2745189"/>
              <a:gd name="connsiteX275" fmla="*/ 3490271 w 4884389"/>
              <a:gd name="connsiteY275" fmla="*/ 139551 h 2745189"/>
              <a:gd name="connsiteX276" fmla="*/ 3489875 w 4884389"/>
              <a:gd name="connsiteY276" fmla="*/ 139577 h 2745189"/>
              <a:gd name="connsiteX277" fmla="*/ 3471451 w 4884389"/>
              <a:gd name="connsiteY277" fmla="*/ 142138 h 2745189"/>
              <a:gd name="connsiteX278" fmla="*/ 3469407 w 4884389"/>
              <a:gd name="connsiteY278" fmla="*/ 142871 h 2745189"/>
              <a:gd name="connsiteX279" fmla="*/ 3473001 w 4884389"/>
              <a:gd name="connsiteY279" fmla="*/ 142671 h 2745189"/>
              <a:gd name="connsiteX280" fmla="*/ 3495686 w 4884389"/>
              <a:gd name="connsiteY280" fmla="*/ 143060 h 2745189"/>
              <a:gd name="connsiteX281" fmla="*/ 3502107 w 4884389"/>
              <a:gd name="connsiteY281" fmla="*/ 126180 h 2745189"/>
              <a:gd name="connsiteX282" fmla="*/ 1235136 w 4884389"/>
              <a:gd name="connsiteY282" fmla="*/ 121912 h 2745189"/>
              <a:gd name="connsiteX283" fmla="*/ 1207564 w 4884389"/>
              <a:gd name="connsiteY283" fmla="*/ 122550 h 2745189"/>
              <a:gd name="connsiteX284" fmla="*/ 1176763 w 4884389"/>
              <a:gd name="connsiteY284" fmla="*/ 125964 h 2745189"/>
              <a:gd name="connsiteX285" fmla="*/ 1173505 w 4884389"/>
              <a:gd name="connsiteY285" fmla="*/ 133175 h 2745189"/>
              <a:gd name="connsiteX286" fmla="*/ 1141259 w 4884389"/>
              <a:gd name="connsiteY286" fmla="*/ 136424 h 2745189"/>
              <a:gd name="connsiteX287" fmla="*/ 1138274 w 4884389"/>
              <a:gd name="connsiteY287" fmla="*/ 136461 h 2745189"/>
              <a:gd name="connsiteX288" fmla="*/ 1138260 w 4884389"/>
              <a:gd name="connsiteY288" fmla="*/ 138397 h 2745189"/>
              <a:gd name="connsiteX289" fmla="*/ 1143416 w 4884389"/>
              <a:gd name="connsiteY289" fmla="*/ 138536 h 2745189"/>
              <a:gd name="connsiteX290" fmla="*/ 1150018 w 4884389"/>
              <a:gd name="connsiteY290" fmla="*/ 138377 h 2745189"/>
              <a:gd name="connsiteX291" fmla="*/ 1157428 w 4884389"/>
              <a:gd name="connsiteY291" fmla="*/ 140313 h 2745189"/>
              <a:gd name="connsiteX292" fmla="*/ 1157522 w 4884389"/>
              <a:gd name="connsiteY292" fmla="*/ 140710 h 2745189"/>
              <a:gd name="connsiteX293" fmla="*/ 1158781 w 4884389"/>
              <a:gd name="connsiteY293" fmla="*/ 140362 h 2745189"/>
              <a:gd name="connsiteX294" fmla="*/ 1165618 w 4884389"/>
              <a:gd name="connsiteY294" fmla="*/ 136772 h 2745189"/>
              <a:gd name="connsiteX295" fmla="*/ 1186827 w 4884389"/>
              <a:gd name="connsiteY295" fmla="*/ 129501 h 2745189"/>
              <a:gd name="connsiteX296" fmla="*/ 1203688 w 4884389"/>
              <a:gd name="connsiteY296" fmla="*/ 126627 h 2745189"/>
              <a:gd name="connsiteX297" fmla="*/ 1234200 w 4884389"/>
              <a:gd name="connsiteY297" fmla="*/ 122402 h 2745189"/>
              <a:gd name="connsiteX298" fmla="*/ 956442 w 4884389"/>
              <a:gd name="connsiteY298" fmla="*/ 119659 h 2745189"/>
              <a:gd name="connsiteX299" fmla="*/ 955196 w 4884389"/>
              <a:gd name="connsiteY299" fmla="*/ 131628 h 2745189"/>
              <a:gd name="connsiteX300" fmla="*/ 957732 w 4884389"/>
              <a:gd name="connsiteY300" fmla="*/ 130202 h 2745189"/>
              <a:gd name="connsiteX301" fmla="*/ 964553 w 4884389"/>
              <a:gd name="connsiteY301" fmla="*/ 128188 h 2745189"/>
              <a:gd name="connsiteX302" fmla="*/ 958000 w 4884389"/>
              <a:gd name="connsiteY302" fmla="*/ 120006 h 2745189"/>
              <a:gd name="connsiteX303" fmla="*/ 754493 w 4884389"/>
              <a:gd name="connsiteY303" fmla="*/ 106577 h 2745189"/>
              <a:gd name="connsiteX304" fmla="*/ 732962 w 4884389"/>
              <a:gd name="connsiteY304" fmla="*/ 109042 h 2745189"/>
              <a:gd name="connsiteX305" fmla="*/ 736077 w 4884389"/>
              <a:gd name="connsiteY305" fmla="*/ 109459 h 2745189"/>
              <a:gd name="connsiteX306" fmla="*/ 740541 w 4884389"/>
              <a:gd name="connsiteY306" fmla="*/ 111642 h 2745189"/>
              <a:gd name="connsiteX307" fmla="*/ 738763 w 4884389"/>
              <a:gd name="connsiteY307" fmla="*/ 111602 h 2745189"/>
              <a:gd name="connsiteX308" fmla="*/ 737061 w 4884389"/>
              <a:gd name="connsiteY308" fmla="*/ 112135 h 2745189"/>
              <a:gd name="connsiteX309" fmla="*/ 745679 w 4884389"/>
              <a:gd name="connsiteY309" fmla="*/ 112580 h 2745189"/>
              <a:gd name="connsiteX310" fmla="*/ 759844 w 4884389"/>
              <a:gd name="connsiteY310" fmla="*/ 115634 h 2745189"/>
              <a:gd name="connsiteX311" fmla="*/ 760306 w 4884389"/>
              <a:gd name="connsiteY311" fmla="*/ 116049 h 2745189"/>
              <a:gd name="connsiteX312" fmla="*/ 769909 w 4884389"/>
              <a:gd name="connsiteY312" fmla="*/ 111652 h 2745189"/>
              <a:gd name="connsiteX313" fmla="*/ 770226 w 4884389"/>
              <a:gd name="connsiteY313" fmla="*/ 109127 h 2745189"/>
              <a:gd name="connsiteX314" fmla="*/ 769404 w 4884389"/>
              <a:gd name="connsiteY314" fmla="*/ 109169 h 2745189"/>
              <a:gd name="connsiteX315" fmla="*/ 754493 w 4884389"/>
              <a:gd name="connsiteY315" fmla="*/ 106577 h 2745189"/>
              <a:gd name="connsiteX316" fmla="*/ 950134 w 4884389"/>
              <a:gd name="connsiteY316" fmla="*/ 0 h 2745189"/>
              <a:gd name="connsiteX317" fmla="*/ 1023243 w 4884389"/>
              <a:gd name="connsiteY317" fmla="*/ 57550 h 2745189"/>
              <a:gd name="connsiteX318" fmla="*/ 1021750 w 4884389"/>
              <a:gd name="connsiteY318" fmla="*/ 50321 h 2745189"/>
              <a:gd name="connsiteX319" fmla="*/ 1029358 w 4884389"/>
              <a:gd name="connsiteY319" fmla="*/ 53572 h 2745189"/>
              <a:gd name="connsiteX320" fmla="*/ 1062698 w 4884389"/>
              <a:gd name="connsiteY320" fmla="*/ 77735 h 2745189"/>
              <a:gd name="connsiteX321" fmla="*/ 1084171 w 4884389"/>
              <a:gd name="connsiteY321" fmla="*/ 102845 h 2745189"/>
              <a:gd name="connsiteX322" fmla="*/ 1100770 w 4884389"/>
              <a:gd name="connsiteY322" fmla="*/ 117504 h 2745189"/>
              <a:gd name="connsiteX323" fmla="*/ 1118627 w 4884389"/>
              <a:gd name="connsiteY323" fmla="*/ 129491 h 2745189"/>
              <a:gd name="connsiteX324" fmla="*/ 1126046 w 4884389"/>
              <a:gd name="connsiteY324" fmla="*/ 130370 h 2745189"/>
              <a:gd name="connsiteX325" fmla="*/ 1128623 w 4884389"/>
              <a:gd name="connsiteY325" fmla="*/ 116568 h 2745189"/>
              <a:gd name="connsiteX326" fmla="*/ 1122792 w 4884389"/>
              <a:gd name="connsiteY326" fmla="*/ 110236 h 2745189"/>
              <a:gd name="connsiteX327" fmla="*/ 1115419 w 4884389"/>
              <a:gd name="connsiteY327" fmla="*/ 89145 h 2745189"/>
              <a:gd name="connsiteX328" fmla="*/ 1100674 w 4884389"/>
              <a:gd name="connsiteY328" fmla="*/ 74705 h 2745189"/>
              <a:gd name="connsiteX329" fmla="*/ 1105421 w 4884389"/>
              <a:gd name="connsiteY329" fmla="*/ 74327 h 2745189"/>
              <a:gd name="connsiteX330" fmla="*/ 1138572 w 4884389"/>
              <a:gd name="connsiteY330" fmla="*/ 96117 h 2745189"/>
              <a:gd name="connsiteX331" fmla="*/ 1141480 w 4884389"/>
              <a:gd name="connsiteY331" fmla="*/ 107275 h 2745189"/>
              <a:gd name="connsiteX332" fmla="*/ 1139991 w 4884389"/>
              <a:gd name="connsiteY332" fmla="*/ 113388 h 2745189"/>
              <a:gd name="connsiteX333" fmla="*/ 1143004 w 4884389"/>
              <a:gd name="connsiteY333" fmla="*/ 118488 h 2745189"/>
              <a:gd name="connsiteX334" fmla="*/ 1147327 w 4884389"/>
              <a:gd name="connsiteY334" fmla="*/ 119779 h 2745189"/>
              <a:gd name="connsiteX335" fmla="*/ 1172948 w 4884389"/>
              <a:gd name="connsiteY335" fmla="*/ 119029 h 2745189"/>
              <a:gd name="connsiteX336" fmla="*/ 1174507 w 4884389"/>
              <a:gd name="connsiteY336" fmla="*/ 113656 h 2745189"/>
              <a:gd name="connsiteX337" fmla="*/ 1252447 w 4884389"/>
              <a:gd name="connsiteY337" fmla="*/ 114159 h 2745189"/>
              <a:gd name="connsiteX338" fmla="*/ 1262269 w 4884389"/>
              <a:gd name="connsiteY338" fmla="*/ 111577 h 2745189"/>
              <a:gd name="connsiteX339" fmla="*/ 1262254 w 4884389"/>
              <a:gd name="connsiteY339" fmla="*/ 110346 h 2745189"/>
              <a:gd name="connsiteX340" fmla="*/ 1261583 w 4884389"/>
              <a:gd name="connsiteY340" fmla="*/ 92495 h 2745189"/>
              <a:gd name="connsiteX341" fmla="*/ 1264437 w 4884389"/>
              <a:gd name="connsiteY341" fmla="*/ 87951 h 2745189"/>
              <a:gd name="connsiteX342" fmla="*/ 1279806 w 4884389"/>
              <a:gd name="connsiteY342" fmla="*/ 84931 h 2745189"/>
              <a:gd name="connsiteX343" fmla="*/ 1285421 w 4884389"/>
              <a:gd name="connsiteY343" fmla="*/ 86083 h 2745189"/>
              <a:gd name="connsiteX344" fmla="*/ 1295648 w 4884389"/>
              <a:gd name="connsiteY344" fmla="*/ 92508 h 2745189"/>
              <a:gd name="connsiteX345" fmla="*/ 1306537 w 4884389"/>
              <a:gd name="connsiteY345" fmla="*/ 89051 h 2745189"/>
              <a:gd name="connsiteX346" fmla="*/ 1317702 w 4884389"/>
              <a:gd name="connsiteY346" fmla="*/ 88936 h 2745189"/>
              <a:gd name="connsiteX347" fmla="*/ 1323318 w 4884389"/>
              <a:gd name="connsiteY347" fmla="*/ 90088 h 2745189"/>
              <a:gd name="connsiteX348" fmla="*/ 1341606 w 4884389"/>
              <a:gd name="connsiteY348" fmla="*/ 84942 h 2745189"/>
              <a:gd name="connsiteX349" fmla="*/ 1346246 w 4884389"/>
              <a:gd name="connsiteY349" fmla="*/ 77557 h 2745189"/>
              <a:gd name="connsiteX350" fmla="*/ 1351941 w 4884389"/>
              <a:gd name="connsiteY350" fmla="*/ 74798 h 2745189"/>
              <a:gd name="connsiteX351" fmla="*/ 1355138 w 4884389"/>
              <a:gd name="connsiteY351" fmla="*/ 76015 h 2745189"/>
              <a:gd name="connsiteX352" fmla="*/ 1377338 w 4884389"/>
              <a:gd name="connsiteY352" fmla="*/ 70950 h 2745189"/>
              <a:gd name="connsiteX353" fmla="*/ 1398111 w 4884389"/>
              <a:gd name="connsiteY353" fmla="*/ 68157 h 2745189"/>
              <a:gd name="connsiteX354" fmla="*/ 1402379 w 4884389"/>
              <a:gd name="connsiteY354" fmla="*/ 67670 h 2745189"/>
              <a:gd name="connsiteX355" fmla="*/ 1435388 w 4884389"/>
              <a:gd name="connsiteY355" fmla="*/ 63058 h 2745189"/>
              <a:gd name="connsiteX356" fmla="*/ 1458076 w 4884389"/>
              <a:gd name="connsiteY356" fmla="*/ 62261 h 2745189"/>
              <a:gd name="connsiteX357" fmla="*/ 1491056 w 4884389"/>
              <a:gd name="connsiteY357" fmla="*/ 70306 h 2745189"/>
              <a:gd name="connsiteX358" fmla="*/ 1512369 w 4884389"/>
              <a:gd name="connsiteY358" fmla="*/ 80527 h 2745189"/>
              <a:gd name="connsiteX359" fmla="*/ 1500556 w 4884389"/>
              <a:gd name="connsiteY359" fmla="*/ 84196 h 2745189"/>
              <a:gd name="connsiteX360" fmla="*/ 1452629 w 4884389"/>
              <a:gd name="connsiteY360" fmla="*/ 81019 h 2745189"/>
              <a:gd name="connsiteX361" fmla="*/ 1440962 w 4884389"/>
              <a:gd name="connsiteY361" fmla="*/ 83196 h 2745189"/>
              <a:gd name="connsiteX362" fmla="*/ 1418405 w 4884389"/>
              <a:gd name="connsiteY362" fmla="*/ 88829 h 2745189"/>
              <a:gd name="connsiteX363" fmla="*/ 1385767 w 4884389"/>
              <a:gd name="connsiteY363" fmla="*/ 86543 h 2745189"/>
              <a:gd name="connsiteX364" fmla="*/ 1380851 w 4884389"/>
              <a:gd name="connsiteY364" fmla="*/ 90585 h 2745189"/>
              <a:gd name="connsiteX365" fmla="*/ 1375273 w 4884389"/>
              <a:gd name="connsiteY365" fmla="*/ 104508 h 2745189"/>
              <a:gd name="connsiteX366" fmla="*/ 1414808 w 4884389"/>
              <a:gd name="connsiteY366" fmla="*/ 107165 h 2745189"/>
              <a:gd name="connsiteX367" fmla="*/ 1423345 w 4884389"/>
              <a:gd name="connsiteY367" fmla="*/ 106191 h 2745189"/>
              <a:gd name="connsiteX368" fmla="*/ 1441567 w 4884389"/>
              <a:gd name="connsiteY368" fmla="*/ 98627 h 2745189"/>
              <a:gd name="connsiteX369" fmla="*/ 1466040 w 4884389"/>
              <a:gd name="connsiteY369" fmla="*/ 94990 h 2745189"/>
              <a:gd name="connsiteX370" fmla="*/ 1537805 w 4884389"/>
              <a:gd name="connsiteY370" fmla="*/ 91754 h 2745189"/>
              <a:gd name="connsiteX371" fmla="*/ 1541764 w 4884389"/>
              <a:gd name="connsiteY371" fmla="*/ 93088 h 2745189"/>
              <a:gd name="connsiteX372" fmla="*/ 1552500 w 4884389"/>
              <a:gd name="connsiteY372" fmla="*/ 90469 h 2745189"/>
              <a:gd name="connsiteX373" fmla="*/ 1633272 w 4884389"/>
              <a:gd name="connsiteY373" fmla="*/ 55636 h 2745189"/>
              <a:gd name="connsiteX374" fmla="*/ 1670589 w 4884389"/>
              <a:gd name="connsiteY374" fmla="*/ 72939 h 2745189"/>
              <a:gd name="connsiteX375" fmla="*/ 1728189 w 4884389"/>
              <a:gd name="connsiteY375" fmla="*/ 65700 h 2745189"/>
              <a:gd name="connsiteX376" fmla="*/ 1726789 w 4884389"/>
              <a:gd name="connsiteY376" fmla="*/ 78898 h 2745189"/>
              <a:gd name="connsiteX377" fmla="*/ 1840024 w 4884389"/>
              <a:gd name="connsiteY377" fmla="*/ 90904 h 2745189"/>
              <a:gd name="connsiteX378" fmla="*/ 1841864 w 4884389"/>
              <a:gd name="connsiteY378" fmla="*/ 73539 h 2745189"/>
              <a:gd name="connsiteX379" fmla="*/ 1904094 w 4884389"/>
              <a:gd name="connsiteY379" fmla="*/ 62342 h 2745189"/>
              <a:gd name="connsiteX380" fmla="*/ 1923861 w 4884389"/>
              <a:gd name="connsiteY380" fmla="*/ 42663 h 2745189"/>
              <a:gd name="connsiteX381" fmla="*/ 2020152 w 4884389"/>
              <a:gd name="connsiteY381" fmla="*/ 43741 h 2745189"/>
              <a:gd name="connsiteX382" fmla="*/ 2026082 w 4884389"/>
              <a:gd name="connsiteY382" fmla="*/ 31492 h 2745189"/>
              <a:gd name="connsiteX383" fmla="*/ 2038987 w 4884389"/>
              <a:gd name="connsiteY383" fmla="*/ 32860 h 2745189"/>
              <a:gd name="connsiteX384" fmla="*/ 2050543 w 4884389"/>
              <a:gd name="connsiteY384" fmla="*/ 46964 h 2745189"/>
              <a:gd name="connsiteX385" fmla="*/ 2077677 w 4884389"/>
              <a:gd name="connsiteY385" fmla="*/ 41178 h 2745189"/>
              <a:gd name="connsiteX386" fmla="*/ 2102580 w 4884389"/>
              <a:gd name="connsiteY386" fmla="*/ 52481 h 2745189"/>
              <a:gd name="connsiteX387" fmla="*/ 2373844 w 4884389"/>
              <a:gd name="connsiteY387" fmla="*/ 55019 h 2745189"/>
              <a:gd name="connsiteX388" fmla="*/ 2377024 w 4884389"/>
              <a:gd name="connsiteY388" fmla="*/ 68702 h 2745189"/>
              <a:gd name="connsiteX389" fmla="*/ 2429062 w 4884389"/>
              <a:gd name="connsiteY389" fmla="*/ 74220 h 2745189"/>
              <a:gd name="connsiteX390" fmla="*/ 2430461 w 4884389"/>
              <a:gd name="connsiteY390" fmla="*/ 61022 h 2745189"/>
              <a:gd name="connsiteX391" fmla="*/ 2464031 w 4884389"/>
              <a:gd name="connsiteY391" fmla="*/ 77927 h 2745189"/>
              <a:gd name="connsiteX392" fmla="*/ 2508259 w 4884389"/>
              <a:gd name="connsiteY392" fmla="*/ 73719 h 2745189"/>
              <a:gd name="connsiteX393" fmla="*/ 2533137 w 4884389"/>
              <a:gd name="connsiteY393" fmla="*/ 85254 h 2745189"/>
              <a:gd name="connsiteX394" fmla="*/ 2552463 w 4884389"/>
              <a:gd name="connsiteY394" fmla="*/ 69743 h 2745189"/>
              <a:gd name="connsiteX395" fmla="*/ 2587507 w 4884389"/>
              <a:gd name="connsiteY395" fmla="*/ 68776 h 2745189"/>
              <a:gd name="connsiteX396" fmla="*/ 2586107 w 4884389"/>
              <a:gd name="connsiteY396" fmla="*/ 81973 h 2745189"/>
              <a:gd name="connsiteX397" fmla="*/ 2674023 w 4884389"/>
              <a:gd name="connsiteY397" fmla="*/ 82632 h 2745189"/>
              <a:gd name="connsiteX398" fmla="*/ 2750030 w 4884389"/>
              <a:gd name="connsiteY398" fmla="*/ 108251 h 2745189"/>
              <a:gd name="connsiteX399" fmla="*/ 2810885 w 4884389"/>
              <a:gd name="connsiteY399" fmla="*/ 110021 h 2745189"/>
              <a:gd name="connsiteX400" fmla="*/ 2947607 w 4884389"/>
              <a:gd name="connsiteY400" fmla="*/ 106957 h 2745189"/>
              <a:gd name="connsiteX401" fmla="*/ 3031460 w 4884389"/>
              <a:gd name="connsiteY401" fmla="*/ 98288 h 2745189"/>
              <a:gd name="connsiteX402" fmla="*/ 3104213 w 4884389"/>
              <a:gd name="connsiteY402" fmla="*/ 114899 h 2745189"/>
              <a:gd name="connsiteX403" fmla="*/ 3128168 w 4884389"/>
              <a:gd name="connsiteY403" fmla="*/ 95429 h 2745189"/>
              <a:gd name="connsiteX404" fmla="*/ 3166834 w 4884389"/>
              <a:gd name="connsiteY404" fmla="*/ 103978 h 2745189"/>
              <a:gd name="connsiteX405" fmla="*/ 3199090 w 4884389"/>
              <a:gd name="connsiteY405" fmla="*/ 89603 h 2745189"/>
              <a:gd name="connsiteX406" fmla="*/ 3228080 w 4884389"/>
              <a:gd name="connsiteY406" fmla="*/ 106023 h 2745189"/>
              <a:gd name="connsiteX407" fmla="*/ 3348757 w 4884389"/>
              <a:gd name="connsiteY407" fmla="*/ 123267 h 2745189"/>
              <a:gd name="connsiteX408" fmla="*/ 3409538 w 4884389"/>
              <a:gd name="connsiteY408" fmla="*/ 129712 h 2745189"/>
              <a:gd name="connsiteX409" fmla="*/ 3412742 w 4884389"/>
              <a:gd name="connsiteY409" fmla="*/ 143163 h 2745189"/>
              <a:gd name="connsiteX410" fmla="*/ 3425564 w 4884389"/>
              <a:gd name="connsiteY410" fmla="*/ 145009 h 2745189"/>
              <a:gd name="connsiteX411" fmla="*/ 3426016 w 4884389"/>
              <a:gd name="connsiteY411" fmla="*/ 144990 h 2745189"/>
              <a:gd name="connsiteX412" fmla="*/ 3423548 w 4884389"/>
              <a:gd name="connsiteY412" fmla="*/ 142933 h 2745189"/>
              <a:gd name="connsiteX413" fmla="*/ 3420664 w 4884389"/>
              <a:gd name="connsiteY413" fmla="*/ 140530 h 2745189"/>
              <a:gd name="connsiteX414" fmla="*/ 3456869 w 4884389"/>
              <a:gd name="connsiteY414" fmla="*/ 128359 h 2745189"/>
              <a:gd name="connsiteX415" fmla="*/ 3484158 w 4884389"/>
              <a:gd name="connsiteY415" fmla="*/ 123750 h 2745189"/>
              <a:gd name="connsiteX416" fmla="*/ 3483171 w 4884389"/>
              <a:gd name="connsiteY416" fmla="*/ 123616 h 2745189"/>
              <a:gd name="connsiteX417" fmla="*/ 3468020 w 4884389"/>
              <a:gd name="connsiteY417" fmla="*/ 118118 h 2745189"/>
              <a:gd name="connsiteX418" fmla="*/ 3487372 w 4884389"/>
              <a:gd name="connsiteY418" fmla="*/ 98394 h 2745189"/>
              <a:gd name="connsiteX419" fmla="*/ 3519161 w 4884389"/>
              <a:gd name="connsiteY419" fmla="*/ 88419 h 2745189"/>
              <a:gd name="connsiteX420" fmla="*/ 3507164 w 4884389"/>
              <a:gd name="connsiteY420" fmla="*/ 78484 h 2745189"/>
              <a:gd name="connsiteX421" fmla="*/ 3480029 w 4884389"/>
              <a:gd name="connsiteY421" fmla="*/ 84270 h 2745189"/>
              <a:gd name="connsiteX422" fmla="*/ 3468032 w 4884389"/>
              <a:gd name="connsiteY422" fmla="*/ 74335 h 2745189"/>
              <a:gd name="connsiteX423" fmla="*/ 3397551 w 4884389"/>
              <a:gd name="connsiteY423" fmla="*/ 79973 h 2745189"/>
              <a:gd name="connsiteX424" fmla="*/ 3398926 w 4884389"/>
              <a:gd name="connsiteY424" fmla="*/ 67007 h 2745189"/>
              <a:gd name="connsiteX425" fmla="*/ 3394347 w 4884389"/>
              <a:gd name="connsiteY425" fmla="*/ 66522 h 2745189"/>
              <a:gd name="connsiteX426" fmla="*/ 3120787 w 4884389"/>
              <a:gd name="connsiteY426" fmla="*/ 41965 h 2745189"/>
              <a:gd name="connsiteX427" fmla="*/ 2989802 w 4884389"/>
              <a:gd name="connsiteY427" fmla="*/ 14731 h 2745189"/>
              <a:gd name="connsiteX428" fmla="*/ 3045821 w 4884389"/>
              <a:gd name="connsiteY428" fmla="*/ 11308 h 2745189"/>
              <a:gd name="connsiteX429" fmla="*/ 3163159 w 4884389"/>
              <a:gd name="connsiteY429" fmla="*/ 15552 h 2745189"/>
              <a:gd name="connsiteX430" fmla="*/ 3306859 w 4884389"/>
              <a:gd name="connsiteY430" fmla="*/ 22124 h 2745189"/>
              <a:gd name="connsiteX431" fmla="*/ 3497432 w 4884389"/>
              <a:gd name="connsiteY431" fmla="*/ 23366 h 2745189"/>
              <a:gd name="connsiteX432" fmla="*/ 3609470 w 4884389"/>
              <a:gd name="connsiteY432" fmla="*/ 18855 h 2745189"/>
              <a:gd name="connsiteX433" fmla="*/ 3710721 w 4884389"/>
              <a:gd name="connsiteY433" fmla="*/ 60497 h 2745189"/>
              <a:gd name="connsiteX434" fmla="*/ 3738840 w 4884389"/>
              <a:gd name="connsiteY434" fmla="*/ 41469 h 2745189"/>
              <a:gd name="connsiteX435" fmla="*/ 3765073 w 4884389"/>
              <a:gd name="connsiteY435" fmla="*/ 43695 h 2745189"/>
              <a:gd name="connsiteX436" fmla="*/ 3769117 w 4884389"/>
              <a:gd name="connsiteY436" fmla="*/ 44096 h 2745189"/>
              <a:gd name="connsiteX437" fmla="*/ 3765949 w 4884389"/>
              <a:gd name="connsiteY437" fmla="*/ 36901 h 2745189"/>
              <a:gd name="connsiteX438" fmla="*/ 3778141 w 4884389"/>
              <a:gd name="connsiteY438" fmla="*/ 44396 h 2745189"/>
              <a:gd name="connsiteX439" fmla="*/ 3791344 w 4884389"/>
              <a:gd name="connsiteY439" fmla="*/ 42587 h 2745189"/>
              <a:gd name="connsiteX440" fmla="*/ 3802788 w 4884389"/>
              <a:gd name="connsiteY440" fmla="*/ 59547 h 2745189"/>
              <a:gd name="connsiteX441" fmla="*/ 3806323 w 4884389"/>
              <a:gd name="connsiteY441" fmla="*/ 61720 h 2745189"/>
              <a:gd name="connsiteX442" fmla="*/ 3813133 w 4884389"/>
              <a:gd name="connsiteY442" fmla="*/ 67268 h 2745189"/>
              <a:gd name="connsiteX443" fmla="*/ 3816793 w 4884389"/>
              <a:gd name="connsiteY443" fmla="*/ 69453 h 2745189"/>
              <a:gd name="connsiteX444" fmla="*/ 3831865 w 4884389"/>
              <a:gd name="connsiteY444" fmla="*/ 73342 h 2745189"/>
              <a:gd name="connsiteX445" fmla="*/ 3841957 w 4884389"/>
              <a:gd name="connsiteY445" fmla="*/ 65514 h 2745189"/>
              <a:gd name="connsiteX446" fmla="*/ 3848556 w 4884389"/>
              <a:gd name="connsiteY446" fmla="*/ 90381 h 2745189"/>
              <a:gd name="connsiteX447" fmla="*/ 3849992 w 4884389"/>
              <a:gd name="connsiteY447" fmla="*/ 94439 h 2745189"/>
              <a:gd name="connsiteX448" fmla="*/ 3861024 w 4884389"/>
              <a:gd name="connsiteY448" fmla="*/ 103515 h 2745189"/>
              <a:gd name="connsiteX449" fmla="*/ 3878513 w 4884389"/>
              <a:gd name="connsiteY449" fmla="*/ 114636 h 2745189"/>
              <a:gd name="connsiteX450" fmla="*/ 3899986 w 4884389"/>
              <a:gd name="connsiteY450" fmla="*/ 139746 h 2745189"/>
              <a:gd name="connsiteX451" fmla="*/ 3916585 w 4884389"/>
              <a:gd name="connsiteY451" fmla="*/ 154405 h 2745189"/>
              <a:gd name="connsiteX452" fmla="*/ 3934442 w 4884389"/>
              <a:gd name="connsiteY452" fmla="*/ 166392 h 2745189"/>
              <a:gd name="connsiteX453" fmla="*/ 3941861 w 4884389"/>
              <a:gd name="connsiteY453" fmla="*/ 167270 h 2745189"/>
              <a:gd name="connsiteX454" fmla="*/ 3944439 w 4884389"/>
              <a:gd name="connsiteY454" fmla="*/ 153469 h 2745189"/>
              <a:gd name="connsiteX455" fmla="*/ 3938607 w 4884389"/>
              <a:gd name="connsiteY455" fmla="*/ 147137 h 2745189"/>
              <a:gd name="connsiteX456" fmla="*/ 3931233 w 4884389"/>
              <a:gd name="connsiteY456" fmla="*/ 126046 h 2745189"/>
              <a:gd name="connsiteX457" fmla="*/ 3916489 w 4884389"/>
              <a:gd name="connsiteY457" fmla="*/ 111606 h 2745189"/>
              <a:gd name="connsiteX458" fmla="*/ 3921236 w 4884389"/>
              <a:gd name="connsiteY458" fmla="*/ 111228 h 2745189"/>
              <a:gd name="connsiteX459" fmla="*/ 3954387 w 4884389"/>
              <a:gd name="connsiteY459" fmla="*/ 133018 h 2745189"/>
              <a:gd name="connsiteX460" fmla="*/ 3957295 w 4884389"/>
              <a:gd name="connsiteY460" fmla="*/ 144177 h 2745189"/>
              <a:gd name="connsiteX461" fmla="*/ 3955807 w 4884389"/>
              <a:gd name="connsiteY461" fmla="*/ 150289 h 2745189"/>
              <a:gd name="connsiteX462" fmla="*/ 3958819 w 4884389"/>
              <a:gd name="connsiteY462" fmla="*/ 155389 h 2745189"/>
              <a:gd name="connsiteX463" fmla="*/ 3963143 w 4884389"/>
              <a:gd name="connsiteY463" fmla="*/ 156681 h 2745189"/>
              <a:gd name="connsiteX464" fmla="*/ 3988763 w 4884389"/>
              <a:gd name="connsiteY464" fmla="*/ 155931 h 2745189"/>
              <a:gd name="connsiteX465" fmla="*/ 3990323 w 4884389"/>
              <a:gd name="connsiteY465" fmla="*/ 150557 h 2745189"/>
              <a:gd name="connsiteX466" fmla="*/ 4068262 w 4884389"/>
              <a:gd name="connsiteY466" fmla="*/ 151061 h 2745189"/>
              <a:gd name="connsiteX467" fmla="*/ 4078084 w 4884389"/>
              <a:gd name="connsiteY467" fmla="*/ 148478 h 2745189"/>
              <a:gd name="connsiteX468" fmla="*/ 4078069 w 4884389"/>
              <a:gd name="connsiteY468" fmla="*/ 147247 h 2745189"/>
              <a:gd name="connsiteX469" fmla="*/ 4077398 w 4884389"/>
              <a:gd name="connsiteY469" fmla="*/ 129396 h 2745189"/>
              <a:gd name="connsiteX470" fmla="*/ 4080253 w 4884389"/>
              <a:gd name="connsiteY470" fmla="*/ 124852 h 2745189"/>
              <a:gd name="connsiteX471" fmla="*/ 4095621 w 4884389"/>
              <a:gd name="connsiteY471" fmla="*/ 121832 h 2745189"/>
              <a:gd name="connsiteX472" fmla="*/ 4101236 w 4884389"/>
              <a:gd name="connsiteY472" fmla="*/ 122984 h 2745189"/>
              <a:gd name="connsiteX473" fmla="*/ 4111463 w 4884389"/>
              <a:gd name="connsiteY473" fmla="*/ 129409 h 2745189"/>
              <a:gd name="connsiteX474" fmla="*/ 4122352 w 4884389"/>
              <a:gd name="connsiteY474" fmla="*/ 125951 h 2745189"/>
              <a:gd name="connsiteX475" fmla="*/ 4133517 w 4884389"/>
              <a:gd name="connsiteY475" fmla="*/ 125837 h 2745189"/>
              <a:gd name="connsiteX476" fmla="*/ 4139133 w 4884389"/>
              <a:gd name="connsiteY476" fmla="*/ 126989 h 2745189"/>
              <a:gd name="connsiteX477" fmla="*/ 4157421 w 4884389"/>
              <a:gd name="connsiteY477" fmla="*/ 121843 h 2745189"/>
              <a:gd name="connsiteX478" fmla="*/ 4162061 w 4884389"/>
              <a:gd name="connsiteY478" fmla="*/ 114458 h 2745189"/>
              <a:gd name="connsiteX479" fmla="*/ 4167756 w 4884389"/>
              <a:gd name="connsiteY479" fmla="*/ 111699 h 2745189"/>
              <a:gd name="connsiteX480" fmla="*/ 4170954 w 4884389"/>
              <a:gd name="connsiteY480" fmla="*/ 112917 h 2745189"/>
              <a:gd name="connsiteX481" fmla="*/ 4193154 w 4884389"/>
              <a:gd name="connsiteY481" fmla="*/ 107851 h 2745189"/>
              <a:gd name="connsiteX482" fmla="*/ 4213926 w 4884389"/>
              <a:gd name="connsiteY482" fmla="*/ 105057 h 2745189"/>
              <a:gd name="connsiteX483" fmla="*/ 4218194 w 4884389"/>
              <a:gd name="connsiteY483" fmla="*/ 104571 h 2745189"/>
              <a:gd name="connsiteX484" fmla="*/ 4251203 w 4884389"/>
              <a:gd name="connsiteY484" fmla="*/ 99959 h 2745189"/>
              <a:gd name="connsiteX485" fmla="*/ 4273891 w 4884389"/>
              <a:gd name="connsiteY485" fmla="*/ 99162 h 2745189"/>
              <a:gd name="connsiteX486" fmla="*/ 4306872 w 4884389"/>
              <a:gd name="connsiteY486" fmla="*/ 107207 h 2745189"/>
              <a:gd name="connsiteX487" fmla="*/ 4328185 w 4884389"/>
              <a:gd name="connsiteY487" fmla="*/ 117428 h 2745189"/>
              <a:gd name="connsiteX488" fmla="*/ 4316371 w 4884389"/>
              <a:gd name="connsiteY488" fmla="*/ 121097 h 2745189"/>
              <a:gd name="connsiteX489" fmla="*/ 4268445 w 4884389"/>
              <a:gd name="connsiteY489" fmla="*/ 117921 h 2745189"/>
              <a:gd name="connsiteX490" fmla="*/ 4256777 w 4884389"/>
              <a:gd name="connsiteY490" fmla="*/ 120097 h 2745189"/>
              <a:gd name="connsiteX491" fmla="*/ 4234220 w 4884389"/>
              <a:gd name="connsiteY491" fmla="*/ 125730 h 2745189"/>
              <a:gd name="connsiteX492" fmla="*/ 4201582 w 4884389"/>
              <a:gd name="connsiteY492" fmla="*/ 123445 h 2745189"/>
              <a:gd name="connsiteX493" fmla="*/ 4196666 w 4884389"/>
              <a:gd name="connsiteY493" fmla="*/ 127486 h 2745189"/>
              <a:gd name="connsiteX494" fmla="*/ 4191088 w 4884389"/>
              <a:gd name="connsiteY494" fmla="*/ 141409 h 2745189"/>
              <a:gd name="connsiteX495" fmla="*/ 4230623 w 4884389"/>
              <a:gd name="connsiteY495" fmla="*/ 144067 h 2745189"/>
              <a:gd name="connsiteX496" fmla="*/ 4239160 w 4884389"/>
              <a:gd name="connsiteY496" fmla="*/ 143092 h 2745189"/>
              <a:gd name="connsiteX497" fmla="*/ 4257382 w 4884389"/>
              <a:gd name="connsiteY497" fmla="*/ 135529 h 2745189"/>
              <a:gd name="connsiteX498" fmla="*/ 4281855 w 4884389"/>
              <a:gd name="connsiteY498" fmla="*/ 131892 h 2745189"/>
              <a:gd name="connsiteX499" fmla="*/ 4353620 w 4884389"/>
              <a:gd name="connsiteY499" fmla="*/ 128655 h 2745189"/>
              <a:gd name="connsiteX500" fmla="*/ 4369805 w 4884389"/>
              <a:gd name="connsiteY500" fmla="*/ 141992 h 2745189"/>
              <a:gd name="connsiteX501" fmla="*/ 4378022 w 4884389"/>
              <a:gd name="connsiteY501" fmla="*/ 156661 h 2745189"/>
              <a:gd name="connsiteX502" fmla="*/ 4391103 w 4884389"/>
              <a:gd name="connsiteY502" fmla="*/ 158542 h 2745189"/>
              <a:gd name="connsiteX503" fmla="*/ 4397075 w 4884389"/>
              <a:gd name="connsiteY503" fmla="*/ 159126 h 2745189"/>
              <a:gd name="connsiteX504" fmla="*/ 4420689 w 4884389"/>
              <a:gd name="connsiteY504" fmla="*/ 158117 h 2745189"/>
              <a:gd name="connsiteX505" fmla="*/ 4428869 w 4884389"/>
              <a:gd name="connsiteY505" fmla="*/ 157711 h 2745189"/>
              <a:gd name="connsiteX506" fmla="*/ 4463779 w 4884389"/>
              <a:gd name="connsiteY506" fmla="*/ 161423 h 2745189"/>
              <a:gd name="connsiteX507" fmla="*/ 4466409 w 4884389"/>
              <a:gd name="connsiteY507" fmla="*/ 162283 h 2745189"/>
              <a:gd name="connsiteX508" fmla="*/ 4481828 w 4884389"/>
              <a:gd name="connsiteY508" fmla="*/ 168009 h 2745189"/>
              <a:gd name="connsiteX509" fmla="*/ 4486942 w 4884389"/>
              <a:gd name="connsiteY509" fmla="*/ 171223 h 2745189"/>
              <a:gd name="connsiteX510" fmla="*/ 4481721 w 4884389"/>
              <a:gd name="connsiteY510" fmla="*/ 184578 h 2745189"/>
              <a:gd name="connsiteX511" fmla="*/ 4478880 w 4884389"/>
              <a:gd name="connsiteY511" fmla="*/ 182794 h 2745189"/>
              <a:gd name="connsiteX512" fmla="*/ 4470569 w 4884389"/>
              <a:gd name="connsiteY512" fmla="*/ 178364 h 2745189"/>
              <a:gd name="connsiteX513" fmla="*/ 4463037 w 4884389"/>
              <a:gd name="connsiteY513" fmla="*/ 175217 h 2745189"/>
              <a:gd name="connsiteX514" fmla="*/ 4447458 w 4884389"/>
              <a:gd name="connsiteY514" fmla="*/ 177312 h 2745189"/>
              <a:gd name="connsiteX515" fmla="*/ 4451355 w 4884389"/>
              <a:gd name="connsiteY515" fmla="*/ 183721 h 2745189"/>
              <a:gd name="connsiteX516" fmla="*/ 4459098 w 4884389"/>
              <a:gd name="connsiteY516" fmla="*/ 187793 h 2745189"/>
              <a:gd name="connsiteX517" fmla="*/ 4481692 w 4884389"/>
              <a:gd name="connsiteY517" fmla="*/ 197236 h 2745189"/>
              <a:gd name="connsiteX518" fmla="*/ 4491022 w 4884389"/>
              <a:gd name="connsiteY518" fmla="*/ 191214 h 2745189"/>
              <a:gd name="connsiteX519" fmla="*/ 4507644 w 4884389"/>
              <a:gd name="connsiteY519" fmla="*/ 200073 h 2745189"/>
              <a:gd name="connsiteX520" fmla="*/ 4508066 w 4884389"/>
              <a:gd name="connsiteY520" fmla="*/ 201923 h 2745189"/>
              <a:gd name="connsiteX521" fmla="*/ 4510709 w 4884389"/>
              <a:gd name="connsiteY521" fmla="*/ 196454 h 2745189"/>
              <a:gd name="connsiteX522" fmla="*/ 4515627 w 4884389"/>
              <a:gd name="connsiteY522" fmla="*/ 192413 h 2745189"/>
              <a:gd name="connsiteX523" fmla="*/ 4522298 w 4884389"/>
              <a:gd name="connsiteY523" fmla="*/ 198189 h 2745189"/>
              <a:gd name="connsiteX524" fmla="*/ 4528177 w 4884389"/>
              <a:gd name="connsiteY524" fmla="*/ 209012 h 2745189"/>
              <a:gd name="connsiteX525" fmla="*/ 4539329 w 4884389"/>
              <a:gd name="connsiteY525" fmla="*/ 215226 h 2745189"/>
              <a:gd name="connsiteX526" fmla="*/ 4581362 w 4884389"/>
              <a:gd name="connsiteY526" fmla="*/ 213907 h 2745189"/>
              <a:gd name="connsiteX527" fmla="*/ 4599425 w 4884389"/>
              <a:gd name="connsiteY527" fmla="*/ 214165 h 2745189"/>
              <a:gd name="connsiteX528" fmla="*/ 4609295 w 4884389"/>
              <a:gd name="connsiteY528" fmla="*/ 221159 h 2745189"/>
              <a:gd name="connsiteX529" fmla="*/ 4599608 w 4884389"/>
              <a:gd name="connsiteY529" fmla="*/ 227747 h 2745189"/>
              <a:gd name="connsiteX530" fmla="*/ 4597191 w 4884389"/>
              <a:gd name="connsiteY530" fmla="*/ 227812 h 2745189"/>
              <a:gd name="connsiteX531" fmla="*/ 4549462 w 4884389"/>
              <a:gd name="connsiteY531" fmla="*/ 231890 h 2745189"/>
              <a:gd name="connsiteX532" fmla="*/ 4518434 w 4884389"/>
              <a:gd name="connsiteY532" fmla="*/ 240916 h 2745189"/>
              <a:gd name="connsiteX533" fmla="*/ 4516650 w 4884389"/>
              <a:gd name="connsiteY533" fmla="*/ 243756 h 2745189"/>
              <a:gd name="connsiteX534" fmla="*/ 4519848 w 4884389"/>
              <a:gd name="connsiteY534" fmla="*/ 244973 h 2745189"/>
              <a:gd name="connsiteX535" fmla="*/ 4529942 w 4884389"/>
              <a:gd name="connsiteY535" fmla="*/ 246562 h 2745189"/>
              <a:gd name="connsiteX536" fmla="*/ 4553542 w 4884389"/>
              <a:gd name="connsiteY536" fmla="*/ 251881 h 2745189"/>
              <a:gd name="connsiteX537" fmla="*/ 4602975 w 4884389"/>
              <a:gd name="connsiteY537" fmla="*/ 248875 h 2745189"/>
              <a:gd name="connsiteX538" fmla="*/ 4613506 w 4884389"/>
              <a:gd name="connsiteY538" fmla="*/ 245985 h 2745189"/>
              <a:gd name="connsiteX539" fmla="*/ 4655053 w 4884389"/>
              <a:gd name="connsiteY539" fmla="*/ 240400 h 2745189"/>
              <a:gd name="connsiteX540" fmla="*/ 4666044 w 4884389"/>
              <a:gd name="connsiteY540" fmla="*/ 254435 h 2745189"/>
              <a:gd name="connsiteX541" fmla="*/ 4668950 w 4884389"/>
              <a:gd name="connsiteY541" fmla="*/ 258637 h 2745189"/>
              <a:gd name="connsiteX542" fmla="*/ 4667575 w 4884389"/>
              <a:gd name="connsiteY542" fmla="*/ 269656 h 2745189"/>
              <a:gd name="connsiteX543" fmla="*/ 4654836 w 4884389"/>
              <a:gd name="connsiteY543" fmla="*/ 273535 h 2745189"/>
              <a:gd name="connsiteX544" fmla="*/ 4636562 w 4884389"/>
              <a:gd name="connsiteY544" fmla="*/ 272353 h 2745189"/>
              <a:gd name="connsiteX545" fmla="*/ 4632148 w 4884389"/>
              <a:gd name="connsiteY545" fmla="*/ 274333 h 2745189"/>
              <a:gd name="connsiteX546" fmla="*/ 4621114 w 4884389"/>
              <a:gd name="connsiteY546" fmla="*/ 279283 h 2745189"/>
              <a:gd name="connsiteX547" fmla="*/ 4611441 w 4884389"/>
              <a:gd name="connsiteY547" fmla="*/ 279544 h 2745189"/>
              <a:gd name="connsiteX548" fmla="*/ 4576568 w 4884389"/>
              <a:gd name="connsiteY548" fmla="*/ 290907 h 2745189"/>
              <a:gd name="connsiteX549" fmla="*/ 4525548 w 4884389"/>
              <a:gd name="connsiteY549" fmla="*/ 304007 h 2745189"/>
              <a:gd name="connsiteX550" fmla="*/ 4500996 w 4884389"/>
              <a:gd name="connsiteY550" fmla="*/ 311555 h 2745189"/>
              <a:gd name="connsiteX551" fmla="*/ 4498498 w 4884389"/>
              <a:gd name="connsiteY551" fmla="*/ 315531 h 2745189"/>
              <a:gd name="connsiteX552" fmla="*/ 4490859 w 4884389"/>
              <a:gd name="connsiteY552" fmla="*/ 328952 h 2745189"/>
              <a:gd name="connsiteX553" fmla="*/ 4481027 w 4884389"/>
              <a:gd name="connsiteY553" fmla="*/ 337034 h 2745189"/>
              <a:gd name="connsiteX554" fmla="*/ 4475965 w 4884389"/>
              <a:gd name="connsiteY554" fmla="*/ 342568 h 2745189"/>
              <a:gd name="connsiteX555" fmla="*/ 4442017 w 4884389"/>
              <a:gd name="connsiteY555" fmla="*/ 353720 h 2745189"/>
              <a:gd name="connsiteX556" fmla="*/ 4432490 w 4884389"/>
              <a:gd name="connsiteY556" fmla="*/ 352487 h 2745189"/>
              <a:gd name="connsiteX557" fmla="*/ 4426729 w 4884389"/>
              <a:gd name="connsiteY557" fmla="*/ 352829 h 2745189"/>
              <a:gd name="connsiteX558" fmla="*/ 4423583 w 4884389"/>
              <a:gd name="connsiteY558" fmla="*/ 360358 h 2745189"/>
              <a:gd name="connsiteX559" fmla="*/ 4425710 w 4884389"/>
              <a:gd name="connsiteY559" fmla="*/ 363279 h 2745189"/>
              <a:gd name="connsiteX560" fmla="*/ 4443060 w 4884389"/>
              <a:gd name="connsiteY560" fmla="*/ 364673 h 2745189"/>
              <a:gd name="connsiteX561" fmla="*/ 4482675 w 4884389"/>
              <a:gd name="connsiteY561" fmla="*/ 363419 h 2745189"/>
              <a:gd name="connsiteX562" fmla="*/ 4490868 w 4884389"/>
              <a:gd name="connsiteY562" fmla="*/ 356684 h 2745189"/>
              <a:gd name="connsiteX563" fmla="*/ 4493155 w 4884389"/>
              <a:gd name="connsiteY563" fmla="*/ 351783 h 2745189"/>
              <a:gd name="connsiteX564" fmla="*/ 4496775 w 4884389"/>
              <a:gd name="connsiteY564" fmla="*/ 354850 h 2745189"/>
              <a:gd name="connsiteX565" fmla="*/ 4504518 w 4884389"/>
              <a:gd name="connsiteY565" fmla="*/ 358922 h 2745189"/>
              <a:gd name="connsiteX566" fmla="*/ 4519397 w 4884389"/>
              <a:gd name="connsiteY566" fmla="*/ 351635 h 2745189"/>
              <a:gd name="connsiteX567" fmla="*/ 4525093 w 4884389"/>
              <a:gd name="connsiteY567" fmla="*/ 348876 h 2745189"/>
              <a:gd name="connsiteX568" fmla="*/ 4543513 w 4884389"/>
              <a:gd name="connsiteY568" fmla="*/ 348566 h 2745189"/>
              <a:gd name="connsiteX569" fmla="*/ 4559699 w 4884389"/>
              <a:gd name="connsiteY569" fmla="*/ 361903 h 2745189"/>
              <a:gd name="connsiteX570" fmla="*/ 4563873 w 4884389"/>
              <a:gd name="connsiteY570" fmla="*/ 371655 h 2745189"/>
              <a:gd name="connsiteX571" fmla="*/ 4555970 w 4884389"/>
              <a:gd name="connsiteY571" fmla="*/ 375404 h 2745189"/>
              <a:gd name="connsiteX572" fmla="*/ 4505584 w 4884389"/>
              <a:gd name="connsiteY572" fmla="*/ 391280 h 2745189"/>
              <a:gd name="connsiteX573" fmla="*/ 4470923 w 4884389"/>
              <a:gd name="connsiteY573" fmla="*/ 403567 h 2745189"/>
              <a:gd name="connsiteX574" fmla="*/ 4466086 w 4884389"/>
              <a:gd name="connsiteY574" fmla="*/ 403697 h 2745189"/>
              <a:gd name="connsiteX575" fmla="*/ 4458118 w 4884389"/>
              <a:gd name="connsiteY575" fmla="*/ 405029 h 2745189"/>
              <a:gd name="connsiteX576" fmla="*/ 4453770 w 4884389"/>
              <a:gd name="connsiteY576" fmla="*/ 409427 h 2745189"/>
              <a:gd name="connsiteX577" fmla="*/ 4418686 w 4884389"/>
              <a:gd name="connsiteY577" fmla="*/ 419864 h 2745189"/>
              <a:gd name="connsiteX578" fmla="*/ 4390012 w 4884389"/>
              <a:gd name="connsiteY578" fmla="*/ 426406 h 2745189"/>
              <a:gd name="connsiteX579" fmla="*/ 4373638 w 4884389"/>
              <a:gd name="connsiteY579" fmla="*/ 433549 h 2745189"/>
              <a:gd name="connsiteX580" fmla="*/ 4368563 w 4884389"/>
              <a:gd name="connsiteY580" fmla="*/ 445411 h 2745189"/>
              <a:gd name="connsiteX581" fmla="*/ 4376306 w 4884389"/>
              <a:gd name="connsiteY581" fmla="*/ 449484 h 2745189"/>
              <a:gd name="connsiteX582" fmla="*/ 4391105 w 4884389"/>
              <a:gd name="connsiteY582" fmla="*/ 446107 h 2745189"/>
              <a:gd name="connsiteX583" fmla="*/ 4395505 w 4884389"/>
              <a:gd name="connsiteY583" fmla="*/ 450455 h 2745189"/>
              <a:gd name="connsiteX584" fmla="*/ 4400975 w 4884389"/>
              <a:gd name="connsiteY584" fmla="*/ 453100 h 2745189"/>
              <a:gd name="connsiteX585" fmla="*/ 4404596 w 4884389"/>
              <a:gd name="connsiteY585" fmla="*/ 456166 h 2745189"/>
              <a:gd name="connsiteX586" fmla="*/ 4407450 w 4884389"/>
              <a:gd name="connsiteY586" fmla="*/ 451622 h 2745189"/>
              <a:gd name="connsiteX587" fmla="*/ 4417494 w 4884389"/>
              <a:gd name="connsiteY587" fmla="*/ 444465 h 2745189"/>
              <a:gd name="connsiteX588" fmla="*/ 4424748 w 4884389"/>
              <a:gd name="connsiteY588" fmla="*/ 444270 h 2745189"/>
              <a:gd name="connsiteX589" fmla="*/ 4455221 w 4884389"/>
              <a:gd name="connsiteY589" fmla="*/ 428559 h 2745189"/>
              <a:gd name="connsiteX590" fmla="*/ 4470416 w 4884389"/>
              <a:gd name="connsiteY590" fmla="*/ 439689 h 2745189"/>
              <a:gd name="connsiteX591" fmla="*/ 4472398 w 4884389"/>
              <a:gd name="connsiteY591" fmla="*/ 444103 h 2745189"/>
              <a:gd name="connsiteX592" fmla="*/ 4470387 w 4884389"/>
              <a:gd name="connsiteY592" fmla="*/ 452347 h 2745189"/>
              <a:gd name="connsiteX593" fmla="*/ 4433731 w 4884389"/>
              <a:gd name="connsiteY593" fmla="*/ 466549 h 2745189"/>
              <a:gd name="connsiteX594" fmla="*/ 4423396 w 4884389"/>
              <a:gd name="connsiteY594" fmla="*/ 476692 h 2745189"/>
              <a:gd name="connsiteX595" fmla="*/ 4434905 w 4884389"/>
              <a:gd name="connsiteY595" fmla="*/ 482338 h 2745189"/>
              <a:gd name="connsiteX596" fmla="*/ 4447826 w 4884389"/>
              <a:gd name="connsiteY596" fmla="*/ 492041 h 2745189"/>
              <a:gd name="connsiteX597" fmla="*/ 4454274 w 4884389"/>
              <a:gd name="connsiteY597" fmla="*/ 503221 h 2745189"/>
              <a:gd name="connsiteX598" fmla="*/ 4471937 w 4884389"/>
              <a:gd name="connsiteY598" fmla="*/ 523033 h 2745189"/>
              <a:gd name="connsiteX599" fmla="*/ 4468858 w 4884389"/>
              <a:gd name="connsiteY599" fmla="*/ 532980 h 2745189"/>
              <a:gd name="connsiteX600" fmla="*/ 4434553 w 4884389"/>
              <a:gd name="connsiteY600" fmla="*/ 544699 h 2745189"/>
              <a:gd name="connsiteX601" fmla="*/ 4415856 w 4884389"/>
              <a:gd name="connsiteY601" fmla="*/ 541667 h 2745189"/>
              <a:gd name="connsiteX602" fmla="*/ 4411733 w 4884389"/>
              <a:gd name="connsiteY602" fmla="*/ 540662 h 2745189"/>
              <a:gd name="connsiteX603" fmla="*/ 4389956 w 4884389"/>
              <a:gd name="connsiteY603" fmla="*/ 547576 h 2745189"/>
              <a:gd name="connsiteX604" fmla="*/ 4412973 w 4884389"/>
              <a:gd name="connsiteY604" fmla="*/ 558868 h 2745189"/>
              <a:gd name="connsiteX605" fmla="*/ 4414386 w 4884389"/>
              <a:gd name="connsiteY605" fmla="*/ 562925 h 2745189"/>
              <a:gd name="connsiteX606" fmla="*/ 4409193 w 4884389"/>
              <a:gd name="connsiteY606" fmla="*/ 563623 h 2745189"/>
              <a:gd name="connsiteX607" fmla="*/ 4402587 w 4884389"/>
              <a:gd name="connsiteY607" fmla="*/ 560265 h 2745189"/>
              <a:gd name="connsiteX608" fmla="*/ 4402441 w 4884389"/>
              <a:gd name="connsiteY608" fmla="*/ 561757 h 2745189"/>
              <a:gd name="connsiteX609" fmla="*/ 4412151 w 4884389"/>
              <a:gd name="connsiteY609" fmla="*/ 576572 h 2745189"/>
              <a:gd name="connsiteX610" fmla="*/ 4416777 w 4884389"/>
              <a:gd name="connsiteY610" fmla="*/ 575517 h 2745189"/>
              <a:gd name="connsiteX611" fmla="*/ 4421904 w 4884389"/>
              <a:gd name="connsiteY611" fmla="*/ 572401 h 2745189"/>
              <a:gd name="connsiteX612" fmla="*/ 4434614 w 4884389"/>
              <a:gd name="connsiteY612" fmla="*/ 581179 h 2745189"/>
              <a:gd name="connsiteX613" fmla="*/ 4434683 w 4884389"/>
              <a:gd name="connsiteY613" fmla="*/ 581243 h 2745189"/>
              <a:gd name="connsiteX614" fmla="*/ 4439944 w 4884389"/>
              <a:gd name="connsiteY614" fmla="*/ 581107 h 2745189"/>
              <a:gd name="connsiteX615" fmla="*/ 4442762 w 4884389"/>
              <a:gd name="connsiteY615" fmla="*/ 580272 h 2745189"/>
              <a:gd name="connsiteX616" fmla="*/ 4442938 w 4884389"/>
              <a:gd name="connsiteY616" fmla="*/ 580071 h 2745189"/>
              <a:gd name="connsiteX617" fmla="*/ 4443170 w 4884389"/>
              <a:gd name="connsiteY617" fmla="*/ 580151 h 2745189"/>
              <a:gd name="connsiteX618" fmla="*/ 4448664 w 4884389"/>
              <a:gd name="connsiteY618" fmla="*/ 578522 h 2745189"/>
              <a:gd name="connsiteX619" fmla="*/ 4468021 w 4884389"/>
              <a:gd name="connsiteY619" fmla="*/ 580905 h 2745189"/>
              <a:gd name="connsiteX620" fmla="*/ 4506760 w 4884389"/>
              <a:gd name="connsiteY620" fmla="*/ 587759 h 2745189"/>
              <a:gd name="connsiteX621" fmla="*/ 4534032 w 4884389"/>
              <a:gd name="connsiteY621" fmla="*/ 596838 h 2745189"/>
              <a:gd name="connsiteX622" fmla="*/ 4533734 w 4884389"/>
              <a:gd name="connsiteY622" fmla="*/ 616171 h 2745189"/>
              <a:gd name="connsiteX623" fmla="*/ 4533866 w 4884389"/>
              <a:gd name="connsiteY623" fmla="*/ 627663 h 2745189"/>
              <a:gd name="connsiteX624" fmla="*/ 4526566 w 4884389"/>
              <a:gd name="connsiteY624" fmla="*/ 628796 h 2745189"/>
              <a:gd name="connsiteX625" fmla="*/ 4522400 w 4884389"/>
              <a:gd name="connsiteY625" fmla="*/ 629889 h 2745189"/>
              <a:gd name="connsiteX626" fmla="*/ 4505891 w 4884389"/>
              <a:gd name="connsiteY626" fmla="*/ 647847 h 2745189"/>
              <a:gd name="connsiteX627" fmla="*/ 4502804 w 4884389"/>
              <a:gd name="connsiteY627" fmla="*/ 652064 h 2745189"/>
              <a:gd name="connsiteX628" fmla="*/ 4510719 w 4884389"/>
              <a:gd name="connsiteY628" fmla="*/ 658761 h 2745189"/>
              <a:gd name="connsiteX629" fmla="*/ 4495795 w 4884389"/>
              <a:gd name="connsiteY629" fmla="*/ 678268 h 2745189"/>
              <a:gd name="connsiteX630" fmla="*/ 4460912 w 4884389"/>
              <a:gd name="connsiteY630" fmla="*/ 688608 h 2745189"/>
              <a:gd name="connsiteX631" fmla="*/ 4454705 w 4884389"/>
              <a:gd name="connsiteY631" fmla="*/ 693907 h 2745189"/>
              <a:gd name="connsiteX632" fmla="*/ 4462631 w 4884389"/>
              <a:gd name="connsiteY632" fmla="*/ 701649 h 2745189"/>
              <a:gd name="connsiteX633" fmla="*/ 4479334 w 4884389"/>
              <a:gd name="connsiteY633" fmla="*/ 700405 h 2745189"/>
              <a:gd name="connsiteX634" fmla="*/ 4513773 w 4884389"/>
              <a:gd name="connsiteY634" fmla="*/ 696862 h 2745189"/>
              <a:gd name="connsiteX635" fmla="*/ 4516907 w 4884389"/>
              <a:gd name="connsiteY635" fmla="*/ 696825 h 2745189"/>
              <a:gd name="connsiteX636" fmla="*/ 4539914 w 4884389"/>
              <a:gd name="connsiteY636" fmla="*/ 698641 h 2745189"/>
              <a:gd name="connsiteX637" fmla="*/ 4644755 w 4884389"/>
              <a:gd name="connsiteY637" fmla="*/ 684335 h 2745189"/>
              <a:gd name="connsiteX638" fmla="*/ 4652632 w 4884389"/>
              <a:gd name="connsiteY638" fmla="*/ 687899 h 2745189"/>
              <a:gd name="connsiteX639" fmla="*/ 4649055 w 4884389"/>
              <a:gd name="connsiteY639" fmla="*/ 694733 h 2745189"/>
              <a:gd name="connsiteX640" fmla="*/ 4631957 w 4884389"/>
              <a:gd name="connsiteY640" fmla="*/ 706951 h 2745189"/>
              <a:gd name="connsiteX641" fmla="*/ 4611172 w 4884389"/>
              <a:gd name="connsiteY641" fmla="*/ 716602 h 2745189"/>
              <a:gd name="connsiteX642" fmla="*/ 4589835 w 4884389"/>
              <a:gd name="connsiteY642" fmla="*/ 723647 h 2745189"/>
              <a:gd name="connsiteX643" fmla="*/ 4586366 w 4884389"/>
              <a:gd name="connsiteY643" fmla="*/ 739883 h 2745189"/>
              <a:gd name="connsiteX644" fmla="*/ 4588000 w 4884389"/>
              <a:gd name="connsiteY644" fmla="*/ 745610 h 2745189"/>
              <a:gd name="connsiteX645" fmla="*/ 4582764 w 4884389"/>
              <a:gd name="connsiteY645" fmla="*/ 744628 h 2745189"/>
              <a:gd name="connsiteX646" fmla="*/ 4568188 w 4884389"/>
              <a:gd name="connsiteY646" fmla="*/ 748980 h 2745189"/>
              <a:gd name="connsiteX647" fmla="*/ 4573532 w 4884389"/>
              <a:gd name="connsiteY647" fmla="*/ 759366 h 2745189"/>
              <a:gd name="connsiteX648" fmla="*/ 4593417 w 4884389"/>
              <a:gd name="connsiteY648" fmla="*/ 762263 h 2745189"/>
              <a:gd name="connsiteX649" fmla="*/ 4599685 w 4884389"/>
              <a:gd name="connsiteY649" fmla="*/ 762189 h 2745189"/>
              <a:gd name="connsiteX650" fmla="*/ 4598172 w 4884389"/>
              <a:gd name="connsiteY650" fmla="*/ 766909 h 2745189"/>
              <a:gd name="connsiteX651" fmla="*/ 4600334 w 4884389"/>
              <a:gd name="connsiteY651" fmla="*/ 773152 h 2745189"/>
              <a:gd name="connsiteX652" fmla="*/ 4636456 w 4884389"/>
              <a:gd name="connsiteY652" fmla="*/ 779515 h 2745189"/>
              <a:gd name="connsiteX653" fmla="*/ 4644455 w 4884389"/>
              <a:gd name="connsiteY653" fmla="*/ 778710 h 2745189"/>
              <a:gd name="connsiteX654" fmla="*/ 4650663 w 4884389"/>
              <a:gd name="connsiteY654" fmla="*/ 779023 h 2745189"/>
              <a:gd name="connsiteX655" fmla="*/ 4672208 w 4884389"/>
              <a:gd name="connsiteY655" fmla="*/ 776017 h 2745189"/>
              <a:gd name="connsiteX656" fmla="*/ 4673493 w 4884389"/>
              <a:gd name="connsiteY656" fmla="*/ 773579 h 2745189"/>
              <a:gd name="connsiteX657" fmla="*/ 4675931 w 4884389"/>
              <a:gd name="connsiteY657" fmla="*/ 774864 h 2745189"/>
              <a:gd name="connsiteX658" fmla="*/ 4683377 w 4884389"/>
              <a:gd name="connsiteY658" fmla="*/ 772557 h 2745189"/>
              <a:gd name="connsiteX659" fmla="*/ 4682092 w 4884389"/>
              <a:gd name="connsiteY659" fmla="*/ 774995 h 2745189"/>
              <a:gd name="connsiteX660" fmla="*/ 4681381 w 4884389"/>
              <a:gd name="connsiteY660" fmla="*/ 775978 h 2745189"/>
              <a:gd name="connsiteX661" fmla="*/ 4678370 w 4884389"/>
              <a:gd name="connsiteY661" fmla="*/ 776148 h 2745189"/>
              <a:gd name="connsiteX662" fmla="*/ 4680664 w 4884389"/>
              <a:gd name="connsiteY662" fmla="*/ 776967 h 2745189"/>
              <a:gd name="connsiteX663" fmla="*/ 4681381 w 4884389"/>
              <a:gd name="connsiteY663" fmla="*/ 775978 h 2745189"/>
              <a:gd name="connsiteX664" fmla="*/ 4685544 w 4884389"/>
              <a:gd name="connsiteY664" fmla="*/ 775743 h 2745189"/>
              <a:gd name="connsiteX665" fmla="*/ 4704299 w 4884389"/>
              <a:gd name="connsiteY665" fmla="*/ 774237 h 2745189"/>
              <a:gd name="connsiteX666" fmla="*/ 4655684 w 4884389"/>
              <a:gd name="connsiteY666" fmla="*/ 802490 h 2745189"/>
              <a:gd name="connsiteX667" fmla="*/ 4646926 w 4884389"/>
              <a:gd name="connsiteY667" fmla="*/ 805519 h 2745189"/>
              <a:gd name="connsiteX668" fmla="*/ 4639953 w 4884389"/>
              <a:gd name="connsiteY668" fmla="*/ 810818 h 2745189"/>
              <a:gd name="connsiteX669" fmla="*/ 4616084 w 4884389"/>
              <a:gd name="connsiteY669" fmla="*/ 824685 h 2745189"/>
              <a:gd name="connsiteX670" fmla="*/ 4635513 w 4884389"/>
              <a:gd name="connsiteY670" fmla="*/ 833335 h 2745189"/>
              <a:gd name="connsiteX671" fmla="*/ 4640293 w 4884389"/>
              <a:gd name="connsiteY671" fmla="*/ 840070 h 2745189"/>
              <a:gd name="connsiteX672" fmla="*/ 4629451 w 4884389"/>
              <a:gd name="connsiteY672" fmla="*/ 851169 h 2745189"/>
              <a:gd name="connsiteX673" fmla="*/ 4613397 w 4884389"/>
              <a:gd name="connsiteY673" fmla="*/ 863377 h 2745189"/>
              <a:gd name="connsiteX674" fmla="*/ 4609795 w 4884389"/>
              <a:gd name="connsiteY674" fmla="*/ 868122 h 2745189"/>
              <a:gd name="connsiteX675" fmla="*/ 4616100 w 4884389"/>
              <a:gd name="connsiteY675" fmla="*/ 871181 h 2745189"/>
              <a:gd name="connsiteX676" fmla="*/ 4622884 w 4884389"/>
              <a:gd name="connsiteY676" fmla="*/ 870578 h 2745189"/>
              <a:gd name="connsiteX677" fmla="*/ 4674014 w 4884389"/>
              <a:gd name="connsiteY677" fmla="*/ 864746 h 2745189"/>
              <a:gd name="connsiteX678" fmla="*/ 4690862 w 4884389"/>
              <a:gd name="connsiteY678" fmla="*/ 876039 h 2745189"/>
              <a:gd name="connsiteX679" fmla="*/ 4697732 w 4884389"/>
              <a:gd name="connsiteY679" fmla="*/ 882749 h 2745189"/>
              <a:gd name="connsiteX680" fmla="*/ 4701395 w 4884389"/>
              <a:gd name="connsiteY680" fmla="*/ 883228 h 2745189"/>
              <a:gd name="connsiteX681" fmla="*/ 4709382 w 4884389"/>
              <a:gd name="connsiteY681" fmla="*/ 896194 h 2745189"/>
              <a:gd name="connsiteX682" fmla="*/ 4697950 w 4884389"/>
              <a:gd name="connsiteY682" fmla="*/ 901554 h 2745189"/>
              <a:gd name="connsiteX683" fmla="*/ 4648958 w 4884389"/>
              <a:gd name="connsiteY683" fmla="*/ 911539 h 2745189"/>
              <a:gd name="connsiteX684" fmla="*/ 4643832 w 4884389"/>
              <a:gd name="connsiteY684" fmla="*/ 919959 h 2745189"/>
              <a:gd name="connsiteX685" fmla="*/ 4651193 w 4884389"/>
              <a:gd name="connsiteY685" fmla="*/ 924051 h 2745189"/>
              <a:gd name="connsiteX686" fmla="*/ 4672615 w 4884389"/>
              <a:gd name="connsiteY686" fmla="*/ 924319 h 2745189"/>
              <a:gd name="connsiteX687" fmla="*/ 4678956 w 4884389"/>
              <a:gd name="connsiteY687" fmla="*/ 930513 h 2745189"/>
              <a:gd name="connsiteX688" fmla="*/ 4671127 w 4884389"/>
              <a:gd name="connsiteY688" fmla="*/ 931128 h 2745189"/>
              <a:gd name="connsiteX689" fmla="*/ 4665891 w 4884389"/>
              <a:gd name="connsiteY689" fmla="*/ 930145 h 2745189"/>
              <a:gd name="connsiteX690" fmla="*/ 4658207 w 4884389"/>
              <a:gd name="connsiteY690" fmla="*/ 943297 h 2745189"/>
              <a:gd name="connsiteX691" fmla="*/ 4656191 w 4884389"/>
              <a:gd name="connsiteY691" fmla="*/ 949591 h 2745189"/>
              <a:gd name="connsiteX692" fmla="*/ 4617671 w 4884389"/>
              <a:gd name="connsiteY692" fmla="*/ 961541 h 2745189"/>
              <a:gd name="connsiteX693" fmla="*/ 4574874 w 4884389"/>
              <a:gd name="connsiteY693" fmla="*/ 965184 h 2745189"/>
              <a:gd name="connsiteX694" fmla="*/ 4528476 w 4884389"/>
              <a:gd name="connsiteY694" fmla="*/ 973572 h 2745189"/>
              <a:gd name="connsiteX695" fmla="*/ 4522208 w 4884389"/>
              <a:gd name="connsiteY695" fmla="*/ 973646 h 2745189"/>
              <a:gd name="connsiteX696" fmla="*/ 4451193 w 4884389"/>
              <a:gd name="connsiteY696" fmla="*/ 976579 h 2745189"/>
              <a:gd name="connsiteX697" fmla="*/ 4440831 w 4884389"/>
              <a:gd name="connsiteY697" fmla="*/ 984016 h 2745189"/>
              <a:gd name="connsiteX698" fmla="*/ 4451891 w 4884389"/>
              <a:gd name="connsiteY698" fmla="*/ 991720 h 2745189"/>
              <a:gd name="connsiteX699" fmla="*/ 4472418 w 4884389"/>
              <a:gd name="connsiteY699" fmla="*/ 993567 h 2745189"/>
              <a:gd name="connsiteX700" fmla="*/ 4474433 w 4884389"/>
              <a:gd name="connsiteY700" fmla="*/ 993424 h 2745189"/>
              <a:gd name="connsiteX701" fmla="*/ 4475525 w 4884389"/>
              <a:gd name="connsiteY701" fmla="*/ 992789 h 2745189"/>
              <a:gd name="connsiteX702" fmla="*/ 4486103 w 4884389"/>
              <a:gd name="connsiteY702" fmla="*/ 991725 h 2745189"/>
              <a:gd name="connsiteX703" fmla="*/ 4493655 w 4884389"/>
              <a:gd name="connsiteY703" fmla="*/ 989135 h 2745189"/>
              <a:gd name="connsiteX704" fmla="*/ 4502012 w 4884389"/>
              <a:gd name="connsiteY704" fmla="*/ 989036 h 2745189"/>
              <a:gd name="connsiteX705" fmla="*/ 4502634 w 4884389"/>
              <a:gd name="connsiteY705" fmla="*/ 990109 h 2745189"/>
              <a:gd name="connsiteX706" fmla="*/ 4522146 w 4884389"/>
              <a:gd name="connsiteY706" fmla="*/ 987447 h 2745189"/>
              <a:gd name="connsiteX707" fmla="*/ 4564179 w 4884389"/>
              <a:gd name="connsiteY707" fmla="*/ 988983 h 2745189"/>
              <a:gd name="connsiteX708" fmla="*/ 4559589 w 4884389"/>
              <a:gd name="connsiteY708" fmla="*/ 995861 h 2745189"/>
              <a:gd name="connsiteX709" fmla="*/ 4629903 w 4884389"/>
              <a:gd name="connsiteY709" fmla="*/ 989759 h 2745189"/>
              <a:gd name="connsiteX710" fmla="*/ 4708621 w 4884389"/>
              <a:gd name="connsiteY710" fmla="*/ 985951 h 2745189"/>
              <a:gd name="connsiteX711" fmla="*/ 4708616 w 4884389"/>
              <a:gd name="connsiteY711" fmla="*/ 995888 h 2745189"/>
              <a:gd name="connsiteX712" fmla="*/ 4717021 w 4884389"/>
              <a:gd name="connsiteY712" fmla="*/ 998182 h 2745189"/>
              <a:gd name="connsiteX713" fmla="*/ 4711670 w 4884389"/>
              <a:gd name="connsiteY713" fmla="*/ 1001239 h 2745189"/>
              <a:gd name="connsiteX714" fmla="*/ 4707848 w 4884389"/>
              <a:gd name="connsiteY714" fmla="*/ 1002002 h 2745189"/>
              <a:gd name="connsiteX715" fmla="*/ 4698675 w 4884389"/>
              <a:gd name="connsiteY715" fmla="*/ 1005822 h 2745189"/>
              <a:gd name="connsiteX716" fmla="*/ 4697913 w 4884389"/>
              <a:gd name="connsiteY716" fmla="*/ 1002001 h 2745189"/>
              <a:gd name="connsiteX717" fmla="*/ 4691800 w 4884389"/>
              <a:gd name="connsiteY717" fmla="*/ 1001236 h 2745189"/>
              <a:gd name="connsiteX718" fmla="*/ 4697151 w 4884389"/>
              <a:gd name="connsiteY718" fmla="*/ 998179 h 2745189"/>
              <a:gd name="connsiteX719" fmla="*/ 4700972 w 4884389"/>
              <a:gd name="connsiteY719" fmla="*/ 997415 h 2745189"/>
              <a:gd name="connsiteX720" fmla="*/ 4655881 w 4884389"/>
              <a:gd name="connsiteY720" fmla="*/ 1000464 h 2745189"/>
              <a:gd name="connsiteX721" fmla="*/ 4587097 w 4884389"/>
              <a:gd name="connsiteY721" fmla="*/ 1004274 h 2745189"/>
              <a:gd name="connsiteX722" fmla="*/ 4564173 w 4884389"/>
              <a:gd name="connsiteY722" fmla="*/ 998920 h 2745189"/>
              <a:gd name="connsiteX723" fmla="*/ 4538184 w 4884389"/>
              <a:gd name="connsiteY723" fmla="*/ 1008088 h 2745189"/>
              <a:gd name="connsiteX724" fmla="*/ 4523689 w 4884389"/>
              <a:gd name="connsiteY724" fmla="*/ 1006389 h 2745189"/>
              <a:gd name="connsiteX725" fmla="*/ 4518958 w 4884389"/>
              <a:gd name="connsiteY725" fmla="*/ 1006450 h 2745189"/>
              <a:gd name="connsiteX726" fmla="*/ 4554495 w 4884389"/>
              <a:gd name="connsiteY726" fmla="*/ 1009832 h 2745189"/>
              <a:gd name="connsiteX727" fmla="*/ 4598391 w 4884389"/>
              <a:gd name="connsiteY727" fmla="*/ 1010878 h 2745189"/>
              <a:gd name="connsiteX728" fmla="*/ 4636134 w 4884389"/>
              <a:gd name="connsiteY728" fmla="*/ 1021923 h 2745189"/>
              <a:gd name="connsiteX729" fmla="*/ 4645044 w 4884389"/>
              <a:gd name="connsiteY729" fmla="*/ 1024430 h 2745189"/>
              <a:gd name="connsiteX730" fmla="*/ 4685848 w 4884389"/>
              <a:gd name="connsiteY730" fmla="*/ 1029169 h 2745189"/>
              <a:gd name="connsiteX731" fmla="*/ 4713070 w 4884389"/>
              <a:gd name="connsiteY731" fmla="*/ 1034070 h 2745189"/>
              <a:gd name="connsiteX732" fmla="*/ 4724119 w 4884389"/>
              <a:gd name="connsiteY732" fmla="*/ 1040730 h 2745189"/>
              <a:gd name="connsiteX733" fmla="*/ 4719016 w 4884389"/>
              <a:gd name="connsiteY733" fmla="*/ 1051239 h 2745189"/>
              <a:gd name="connsiteX734" fmla="*/ 4680496 w 4884389"/>
              <a:gd name="connsiteY734" fmla="*/ 1063190 h 2745189"/>
              <a:gd name="connsiteX735" fmla="*/ 4718239 w 4884389"/>
              <a:gd name="connsiteY735" fmla="*/ 1074235 h 2745189"/>
              <a:gd name="connsiteX736" fmla="*/ 4725059 w 4884389"/>
              <a:gd name="connsiteY736" fmla="*/ 1076766 h 2745189"/>
              <a:gd name="connsiteX737" fmla="*/ 4721457 w 4884389"/>
              <a:gd name="connsiteY737" fmla="*/ 1081510 h 2745189"/>
              <a:gd name="connsiteX738" fmla="*/ 4719981 w 4884389"/>
              <a:gd name="connsiteY738" fmla="*/ 1089365 h 2745189"/>
              <a:gd name="connsiteX739" fmla="*/ 4727822 w 4884389"/>
              <a:gd name="connsiteY739" fmla="*/ 1089794 h 2745189"/>
              <a:gd name="connsiteX740" fmla="*/ 4738798 w 4884389"/>
              <a:gd name="connsiteY740" fmla="*/ 1090186 h 2745189"/>
              <a:gd name="connsiteX741" fmla="*/ 4743134 w 4884389"/>
              <a:gd name="connsiteY741" fmla="*/ 1103718 h 2745189"/>
              <a:gd name="connsiteX742" fmla="*/ 4732122 w 4884389"/>
              <a:gd name="connsiteY742" fmla="*/ 1100191 h 2745189"/>
              <a:gd name="connsiteX743" fmla="*/ 4728436 w 4884389"/>
              <a:gd name="connsiteY743" fmla="*/ 1097623 h 2745189"/>
              <a:gd name="connsiteX744" fmla="*/ 4731138 w 4884389"/>
              <a:gd name="connsiteY744" fmla="*/ 1105427 h 2745189"/>
              <a:gd name="connsiteX745" fmla="*/ 4726516 w 4884389"/>
              <a:gd name="connsiteY745" fmla="*/ 1112274 h 2745189"/>
              <a:gd name="connsiteX746" fmla="*/ 4721832 w 4884389"/>
              <a:gd name="connsiteY746" fmla="*/ 1113896 h 2745189"/>
              <a:gd name="connsiteX747" fmla="*/ 4697507 w 4884389"/>
              <a:gd name="connsiteY747" fmla="*/ 1133515 h 2745189"/>
              <a:gd name="connsiteX748" fmla="*/ 4670023 w 4884389"/>
              <a:gd name="connsiteY748" fmla="*/ 1151081 h 2745189"/>
              <a:gd name="connsiteX749" fmla="*/ 4663274 w 4884389"/>
              <a:gd name="connsiteY749" fmla="*/ 1154818 h 2745189"/>
              <a:gd name="connsiteX750" fmla="*/ 4644603 w 4884389"/>
              <a:gd name="connsiteY750" fmla="*/ 1166534 h 2745189"/>
              <a:gd name="connsiteX751" fmla="*/ 4637435 w 4884389"/>
              <a:gd name="connsiteY751" fmla="*/ 1179157 h 2745189"/>
              <a:gd name="connsiteX752" fmla="*/ 4629163 w 4884389"/>
              <a:gd name="connsiteY752" fmla="*/ 1186570 h 2745189"/>
              <a:gd name="connsiteX753" fmla="*/ 4623987 w 4884389"/>
              <a:gd name="connsiteY753" fmla="*/ 1190810 h 2745189"/>
              <a:gd name="connsiteX754" fmla="*/ 4623496 w 4884389"/>
              <a:gd name="connsiteY754" fmla="*/ 1193428 h 2745189"/>
              <a:gd name="connsiteX755" fmla="*/ 4614395 w 4884389"/>
              <a:gd name="connsiteY755" fmla="*/ 1197062 h 2745189"/>
              <a:gd name="connsiteX756" fmla="*/ 4612787 w 4884389"/>
              <a:gd name="connsiteY756" fmla="*/ 1199105 h 2745189"/>
              <a:gd name="connsiteX757" fmla="*/ 4621490 w 4884389"/>
              <a:gd name="connsiteY757" fmla="*/ 1199980 h 2745189"/>
              <a:gd name="connsiteX758" fmla="*/ 4631479 w 4884389"/>
              <a:gd name="connsiteY758" fmla="*/ 1196888 h 2745189"/>
              <a:gd name="connsiteX759" fmla="*/ 4634590 w 4884389"/>
              <a:gd name="connsiteY759" fmla="*/ 1197468 h 2745189"/>
              <a:gd name="connsiteX760" fmla="*/ 4652941 w 4884389"/>
              <a:gd name="connsiteY760" fmla="*/ 1201642 h 2745189"/>
              <a:gd name="connsiteX761" fmla="*/ 4659225 w 4884389"/>
              <a:gd name="connsiteY761" fmla="*/ 1204517 h 2745189"/>
              <a:gd name="connsiteX762" fmla="*/ 4655312 w 4884389"/>
              <a:gd name="connsiteY762" fmla="*/ 1220450 h 2745189"/>
              <a:gd name="connsiteX763" fmla="*/ 4651821 w 4884389"/>
              <a:gd name="connsiteY763" fmla="*/ 1218854 h 2745189"/>
              <a:gd name="connsiteX764" fmla="*/ 4641729 w 4884389"/>
              <a:gd name="connsiteY764" fmla="*/ 1215081 h 2745189"/>
              <a:gd name="connsiteX765" fmla="*/ 4632714 w 4884389"/>
              <a:gd name="connsiteY765" fmla="*/ 1212645 h 2745189"/>
              <a:gd name="connsiteX766" fmla="*/ 4615359 w 4884389"/>
              <a:gd name="connsiteY766" fmla="*/ 1217365 h 2745189"/>
              <a:gd name="connsiteX767" fmla="*/ 4620743 w 4884389"/>
              <a:gd name="connsiteY767" fmla="*/ 1224047 h 2745189"/>
              <a:gd name="connsiteX768" fmla="*/ 4630138 w 4884389"/>
              <a:gd name="connsiteY768" fmla="*/ 1227501 h 2745189"/>
              <a:gd name="connsiteX769" fmla="*/ 4657185 w 4884389"/>
              <a:gd name="connsiteY769" fmla="*/ 1234810 h 2745189"/>
              <a:gd name="connsiteX770" fmla="*/ 4666861 w 4884389"/>
              <a:gd name="connsiteY770" fmla="*/ 1226577 h 2745189"/>
              <a:gd name="connsiteX771" fmla="*/ 4687047 w 4884389"/>
              <a:gd name="connsiteY771" fmla="*/ 1234123 h 2745189"/>
              <a:gd name="connsiteX772" fmla="*/ 4687805 w 4884389"/>
              <a:gd name="connsiteY772" fmla="*/ 1236157 h 2745189"/>
              <a:gd name="connsiteX773" fmla="*/ 4689980 w 4884389"/>
              <a:gd name="connsiteY773" fmla="*/ 1229557 h 2745189"/>
              <a:gd name="connsiteX774" fmla="*/ 4694947 w 4884389"/>
              <a:gd name="connsiteY774" fmla="*/ 1224233 h 2745189"/>
              <a:gd name="connsiteX775" fmla="*/ 4703384 w 4884389"/>
              <a:gd name="connsiteY775" fmla="*/ 1229780 h 2745189"/>
              <a:gd name="connsiteX776" fmla="*/ 4711680 w 4884389"/>
              <a:gd name="connsiteY776" fmla="*/ 1241171 h 2745189"/>
              <a:gd name="connsiteX777" fmla="*/ 4725263 w 4884389"/>
              <a:gd name="connsiteY777" fmla="*/ 1246541 h 2745189"/>
              <a:gd name="connsiteX778" fmla="*/ 4772739 w 4884389"/>
              <a:gd name="connsiteY778" fmla="*/ 1238719 h 2745189"/>
              <a:gd name="connsiteX779" fmla="*/ 4793264 w 4884389"/>
              <a:gd name="connsiteY779" fmla="*/ 1236293 h 2745189"/>
              <a:gd name="connsiteX780" fmla="*/ 4805511 w 4884389"/>
              <a:gd name="connsiteY780" fmla="*/ 1242739 h 2745189"/>
              <a:gd name="connsiteX781" fmla="*/ 4795517 w 4884389"/>
              <a:gd name="connsiteY781" fmla="*/ 1251671 h 2745189"/>
              <a:gd name="connsiteX782" fmla="*/ 4792783 w 4884389"/>
              <a:gd name="connsiteY782" fmla="*/ 1252108 h 2745189"/>
              <a:gd name="connsiteX783" fmla="*/ 4739264 w 4884389"/>
              <a:gd name="connsiteY783" fmla="*/ 1263916 h 2745189"/>
              <a:gd name="connsiteX784" fmla="*/ 4705431 w 4884389"/>
              <a:gd name="connsiteY784" fmla="*/ 1278822 h 2745189"/>
              <a:gd name="connsiteX785" fmla="*/ 4703835 w 4884389"/>
              <a:gd name="connsiteY785" fmla="*/ 1282312 h 2745189"/>
              <a:gd name="connsiteX786" fmla="*/ 4707645 w 4884389"/>
              <a:gd name="connsiteY786" fmla="*/ 1283211 h 2745189"/>
              <a:gd name="connsiteX787" fmla="*/ 4719333 w 4884389"/>
              <a:gd name="connsiteY787" fmla="*/ 1283494 h 2745189"/>
              <a:gd name="connsiteX788" fmla="*/ 4746900 w 4884389"/>
              <a:gd name="connsiteY788" fmla="*/ 1285976 h 2745189"/>
              <a:gd name="connsiteX789" fmla="*/ 4802515 w 4884389"/>
              <a:gd name="connsiteY789" fmla="*/ 1275127 h 2745189"/>
              <a:gd name="connsiteX790" fmla="*/ 4814025 w 4884389"/>
              <a:gd name="connsiteY790" fmla="*/ 1270265 h 2745189"/>
              <a:gd name="connsiteX791" fmla="*/ 4860304 w 4884389"/>
              <a:gd name="connsiteY791" fmla="*/ 1257676 h 2745189"/>
              <a:gd name="connsiteX792" fmla="*/ 4874883 w 4884389"/>
              <a:gd name="connsiteY792" fmla="*/ 1271941 h 2745189"/>
              <a:gd name="connsiteX793" fmla="*/ 4878812 w 4884389"/>
              <a:gd name="connsiteY793" fmla="*/ 1276270 h 2745189"/>
              <a:gd name="connsiteX794" fmla="*/ 4878910 w 4884389"/>
              <a:gd name="connsiteY794" fmla="*/ 1288974 h 2745189"/>
              <a:gd name="connsiteX795" fmla="*/ 4865046 w 4884389"/>
              <a:gd name="connsiteY795" fmla="*/ 1295292 h 2745189"/>
              <a:gd name="connsiteX796" fmla="*/ 4844141 w 4884389"/>
              <a:gd name="connsiteY796" fmla="*/ 1296700 h 2745189"/>
              <a:gd name="connsiteX797" fmla="*/ 4839433 w 4884389"/>
              <a:gd name="connsiteY797" fmla="*/ 1299610 h 2745189"/>
              <a:gd name="connsiteX798" fmla="*/ 4827663 w 4884389"/>
              <a:gd name="connsiteY798" fmla="*/ 1306885 h 2745189"/>
              <a:gd name="connsiteX799" fmla="*/ 4816732 w 4884389"/>
              <a:gd name="connsiteY799" fmla="*/ 1308637 h 2745189"/>
              <a:gd name="connsiteX800" fmla="*/ 4778890 w 4884389"/>
              <a:gd name="connsiteY800" fmla="*/ 1326773 h 2745189"/>
              <a:gd name="connsiteX801" fmla="*/ 4722995 w 4884389"/>
              <a:gd name="connsiteY801" fmla="*/ 1349309 h 2745189"/>
              <a:gd name="connsiteX802" fmla="*/ 4696284 w 4884389"/>
              <a:gd name="connsiteY802" fmla="*/ 1361565 h 2745189"/>
              <a:gd name="connsiteX803" fmla="*/ 4694049 w 4884389"/>
              <a:gd name="connsiteY803" fmla="*/ 1366450 h 2745189"/>
              <a:gd name="connsiteX804" fmla="*/ 4687405 w 4884389"/>
              <a:gd name="connsiteY804" fmla="*/ 1382822 h 2745189"/>
              <a:gd name="connsiteX805" fmla="*/ 4677470 w 4884389"/>
              <a:gd name="connsiteY805" fmla="*/ 1393468 h 2745189"/>
              <a:gd name="connsiteX806" fmla="*/ 4672562 w 4884389"/>
              <a:gd name="connsiteY806" fmla="*/ 1400506 h 2745189"/>
              <a:gd name="connsiteX807" fmla="*/ 4635737 w 4884389"/>
              <a:gd name="connsiteY807" fmla="*/ 1418263 h 2745189"/>
              <a:gd name="connsiteX808" fmla="*/ 4624746 w 4884389"/>
              <a:gd name="connsiteY808" fmla="*/ 1418299 h 2745189"/>
              <a:gd name="connsiteX809" fmla="*/ 4618263 w 4884389"/>
              <a:gd name="connsiteY809" fmla="*/ 1419554 h 2745189"/>
              <a:gd name="connsiteX810" fmla="*/ 4615828 w 4884389"/>
              <a:gd name="connsiteY810" fmla="*/ 1428568 h 2745189"/>
              <a:gd name="connsiteX811" fmla="*/ 4618680 w 4884389"/>
              <a:gd name="connsiteY811" fmla="*/ 1431560 h 2745189"/>
              <a:gd name="connsiteX812" fmla="*/ 4638568 w 4884389"/>
              <a:gd name="connsiteY812" fmla="*/ 1430530 h 2745189"/>
              <a:gd name="connsiteX813" fmla="*/ 4683310 w 4884389"/>
              <a:gd name="connsiteY813" fmla="*/ 1423146 h 2745189"/>
              <a:gd name="connsiteX814" fmla="*/ 4691589 w 4884389"/>
              <a:gd name="connsiteY814" fmla="*/ 1414275 h 2745189"/>
              <a:gd name="connsiteX815" fmla="*/ 4693445 w 4884389"/>
              <a:gd name="connsiteY815" fmla="*/ 1408371 h 2745189"/>
              <a:gd name="connsiteX816" fmla="*/ 4698013 w 4884389"/>
              <a:gd name="connsiteY816" fmla="*/ 1411305 h 2745189"/>
              <a:gd name="connsiteX817" fmla="*/ 4707407 w 4884389"/>
              <a:gd name="connsiteY817" fmla="*/ 1414759 h 2745189"/>
              <a:gd name="connsiteX818" fmla="*/ 4723187 w 4884389"/>
              <a:gd name="connsiteY818" fmla="*/ 1404254 h 2745189"/>
              <a:gd name="connsiteX819" fmla="*/ 4729231 w 4884389"/>
              <a:gd name="connsiteY819" fmla="*/ 1400267 h 2745189"/>
              <a:gd name="connsiteX820" fmla="*/ 4750076 w 4884389"/>
              <a:gd name="connsiteY820" fmla="*/ 1397143 h 2745189"/>
              <a:gd name="connsiteX821" fmla="*/ 4770441 w 4884389"/>
              <a:gd name="connsiteY821" fmla="*/ 1409834 h 2745189"/>
              <a:gd name="connsiteX822" fmla="*/ 4776644 w 4884389"/>
              <a:gd name="connsiteY822" fmla="*/ 1420267 h 2745189"/>
              <a:gd name="connsiteX823" fmla="*/ 4768244 w 4884389"/>
              <a:gd name="connsiteY823" fmla="*/ 1425709 h 2745189"/>
              <a:gd name="connsiteX824" fmla="*/ 4713486 w 4884389"/>
              <a:gd name="connsiteY824" fmla="*/ 1451297 h 2745189"/>
              <a:gd name="connsiteX825" fmla="*/ 4676023 w 4884389"/>
              <a:gd name="connsiteY825" fmla="*/ 1470450 h 2745189"/>
              <a:gd name="connsiteX826" fmla="*/ 4670558 w 4884389"/>
              <a:gd name="connsiteY826" fmla="*/ 1471325 h 2745189"/>
              <a:gd name="connsiteX827" fmla="*/ 4661720 w 4884389"/>
              <a:gd name="connsiteY827" fmla="*/ 1474035 h 2745189"/>
              <a:gd name="connsiteX828" fmla="*/ 4657450 w 4884389"/>
              <a:gd name="connsiteY828" fmla="*/ 1479677 h 2745189"/>
              <a:gd name="connsiteX829" fmla="*/ 4619229 w 4884389"/>
              <a:gd name="connsiteY829" fmla="*/ 1496795 h 2745189"/>
              <a:gd name="connsiteX830" fmla="*/ 4587692 w 4884389"/>
              <a:gd name="connsiteY830" fmla="*/ 1508531 h 2745189"/>
              <a:gd name="connsiteX831" fmla="*/ 4570196 w 4884389"/>
              <a:gd name="connsiteY831" fmla="*/ 1519095 h 2745189"/>
              <a:gd name="connsiteX832" fmla="*/ 4566225 w 4884389"/>
              <a:gd name="connsiteY832" fmla="*/ 1533314 h 2745189"/>
              <a:gd name="connsiteX833" fmla="*/ 4575619 w 4884389"/>
              <a:gd name="connsiteY833" fmla="*/ 1536767 h 2745189"/>
              <a:gd name="connsiteX834" fmla="*/ 4591897 w 4884389"/>
              <a:gd name="connsiteY834" fmla="*/ 1530710 h 2745189"/>
              <a:gd name="connsiteX835" fmla="*/ 4597542 w 4884389"/>
              <a:gd name="connsiteY835" fmla="*/ 1534979 h 2745189"/>
              <a:gd name="connsiteX836" fmla="*/ 4604144 w 4884389"/>
              <a:gd name="connsiteY836" fmla="*/ 1537155 h 2745189"/>
              <a:gd name="connsiteX837" fmla="*/ 4608712 w 4884389"/>
              <a:gd name="connsiteY837" fmla="*/ 1540089 h 2745189"/>
              <a:gd name="connsiteX838" fmla="*/ 4611266 w 4884389"/>
              <a:gd name="connsiteY838" fmla="*/ 1534506 h 2745189"/>
              <a:gd name="connsiteX839" fmla="*/ 4621580 w 4884389"/>
              <a:gd name="connsiteY839" fmla="*/ 1524876 h 2745189"/>
              <a:gd name="connsiteX840" fmla="*/ 4629778 w 4884389"/>
              <a:gd name="connsiteY840" fmla="*/ 1523563 h 2745189"/>
              <a:gd name="connsiteX841" fmla="*/ 4661976 w 4884389"/>
              <a:gd name="connsiteY841" fmla="*/ 1501158 h 2745189"/>
              <a:gd name="connsiteX842" fmla="*/ 4680884 w 4884389"/>
              <a:gd name="connsiteY842" fmla="*/ 1511495 h 2745189"/>
              <a:gd name="connsiteX843" fmla="*/ 4683796 w 4884389"/>
              <a:gd name="connsiteY843" fmla="*/ 1516203 h 2745189"/>
              <a:gd name="connsiteX844" fmla="*/ 4682757 w 4884389"/>
              <a:gd name="connsiteY844" fmla="*/ 1525855 h 2745189"/>
              <a:gd name="connsiteX845" fmla="*/ 4643319 w 4884389"/>
              <a:gd name="connsiteY845" fmla="*/ 1547480 h 2745189"/>
              <a:gd name="connsiteX846" fmla="*/ 4633124 w 4884389"/>
              <a:gd name="connsiteY846" fmla="*/ 1560540 h 2745189"/>
              <a:gd name="connsiteX847" fmla="*/ 4647026 w 4884389"/>
              <a:gd name="connsiteY847" fmla="*/ 1565211 h 2745189"/>
              <a:gd name="connsiteX848" fmla="*/ 4663143 w 4884389"/>
              <a:gd name="connsiteY848" fmla="*/ 1574271 h 2745189"/>
              <a:gd name="connsiteX849" fmla="*/ 4672138 w 4884389"/>
              <a:gd name="connsiteY849" fmla="*/ 1585981 h 2745189"/>
              <a:gd name="connsiteX850" fmla="*/ 4695153 w 4884389"/>
              <a:gd name="connsiteY850" fmla="*/ 1605793 h 2745189"/>
              <a:gd name="connsiteX851" fmla="*/ 4693157 w 4884389"/>
              <a:gd name="connsiteY851" fmla="*/ 1617539 h 2745189"/>
              <a:gd name="connsiteX852" fmla="*/ 4656013 w 4884389"/>
              <a:gd name="connsiteY852" fmla="*/ 1635993 h 2745189"/>
              <a:gd name="connsiteX853" fmla="*/ 4634350 w 4884389"/>
              <a:gd name="connsiteY853" fmla="*/ 1635368 h 2745189"/>
              <a:gd name="connsiteX854" fmla="*/ 4629523 w 4884389"/>
              <a:gd name="connsiteY854" fmla="*/ 1634848 h 2745189"/>
              <a:gd name="connsiteX855" fmla="*/ 4605864 w 4884389"/>
              <a:gd name="connsiteY855" fmla="*/ 1645969 h 2745189"/>
              <a:gd name="connsiteX856" fmla="*/ 4633670 w 4884389"/>
              <a:gd name="connsiteY856" fmla="*/ 1655311 h 2745189"/>
              <a:gd name="connsiteX857" fmla="*/ 4635883 w 4884389"/>
              <a:gd name="connsiteY857" fmla="*/ 1659700 h 2745189"/>
              <a:gd name="connsiteX858" fmla="*/ 4630098 w 4884389"/>
              <a:gd name="connsiteY858" fmla="*/ 1661273 h 2745189"/>
              <a:gd name="connsiteX859" fmla="*/ 4622100 w 4884389"/>
              <a:gd name="connsiteY859" fmla="*/ 1658459 h 2745189"/>
              <a:gd name="connsiteX860" fmla="*/ 4622160 w 4884389"/>
              <a:gd name="connsiteY860" fmla="*/ 1660174 h 2745189"/>
              <a:gd name="connsiteX861" fmla="*/ 4635402 w 4884389"/>
              <a:gd name="connsiteY861" fmla="*/ 1675515 h 2745189"/>
              <a:gd name="connsiteX862" fmla="*/ 4640489 w 4884389"/>
              <a:gd name="connsiteY862" fmla="*/ 1673622 h 2745189"/>
              <a:gd name="connsiteX863" fmla="*/ 4645835 w 4884389"/>
              <a:gd name="connsiteY863" fmla="*/ 1669316 h 2745189"/>
              <a:gd name="connsiteX864" fmla="*/ 4661573 w 4884389"/>
              <a:gd name="connsiteY864" fmla="*/ 1677359 h 2745189"/>
              <a:gd name="connsiteX865" fmla="*/ 4669132 w 4884389"/>
              <a:gd name="connsiteY865" fmla="*/ 1677441 h 2745189"/>
              <a:gd name="connsiteX866" fmla="*/ 4674219 w 4884389"/>
              <a:gd name="connsiteY866" fmla="*/ 1675549 h 2745189"/>
              <a:gd name="connsiteX867" fmla="*/ 4676551 w 4884389"/>
              <a:gd name="connsiteY867" fmla="*/ 1683367 h 2745189"/>
              <a:gd name="connsiteX868" fmla="*/ 4671525 w 4884389"/>
              <a:gd name="connsiteY868" fmla="*/ 1686975 h 2745189"/>
              <a:gd name="connsiteX869" fmla="*/ 4654489 w 4884389"/>
              <a:gd name="connsiteY869" fmla="*/ 1690998 h 2745189"/>
              <a:gd name="connsiteX870" fmla="*/ 4699411 w 4884389"/>
              <a:gd name="connsiteY870" fmla="*/ 1688759 h 2745189"/>
              <a:gd name="connsiteX871" fmla="*/ 4688998 w 4884389"/>
              <a:gd name="connsiteY871" fmla="*/ 1685685 h 2745189"/>
              <a:gd name="connsiteX872" fmla="*/ 4680881 w 4884389"/>
              <a:gd name="connsiteY872" fmla="*/ 1679440 h 2745189"/>
              <a:gd name="connsiteX873" fmla="*/ 4690296 w 4884389"/>
              <a:gd name="connsiteY873" fmla="*/ 1673620 h 2745189"/>
              <a:gd name="connsiteX874" fmla="*/ 4746307 w 4884389"/>
              <a:gd name="connsiteY874" fmla="*/ 1684049 h 2745189"/>
              <a:gd name="connsiteX875" fmla="*/ 4759090 w 4884389"/>
              <a:gd name="connsiteY875" fmla="*/ 1705932 h 2745189"/>
              <a:gd name="connsiteX876" fmla="*/ 4744647 w 4884389"/>
              <a:gd name="connsiteY876" fmla="*/ 1715360 h 2745189"/>
              <a:gd name="connsiteX877" fmla="*/ 4738921 w 4884389"/>
              <a:gd name="connsiteY877" fmla="*/ 1718649 h 2745189"/>
              <a:gd name="connsiteX878" fmla="*/ 4714824 w 4884389"/>
              <a:gd name="connsiteY878" fmla="*/ 1727037 h 2745189"/>
              <a:gd name="connsiteX879" fmla="*/ 4689871 w 4884389"/>
              <a:gd name="connsiteY879" fmla="*/ 1720686 h 2745189"/>
              <a:gd name="connsiteX880" fmla="*/ 4683069 w 4884389"/>
              <a:gd name="connsiteY880" fmla="*/ 1722639 h 2745189"/>
              <a:gd name="connsiteX881" fmla="*/ 4690050 w 4884389"/>
              <a:gd name="connsiteY881" fmla="*/ 1725831 h 2745189"/>
              <a:gd name="connsiteX882" fmla="*/ 4693920 w 4884389"/>
              <a:gd name="connsiteY882" fmla="*/ 1728446 h 2745189"/>
              <a:gd name="connsiteX883" fmla="*/ 4692491 w 4884389"/>
              <a:gd name="connsiteY883" fmla="*/ 1730168 h 2745189"/>
              <a:gd name="connsiteX884" fmla="*/ 4694239 w 4884389"/>
              <a:gd name="connsiteY884" fmla="*/ 1730594 h 2745189"/>
              <a:gd name="connsiteX885" fmla="*/ 4696927 w 4884389"/>
              <a:gd name="connsiteY885" fmla="*/ 1736007 h 2745189"/>
              <a:gd name="connsiteX886" fmla="*/ 4702283 w 4884389"/>
              <a:gd name="connsiteY886" fmla="*/ 1736999 h 2745189"/>
              <a:gd name="connsiteX887" fmla="*/ 4721967 w 4884389"/>
              <a:gd name="connsiteY887" fmla="*/ 1730844 h 2745189"/>
              <a:gd name="connsiteX888" fmla="*/ 4736939 w 4884389"/>
              <a:gd name="connsiteY888" fmla="*/ 1731700 h 2745189"/>
              <a:gd name="connsiteX889" fmla="*/ 4741375 w 4884389"/>
              <a:gd name="connsiteY889" fmla="*/ 1743393 h 2745189"/>
              <a:gd name="connsiteX890" fmla="*/ 4739312 w 4884389"/>
              <a:gd name="connsiteY890" fmla="*/ 1748764 h 2745189"/>
              <a:gd name="connsiteX891" fmla="*/ 4731017 w 4884389"/>
              <a:gd name="connsiteY891" fmla="*/ 1767047 h 2745189"/>
              <a:gd name="connsiteX892" fmla="*/ 4684069 w 4884389"/>
              <a:gd name="connsiteY892" fmla="*/ 1771986 h 2745189"/>
              <a:gd name="connsiteX893" fmla="*/ 4671775 w 4884389"/>
              <a:gd name="connsiteY893" fmla="*/ 1771626 h 2745189"/>
              <a:gd name="connsiteX894" fmla="*/ 4668062 w 4884389"/>
              <a:gd name="connsiteY894" fmla="*/ 1772598 h 2745189"/>
              <a:gd name="connsiteX895" fmla="*/ 4670455 w 4884389"/>
              <a:gd name="connsiteY895" fmla="*/ 1776050 h 2745189"/>
              <a:gd name="connsiteX896" fmla="*/ 4663931 w 4884389"/>
              <a:gd name="connsiteY896" fmla="*/ 1784776 h 2745189"/>
              <a:gd name="connsiteX897" fmla="*/ 4661696 w 4884389"/>
              <a:gd name="connsiteY897" fmla="*/ 1789661 h 2745189"/>
              <a:gd name="connsiteX898" fmla="*/ 4658185 w 4884389"/>
              <a:gd name="connsiteY898" fmla="*/ 1797338 h 2745189"/>
              <a:gd name="connsiteX899" fmla="*/ 4656674 w 4884389"/>
              <a:gd name="connsiteY899" fmla="*/ 1798184 h 2745189"/>
              <a:gd name="connsiteX900" fmla="*/ 4657618 w 4884389"/>
              <a:gd name="connsiteY900" fmla="*/ 1798173 h 2745189"/>
              <a:gd name="connsiteX901" fmla="*/ 4671048 w 4884389"/>
              <a:gd name="connsiteY901" fmla="*/ 1796213 h 2745189"/>
              <a:gd name="connsiteX902" fmla="*/ 4673711 w 4884389"/>
              <a:gd name="connsiteY902" fmla="*/ 1795641 h 2745189"/>
              <a:gd name="connsiteX903" fmla="*/ 4686064 w 4884389"/>
              <a:gd name="connsiteY903" fmla="*/ 1800275 h 2745189"/>
              <a:gd name="connsiteX904" fmla="*/ 4677124 w 4884389"/>
              <a:gd name="connsiteY904" fmla="*/ 1810553 h 2745189"/>
              <a:gd name="connsiteX905" fmla="*/ 4657425 w 4884389"/>
              <a:gd name="connsiteY905" fmla="*/ 1815640 h 2745189"/>
              <a:gd name="connsiteX906" fmla="*/ 4611078 w 4884389"/>
              <a:gd name="connsiteY906" fmla="*/ 1825379 h 2745189"/>
              <a:gd name="connsiteX907" fmla="*/ 4608903 w 4884389"/>
              <a:gd name="connsiteY907" fmla="*/ 1827210 h 2745189"/>
              <a:gd name="connsiteX908" fmla="*/ 4609061 w 4884389"/>
              <a:gd name="connsiteY908" fmla="*/ 1827182 h 2745189"/>
              <a:gd name="connsiteX909" fmla="*/ 4629587 w 4884389"/>
              <a:gd name="connsiteY909" fmla="*/ 1824757 h 2745189"/>
              <a:gd name="connsiteX910" fmla="*/ 4641834 w 4884389"/>
              <a:gd name="connsiteY910" fmla="*/ 1831203 h 2745189"/>
              <a:gd name="connsiteX911" fmla="*/ 4631839 w 4884389"/>
              <a:gd name="connsiteY911" fmla="*/ 1840134 h 2745189"/>
              <a:gd name="connsiteX912" fmla="*/ 4629106 w 4884389"/>
              <a:gd name="connsiteY912" fmla="*/ 1840571 h 2745189"/>
              <a:gd name="connsiteX913" fmla="*/ 4602675 w 4884389"/>
              <a:gd name="connsiteY913" fmla="*/ 1848525 h 2745189"/>
              <a:gd name="connsiteX914" fmla="*/ 4596810 w 4884389"/>
              <a:gd name="connsiteY914" fmla="*/ 1850240 h 2745189"/>
              <a:gd name="connsiteX915" fmla="*/ 4596506 w 4884389"/>
              <a:gd name="connsiteY915" fmla="*/ 1853368 h 2745189"/>
              <a:gd name="connsiteX916" fmla="*/ 4591209 w 4884389"/>
              <a:gd name="connsiteY916" fmla="*/ 1856648 h 2745189"/>
              <a:gd name="connsiteX917" fmla="*/ 4584754 w 4884389"/>
              <a:gd name="connsiteY917" fmla="*/ 1853534 h 2745189"/>
              <a:gd name="connsiteX918" fmla="*/ 4584559 w 4884389"/>
              <a:gd name="connsiteY918" fmla="*/ 1852374 h 2745189"/>
              <a:gd name="connsiteX919" fmla="*/ 4580458 w 4884389"/>
              <a:gd name="connsiteY919" fmla="*/ 1852377 h 2745189"/>
              <a:gd name="connsiteX920" fmla="*/ 4580534 w 4884389"/>
              <a:gd name="connsiteY920" fmla="*/ 1859245 h 2745189"/>
              <a:gd name="connsiteX921" fmla="*/ 4579122 w 4884389"/>
              <a:gd name="connsiteY921" fmla="*/ 1862137 h 2745189"/>
              <a:gd name="connsiteX922" fmla="*/ 4580202 w 4884389"/>
              <a:gd name="connsiteY922" fmla="*/ 1866316 h 2745189"/>
              <a:gd name="connsiteX923" fmla="*/ 4578207 w 4884389"/>
              <a:gd name="connsiteY923" fmla="*/ 1875574 h 2745189"/>
              <a:gd name="connsiteX924" fmla="*/ 4583223 w 4884389"/>
              <a:gd name="connsiteY924" fmla="*/ 1874440 h 2745189"/>
              <a:gd name="connsiteX925" fmla="*/ 4638837 w 4884389"/>
              <a:gd name="connsiteY925" fmla="*/ 1863590 h 2745189"/>
              <a:gd name="connsiteX926" fmla="*/ 4650347 w 4884389"/>
              <a:gd name="connsiteY926" fmla="*/ 1858729 h 2745189"/>
              <a:gd name="connsiteX927" fmla="*/ 4696627 w 4884389"/>
              <a:gd name="connsiteY927" fmla="*/ 1846139 h 2745189"/>
              <a:gd name="connsiteX928" fmla="*/ 4711206 w 4884389"/>
              <a:gd name="connsiteY928" fmla="*/ 1860404 h 2745189"/>
              <a:gd name="connsiteX929" fmla="*/ 4715135 w 4884389"/>
              <a:gd name="connsiteY929" fmla="*/ 1864733 h 2745189"/>
              <a:gd name="connsiteX930" fmla="*/ 4715233 w 4884389"/>
              <a:gd name="connsiteY930" fmla="*/ 1877437 h 2745189"/>
              <a:gd name="connsiteX931" fmla="*/ 4701369 w 4884389"/>
              <a:gd name="connsiteY931" fmla="*/ 1883755 h 2745189"/>
              <a:gd name="connsiteX932" fmla="*/ 4680464 w 4884389"/>
              <a:gd name="connsiteY932" fmla="*/ 1885164 h 2745189"/>
              <a:gd name="connsiteX933" fmla="*/ 4675756 w 4884389"/>
              <a:gd name="connsiteY933" fmla="*/ 1888074 h 2745189"/>
              <a:gd name="connsiteX934" fmla="*/ 4663986 w 4884389"/>
              <a:gd name="connsiteY934" fmla="*/ 1895349 h 2745189"/>
              <a:gd name="connsiteX935" fmla="*/ 4653055 w 4884389"/>
              <a:gd name="connsiteY935" fmla="*/ 1897100 h 2745189"/>
              <a:gd name="connsiteX936" fmla="*/ 4615213 w 4884389"/>
              <a:gd name="connsiteY936" fmla="*/ 1915236 h 2745189"/>
              <a:gd name="connsiteX937" fmla="*/ 4559318 w 4884389"/>
              <a:gd name="connsiteY937" fmla="*/ 1937772 h 2745189"/>
              <a:gd name="connsiteX938" fmla="*/ 4532607 w 4884389"/>
              <a:gd name="connsiteY938" fmla="*/ 1950028 h 2745189"/>
              <a:gd name="connsiteX939" fmla="*/ 4530371 w 4884389"/>
              <a:gd name="connsiteY939" fmla="*/ 1954914 h 2745189"/>
              <a:gd name="connsiteX940" fmla="*/ 4523727 w 4884389"/>
              <a:gd name="connsiteY940" fmla="*/ 1971285 h 2745189"/>
              <a:gd name="connsiteX941" fmla="*/ 4513793 w 4884389"/>
              <a:gd name="connsiteY941" fmla="*/ 1981932 h 2745189"/>
              <a:gd name="connsiteX942" fmla="*/ 4508885 w 4884389"/>
              <a:gd name="connsiteY942" fmla="*/ 1988970 h 2745189"/>
              <a:gd name="connsiteX943" fmla="*/ 4472059 w 4884389"/>
              <a:gd name="connsiteY943" fmla="*/ 2006727 h 2745189"/>
              <a:gd name="connsiteX944" fmla="*/ 4461068 w 4884389"/>
              <a:gd name="connsiteY944" fmla="*/ 2006763 h 2745189"/>
              <a:gd name="connsiteX945" fmla="*/ 4454585 w 4884389"/>
              <a:gd name="connsiteY945" fmla="*/ 2008017 h 2745189"/>
              <a:gd name="connsiteX946" fmla="*/ 4452151 w 4884389"/>
              <a:gd name="connsiteY946" fmla="*/ 2017031 h 2745189"/>
              <a:gd name="connsiteX947" fmla="*/ 4455003 w 4884389"/>
              <a:gd name="connsiteY947" fmla="*/ 2020024 h 2745189"/>
              <a:gd name="connsiteX948" fmla="*/ 4474890 w 4884389"/>
              <a:gd name="connsiteY948" fmla="*/ 2018993 h 2745189"/>
              <a:gd name="connsiteX949" fmla="*/ 4519632 w 4884389"/>
              <a:gd name="connsiteY949" fmla="*/ 2011609 h 2745189"/>
              <a:gd name="connsiteX950" fmla="*/ 4527911 w 4884389"/>
              <a:gd name="connsiteY950" fmla="*/ 2002738 h 2745189"/>
              <a:gd name="connsiteX951" fmla="*/ 4529768 w 4884389"/>
              <a:gd name="connsiteY951" fmla="*/ 1996835 h 2745189"/>
              <a:gd name="connsiteX952" fmla="*/ 4534335 w 4884389"/>
              <a:gd name="connsiteY952" fmla="*/ 1999768 h 2745189"/>
              <a:gd name="connsiteX953" fmla="*/ 4543730 w 4884389"/>
              <a:gd name="connsiteY953" fmla="*/ 2003222 h 2745189"/>
              <a:gd name="connsiteX954" fmla="*/ 4559509 w 4884389"/>
              <a:gd name="connsiteY954" fmla="*/ 1992718 h 2745189"/>
              <a:gd name="connsiteX955" fmla="*/ 4565554 w 4884389"/>
              <a:gd name="connsiteY955" fmla="*/ 1988730 h 2745189"/>
              <a:gd name="connsiteX956" fmla="*/ 4586399 w 4884389"/>
              <a:gd name="connsiteY956" fmla="*/ 1985607 h 2745189"/>
              <a:gd name="connsiteX957" fmla="*/ 4606763 w 4884389"/>
              <a:gd name="connsiteY957" fmla="*/ 1998297 h 2745189"/>
              <a:gd name="connsiteX958" fmla="*/ 4612966 w 4884389"/>
              <a:gd name="connsiteY958" fmla="*/ 2008730 h 2745189"/>
              <a:gd name="connsiteX959" fmla="*/ 4604567 w 4884389"/>
              <a:gd name="connsiteY959" fmla="*/ 2014172 h 2745189"/>
              <a:gd name="connsiteX960" fmla="*/ 4549809 w 4884389"/>
              <a:gd name="connsiteY960" fmla="*/ 2039760 h 2745189"/>
              <a:gd name="connsiteX961" fmla="*/ 4512345 w 4884389"/>
              <a:gd name="connsiteY961" fmla="*/ 2058913 h 2745189"/>
              <a:gd name="connsiteX962" fmla="*/ 4506880 w 4884389"/>
              <a:gd name="connsiteY962" fmla="*/ 2059789 h 2745189"/>
              <a:gd name="connsiteX963" fmla="*/ 4498043 w 4884389"/>
              <a:gd name="connsiteY963" fmla="*/ 2062498 h 2745189"/>
              <a:gd name="connsiteX964" fmla="*/ 4493773 w 4884389"/>
              <a:gd name="connsiteY964" fmla="*/ 2068141 h 2745189"/>
              <a:gd name="connsiteX965" fmla="*/ 4455552 w 4884389"/>
              <a:gd name="connsiteY965" fmla="*/ 2085259 h 2745189"/>
              <a:gd name="connsiteX966" fmla="*/ 4424014 w 4884389"/>
              <a:gd name="connsiteY966" fmla="*/ 2096994 h 2745189"/>
              <a:gd name="connsiteX967" fmla="*/ 4406519 w 4884389"/>
              <a:gd name="connsiteY967" fmla="*/ 2107558 h 2745189"/>
              <a:gd name="connsiteX968" fmla="*/ 4402548 w 4884389"/>
              <a:gd name="connsiteY968" fmla="*/ 2121777 h 2745189"/>
              <a:gd name="connsiteX969" fmla="*/ 4411942 w 4884389"/>
              <a:gd name="connsiteY969" fmla="*/ 2125230 h 2745189"/>
              <a:gd name="connsiteX970" fmla="*/ 4428220 w 4884389"/>
              <a:gd name="connsiteY970" fmla="*/ 2119174 h 2745189"/>
              <a:gd name="connsiteX971" fmla="*/ 4433864 w 4884389"/>
              <a:gd name="connsiteY971" fmla="*/ 2123443 h 2745189"/>
              <a:gd name="connsiteX972" fmla="*/ 4440467 w 4884389"/>
              <a:gd name="connsiteY972" fmla="*/ 2125619 h 2745189"/>
              <a:gd name="connsiteX973" fmla="*/ 4445034 w 4884389"/>
              <a:gd name="connsiteY973" fmla="*/ 2128552 h 2745189"/>
              <a:gd name="connsiteX974" fmla="*/ 4447589 w 4884389"/>
              <a:gd name="connsiteY974" fmla="*/ 2122969 h 2745189"/>
              <a:gd name="connsiteX975" fmla="*/ 4457902 w 4884389"/>
              <a:gd name="connsiteY975" fmla="*/ 2113340 h 2745189"/>
              <a:gd name="connsiteX976" fmla="*/ 4466100 w 4884389"/>
              <a:gd name="connsiteY976" fmla="*/ 2112026 h 2745189"/>
              <a:gd name="connsiteX977" fmla="*/ 4498298 w 4884389"/>
              <a:gd name="connsiteY977" fmla="*/ 2089621 h 2745189"/>
              <a:gd name="connsiteX978" fmla="*/ 4517207 w 4884389"/>
              <a:gd name="connsiteY978" fmla="*/ 2099959 h 2745189"/>
              <a:gd name="connsiteX979" fmla="*/ 4520118 w 4884389"/>
              <a:gd name="connsiteY979" fmla="*/ 2104666 h 2745189"/>
              <a:gd name="connsiteX980" fmla="*/ 4519080 w 4884389"/>
              <a:gd name="connsiteY980" fmla="*/ 2114319 h 2745189"/>
              <a:gd name="connsiteX981" fmla="*/ 4479641 w 4884389"/>
              <a:gd name="connsiteY981" fmla="*/ 2135944 h 2745189"/>
              <a:gd name="connsiteX982" fmla="*/ 4469447 w 4884389"/>
              <a:gd name="connsiteY982" fmla="*/ 2149003 h 2745189"/>
              <a:gd name="connsiteX983" fmla="*/ 4483349 w 4884389"/>
              <a:gd name="connsiteY983" fmla="*/ 2153674 h 2745189"/>
              <a:gd name="connsiteX984" fmla="*/ 4499465 w 4884389"/>
              <a:gd name="connsiteY984" fmla="*/ 2162735 h 2745189"/>
              <a:gd name="connsiteX985" fmla="*/ 4508460 w 4884389"/>
              <a:gd name="connsiteY985" fmla="*/ 2174445 h 2745189"/>
              <a:gd name="connsiteX986" fmla="*/ 4531475 w 4884389"/>
              <a:gd name="connsiteY986" fmla="*/ 2194256 h 2745189"/>
              <a:gd name="connsiteX987" fmla="*/ 4529479 w 4884389"/>
              <a:gd name="connsiteY987" fmla="*/ 2206002 h 2745189"/>
              <a:gd name="connsiteX988" fmla="*/ 4492335 w 4884389"/>
              <a:gd name="connsiteY988" fmla="*/ 2224456 h 2745189"/>
              <a:gd name="connsiteX989" fmla="*/ 4470673 w 4884389"/>
              <a:gd name="connsiteY989" fmla="*/ 2223831 h 2745189"/>
              <a:gd name="connsiteX990" fmla="*/ 4465846 w 4884389"/>
              <a:gd name="connsiteY990" fmla="*/ 2223311 h 2745189"/>
              <a:gd name="connsiteX991" fmla="*/ 4442187 w 4884389"/>
              <a:gd name="connsiteY991" fmla="*/ 2234432 h 2745189"/>
              <a:gd name="connsiteX992" fmla="*/ 4469992 w 4884389"/>
              <a:gd name="connsiteY992" fmla="*/ 2243774 h 2745189"/>
              <a:gd name="connsiteX993" fmla="*/ 4472205 w 4884389"/>
              <a:gd name="connsiteY993" fmla="*/ 2248163 h 2745189"/>
              <a:gd name="connsiteX994" fmla="*/ 4466421 w 4884389"/>
              <a:gd name="connsiteY994" fmla="*/ 2249736 h 2745189"/>
              <a:gd name="connsiteX995" fmla="*/ 4458422 w 4884389"/>
              <a:gd name="connsiteY995" fmla="*/ 2246922 h 2745189"/>
              <a:gd name="connsiteX996" fmla="*/ 4458482 w 4884389"/>
              <a:gd name="connsiteY996" fmla="*/ 2248637 h 2745189"/>
              <a:gd name="connsiteX997" fmla="*/ 4471725 w 4884389"/>
              <a:gd name="connsiteY997" fmla="*/ 2263978 h 2745189"/>
              <a:gd name="connsiteX998" fmla="*/ 4476811 w 4884389"/>
              <a:gd name="connsiteY998" fmla="*/ 2262085 h 2745189"/>
              <a:gd name="connsiteX999" fmla="*/ 4482158 w 4884389"/>
              <a:gd name="connsiteY999" fmla="*/ 2257780 h 2745189"/>
              <a:gd name="connsiteX1000" fmla="*/ 4497895 w 4884389"/>
              <a:gd name="connsiteY1000" fmla="*/ 2265822 h 2745189"/>
              <a:gd name="connsiteX1001" fmla="*/ 4505455 w 4884389"/>
              <a:gd name="connsiteY1001" fmla="*/ 2265904 h 2745189"/>
              <a:gd name="connsiteX1002" fmla="*/ 4510542 w 4884389"/>
              <a:gd name="connsiteY1002" fmla="*/ 2264012 h 2745189"/>
              <a:gd name="connsiteX1003" fmla="*/ 4512874 w 4884389"/>
              <a:gd name="connsiteY1003" fmla="*/ 2271831 h 2745189"/>
              <a:gd name="connsiteX1004" fmla="*/ 4507847 w 4884389"/>
              <a:gd name="connsiteY1004" fmla="*/ 2275438 h 2745189"/>
              <a:gd name="connsiteX1005" fmla="*/ 4490812 w 4884389"/>
              <a:gd name="connsiteY1005" fmla="*/ 2279461 h 2745189"/>
              <a:gd name="connsiteX1006" fmla="*/ 4535734 w 4884389"/>
              <a:gd name="connsiteY1006" fmla="*/ 2277223 h 2745189"/>
              <a:gd name="connsiteX1007" fmla="*/ 4525321 w 4884389"/>
              <a:gd name="connsiteY1007" fmla="*/ 2274148 h 2745189"/>
              <a:gd name="connsiteX1008" fmla="*/ 4517203 w 4884389"/>
              <a:gd name="connsiteY1008" fmla="*/ 2267903 h 2745189"/>
              <a:gd name="connsiteX1009" fmla="*/ 4526619 w 4884389"/>
              <a:gd name="connsiteY1009" fmla="*/ 2262083 h 2745189"/>
              <a:gd name="connsiteX1010" fmla="*/ 4582629 w 4884389"/>
              <a:gd name="connsiteY1010" fmla="*/ 2272513 h 2745189"/>
              <a:gd name="connsiteX1011" fmla="*/ 4595412 w 4884389"/>
              <a:gd name="connsiteY1011" fmla="*/ 2294395 h 2745189"/>
              <a:gd name="connsiteX1012" fmla="*/ 4580970 w 4884389"/>
              <a:gd name="connsiteY1012" fmla="*/ 2303823 h 2745189"/>
              <a:gd name="connsiteX1013" fmla="*/ 4575244 w 4884389"/>
              <a:gd name="connsiteY1013" fmla="*/ 2307112 h 2745189"/>
              <a:gd name="connsiteX1014" fmla="*/ 4551147 w 4884389"/>
              <a:gd name="connsiteY1014" fmla="*/ 2315501 h 2745189"/>
              <a:gd name="connsiteX1015" fmla="*/ 4526193 w 4884389"/>
              <a:gd name="connsiteY1015" fmla="*/ 2309149 h 2745189"/>
              <a:gd name="connsiteX1016" fmla="*/ 4519391 w 4884389"/>
              <a:gd name="connsiteY1016" fmla="*/ 2311102 h 2745189"/>
              <a:gd name="connsiteX1017" fmla="*/ 4526373 w 4884389"/>
              <a:gd name="connsiteY1017" fmla="*/ 2314295 h 2745189"/>
              <a:gd name="connsiteX1018" fmla="*/ 4530242 w 4884389"/>
              <a:gd name="connsiteY1018" fmla="*/ 2316909 h 2745189"/>
              <a:gd name="connsiteX1019" fmla="*/ 4528814 w 4884389"/>
              <a:gd name="connsiteY1019" fmla="*/ 2318632 h 2745189"/>
              <a:gd name="connsiteX1020" fmla="*/ 4530561 w 4884389"/>
              <a:gd name="connsiteY1020" fmla="*/ 2319057 h 2745189"/>
              <a:gd name="connsiteX1021" fmla="*/ 4533249 w 4884389"/>
              <a:gd name="connsiteY1021" fmla="*/ 2324469 h 2745189"/>
              <a:gd name="connsiteX1022" fmla="*/ 4538606 w 4884389"/>
              <a:gd name="connsiteY1022" fmla="*/ 2325463 h 2745189"/>
              <a:gd name="connsiteX1023" fmla="*/ 4558290 w 4884389"/>
              <a:gd name="connsiteY1023" fmla="*/ 2319307 h 2745189"/>
              <a:gd name="connsiteX1024" fmla="*/ 4573261 w 4884389"/>
              <a:gd name="connsiteY1024" fmla="*/ 2320164 h 2745189"/>
              <a:gd name="connsiteX1025" fmla="*/ 4577697 w 4884389"/>
              <a:gd name="connsiteY1025" fmla="*/ 2331855 h 2745189"/>
              <a:gd name="connsiteX1026" fmla="*/ 4575635 w 4884389"/>
              <a:gd name="connsiteY1026" fmla="*/ 2337228 h 2745189"/>
              <a:gd name="connsiteX1027" fmla="*/ 4567340 w 4884389"/>
              <a:gd name="connsiteY1027" fmla="*/ 2355511 h 2745189"/>
              <a:gd name="connsiteX1028" fmla="*/ 4520391 w 4884389"/>
              <a:gd name="connsiteY1028" fmla="*/ 2360450 h 2745189"/>
              <a:gd name="connsiteX1029" fmla="*/ 4508097 w 4884389"/>
              <a:gd name="connsiteY1029" fmla="*/ 2360089 h 2745189"/>
              <a:gd name="connsiteX1030" fmla="*/ 4504385 w 4884389"/>
              <a:gd name="connsiteY1030" fmla="*/ 2361062 h 2745189"/>
              <a:gd name="connsiteX1031" fmla="*/ 4506778 w 4884389"/>
              <a:gd name="connsiteY1031" fmla="*/ 2364513 h 2745189"/>
              <a:gd name="connsiteX1032" fmla="*/ 4500254 w 4884389"/>
              <a:gd name="connsiteY1032" fmla="*/ 2373239 h 2745189"/>
              <a:gd name="connsiteX1033" fmla="*/ 4498019 w 4884389"/>
              <a:gd name="connsiteY1033" fmla="*/ 2378124 h 2745189"/>
              <a:gd name="connsiteX1034" fmla="*/ 4494507 w 4884389"/>
              <a:gd name="connsiteY1034" fmla="*/ 2385801 h 2745189"/>
              <a:gd name="connsiteX1035" fmla="*/ 4492996 w 4884389"/>
              <a:gd name="connsiteY1035" fmla="*/ 2386647 h 2745189"/>
              <a:gd name="connsiteX1036" fmla="*/ 4493940 w 4884389"/>
              <a:gd name="connsiteY1036" fmla="*/ 2386636 h 2745189"/>
              <a:gd name="connsiteX1037" fmla="*/ 4507371 w 4884389"/>
              <a:gd name="connsiteY1037" fmla="*/ 2384676 h 2745189"/>
              <a:gd name="connsiteX1038" fmla="*/ 4510033 w 4884389"/>
              <a:gd name="connsiteY1038" fmla="*/ 2384105 h 2745189"/>
              <a:gd name="connsiteX1039" fmla="*/ 4522387 w 4884389"/>
              <a:gd name="connsiteY1039" fmla="*/ 2388738 h 2745189"/>
              <a:gd name="connsiteX1040" fmla="*/ 4513447 w 4884389"/>
              <a:gd name="connsiteY1040" fmla="*/ 2399016 h 2745189"/>
              <a:gd name="connsiteX1041" fmla="*/ 4493748 w 4884389"/>
              <a:gd name="connsiteY1041" fmla="*/ 2404104 h 2745189"/>
              <a:gd name="connsiteX1042" fmla="*/ 4447401 w 4884389"/>
              <a:gd name="connsiteY1042" fmla="*/ 2413842 h 2745189"/>
              <a:gd name="connsiteX1043" fmla="*/ 4436850 w 4884389"/>
              <a:gd name="connsiteY1043" fmla="*/ 2423608 h 2745189"/>
              <a:gd name="connsiteX1044" fmla="*/ 4433296 w 4884389"/>
              <a:gd name="connsiteY1044" fmla="*/ 2437016 h 2745189"/>
              <a:gd name="connsiteX1045" fmla="*/ 4427531 w 4884389"/>
              <a:gd name="connsiteY1045" fmla="*/ 2445112 h 2745189"/>
              <a:gd name="connsiteX1046" fmla="*/ 4421077 w 4884389"/>
              <a:gd name="connsiteY1046" fmla="*/ 2441997 h 2745189"/>
              <a:gd name="connsiteX1047" fmla="*/ 4416729 w 4884389"/>
              <a:gd name="connsiteY1047" fmla="*/ 2436716 h 2745189"/>
              <a:gd name="connsiteX1048" fmla="*/ 4416759 w 4884389"/>
              <a:gd name="connsiteY1048" fmla="*/ 2438853 h 2745189"/>
              <a:gd name="connsiteX1049" fmla="*/ 4416857 w 4884389"/>
              <a:gd name="connsiteY1049" fmla="*/ 2447709 h 2745189"/>
              <a:gd name="connsiteX1050" fmla="*/ 4415444 w 4884389"/>
              <a:gd name="connsiteY1050" fmla="*/ 2450600 h 2745189"/>
              <a:gd name="connsiteX1051" fmla="*/ 4416524 w 4884389"/>
              <a:gd name="connsiteY1051" fmla="*/ 2454779 h 2745189"/>
              <a:gd name="connsiteX1052" fmla="*/ 4403343 w 4884389"/>
              <a:gd name="connsiteY1052" fmla="*/ 2475808 h 2745189"/>
              <a:gd name="connsiteX1053" fmla="*/ 4401604 w 4884389"/>
              <a:gd name="connsiteY1053" fmla="*/ 2476742 h 2745189"/>
              <a:gd name="connsiteX1054" fmla="*/ 4401214 w 4884389"/>
              <a:gd name="connsiteY1054" fmla="*/ 2478543 h 2745189"/>
              <a:gd name="connsiteX1055" fmla="*/ 4397038 w 4884389"/>
              <a:gd name="connsiteY1055" fmla="*/ 2480806 h 2745189"/>
              <a:gd name="connsiteX1056" fmla="*/ 4381688 w 4884389"/>
              <a:gd name="connsiteY1056" fmla="*/ 2491174 h 2745189"/>
              <a:gd name="connsiteX1057" fmla="*/ 4379039 w 4884389"/>
              <a:gd name="connsiteY1057" fmla="*/ 2492814 h 2745189"/>
              <a:gd name="connsiteX1058" fmla="*/ 4341824 w 4884389"/>
              <a:gd name="connsiteY1058" fmla="*/ 2506164 h 2745189"/>
              <a:gd name="connsiteX1059" fmla="*/ 4332765 w 4884389"/>
              <a:gd name="connsiteY1059" fmla="*/ 2507895 h 2745189"/>
              <a:gd name="connsiteX1060" fmla="*/ 4306657 w 4884389"/>
              <a:gd name="connsiteY1060" fmla="*/ 2513073 h 2745189"/>
              <a:gd name="connsiteX1061" fmla="*/ 4304777 w 4884389"/>
              <a:gd name="connsiteY1061" fmla="*/ 2513729 h 2745189"/>
              <a:gd name="connsiteX1062" fmla="*/ 4298542 w 4884389"/>
              <a:gd name="connsiteY1062" fmla="*/ 2522569 h 2745189"/>
              <a:gd name="connsiteX1063" fmla="*/ 4308440 w 4884389"/>
              <a:gd name="connsiteY1063" fmla="*/ 2522831 h 2745189"/>
              <a:gd name="connsiteX1064" fmla="*/ 4282671 w 4884389"/>
              <a:gd name="connsiteY1064" fmla="*/ 2533040 h 2745189"/>
              <a:gd name="connsiteX1065" fmla="*/ 4281372 w 4884389"/>
              <a:gd name="connsiteY1065" fmla="*/ 2539076 h 2745189"/>
              <a:gd name="connsiteX1066" fmla="*/ 4267209 w 4884389"/>
              <a:gd name="connsiteY1066" fmla="*/ 2557977 h 2745189"/>
              <a:gd name="connsiteX1067" fmla="*/ 4187815 w 4884389"/>
              <a:gd name="connsiteY1067" fmla="*/ 2573526 h 2745189"/>
              <a:gd name="connsiteX1068" fmla="*/ 4173936 w 4884389"/>
              <a:gd name="connsiteY1068" fmla="*/ 2574390 h 2745189"/>
              <a:gd name="connsiteX1069" fmla="*/ 4165712 w 4884389"/>
              <a:gd name="connsiteY1069" fmla="*/ 2575378 h 2745189"/>
              <a:gd name="connsiteX1070" fmla="*/ 4152614 w 4884389"/>
              <a:gd name="connsiteY1070" fmla="*/ 2581739 h 2745189"/>
              <a:gd name="connsiteX1071" fmla="*/ 4134538 w 4884389"/>
              <a:gd name="connsiteY1071" fmla="*/ 2588307 h 2745189"/>
              <a:gd name="connsiteX1072" fmla="*/ 4115372 w 4884389"/>
              <a:gd name="connsiteY1072" fmla="*/ 2592846 h 2745189"/>
              <a:gd name="connsiteX1073" fmla="*/ 4094131 w 4884389"/>
              <a:gd name="connsiteY1073" fmla="*/ 2598717 h 2745189"/>
              <a:gd name="connsiteX1074" fmla="*/ 4095765 w 4884389"/>
              <a:gd name="connsiteY1074" fmla="*/ 2601008 h 2745189"/>
              <a:gd name="connsiteX1075" fmla="*/ 4102220 w 4884389"/>
              <a:gd name="connsiteY1075" fmla="*/ 2604122 h 2745189"/>
              <a:gd name="connsiteX1076" fmla="*/ 4137328 w 4884389"/>
              <a:gd name="connsiteY1076" fmla="*/ 2592940 h 2745189"/>
              <a:gd name="connsiteX1077" fmla="*/ 4163510 w 4884389"/>
              <a:gd name="connsiteY1077" fmla="*/ 2593104 h 2745189"/>
              <a:gd name="connsiteX1078" fmla="*/ 4176857 w 4884389"/>
              <a:gd name="connsiteY1078" fmla="*/ 2592380 h 2745189"/>
              <a:gd name="connsiteX1079" fmla="*/ 4228458 w 4884389"/>
              <a:gd name="connsiteY1079" fmla="*/ 2576156 h 2745189"/>
              <a:gd name="connsiteX1080" fmla="*/ 4242361 w 4884389"/>
              <a:gd name="connsiteY1080" fmla="*/ 2577028 h 2745189"/>
              <a:gd name="connsiteX1081" fmla="*/ 4221758 w 4884389"/>
              <a:gd name="connsiteY1081" fmla="*/ 2593882 h 2745189"/>
              <a:gd name="connsiteX1082" fmla="*/ 4187808 w 4884389"/>
              <a:gd name="connsiteY1082" fmla="*/ 2611460 h 2745189"/>
              <a:gd name="connsiteX1083" fmla="*/ 4162768 w 4884389"/>
              <a:gd name="connsiteY1083" fmla="*/ 2616623 h 2745189"/>
              <a:gd name="connsiteX1084" fmla="*/ 4125419 w 4884389"/>
              <a:gd name="connsiteY1084" fmla="*/ 2620357 h 2745189"/>
              <a:gd name="connsiteX1085" fmla="*/ 4120619 w 4884389"/>
              <a:gd name="connsiteY1085" fmla="*/ 2620959 h 2745189"/>
              <a:gd name="connsiteX1086" fmla="*/ 4097145 w 4884389"/>
              <a:gd name="connsiteY1086" fmla="*/ 2623428 h 2745189"/>
              <a:gd name="connsiteX1087" fmla="*/ 4071505 w 4884389"/>
              <a:gd name="connsiteY1087" fmla="*/ 2623791 h 2745189"/>
              <a:gd name="connsiteX1088" fmla="*/ 4068329 w 4884389"/>
              <a:gd name="connsiteY1088" fmla="*/ 2625973 h 2745189"/>
              <a:gd name="connsiteX1089" fmla="*/ 4061363 w 4884389"/>
              <a:gd name="connsiteY1089" fmla="*/ 2624468 h 2745189"/>
              <a:gd name="connsiteX1090" fmla="*/ 4054321 w 4884389"/>
              <a:gd name="connsiteY1090" fmla="*/ 2617622 h 2745189"/>
              <a:gd name="connsiteX1091" fmla="*/ 4032940 w 4884389"/>
              <a:gd name="connsiteY1091" fmla="*/ 2616856 h 2745189"/>
              <a:gd name="connsiteX1092" fmla="*/ 4027101 w 4884389"/>
              <a:gd name="connsiteY1092" fmla="*/ 2619611 h 2745189"/>
              <a:gd name="connsiteX1093" fmla="*/ 4014852 w 4884389"/>
              <a:gd name="connsiteY1093" fmla="*/ 2622455 h 2745189"/>
              <a:gd name="connsiteX1094" fmla="*/ 4002017 w 4884389"/>
              <a:gd name="connsiteY1094" fmla="*/ 2621569 h 2745189"/>
              <a:gd name="connsiteX1095" fmla="*/ 3992535 w 4884389"/>
              <a:gd name="connsiteY1095" fmla="*/ 2631320 h 2745189"/>
              <a:gd name="connsiteX1096" fmla="*/ 3986695 w 4884389"/>
              <a:gd name="connsiteY1096" fmla="*/ 2634074 h 2745189"/>
              <a:gd name="connsiteX1097" fmla="*/ 3969075 w 4884389"/>
              <a:gd name="connsiteY1097" fmla="*/ 2634858 h 2745189"/>
              <a:gd name="connsiteX1098" fmla="*/ 3964743 w 4884389"/>
              <a:gd name="connsiteY1098" fmla="*/ 2630645 h 2745189"/>
              <a:gd name="connsiteX1099" fmla="*/ 3960729 w 4884389"/>
              <a:gd name="connsiteY1099" fmla="*/ 2610932 h 2745189"/>
              <a:gd name="connsiteX1100" fmla="*/ 3956337 w 4884389"/>
              <a:gd name="connsiteY1100" fmla="*/ 2602446 h 2745189"/>
              <a:gd name="connsiteX1101" fmla="*/ 3948903 w 4884389"/>
              <a:gd name="connsiteY1101" fmla="*/ 2605756 h 2745189"/>
              <a:gd name="connsiteX1102" fmla="*/ 3938249 w 4884389"/>
              <a:gd name="connsiteY1102" fmla="*/ 2608045 h 2745189"/>
              <a:gd name="connsiteX1103" fmla="*/ 3892309 w 4884389"/>
              <a:gd name="connsiteY1103" fmla="*/ 2608694 h 2745189"/>
              <a:gd name="connsiteX1104" fmla="*/ 3873094 w 4884389"/>
              <a:gd name="connsiteY1104" fmla="*/ 2610035 h 2745189"/>
              <a:gd name="connsiteX1105" fmla="*/ 3847950 w 4884389"/>
              <a:gd name="connsiteY1105" fmla="*/ 2607719 h 2745189"/>
              <a:gd name="connsiteX1106" fmla="*/ 3814787 w 4884389"/>
              <a:gd name="connsiteY1106" fmla="*/ 2604982 h 2745189"/>
              <a:gd name="connsiteX1107" fmla="*/ 3799303 w 4884389"/>
              <a:gd name="connsiteY1107" fmla="*/ 2605736 h 2745189"/>
              <a:gd name="connsiteX1108" fmla="*/ 3739972 w 4884389"/>
              <a:gd name="connsiteY1108" fmla="*/ 2603903 h 2745189"/>
              <a:gd name="connsiteX1109" fmla="*/ 3735713 w 4884389"/>
              <a:gd name="connsiteY1109" fmla="*/ 2605033 h 2745189"/>
              <a:gd name="connsiteX1110" fmla="*/ 3722455 w 4884389"/>
              <a:gd name="connsiteY1110" fmla="*/ 2612166 h 2745189"/>
              <a:gd name="connsiteX1111" fmla="*/ 3686761 w 4884389"/>
              <a:gd name="connsiteY1111" fmla="*/ 2619616 h 2745189"/>
              <a:gd name="connsiteX1112" fmla="*/ 3669126 w 4884389"/>
              <a:gd name="connsiteY1112" fmla="*/ 2619332 h 2745189"/>
              <a:gd name="connsiteX1113" fmla="*/ 3662189 w 4884389"/>
              <a:gd name="connsiteY1113" fmla="*/ 2619964 h 2745189"/>
              <a:gd name="connsiteX1114" fmla="*/ 3639197 w 4884389"/>
              <a:gd name="connsiteY1114" fmla="*/ 2618686 h 2745189"/>
              <a:gd name="connsiteX1115" fmla="*/ 3634894 w 4884389"/>
              <a:gd name="connsiteY1115" fmla="*/ 2616610 h 2745189"/>
              <a:gd name="connsiteX1116" fmla="*/ 3632260 w 4884389"/>
              <a:gd name="connsiteY1116" fmla="*/ 2619319 h 2745189"/>
              <a:gd name="connsiteX1117" fmla="*/ 3624929 w 4884389"/>
              <a:gd name="connsiteY1117" fmla="*/ 2630108 h 2745189"/>
              <a:gd name="connsiteX1118" fmla="*/ 3601619 w 4884389"/>
              <a:gd name="connsiteY1118" fmla="*/ 2644329 h 2745189"/>
              <a:gd name="connsiteX1119" fmla="*/ 3587203 w 4884389"/>
              <a:gd name="connsiteY1119" fmla="*/ 2645068 h 2745189"/>
              <a:gd name="connsiteX1120" fmla="*/ 3567431 w 4884389"/>
              <a:gd name="connsiteY1120" fmla="*/ 2644813 h 2745189"/>
              <a:gd name="connsiteX1121" fmla="*/ 3557245 w 4884389"/>
              <a:gd name="connsiteY1121" fmla="*/ 2642285 h 2745189"/>
              <a:gd name="connsiteX1122" fmla="*/ 3547132 w 4884389"/>
              <a:gd name="connsiteY1122" fmla="*/ 2645100 h 2745189"/>
              <a:gd name="connsiteX1123" fmla="*/ 3534839 w 4884389"/>
              <a:gd name="connsiteY1123" fmla="*/ 2644740 h 2745189"/>
              <a:gd name="connsiteX1124" fmla="*/ 3533770 w 4884389"/>
              <a:gd name="connsiteY1124" fmla="*/ 2644755 h 2745189"/>
              <a:gd name="connsiteX1125" fmla="*/ 3524218 w 4884389"/>
              <a:gd name="connsiteY1125" fmla="*/ 2643963 h 2745189"/>
              <a:gd name="connsiteX1126" fmla="*/ 3520306 w 4884389"/>
              <a:gd name="connsiteY1126" fmla="*/ 2642273 h 2745189"/>
              <a:gd name="connsiteX1127" fmla="*/ 3511844 w 4884389"/>
              <a:gd name="connsiteY1127" fmla="*/ 2644477 h 2745189"/>
              <a:gd name="connsiteX1128" fmla="*/ 3483378 w 4884389"/>
              <a:gd name="connsiteY1128" fmla="*/ 2645807 h 2745189"/>
              <a:gd name="connsiteX1129" fmla="*/ 3482352 w 4884389"/>
              <a:gd name="connsiteY1129" fmla="*/ 2646292 h 2745189"/>
              <a:gd name="connsiteX1130" fmla="*/ 3479328 w 4884389"/>
              <a:gd name="connsiteY1130" fmla="*/ 2648731 h 2745189"/>
              <a:gd name="connsiteX1131" fmla="*/ 3469245 w 4884389"/>
              <a:gd name="connsiteY1131" fmla="*/ 2653682 h 2745189"/>
              <a:gd name="connsiteX1132" fmla="*/ 3466012 w 4884389"/>
              <a:gd name="connsiteY1132" fmla="*/ 2653948 h 2745189"/>
              <a:gd name="connsiteX1133" fmla="*/ 3446865 w 4884389"/>
              <a:gd name="connsiteY1133" fmla="*/ 2659293 h 2745189"/>
              <a:gd name="connsiteX1134" fmla="*/ 3403838 w 4884389"/>
              <a:gd name="connsiteY1134" fmla="*/ 2663799 h 2745189"/>
              <a:gd name="connsiteX1135" fmla="*/ 3402373 w 4884389"/>
              <a:gd name="connsiteY1135" fmla="*/ 2666121 h 2745189"/>
              <a:gd name="connsiteX1136" fmla="*/ 3400050 w 4884389"/>
              <a:gd name="connsiteY1136" fmla="*/ 2664657 h 2745189"/>
              <a:gd name="connsiteX1137" fmla="*/ 3392475 w 4884389"/>
              <a:gd name="connsiteY1137" fmla="*/ 2666370 h 2745189"/>
              <a:gd name="connsiteX1138" fmla="*/ 3393939 w 4884389"/>
              <a:gd name="connsiteY1138" fmla="*/ 2664048 h 2745189"/>
              <a:gd name="connsiteX1139" fmla="*/ 3394723 w 4884389"/>
              <a:gd name="connsiteY1139" fmla="*/ 2663126 h 2745189"/>
              <a:gd name="connsiteX1140" fmla="*/ 3397727 w 4884389"/>
              <a:gd name="connsiteY1140" fmla="*/ 2663191 h 2745189"/>
              <a:gd name="connsiteX1141" fmla="*/ 3396514 w 4884389"/>
              <a:gd name="connsiteY1141" fmla="*/ 2662648 h 2745189"/>
              <a:gd name="connsiteX1142" fmla="*/ 3394987 w 4884389"/>
              <a:gd name="connsiteY1142" fmla="*/ 2662816 h 2745189"/>
              <a:gd name="connsiteX1143" fmla="*/ 3394723 w 4884389"/>
              <a:gd name="connsiteY1143" fmla="*/ 2663126 h 2745189"/>
              <a:gd name="connsiteX1144" fmla="*/ 3392573 w 4884389"/>
              <a:gd name="connsiteY1144" fmla="*/ 2663080 h 2745189"/>
              <a:gd name="connsiteX1145" fmla="*/ 3391398 w 4884389"/>
              <a:gd name="connsiteY1145" fmla="*/ 2663209 h 2745189"/>
              <a:gd name="connsiteX1146" fmla="*/ 3376136 w 4884389"/>
              <a:gd name="connsiteY1146" fmla="*/ 2666986 h 2745189"/>
              <a:gd name="connsiteX1147" fmla="*/ 3354562 w 4884389"/>
              <a:gd name="connsiteY1147" fmla="*/ 2669313 h 2745189"/>
              <a:gd name="connsiteX1148" fmla="*/ 3322565 w 4884389"/>
              <a:gd name="connsiteY1148" fmla="*/ 2663923 h 2745189"/>
              <a:gd name="connsiteX1149" fmla="*/ 3301540 w 4884389"/>
              <a:gd name="connsiteY1149" fmla="*/ 2655652 h 2745189"/>
              <a:gd name="connsiteX1150" fmla="*/ 3312549 w 4884389"/>
              <a:gd name="connsiteY1150" fmla="*/ 2651338 h 2745189"/>
              <a:gd name="connsiteX1151" fmla="*/ 3358458 w 4884389"/>
              <a:gd name="connsiteY1151" fmla="*/ 2651054 h 2745189"/>
              <a:gd name="connsiteX1152" fmla="*/ 3369431 w 4884389"/>
              <a:gd name="connsiteY1152" fmla="*/ 2648174 h 2745189"/>
              <a:gd name="connsiteX1153" fmla="*/ 3370188 w 4884389"/>
              <a:gd name="connsiteY1153" fmla="*/ 2647166 h 2745189"/>
              <a:gd name="connsiteX1154" fmla="*/ 3354300 w 4884389"/>
              <a:gd name="connsiteY1154" fmla="*/ 2648362 h 2745189"/>
              <a:gd name="connsiteX1155" fmla="*/ 3338601 w 4884389"/>
              <a:gd name="connsiteY1155" fmla="*/ 2647983 h 2745189"/>
              <a:gd name="connsiteX1156" fmla="*/ 3331032 w 4884389"/>
              <a:gd name="connsiteY1156" fmla="*/ 2642501 h 2745189"/>
              <a:gd name="connsiteX1157" fmla="*/ 3315446 w 4884389"/>
              <a:gd name="connsiteY1157" fmla="*/ 2645217 h 2745189"/>
              <a:gd name="connsiteX1158" fmla="*/ 3251214 w 4884389"/>
              <a:gd name="connsiteY1158" fmla="*/ 2663508 h 2745189"/>
              <a:gd name="connsiteX1159" fmla="*/ 3198644 w 4884389"/>
              <a:gd name="connsiteY1159" fmla="*/ 2673213 h 2745189"/>
              <a:gd name="connsiteX1160" fmla="*/ 3149064 w 4884389"/>
              <a:gd name="connsiteY1160" fmla="*/ 2681627 h 2745189"/>
              <a:gd name="connsiteX1161" fmla="*/ 3145360 w 4884389"/>
              <a:gd name="connsiteY1161" fmla="*/ 2682635 h 2745189"/>
              <a:gd name="connsiteX1162" fmla="*/ 3118037 w 4884389"/>
              <a:gd name="connsiteY1162" fmla="*/ 2697395 h 2745189"/>
              <a:gd name="connsiteX1163" fmla="*/ 3096088 w 4884389"/>
              <a:gd name="connsiteY1163" fmla="*/ 2698601 h 2745189"/>
              <a:gd name="connsiteX1164" fmla="*/ 3087807 w 4884389"/>
              <a:gd name="connsiteY1164" fmla="*/ 2694492 h 2745189"/>
              <a:gd name="connsiteX1165" fmla="*/ 3067987 w 4884389"/>
              <a:gd name="connsiteY1165" fmla="*/ 2692414 h 2745189"/>
              <a:gd name="connsiteX1166" fmla="*/ 3066412 w 4884389"/>
              <a:gd name="connsiteY1166" fmla="*/ 2690137 h 2745189"/>
              <a:gd name="connsiteX1167" fmla="*/ 3059706 w 4884389"/>
              <a:gd name="connsiteY1167" fmla="*/ 2688305 h 2745189"/>
              <a:gd name="connsiteX1168" fmla="*/ 3048719 w 4884389"/>
              <a:gd name="connsiteY1168" fmla="*/ 2684774 h 2745189"/>
              <a:gd name="connsiteX1169" fmla="*/ 3036574 w 4884389"/>
              <a:gd name="connsiteY1169" fmla="*/ 2675832 h 2745189"/>
              <a:gd name="connsiteX1170" fmla="*/ 3013898 w 4884389"/>
              <a:gd name="connsiteY1170" fmla="*/ 2672621 h 2745189"/>
              <a:gd name="connsiteX1171" fmla="*/ 3005913 w 4884389"/>
              <a:gd name="connsiteY1171" fmla="*/ 2671932 h 2745189"/>
              <a:gd name="connsiteX1172" fmla="*/ 2972398 w 4884389"/>
              <a:gd name="connsiteY1172" fmla="*/ 2666901 h 2745189"/>
              <a:gd name="connsiteX1173" fmla="*/ 2941011 w 4884389"/>
              <a:gd name="connsiteY1173" fmla="*/ 2658584 h 2745189"/>
              <a:gd name="connsiteX1174" fmla="*/ 2935880 w 4884389"/>
              <a:gd name="connsiteY1174" fmla="*/ 2659028 h 2745189"/>
              <a:gd name="connsiteX1175" fmla="*/ 2928596 w 4884389"/>
              <a:gd name="connsiteY1175" fmla="*/ 2654488 h 2745189"/>
              <a:gd name="connsiteX1176" fmla="*/ 2927857 w 4884389"/>
              <a:gd name="connsiteY1176" fmla="*/ 2645940 h 2745189"/>
              <a:gd name="connsiteX1177" fmla="*/ 2925446 w 4884389"/>
              <a:gd name="connsiteY1177" fmla="*/ 2649937 h 2745189"/>
              <a:gd name="connsiteX1178" fmla="*/ 2916490 w 4884389"/>
              <a:gd name="connsiteY1178" fmla="*/ 2657945 h 2745189"/>
              <a:gd name="connsiteX1179" fmla="*/ 2914876 w 4884389"/>
              <a:gd name="connsiteY1179" fmla="*/ 2643270 h 2745189"/>
              <a:gd name="connsiteX1180" fmla="*/ 2925123 w 4884389"/>
              <a:gd name="connsiteY1180" fmla="*/ 2638251 h 2745189"/>
              <a:gd name="connsiteX1181" fmla="*/ 2932382 w 4884389"/>
              <a:gd name="connsiteY1181" fmla="*/ 2634525 h 2745189"/>
              <a:gd name="connsiteX1182" fmla="*/ 2927656 w 4884389"/>
              <a:gd name="connsiteY1182" fmla="*/ 2627697 h 2745189"/>
              <a:gd name="connsiteX1183" fmla="*/ 2922230 w 4884389"/>
              <a:gd name="connsiteY1183" fmla="*/ 2624720 h 2745189"/>
              <a:gd name="connsiteX1184" fmla="*/ 2927630 w 4884389"/>
              <a:gd name="connsiteY1184" fmla="*/ 2619431 h 2745189"/>
              <a:gd name="connsiteX1185" fmla="*/ 2958765 w 4884389"/>
              <a:gd name="connsiteY1185" fmla="*/ 2592972 h 2745189"/>
              <a:gd name="connsiteX1186" fmla="*/ 2917156 w 4884389"/>
              <a:gd name="connsiteY1186" fmla="*/ 2597942 h 2745189"/>
              <a:gd name="connsiteX1187" fmla="*/ 2907865 w 4884389"/>
              <a:gd name="connsiteY1187" fmla="*/ 2590131 h 2745189"/>
              <a:gd name="connsiteX1188" fmla="*/ 2915529 w 4884389"/>
              <a:gd name="connsiteY1188" fmla="*/ 2579134 h 2745189"/>
              <a:gd name="connsiteX1189" fmla="*/ 2939284 w 4884389"/>
              <a:gd name="connsiteY1189" fmla="*/ 2562959 h 2745189"/>
              <a:gd name="connsiteX1190" fmla="*/ 2975992 w 4884389"/>
              <a:gd name="connsiteY1190" fmla="*/ 2541187 h 2745189"/>
              <a:gd name="connsiteX1191" fmla="*/ 2983386 w 4884389"/>
              <a:gd name="connsiteY1191" fmla="*/ 2535036 h 2745189"/>
              <a:gd name="connsiteX1192" fmla="*/ 3014520 w 4884389"/>
              <a:gd name="connsiteY1192" fmla="*/ 2508578 h 2745189"/>
              <a:gd name="connsiteX1193" fmla="*/ 3055727 w 4884389"/>
              <a:gd name="connsiteY1193" fmla="*/ 2489001 h 2745189"/>
              <a:gd name="connsiteX1194" fmla="*/ 3088014 w 4884389"/>
              <a:gd name="connsiteY1194" fmla="*/ 2470747 h 2745189"/>
              <a:gd name="connsiteX1195" fmla="*/ 3083500 w 4884389"/>
              <a:gd name="connsiteY1195" fmla="*/ 2472691 h 2745189"/>
              <a:gd name="connsiteX1196" fmla="*/ 3070465 w 4884389"/>
              <a:gd name="connsiteY1196" fmla="*/ 2480439 h 2745189"/>
              <a:gd name="connsiteX1197" fmla="*/ 3041924 w 4884389"/>
              <a:gd name="connsiteY1197" fmla="*/ 2482744 h 2745189"/>
              <a:gd name="connsiteX1198" fmla="*/ 3022441 w 4884389"/>
              <a:gd name="connsiteY1198" fmla="*/ 2497530 h 2745189"/>
              <a:gd name="connsiteX1199" fmla="*/ 2955564 w 4884389"/>
              <a:gd name="connsiteY1199" fmla="*/ 2523036 h 2745189"/>
              <a:gd name="connsiteX1200" fmla="*/ 2911489 w 4884389"/>
              <a:gd name="connsiteY1200" fmla="*/ 2539233 h 2745189"/>
              <a:gd name="connsiteX1201" fmla="*/ 2915438 w 4884389"/>
              <a:gd name="connsiteY1201" fmla="*/ 2538340 h 2745189"/>
              <a:gd name="connsiteX1202" fmla="*/ 2921810 w 4884389"/>
              <a:gd name="connsiteY1202" fmla="*/ 2538974 h 2745189"/>
              <a:gd name="connsiteX1203" fmla="*/ 2916333 w 4884389"/>
              <a:gd name="connsiteY1203" fmla="*/ 2542288 h 2745189"/>
              <a:gd name="connsiteX1204" fmla="*/ 2917228 w 4884389"/>
              <a:gd name="connsiteY1204" fmla="*/ 2546238 h 2745189"/>
              <a:gd name="connsiteX1205" fmla="*/ 2906907 w 4884389"/>
              <a:gd name="connsiteY1205" fmla="*/ 2546496 h 2745189"/>
              <a:gd name="connsiteX1206" fmla="*/ 2902958 w 4884389"/>
              <a:gd name="connsiteY1206" fmla="*/ 2547390 h 2745189"/>
              <a:gd name="connsiteX1207" fmla="*/ 2896587 w 4884389"/>
              <a:gd name="connsiteY1207" fmla="*/ 2546755 h 2745189"/>
              <a:gd name="connsiteX1208" fmla="*/ 2903590 w 4884389"/>
              <a:gd name="connsiteY1208" fmla="*/ 2541020 h 2745189"/>
              <a:gd name="connsiteX1209" fmla="*/ 2899379 w 4884389"/>
              <a:gd name="connsiteY1209" fmla="*/ 2531594 h 2745189"/>
              <a:gd name="connsiteX1210" fmla="*/ 2908292 w 4884389"/>
              <a:gd name="connsiteY1210" fmla="*/ 2527519 h 2745189"/>
              <a:gd name="connsiteX1211" fmla="*/ 2894356 w 4884389"/>
              <a:gd name="connsiteY1211" fmla="*/ 2533040 h 2745189"/>
              <a:gd name="connsiteX1212" fmla="*/ 2893058 w 4884389"/>
              <a:gd name="connsiteY1212" fmla="*/ 2539076 h 2745189"/>
              <a:gd name="connsiteX1213" fmla="*/ 2878894 w 4884389"/>
              <a:gd name="connsiteY1213" fmla="*/ 2557976 h 2745189"/>
              <a:gd name="connsiteX1214" fmla="*/ 2799502 w 4884389"/>
              <a:gd name="connsiteY1214" fmla="*/ 2573525 h 2745189"/>
              <a:gd name="connsiteX1215" fmla="*/ 2785623 w 4884389"/>
              <a:gd name="connsiteY1215" fmla="*/ 2574390 h 2745189"/>
              <a:gd name="connsiteX1216" fmla="*/ 2777398 w 4884389"/>
              <a:gd name="connsiteY1216" fmla="*/ 2575377 h 2745189"/>
              <a:gd name="connsiteX1217" fmla="*/ 2764300 w 4884389"/>
              <a:gd name="connsiteY1217" fmla="*/ 2581739 h 2745189"/>
              <a:gd name="connsiteX1218" fmla="*/ 2746224 w 4884389"/>
              <a:gd name="connsiteY1218" fmla="*/ 2588306 h 2745189"/>
              <a:gd name="connsiteX1219" fmla="*/ 2727057 w 4884389"/>
              <a:gd name="connsiteY1219" fmla="*/ 2592845 h 2745189"/>
              <a:gd name="connsiteX1220" fmla="*/ 2705817 w 4884389"/>
              <a:gd name="connsiteY1220" fmla="*/ 2598716 h 2745189"/>
              <a:gd name="connsiteX1221" fmla="*/ 2707451 w 4884389"/>
              <a:gd name="connsiteY1221" fmla="*/ 2601007 h 2745189"/>
              <a:gd name="connsiteX1222" fmla="*/ 2713906 w 4884389"/>
              <a:gd name="connsiteY1222" fmla="*/ 2604122 h 2745189"/>
              <a:gd name="connsiteX1223" fmla="*/ 2749014 w 4884389"/>
              <a:gd name="connsiteY1223" fmla="*/ 2592940 h 2745189"/>
              <a:gd name="connsiteX1224" fmla="*/ 2775196 w 4884389"/>
              <a:gd name="connsiteY1224" fmla="*/ 2593103 h 2745189"/>
              <a:gd name="connsiteX1225" fmla="*/ 2788543 w 4884389"/>
              <a:gd name="connsiteY1225" fmla="*/ 2592380 h 2745189"/>
              <a:gd name="connsiteX1226" fmla="*/ 2840144 w 4884389"/>
              <a:gd name="connsiteY1226" fmla="*/ 2576156 h 2745189"/>
              <a:gd name="connsiteX1227" fmla="*/ 2854048 w 4884389"/>
              <a:gd name="connsiteY1227" fmla="*/ 2577028 h 2745189"/>
              <a:gd name="connsiteX1228" fmla="*/ 2833444 w 4884389"/>
              <a:gd name="connsiteY1228" fmla="*/ 2593882 h 2745189"/>
              <a:gd name="connsiteX1229" fmla="*/ 2799494 w 4884389"/>
              <a:gd name="connsiteY1229" fmla="*/ 2611460 h 2745189"/>
              <a:gd name="connsiteX1230" fmla="*/ 2774454 w 4884389"/>
              <a:gd name="connsiteY1230" fmla="*/ 2616623 h 2745189"/>
              <a:gd name="connsiteX1231" fmla="*/ 2737105 w 4884389"/>
              <a:gd name="connsiteY1231" fmla="*/ 2620356 h 2745189"/>
              <a:gd name="connsiteX1232" fmla="*/ 2732305 w 4884389"/>
              <a:gd name="connsiteY1232" fmla="*/ 2620959 h 2745189"/>
              <a:gd name="connsiteX1233" fmla="*/ 2708831 w 4884389"/>
              <a:gd name="connsiteY1233" fmla="*/ 2623428 h 2745189"/>
              <a:gd name="connsiteX1234" fmla="*/ 2683191 w 4884389"/>
              <a:gd name="connsiteY1234" fmla="*/ 2623790 h 2745189"/>
              <a:gd name="connsiteX1235" fmla="*/ 2680015 w 4884389"/>
              <a:gd name="connsiteY1235" fmla="*/ 2625973 h 2745189"/>
              <a:gd name="connsiteX1236" fmla="*/ 2673048 w 4884389"/>
              <a:gd name="connsiteY1236" fmla="*/ 2624468 h 2745189"/>
              <a:gd name="connsiteX1237" fmla="*/ 2666008 w 4884389"/>
              <a:gd name="connsiteY1237" fmla="*/ 2617622 h 2745189"/>
              <a:gd name="connsiteX1238" fmla="*/ 2644626 w 4884389"/>
              <a:gd name="connsiteY1238" fmla="*/ 2616856 h 2745189"/>
              <a:gd name="connsiteX1239" fmla="*/ 2638786 w 4884389"/>
              <a:gd name="connsiteY1239" fmla="*/ 2619610 h 2745189"/>
              <a:gd name="connsiteX1240" fmla="*/ 2626538 w 4884389"/>
              <a:gd name="connsiteY1240" fmla="*/ 2622455 h 2745189"/>
              <a:gd name="connsiteX1241" fmla="*/ 2613702 w 4884389"/>
              <a:gd name="connsiteY1241" fmla="*/ 2621568 h 2745189"/>
              <a:gd name="connsiteX1242" fmla="*/ 2604220 w 4884389"/>
              <a:gd name="connsiteY1242" fmla="*/ 2631319 h 2745189"/>
              <a:gd name="connsiteX1243" fmla="*/ 2598382 w 4884389"/>
              <a:gd name="connsiteY1243" fmla="*/ 2634074 h 2745189"/>
              <a:gd name="connsiteX1244" fmla="*/ 2580761 w 4884389"/>
              <a:gd name="connsiteY1244" fmla="*/ 2634857 h 2745189"/>
              <a:gd name="connsiteX1245" fmla="*/ 2576428 w 4884389"/>
              <a:gd name="connsiteY1245" fmla="*/ 2630644 h 2745189"/>
              <a:gd name="connsiteX1246" fmla="*/ 2572415 w 4884389"/>
              <a:gd name="connsiteY1246" fmla="*/ 2610932 h 2745189"/>
              <a:gd name="connsiteX1247" fmla="*/ 2568023 w 4884389"/>
              <a:gd name="connsiteY1247" fmla="*/ 2602446 h 2745189"/>
              <a:gd name="connsiteX1248" fmla="*/ 2560589 w 4884389"/>
              <a:gd name="connsiteY1248" fmla="*/ 2605756 h 2745189"/>
              <a:gd name="connsiteX1249" fmla="*/ 2549935 w 4884389"/>
              <a:gd name="connsiteY1249" fmla="*/ 2608044 h 2745189"/>
              <a:gd name="connsiteX1250" fmla="*/ 2503996 w 4884389"/>
              <a:gd name="connsiteY1250" fmla="*/ 2608694 h 2745189"/>
              <a:gd name="connsiteX1251" fmla="*/ 2484780 w 4884389"/>
              <a:gd name="connsiteY1251" fmla="*/ 2610034 h 2745189"/>
              <a:gd name="connsiteX1252" fmla="*/ 2459637 w 4884389"/>
              <a:gd name="connsiteY1252" fmla="*/ 2607719 h 2745189"/>
              <a:gd name="connsiteX1253" fmla="*/ 2426473 w 4884389"/>
              <a:gd name="connsiteY1253" fmla="*/ 2604982 h 2745189"/>
              <a:gd name="connsiteX1254" fmla="*/ 2410989 w 4884389"/>
              <a:gd name="connsiteY1254" fmla="*/ 2605736 h 2745189"/>
              <a:gd name="connsiteX1255" fmla="*/ 2351658 w 4884389"/>
              <a:gd name="connsiteY1255" fmla="*/ 2603903 h 2745189"/>
              <a:gd name="connsiteX1256" fmla="*/ 2347400 w 4884389"/>
              <a:gd name="connsiteY1256" fmla="*/ 2605032 h 2745189"/>
              <a:gd name="connsiteX1257" fmla="*/ 2334141 w 4884389"/>
              <a:gd name="connsiteY1257" fmla="*/ 2612165 h 2745189"/>
              <a:gd name="connsiteX1258" fmla="*/ 2298448 w 4884389"/>
              <a:gd name="connsiteY1258" fmla="*/ 2619616 h 2745189"/>
              <a:gd name="connsiteX1259" fmla="*/ 2280813 w 4884389"/>
              <a:gd name="connsiteY1259" fmla="*/ 2619331 h 2745189"/>
              <a:gd name="connsiteX1260" fmla="*/ 2273875 w 4884389"/>
              <a:gd name="connsiteY1260" fmla="*/ 2619963 h 2745189"/>
              <a:gd name="connsiteX1261" fmla="*/ 2250884 w 4884389"/>
              <a:gd name="connsiteY1261" fmla="*/ 2618685 h 2745189"/>
              <a:gd name="connsiteX1262" fmla="*/ 2246581 w 4884389"/>
              <a:gd name="connsiteY1262" fmla="*/ 2616610 h 2745189"/>
              <a:gd name="connsiteX1263" fmla="*/ 2243947 w 4884389"/>
              <a:gd name="connsiteY1263" fmla="*/ 2619318 h 2745189"/>
              <a:gd name="connsiteX1264" fmla="*/ 2236616 w 4884389"/>
              <a:gd name="connsiteY1264" fmla="*/ 2630108 h 2745189"/>
              <a:gd name="connsiteX1265" fmla="*/ 2213305 w 4884389"/>
              <a:gd name="connsiteY1265" fmla="*/ 2644329 h 2745189"/>
              <a:gd name="connsiteX1266" fmla="*/ 2198889 w 4884389"/>
              <a:gd name="connsiteY1266" fmla="*/ 2645068 h 2745189"/>
              <a:gd name="connsiteX1267" fmla="*/ 2179118 w 4884389"/>
              <a:gd name="connsiteY1267" fmla="*/ 2644812 h 2745189"/>
              <a:gd name="connsiteX1268" fmla="*/ 2168930 w 4884389"/>
              <a:gd name="connsiteY1268" fmla="*/ 2642285 h 2745189"/>
              <a:gd name="connsiteX1269" fmla="*/ 2158819 w 4884389"/>
              <a:gd name="connsiteY1269" fmla="*/ 2645100 h 2745189"/>
              <a:gd name="connsiteX1270" fmla="*/ 2146526 w 4884389"/>
              <a:gd name="connsiteY1270" fmla="*/ 2644740 h 2745189"/>
              <a:gd name="connsiteX1271" fmla="*/ 2145456 w 4884389"/>
              <a:gd name="connsiteY1271" fmla="*/ 2644754 h 2745189"/>
              <a:gd name="connsiteX1272" fmla="*/ 2135904 w 4884389"/>
              <a:gd name="connsiteY1272" fmla="*/ 2643963 h 2745189"/>
              <a:gd name="connsiteX1273" fmla="*/ 2131993 w 4884389"/>
              <a:gd name="connsiteY1273" fmla="*/ 2642272 h 2745189"/>
              <a:gd name="connsiteX1274" fmla="*/ 2123531 w 4884389"/>
              <a:gd name="connsiteY1274" fmla="*/ 2644477 h 2745189"/>
              <a:gd name="connsiteX1275" fmla="*/ 2095065 w 4884389"/>
              <a:gd name="connsiteY1275" fmla="*/ 2645807 h 2745189"/>
              <a:gd name="connsiteX1276" fmla="*/ 2094038 w 4884389"/>
              <a:gd name="connsiteY1276" fmla="*/ 2646291 h 2745189"/>
              <a:gd name="connsiteX1277" fmla="*/ 2091015 w 4884389"/>
              <a:gd name="connsiteY1277" fmla="*/ 2648730 h 2745189"/>
              <a:gd name="connsiteX1278" fmla="*/ 2080932 w 4884389"/>
              <a:gd name="connsiteY1278" fmla="*/ 2653681 h 2745189"/>
              <a:gd name="connsiteX1279" fmla="*/ 2077699 w 4884389"/>
              <a:gd name="connsiteY1279" fmla="*/ 2653948 h 2745189"/>
              <a:gd name="connsiteX1280" fmla="*/ 2058552 w 4884389"/>
              <a:gd name="connsiteY1280" fmla="*/ 2659292 h 2745189"/>
              <a:gd name="connsiteX1281" fmla="*/ 2015524 w 4884389"/>
              <a:gd name="connsiteY1281" fmla="*/ 2663799 h 2745189"/>
              <a:gd name="connsiteX1282" fmla="*/ 2014059 w 4884389"/>
              <a:gd name="connsiteY1282" fmla="*/ 2666121 h 2745189"/>
              <a:gd name="connsiteX1283" fmla="*/ 2011736 w 4884389"/>
              <a:gd name="connsiteY1283" fmla="*/ 2664656 h 2745189"/>
              <a:gd name="connsiteX1284" fmla="*/ 2004161 w 4884389"/>
              <a:gd name="connsiteY1284" fmla="*/ 2666370 h 2745189"/>
              <a:gd name="connsiteX1285" fmla="*/ 2005626 w 4884389"/>
              <a:gd name="connsiteY1285" fmla="*/ 2664047 h 2745189"/>
              <a:gd name="connsiteX1286" fmla="*/ 2006409 w 4884389"/>
              <a:gd name="connsiteY1286" fmla="*/ 2663126 h 2745189"/>
              <a:gd name="connsiteX1287" fmla="*/ 2009414 w 4884389"/>
              <a:gd name="connsiteY1287" fmla="*/ 2663191 h 2745189"/>
              <a:gd name="connsiteX1288" fmla="*/ 2008200 w 4884389"/>
              <a:gd name="connsiteY1288" fmla="*/ 2662648 h 2745189"/>
              <a:gd name="connsiteX1289" fmla="*/ 2006673 w 4884389"/>
              <a:gd name="connsiteY1289" fmla="*/ 2662815 h 2745189"/>
              <a:gd name="connsiteX1290" fmla="*/ 2006409 w 4884389"/>
              <a:gd name="connsiteY1290" fmla="*/ 2663126 h 2745189"/>
              <a:gd name="connsiteX1291" fmla="*/ 2004259 w 4884389"/>
              <a:gd name="connsiteY1291" fmla="*/ 2663080 h 2745189"/>
              <a:gd name="connsiteX1292" fmla="*/ 2003085 w 4884389"/>
              <a:gd name="connsiteY1292" fmla="*/ 2663209 h 2745189"/>
              <a:gd name="connsiteX1293" fmla="*/ 1987823 w 4884389"/>
              <a:gd name="connsiteY1293" fmla="*/ 2666985 h 2745189"/>
              <a:gd name="connsiteX1294" fmla="*/ 1966249 w 4884389"/>
              <a:gd name="connsiteY1294" fmla="*/ 2669313 h 2745189"/>
              <a:gd name="connsiteX1295" fmla="*/ 1934251 w 4884389"/>
              <a:gd name="connsiteY1295" fmla="*/ 2663923 h 2745189"/>
              <a:gd name="connsiteX1296" fmla="*/ 1913227 w 4884389"/>
              <a:gd name="connsiteY1296" fmla="*/ 2655651 h 2745189"/>
              <a:gd name="connsiteX1297" fmla="*/ 1924235 w 4884389"/>
              <a:gd name="connsiteY1297" fmla="*/ 2651338 h 2745189"/>
              <a:gd name="connsiteX1298" fmla="*/ 1970144 w 4884389"/>
              <a:gd name="connsiteY1298" fmla="*/ 2651053 h 2745189"/>
              <a:gd name="connsiteX1299" fmla="*/ 1981117 w 4884389"/>
              <a:gd name="connsiteY1299" fmla="*/ 2648173 h 2745189"/>
              <a:gd name="connsiteX1300" fmla="*/ 1981874 w 4884389"/>
              <a:gd name="connsiteY1300" fmla="*/ 2647166 h 2745189"/>
              <a:gd name="connsiteX1301" fmla="*/ 1965987 w 4884389"/>
              <a:gd name="connsiteY1301" fmla="*/ 2648362 h 2745189"/>
              <a:gd name="connsiteX1302" fmla="*/ 1950288 w 4884389"/>
              <a:gd name="connsiteY1302" fmla="*/ 2647983 h 2745189"/>
              <a:gd name="connsiteX1303" fmla="*/ 1942719 w 4884389"/>
              <a:gd name="connsiteY1303" fmla="*/ 2642501 h 2745189"/>
              <a:gd name="connsiteX1304" fmla="*/ 1927132 w 4884389"/>
              <a:gd name="connsiteY1304" fmla="*/ 2645217 h 2745189"/>
              <a:gd name="connsiteX1305" fmla="*/ 1862900 w 4884389"/>
              <a:gd name="connsiteY1305" fmla="*/ 2663508 h 2745189"/>
              <a:gd name="connsiteX1306" fmla="*/ 1810330 w 4884389"/>
              <a:gd name="connsiteY1306" fmla="*/ 2673212 h 2745189"/>
              <a:gd name="connsiteX1307" fmla="*/ 1760749 w 4884389"/>
              <a:gd name="connsiteY1307" fmla="*/ 2681626 h 2745189"/>
              <a:gd name="connsiteX1308" fmla="*/ 1757047 w 4884389"/>
              <a:gd name="connsiteY1308" fmla="*/ 2682635 h 2745189"/>
              <a:gd name="connsiteX1309" fmla="*/ 1729723 w 4884389"/>
              <a:gd name="connsiteY1309" fmla="*/ 2697395 h 2745189"/>
              <a:gd name="connsiteX1310" fmla="*/ 1707775 w 4884389"/>
              <a:gd name="connsiteY1310" fmla="*/ 2698601 h 2745189"/>
              <a:gd name="connsiteX1311" fmla="*/ 1699493 w 4884389"/>
              <a:gd name="connsiteY1311" fmla="*/ 2694492 h 2745189"/>
              <a:gd name="connsiteX1312" fmla="*/ 1679673 w 4884389"/>
              <a:gd name="connsiteY1312" fmla="*/ 2692413 h 2745189"/>
              <a:gd name="connsiteX1313" fmla="*/ 1678097 w 4884389"/>
              <a:gd name="connsiteY1313" fmla="*/ 2690137 h 2745189"/>
              <a:gd name="connsiteX1314" fmla="*/ 1671392 w 4884389"/>
              <a:gd name="connsiteY1314" fmla="*/ 2688305 h 2745189"/>
              <a:gd name="connsiteX1315" fmla="*/ 1660405 w 4884389"/>
              <a:gd name="connsiteY1315" fmla="*/ 2684774 h 2745189"/>
              <a:gd name="connsiteX1316" fmla="*/ 1648259 w 4884389"/>
              <a:gd name="connsiteY1316" fmla="*/ 2675831 h 2745189"/>
              <a:gd name="connsiteX1317" fmla="*/ 1625584 w 4884389"/>
              <a:gd name="connsiteY1317" fmla="*/ 2672620 h 2745189"/>
              <a:gd name="connsiteX1318" fmla="*/ 1617599 w 4884389"/>
              <a:gd name="connsiteY1318" fmla="*/ 2671931 h 2745189"/>
              <a:gd name="connsiteX1319" fmla="*/ 1584084 w 4884389"/>
              <a:gd name="connsiteY1319" fmla="*/ 2666901 h 2745189"/>
              <a:gd name="connsiteX1320" fmla="*/ 1552697 w 4884389"/>
              <a:gd name="connsiteY1320" fmla="*/ 2658584 h 2745189"/>
              <a:gd name="connsiteX1321" fmla="*/ 1547566 w 4884389"/>
              <a:gd name="connsiteY1321" fmla="*/ 2659028 h 2745189"/>
              <a:gd name="connsiteX1322" fmla="*/ 1540282 w 4884389"/>
              <a:gd name="connsiteY1322" fmla="*/ 2654488 h 2745189"/>
              <a:gd name="connsiteX1323" fmla="*/ 1539543 w 4884389"/>
              <a:gd name="connsiteY1323" fmla="*/ 2645939 h 2745189"/>
              <a:gd name="connsiteX1324" fmla="*/ 1537132 w 4884389"/>
              <a:gd name="connsiteY1324" fmla="*/ 2649937 h 2745189"/>
              <a:gd name="connsiteX1325" fmla="*/ 1528176 w 4884389"/>
              <a:gd name="connsiteY1325" fmla="*/ 2657944 h 2745189"/>
              <a:gd name="connsiteX1326" fmla="*/ 1526562 w 4884389"/>
              <a:gd name="connsiteY1326" fmla="*/ 2643269 h 2745189"/>
              <a:gd name="connsiteX1327" fmla="*/ 1528706 w 4884389"/>
              <a:gd name="connsiteY1327" fmla="*/ 2640330 h 2745189"/>
              <a:gd name="connsiteX1328" fmla="*/ 1519706 w 4884389"/>
              <a:gd name="connsiteY1328" fmla="*/ 2644259 h 2745189"/>
              <a:gd name="connsiteX1329" fmla="*/ 1503149 w 4884389"/>
              <a:gd name="connsiteY1329" fmla="*/ 2654244 h 2745189"/>
              <a:gd name="connsiteX1330" fmla="*/ 1478108 w 4884389"/>
              <a:gd name="connsiteY1330" fmla="*/ 2659407 h 2745189"/>
              <a:gd name="connsiteX1331" fmla="*/ 1440760 w 4884389"/>
              <a:gd name="connsiteY1331" fmla="*/ 2663140 h 2745189"/>
              <a:gd name="connsiteX1332" fmla="*/ 1435960 w 4884389"/>
              <a:gd name="connsiteY1332" fmla="*/ 2663742 h 2745189"/>
              <a:gd name="connsiteX1333" fmla="*/ 1412486 w 4884389"/>
              <a:gd name="connsiteY1333" fmla="*/ 2666212 h 2745189"/>
              <a:gd name="connsiteX1334" fmla="*/ 1386845 w 4884389"/>
              <a:gd name="connsiteY1334" fmla="*/ 2666575 h 2745189"/>
              <a:gd name="connsiteX1335" fmla="*/ 1383670 w 4884389"/>
              <a:gd name="connsiteY1335" fmla="*/ 2668757 h 2745189"/>
              <a:gd name="connsiteX1336" fmla="*/ 1376703 w 4884389"/>
              <a:gd name="connsiteY1336" fmla="*/ 2667252 h 2745189"/>
              <a:gd name="connsiteX1337" fmla="*/ 1369662 w 4884389"/>
              <a:gd name="connsiteY1337" fmla="*/ 2660406 h 2745189"/>
              <a:gd name="connsiteX1338" fmla="*/ 1348280 w 4884389"/>
              <a:gd name="connsiteY1338" fmla="*/ 2659640 h 2745189"/>
              <a:gd name="connsiteX1339" fmla="*/ 1342441 w 4884389"/>
              <a:gd name="connsiteY1339" fmla="*/ 2662394 h 2745189"/>
              <a:gd name="connsiteX1340" fmla="*/ 1330193 w 4884389"/>
              <a:gd name="connsiteY1340" fmla="*/ 2665239 h 2745189"/>
              <a:gd name="connsiteX1341" fmla="*/ 1317357 w 4884389"/>
              <a:gd name="connsiteY1341" fmla="*/ 2664352 h 2745189"/>
              <a:gd name="connsiteX1342" fmla="*/ 1307876 w 4884389"/>
              <a:gd name="connsiteY1342" fmla="*/ 2674103 h 2745189"/>
              <a:gd name="connsiteX1343" fmla="*/ 1302036 w 4884389"/>
              <a:gd name="connsiteY1343" fmla="*/ 2676857 h 2745189"/>
              <a:gd name="connsiteX1344" fmla="*/ 1284415 w 4884389"/>
              <a:gd name="connsiteY1344" fmla="*/ 2677640 h 2745189"/>
              <a:gd name="connsiteX1345" fmla="*/ 1280083 w 4884389"/>
              <a:gd name="connsiteY1345" fmla="*/ 2673428 h 2745189"/>
              <a:gd name="connsiteX1346" fmla="*/ 1276070 w 4884389"/>
              <a:gd name="connsiteY1346" fmla="*/ 2653715 h 2745189"/>
              <a:gd name="connsiteX1347" fmla="*/ 1271678 w 4884389"/>
              <a:gd name="connsiteY1347" fmla="*/ 2645229 h 2745189"/>
              <a:gd name="connsiteX1348" fmla="*/ 1264243 w 4884389"/>
              <a:gd name="connsiteY1348" fmla="*/ 2648540 h 2745189"/>
              <a:gd name="connsiteX1349" fmla="*/ 1253590 w 4884389"/>
              <a:gd name="connsiteY1349" fmla="*/ 2650828 h 2745189"/>
              <a:gd name="connsiteX1350" fmla="*/ 1207650 w 4884389"/>
              <a:gd name="connsiteY1350" fmla="*/ 2651478 h 2745189"/>
              <a:gd name="connsiteX1351" fmla="*/ 1188435 w 4884389"/>
              <a:gd name="connsiteY1351" fmla="*/ 2652818 h 2745189"/>
              <a:gd name="connsiteX1352" fmla="*/ 1163291 w 4884389"/>
              <a:gd name="connsiteY1352" fmla="*/ 2650503 h 2745189"/>
              <a:gd name="connsiteX1353" fmla="*/ 1130127 w 4884389"/>
              <a:gd name="connsiteY1353" fmla="*/ 2647766 h 2745189"/>
              <a:gd name="connsiteX1354" fmla="*/ 1114644 w 4884389"/>
              <a:gd name="connsiteY1354" fmla="*/ 2648519 h 2745189"/>
              <a:gd name="connsiteX1355" fmla="*/ 1055313 w 4884389"/>
              <a:gd name="connsiteY1355" fmla="*/ 2646687 h 2745189"/>
              <a:gd name="connsiteX1356" fmla="*/ 1051053 w 4884389"/>
              <a:gd name="connsiteY1356" fmla="*/ 2647816 h 2745189"/>
              <a:gd name="connsiteX1357" fmla="*/ 1037796 w 4884389"/>
              <a:gd name="connsiteY1357" fmla="*/ 2654949 h 2745189"/>
              <a:gd name="connsiteX1358" fmla="*/ 1002102 w 4884389"/>
              <a:gd name="connsiteY1358" fmla="*/ 2662400 h 2745189"/>
              <a:gd name="connsiteX1359" fmla="*/ 984467 w 4884389"/>
              <a:gd name="connsiteY1359" fmla="*/ 2662115 h 2745189"/>
              <a:gd name="connsiteX1360" fmla="*/ 977530 w 4884389"/>
              <a:gd name="connsiteY1360" fmla="*/ 2662747 h 2745189"/>
              <a:gd name="connsiteX1361" fmla="*/ 954538 w 4884389"/>
              <a:gd name="connsiteY1361" fmla="*/ 2661469 h 2745189"/>
              <a:gd name="connsiteX1362" fmla="*/ 950235 w 4884389"/>
              <a:gd name="connsiteY1362" fmla="*/ 2659393 h 2745189"/>
              <a:gd name="connsiteX1363" fmla="*/ 947601 w 4884389"/>
              <a:gd name="connsiteY1363" fmla="*/ 2662102 h 2745189"/>
              <a:gd name="connsiteX1364" fmla="*/ 940270 w 4884389"/>
              <a:gd name="connsiteY1364" fmla="*/ 2672892 h 2745189"/>
              <a:gd name="connsiteX1365" fmla="*/ 916959 w 4884389"/>
              <a:gd name="connsiteY1365" fmla="*/ 2687113 h 2745189"/>
              <a:gd name="connsiteX1366" fmla="*/ 902544 w 4884389"/>
              <a:gd name="connsiteY1366" fmla="*/ 2687851 h 2745189"/>
              <a:gd name="connsiteX1367" fmla="*/ 882772 w 4884389"/>
              <a:gd name="connsiteY1367" fmla="*/ 2687596 h 2745189"/>
              <a:gd name="connsiteX1368" fmla="*/ 872585 w 4884389"/>
              <a:gd name="connsiteY1368" fmla="*/ 2685069 h 2745189"/>
              <a:gd name="connsiteX1369" fmla="*/ 862472 w 4884389"/>
              <a:gd name="connsiteY1369" fmla="*/ 2687883 h 2745189"/>
              <a:gd name="connsiteX1370" fmla="*/ 850180 w 4884389"/>
              <a:gd name="connsiteY1370" fmla="*/ 2687523 h 2745189"/>
              <a:gd name="connsiteX1371" fmla="*/ 849111 w 4884389"/>
              <a:gd name="connsiteY1371" fmla="*/ 2687538 h 2745189"/>
              <a:gd name="connsiteX1372" fmla="*/ 839558 w 4884389"/>
              <a:gd name="connsiteY1372" fmla="*/ 2686747 h 2745189"/>
              <a:gd name="connsiteX1373" fmla="*/ 835647 w 4884389"/>
              <a:gd name="connsiteY1373" fmla="*/ 2685056 h 2745189"/>
              <a:gd name="connsiteX1374" fmla="*/ 827185 w 4884389"/>
              <a:gd name="connsiteY1374" fmla="*/ 2687261 h 2745189"/>
              <a:gd name="connsiteX1375" fmla="*/ 798719 w 4884389"/>
              <a:gd name="connsiteY1375" fmla="*/ 2688591 h 2745189"/>
              <a:gd name="connsiteX1376" fmla="*/ 797693 w 4884389"/>
              <a:gd name="connsiteY1376" fmla="*/ 2689075 h 2745189"/>
              <a:gd name="connsiteX1377" fmla="*/ 794669 w 4884389"/>
              <a:gd name="connsiteY1377" fmla="*/ 2691514 h 2745189"/>
              <a:gd name="connsiteX1378" fmla="*/ 784586 w 4884389"/>
              <a:gd name="connsiteY1378" fmla="*/ 2696465 h 2745189"/>
              <a:gd name="connsiteX1379" fmla="*/ 781353 w 4884389"/>
              <a:gd name="connsiteY1379" fmla="*/ 2696731 h 2745189"/>
              <a:gd name="connsiteX1380" fmla="*/ 762206 w 4884389"/>
              <a:gd name="connsiteY1380" fmla="*/ 2702076 h 2745189"/>
              <a:gd name="connsiteX1381" fmla="*/ 719178 w 4884389"/>
              <a:gd name="connsiteY1381" fmla="*/ 2706583 h 2745189"/>
              <a:gd name="connsiteX1382" fmla="*/ 717713 w 4884389"/>
              <a:gd name="connsiteY1382" fmla="*/ 2708905 h 2745189"/>
              <a:gd name="connsiteX1383" fmla="*/ 715390 w 4884389"/>
              <a:gd name="connsiteY1383" fmla="*/ 2707439 h 2745189"/>
              <a:gd name="connsiteX1384" fmla="*/ 707815 w 4884389"/>
              <a:gd name="connsiteY1384" fmla="*/ 2709153 h 2745189"/>
              <a:gd name="connsiteX1385" fmla="*/ 709280 w 4884389"/>
              <a:gd name="connsiteY1385" fmla="*/ 2706831 h 2745189"/>
              <a:gd name="connsiteX1386" fmla="*/ 710064 w 4884389"/>
              <a:gd name="connsiteY1386" fmla="*/ 2705910 h 2745189"/>
              <a:gd name="connsiteX1387" fmla="*/ 713068 w 4884389"/>
              <a:gd name="connsiteY1387" fmla="*/ 2705974 h 2745189"/>
              <a:gd name="connsiteX1388" fmla="*/ 711855 w 4884389"/>
              <a:gd name="connsiteY1388" fmla="*/ 2705431 h 2745189"/>
              <a:gd name="connsiteX1389" fmla="*/ 710328 w 4884389"/>
              <a:gd name="connsiteY1389" fmla="*/ 2705598 h 2745189"/>
              <a:gd name="connsiteX1390" fmla="*/ 710064 w 4884389"/>
              <a:gd name="connsiteY1390" fmla="*/ 2705910 h 2745189"/>
              <a:gd name="connsiteX1391" fmla="*/ 707913 w 4884389"/>
              <a:gd name="connsiteY1391" fmla="*/ 2705864 h 2745189"/>
              <a:gd name="connsiteX1392" fmla="*/ 706739 w 4884389"/>
              <a:gd name="connsiteY1392" fmla="*/ 2705992 h 2745189"/>
              <a:gd name="connsiteX1393" fmla="*/ 691476 w 4884389"/>
              <a:gd name="connsiteY1393" fmla="*/ 2709769 h 2745189"/>
              <a:gd name="connsiteX1394" fmla="*/ 669903 w 4884389"/>
              <a:gd name="connsiteY1394" fmla="*/ 2712097 h 2745189"/>
              <a:gd name="connsiteX1395" fmla="*/ 637905 w 4884389"/>
              <a:gd name="connsiteY1395" fmla="*/ 2706706 h 2745189"/>
              <a:gd name="connsiteX1396" fmla="*/ 616881 w 4884389"/>
              <a:gd name="connsiteY1396" fmla="*/ 2698435 h 2745189"/>
              <a:gd name="connsiteX1397" fmla="*/ 627890 w 4884389"/>
              <a:gd name="connsiteY1397" fmla="*/ 2694122 h 2745189"/>
              <a:gd name="connsiteX1398" fmla="*/ 673798 w 4884389"/>
              <a:gd name="connsiteY1398" fmla="*/ 2693837 h 2745189"/>
              <a:gd name="connsiteX1399" fmla="*/ 684772 w 4884389"/>
              <a:gd name="connsiteY1399" fmla="*/ 2690957 h 2745189"/>
              <a:gd name="connsiteX1400" fmla="*/ 685529 w 4884389"/>
              <a:gd name="connsiteY1400" fmla="*/ 2689949 h 2745189"/>
              <a:gd name="connsiteX1401" fmla="*/ 669641 w 4884389"/>
              <a:gd name="connsiteY1401" fmla="*/ 2691145 h 2745189"/>
              <a:gd name="connsiteX1402" fmla="*/ 653942 w 4884389"/>
              <a:gd name="connsiteY1402" fmla="*/ 2690767 h 2745189"/>
              <a:gd name="connsiteX1403" fmla="*/ 646373 w 4884389"/>
              <a:gd name="connsiteY1403" fmla="*/ 2685285 h 2745189"/>
              <a:gd name="connsiteX1404" fmla="*/ 630787 w 4884389"/>
              <a:gd name="connsiteY1404" fmla="*/ 2688000 h 2745189"/>
              <a:gd name="connsiteX1405" fmla="*/ 566554 w 4884389"/>
              <a:gd name="connsiteY1405" fmla="*/ 2706291 h 2745189"/>
              <a:gd name="connsiteX1406" fmla="*/ 513984 w 4884389"/>
              <a:gd name="connsiteY1406" fmla="*/ 2715996 h 2745189"/>
              <a:gd name="connsiteX1407" fmla="*/ 464404 w 4884389"/>
              <a:gd name="connsiteY1407" fmla="*/ 2724410 h 2745189"/>
              <a:gd name="connsiteX1408" fmla="*/ 460701 w 4884389"/>
              <a:gd name="connsiteY1408" fmla="*/ 2725418 h 2745189"/>
              <a:gd name="connsiteX1409" fmla="*/ 433377 w 4884389"/>
              <a:gd name="connsiteY1409" fmla="*/ 2740179 h 2745189"/>
              <a:gd name="connsiteX1410" fmla="*/ 411429 w 4884389"/>
              <a:gd name="connsiteY1410" fmla="*/ 2741384 h 2745189"/>
              <a:gd name="connsiteX1411" fmla="*/ 403148 w 4884389"/>
              <a:gd name="connsiteY1411" fmla="*/ 2737276 h 2745189"/>
              <a:gd name="connsiteX1412" fmla="*/ 383327 w 4884389"/>
              <a:gd name="connsiteY1412" fmla="*/ 2735197 h 2745189"/>
              <a:gd name="connsiteX1413" fmla="*/ 381751 w 4884389"/>
              <a:gd name="connsiteY1413" fmla="*/ 2732921 h 2745189"/>
              <a:gd name="connsiteX1414" fmla="*/ 375046 w 4884389"/>
              <a:gd name="connsiteY1414" fmla="*/ 2731089 h 2745189"/>
              <a:gd name="connsiteX1415" fmla="*/ 364059 w 4884389"/>
              <a:gd name="connsiteY1415" fmla="*/ 2727557 h 2745189"/>
              <a:gd name="connsiteX1416" fmla="*/ 351914 w 4884389"/>
              <a:gd name="connsiteY1416" fmla="*/ 2718615 h 2745189"/>
              <a:gd name="connsiteX1417" fmla="*/ 329238 w 4884389"/>
              <a:gd name="connsiteY1417" fmla="*/ 2715404 h 2745189"/>
              <a:gd name="connsiteX1418" fmla="*/ 321253 w 4884389"/>
              <a:gd name="connsiteY1418" fmla="*/ 2714715 h 2745189"/>
              <a:gd name="connsiteX1419" fmla="*/ 287738 w 4884389"/>
              <a:gd name="connsiteY1419" fmla="*/ 2709684 h 2745189"/>
              <a:gd name="connsiteX1420" fmla="*/ 256352 w 4884389"/>
              <a:gd name="connsiteY1420" fmla="*/ 2701368 h 2745189"/>
              <a:gd name="connsiteX1421" fmla="*/ 251221 w 4884389"/>
              <a:gd name="connsiteY1421" fmla="*/ 2701811 h 2745189"/>
              <a:gd name="connsiteX1422" fmla="*/ 243936 w 4884389"/>
              <a:gd name="connsiteY1422" fmla="*/ 2697272 h 2745189"/>
              <a:gd name="connsiteX1423" fmla="*/ 243197 w 4884389"/>
              <a:gd name="connsiteY1423" fmla="*/ 2688723 h 2745189"/>
              <a:gd name="connsiteX1424" fmla="*/ 240786 w 4884389"/>
              <a:gd name="connsiteY1424" fmla="*/ 2692720 h 2745189"/>
              <a:gd name="connsiteX1425" fmla="*/ 231830 w 4884389"/>
              <a:gd name="connsiteY1425" fmla="*/ 2700728 h 2745189"/>
              <a:gd name="connsiteX1426" fmla="*/ 230217 w 4884389"/>
              <a:gd name="connsiteY1426" fmla="*/ 2686053 h 2745189"/>
              <a:gd name="connsiteX1427" fmla="*/ 240464 w 4884389"/>
              <a:gd name="connsiteY1427" fmla="*/ 2681035 h 2745189"/>
              <a:gd name="connsiteX1428" fmla="*/ 247723 w 4884389"/>
              <a:gd name="connsiteY1428" fmla="*/ 2677308 h 2745189"/>
              <a:gd name="connsiteX1429" fmla="*/ 242996 w 4884389"/>
              <a:gd name="connsiteY1429" fmla="*/ 2670481 h 2745189"/>
              <a:gd name="connsiteX1430" fmla="*/ 237570 w 4884389"/>
              <a:gd name="connsiteY1430" fmla="*/ 2667504 h 2745189"/>
              <a:gd name="connsiteX1431" fmla="*/ 242970 w 4884389"/>
              <a:gd name="connsiteY1431" fmla="*/ 2662215 h 2745189"/>
              <a:gd name="connsiteX1432" fmla="*/ 274105 w 4884389"/>
              <a:gd name="connsiteY1432" fmla="*/ 2635756 h 2745189"/>
              <a:gd name="connsiteX1433" fmla="*/ 232497 w 4884389"/>
              <a:gd name="connsiteY1433" fmla="*/ 2640725 h 2745189"/>
              <a:gd name="connsiteX1434" fmla="*/ 223206 w 4884389"/>
              <a:gd name="connsiteY1434" fmla="*/ 2632914 h 2745189"/>
              <a:gd name="connsiteX1435" fmla="*/ 230869 w 4884389"/>
              <a:gd name="connsiteY1435" fmla="*/ 2621917 h 2745189"/>
              <a:gd name="connsiteX1436" fmla="*/ 254624 w 4884389"/>
              <a:gd name="connsiteY1436" fmla="*/ 2605742 h 2745189"/>
              <a:gd name="connsiteX1437" fmla="*/ 291333 w 4884389"/>
              <a:gd name="connsiteY1437" fmla="*/ 2583970 h 2745189"/>
              <a:gd name="connsiteX1438" fmla="*/ 298726 w 4884389"/>
              <a:gd name="connsiteY1438" fmla="*/ 2577820 h 2745189"/>
              <a:gd name="connsiteX1439" fmla="*/ 329861 w 4884389"/>
              <a:gd name="connsiteY1439" fmla="*/ 2551361 h 2745189"/>
              <a:gd name="connsiteX1440" fmla="*/ 371067 w 4884389"/>
              <a:gd name="connsiteY1440" fmla="*/ 2531784 h 2745189"/>
              <a:gd name="connsiteX1441" fmla="*/ 403355 w 4884389"/>
              <a:gd name="connsiteY1441" fmla="*/ 2513530 h 2745189"/>
              <a:gd name="connsiteX1442" fmla="*/ 398840 w 4884389"/>
              <a:gd name="connsiteY1442" fmla="*/ 2515474 h 2745189"/>
              <a:gd name="connsiteX1443" fmla="*/ 385806 w 4884389"/>
              <a:gd name="connsiteY1443" fmla="*/ 2523223 h 2745189"/>
              <a:gd name="connsiteX1444" fmla="*/ 357265 w 4884389"/>
              <a:gd name="connsiteY1444" fmla="*/ 2525527 h 2745189"/>
              <a:gd name="connsiteX1445" fmla="*/ 337781 w 4884389"/>
              <a:gd name="connsiteY1445" fmla="*/ 2540313 h 2745189"/>
              <a:gd name="connsiteX1446" fmla="*/ 270904 w 4884389"/>
              <a:gd name="connsiteY1446" fmla="*/ 2565819 h 2745189"/>
              <a:gd name="connsiteX1447" fmla="*/ 226830 w 4884389"/>
              <a:gd name="connsiteY1447" fmla="*/ 2582017 h 2745189"/>
              <a:gd name="connsiteX1448" fmla="*/ 230779 w 4884389"/>
              <a:gd name="connsiteY1448" fmla="*/ 2581123 h 2745189"/>
              <a:gd name="connsiteX1449" fmla="*/ 237150 w 4884389"/>
              <a:gd name="connsiteY1449" fmla="*/ 2581758 h 2745189"/>
              <a:gd name="connsiteX1450" fmla="*/ 231674 w 4884389"/>
              <a:gd name="connsiteY1450" fmla="*/ 2585072 h 2745189"/>
              <a:gd name="connsiteX1451" fmla="*/ 232568 w 4884389"/>
              <a:gd name="connsiteY1451" fmla="*/ 2589021 h 2745189"/>
              <a:gd name="connsiteX1452" fmla="*/ 222248 w 4884389"/>
              <a:gd name="connsiteY1452" fmla="*/ 2589280 h 2745189"/>
              <a:gd name="connsiteX1453" fmla="*/ 218298 w 4884389"/>
              <a:gd name="connsiteY1453" fmla="*/ 2590173 h 2745189"/>
              <a:gd name="connsiteX1454" fmla="*/ 211927 w 4884389"/>
              <a:gd name="connsiteY1454" fmla="*/ 2589538 h 2745189"/>
              <a:gd name="connsiteX1455" fmla="*/ 218931 w 4884389"/>
              <a:gd name="connsiteY1455" fmla="*/ 2583803 h 2745189"/>
              <a:gd name="connsiteX1456" fmla="*/ 214719 w 4884389"/>
              <a:gd name="connsiteY1456" fmla="*/ 2574377 h 2745189"/>
              <a:gd name="connsiteX1457" fmla="*/ 291021 w 4884389"/>
              <a:gd name="connsiteY1457" fmla="*/ 2544663 h 2745189"/>
              <a:gd name="connsiteX1458" fmla="*/ 360320 w 4884389"/>
              <a:gd name="connsiteY1458" fmla="*/ 2520685 h 2745189"/>
              <a:gd name="connsiteX1459" fmla="*/ 353053 w 4884389"/>
              <a:gd name="connsiteY1459" fmla="*/ 2516102 h 2745189"/>
              <a:gd name="connsiteX1460" fmla="*/ 392284 w 4884389"/>
              <a:gd name="connsiteY1460" fmla="*/ 2496849 h 2745189"/>
              <a:gd name="connsiteX1461" fmla="*/ 411924 w 4884389"/>
              <a:gd name="connsiteY1461" fmla="*/ 2491113 h 2745189"/>
              <a:gd name="connsiteX1462" fmla="*/ 412061 w 4884389"/>
              <a:gd name="connsiteY1462" fmla="*/ 2489833 h 2745189"/>
              <a:gd name="connsiteX1463" fmla="*/ 420032 w 4884389"/>
              <a:gd name="connsiteY1463" fmla="*/ 2486389 h 2745189"/>
              <a:gd name="connsiteX1464" fmla="*/ 428294 w 4884389"/>
              <a:gd name="connsiteY1464" fmla="*/ 2485649 h 2745189"/>
              <a:gd name="connsiteX1465" fmla="*/ 438781 w 4884389"/>
              <a:gd name="connsiteY1465" fmla="*/ 2482179 h 2745189"/>
              <a:gd name="connsiteX1466" fmla="*/ 440086 w 4884389"/>
              <a:gd name="connsiteY1466" fmla="*/ 2482319 h 2745189"/>
              <a:gd name="connsiteX1467" fmla="*/ 442059 w 4884389"/>
              <a:gd name="connsiteY1467" fmla="*/ 2481602 h 2745189"/>
              <a:gd name="connsiteX1468" fmla="*/ 460753 w 4884389"/>
              <a:gd name="connsiteY1468" fmla="*/ 2471160 h 2745189"/>
              <a:gd name="connsiteX1469" fmla="*/ 467985 w 4884389"/>
              <a:gd name="connsiteY1469" fmla="*/ 2459168 h 2745189"/>
              <a:gd name="connsiteX1470" fmla="*/ 455005 w 4884389"/>
              <a:gd name="connsiteY1470" fmla="*/ 2456498 h 2745189"/>
              <a:gd name="connsiteX1471" fmla="*/ 386382 w 4884389"/>
              <a:gd name="connsiteY1471" fmla="*/ 2483781 h 2745189"/>
              <a:gd name="connsiteX1472" fmla="*/ 380403 w 4884389"/>
              <a:gd name="connsiteY1472" fmla="*/ 2486363 h 2745189"/>
              <a:gd name="connsiteX1473" fmla="*/ 332829 w 4884389"/>
              <a:gd name="connsiteY1473" fmla="*/ 2498049 h 2745189"/>
              <a:gd name="connsiteX1474" fmla="*/ 290680 w 4884389"/>
              <a:gd name="connsiteY1474" fmla="*/ 2512711 h 2745189"/>
              <a:gd name="connsiteX1475" fmla="*/ 249072 w 4884389"/>
              <a:gd name="connsiteY1475" fmla="*/ 2517680 h 2745189"/>
              <a:gd name="connsiteX1476" fmla="*/ 244494 w 4884389"/>
              <a:gd name="connsiteY1476" fmla="*/ 2512563 h 2745189"/>
              <a:gd name="connsiteX1477" fmla="*/ 231635 w 4884389"/>
              <a:gd name="connsiteY1477" fmla="*/ 2503337 h 2745189"/>
              <a:gd name="connsiteX1478" fmla="*/ 227083 w 4884389"/>
              <a:gd name="connsiteY1478" fmla="*/ 2506486 h 2745189"/>
              <a:gd name="connsiteX1479" fmla="*/ 219395 w 4884389"/>
              <a:gd name="connsiteY1479" fmla="*/ 2509216 h 2745189"/>
              <a:gd name="connsiteX1480" fmla="*/ 222789 w 4884389"/>
              <a:gd name="connsiteY1480" fmla="*/ 2500655 h 2745189"/>
              <a:gd name="connsiteX1481" fmla="*/ 243001 w 4884389"/>
              <a:gd name="connsiteY1481" fmla="*/ 2491332 h 2745189"/>
              <a:gd name="connsiteX1482" fmla="*/ 248253 w 4884389"/>
              <a:gd name="connsiteY1482" fmla="*/ 2484333 h 2745189"/>
              <a:gd name="connsiteX1483" fmla="*/ 239825 w 4884389"/>
              <a:gd name="connsiteY1483" fmla="*/ 2478514 h 2745189"/>
              <a:gd name="connsiteX1484" fmla="*/ 189113 w 4884389"/>
              <a:gd name="connsiteY1484" fmla="*/ 2489782 h 2745189"/>
              <a:gd name="connsiteX1485" fmla="*/ 175997 w 4884389"/>
              <a:gd name="connsiteY1485" fmla="*/ 2489536 h 2745189"/>
              <a:gd name="connsiteX1486" fmla="*/ 178086 w 4884389"/>
              <a:gd name="connsiteY1486" fmla="*/ 2473852 h 2745189"/>
              <a:gd name="connsiteX1487" fmla="*/ 181358 w 4884389"/>
              <a:gd name="connsiteY1487" fmla="*/ 2471847 h 2745189"/>
              <a:gd name="connsiteX1488" fmla="*/ 185036 w 4884389"/>
              <a:gd name="connsiteY1488" fmla="*/ 2462572 h 2745189"/>
              <a:gd name="connsiteX1489" fmla="*/ 196241 w 4884389"/>
              <a:gd name="connsiteY1489" fmla="*/ 2444724 h 2745189"/>
              <a:gd name="connsiteX1490" fmla="*/ 247223 w 4884389"/>
              <a:gd name="connsiteY1490" fmla="*/ 2428610 h 2745189"/>
              <a:gd name="connsiteX1491" fmla="*/ 253915 w 4884389"/>
              <a:gd name="connsiteY1491" fmla="*/ 2426310 h 2745189"/>
              <a:gd name="connsiteX1492" fmla="*/ 258601 w 4884389"/>
              <a:gd name="connsiteY1492" fmla="*/ 2420739 h 2745189"/>
              <a:gd name="connsiteX1493" fmla="*/ 253175 w 4884389"/>
              <a:gd name="connsiteY1493" fmla="*/ 2417761 h 2745189"/>
              <a:gd name="connsiteX1494" fmla="*/ 232776 w 4884389"/>
              <a:gd name="connsiteY1494" fmla="*/ 2412975 h 2745189"/>
              <a:gd name="connsiteX1495" fmla="*/ 217789 w 4884389"/>
              <a:gd name="connsiteY1495" fmla="*/ 2407034 h 2745189"/>
              <a:gd name="connsiteX1496" fmla="*/ 219474 w 4884389"/>
              <a:gd name="connsiteY1496" fmla="*/ 2398620 h 2745189"/>
              <a:gd name="connsiteX1497" fmla="*/ 234246 w 4884389"/>
              <a:gd name="connsiteY1497" fmla="*/ 2382187 h 2745189"/>
              <a:gd name="connsiteX1498" fmla="*/ 205727 w 4884389"/>
              <a:gd name="connsiteY1498" fmla="*/ 2379136 h 2745189"/>
              <a:gd name="connsiteX1499" fmla="*/ 196868 w 4884389"/>
              <a:gd name="connsiteY1499" fmla="*/ 2377060 h 2745189"/>
              <a:gd name="connsiteX1500" fmla="*/ 187276 w 4884389"/>
              <a:gd name="connsiteY1500" fmla="*/ 2377894 h 2745189"/>
              <a:gd name="connsiteX1501" fmla="*/ 129187 w 4884389"/>
              <a:gd name="connsiteY1501" fmla="*/ 2371668 h 2745189"/>
              <a:gd name="connsiteX1502" fmla="*/ 147619 w 4884389"/>
              <a:gd name="connsiteY1502" fmla="*/ 2365157 h 2745189"/>
              <a:gd name="connsiteX1503" fmla="*/ 151669 w 4884389"/>
              <a:gd name="connsiteY1503" fmla="*/ 2363617 h 2745189"/>
              <a:gd name="connsiteX1504" fmla="*/ 152768 w 4884389"/>
              <a:gd name="connsiteY1504" fmla="*/ 2364252 h 2745189"/>
              <a:gd name="connsiteX1505" fmla="*/ 154598 w 4884389"/>
              <a:gd name="connsiteY1505" fmla="*/ 2362504 h 2745189"/>
              <a:gd name="connsiteX1506" fmla="*/ 151669 w 4884389"/>
              <a:gd name="connsiteY1506" fmla="*/ 2363617 h 2745189"/>
              <a:gd name="connsiteX1507" fmla="*/ 150578 w 4884389"/>
              <a:gd name="connsiteY1507" fmla="*/ 2362986 h 2745189"/>
              <a:gd name="connsiteX1508" fmla="*/ 148327 w 4884389"/>
              <a:gd name="connsiteY1508" fmla="*/ 2361216 h 2745189"/>
              <a:gd name="connsiteX1509" fmla="*/ 156368 w 4884389"/>
              <a:gd name="connsiteY1509" fmla="*/ 2360253 h 2745189"/>
              <a:gd name="connsiteX1510" fmla="*/ 158138 w 4884389"/>
              <a:gd name="connsiteY1510" fmla="*/ 2358002 h 2745189"/>
              <a:gd name="connsiteX1511" fmla="*/ 160389 w 4884389"/>
              <a:gd name="connsiteY1511" fmla="*/ 2359771 h 2745189"/>
              <a:gd name="connsiteX1512" fmla="*/ 182104 w 4884389"/>
              <a:gd name="connsiteY1512" fmla="*/ 2353502 h 2745189"/>
              <a:gd name="connsiteX1513" fmla="*/ 187863 w 4884389"/>
              <a:gd name="connsiteY1513" fmla="*/ 2350576 h 2745189"/>
              <a:gd name="connsiteX1514" fmla="*/ 195792 w 4884389"/>
              <a:gd name="connsiteY1514" fmla="*/ 2347954 h 2745189"/>
              <a:gd name="connsiteX1515" fmla="*/ 227372 w 4884389"/>
              <a:gd name="connsiteY1515" fmla="*/ 2326624 h 2745189"/>
              <a:gd name="connsiteX1516" fmla="*/ 226780 w 4884389"/>
              <a:gd name="connsiteY1516" fmla="*/ 2319785 h 2745189"/>
              <a:gd name="connsiteX1517" fmla="*/ 223346 w 4884389"/>
              <a:gd name="connsiteY1517" fmla="*/ 2315947 h 2745189"/>
              <a:gd name="connsiteX1518" fmla="*/ 229325 w 4884389"/>
              <a:gd name="connsiteY1518" fmla="*/ 2313364 h 2745189"/>
              <a:gd name="connsiteX1519" fmla="*/ 246966 w 4884389"/>
              <a:gd name="connsiteY1519" fmla="*/ 2302195 h 2745189"/>
              <a:gd name="connsiteX1520" fmla="*/ 247641 w 4884389"/>
              <a:gd name="connsiteY1520" fmla="*/ 2290079 h 2745189"/>
              <a:gd name="connsiteX1521" fmla="*/ 231967 w 4884389"/>
              <a:gd name="connsiteY1521" fmla="*/ 2292120 h 2745189"/>
              <a:gd name="connsiteX1522" fmla="*/ 227415 w 4884389"/>
              <a:gd name="connsiteY1522" fmla="*/ 2295269 h 2745189"/>
              <a:gd name="connsiteX1523" fmla="*/ 226540 w 4884389"/>
              <a:gd name="connsiteY1523" fmla="*/ 2289144 h 2745189"/>
              <a:gd name="connsiteX1524" fmla="*/ 216375 w 4884389"/>
              <a:gd name="connsiteY1524" fmla="*/ 2275207 h 2745189"/>
              <a:gd name="connsiteX1525" fmla="*/ 193147 w 4884389"/>
              <a:gd name="connsiteY1525" fmla="*/ 2277556 h 2745189"/>
              <a:gd name="connsiteX1526" fmla="*/ 169340 w 4884389"/>
              <a:gd name="connsiteY1526" fmla="*/ 2277199 h 2745189"/>
              <a:gd name="connsiteX1527" fmla="*/ 147944 w 4884389"/>
              <a:gd name="connsiteY1527" fmla="*/ 2272845 h 2745189"/>
              <a:gd name="connsiteX1528" fmla="*/ 141656 w 4884389"/>
              <a:gd name="connsiteY1528" fmla="*/ 2267875 h 2745189"/>
              <a:gd name="connsiteX1529" fmla="*/ 147623 w 4884389"/>
              <a:gd name="connsiteY1529" fmla="*/ 2261158 h 2745189"/>
              <a:gd name="connsiteX1530" fmla="*/ 253154 w 4884389"/>
              <a:gd name="connsiteY1530" fmla="*/ 2230346 h 2745189"/>
              <a:gd name="connsiteX1531" fmla="*/ 274215 w 4884389"/>
              <a:gd name="connsiteY1531" fmla="*/ 2218882 h 2745189"/>
              <a:gd name="connsiteX1532" fmla="*/ 277205 w 4884389"/>
              <a:gd name="connsiteY1532" fmla="*/ 2217590 h 2745189"/>
              <a:gd name="connsiteX1533" fmla="*/ 311381 w 4884389"/>
              <a:gd name="connsiteY1533" fmla="*/ 2206372 h 2745189"/>
              <a:gd name="connsiteX1534" fmla="*/ 327756 w 4884389"/>
              <a:gd name="connsiteY1534" fmla="*/ 2200480 h 2745189"/>
              <a:gd name="connsiteX1535" fmla="*/ 331998 w 4884389"/>
              <a:gd name="connsiteY1535" fmla="*/ 2189779 h 2745189"/>
              <a:gd name="connsiteX1536" fmla="*/ 323866 w 4884389"/>
              <a:gd name="connsiteY1536" fmla="*/ 2187380 h 2745189"/>
              <a:gd name="connsiteX1537" fmla="*/ 286390 w 4884389"/>
              <a:gd name="connsiteY1537" fmla="*/ 2192337 h 2745189"/>
              <a:gd name="connsiteX1538" fmla="*/ 263972 w 4884389"/>
              <a:gd name="connsiteY1538" fmla="*/ 2180146 h 2745189"/>
              <a:gd name="connsiteX1539" fmla="*/ 268646 w 4884389"/>
              <a:gd name="connsiteY1539" fmla="*/ 2170441 h 2745189"/>
              <a:gd name="connsiteX1540" fmla="*/ 263933 w 4884389"/>
              <a:gd name="connsiteY1540" fmla="*/ 2167747 h 2745189"/>
              <a:gd name="connsiteX1541" fmla="*/ 240665 w 4884389"/>
              <a:gd name="connsiteY1541" fmla="*/ 2157698 h 2745189"/>
              <a:gd name="connsiteX1542" fmla="*/ 236249 w 4884389"/>
              <a:gd name="connsiteY1542" fmla="*/ 2158424 h 2745189"/>
              <a:gd name="connsiteX1543" fmla="*/ 228843 w 4884389"/>
              <a:gd name="connsiteY1543" fmla="*/ 2160440 h 2745189"/>
              <a:gd name="connsiteX1544" fmla="*/ 224104 w 4884389"/>
              <a:gd name="connsiteY1544" fmla="*/ 2149481 h 2745189"/>
              <a:gd name="connsiteX1545" fmla="*/ 215636 w 4884389"/>
              <a:gd name="connsiteY1545" fmla="*/ 2131263 h 2745189"/>
              <a:gd name="connsiteX1546" fmla="*/ 237667 w 4884389"/>
              <a:gd name="connsiteY1546" fmla="*/ 2111102 h 2745189"/>
              <a:gd name="connsiteX1547" fmla="*/ 271522 w 4884389"/>
              <a:gd name="connsiteY1547" fmla="*/ 2088198 h 2745189"/>
              <a:gd name="connsiteX1548" fmla="*/ 288880 w 4884389"/>
              <a:gd name="connsiteY1548" fmla="*/ 2077743 h 2745189"/>
              <a:gd name="connsiteX1549" fmla="*/ 297888 w 4884389"/>
              <a:gd name="connsiteY1549" fmla="*/ 2076551 h 2745189"/>
              <a:gd name="connsiteX1550" fmla="*/ 296227 w 4884389"/>
              <a:gd name="connsiteY1550" fmla="*/ 2075831 h 2745189"/>
              <a:gd name="connsiteX1551" fmla="*/ 292933 w 4884389"/>
              <a:gd name="connsiteY1551" fmla="*/ 2076499 h 2745189"/>
              <a:gd name="connsiteX1552" fmla="*/ 276541 w 4884389"/>
              <a:gd name="connsiteY1552" fmla="*/ 2073876 h 2745189"/>
              <a:gd name="connsiteX1553" fmla="*/ 279194 w 4884389"/>
              <a:gd name="connsiteY1553" fmla="*/ 2049629 h 2745189"/>
              <a:gd name="connsiteX1554" fmla="*/ 297944 w 4884389"/>
              <a:gd name="connsiteY1554" fmla="*/ 2036697 h 2745189"/>
              <a:gd name="connsiteX1555" fmla="*/ 288873 w 4884389"/>
              <a:gd name="connsiteY1555" fmla="*/ 2033220 h 2745189"/>
              <a:gd name="connsiteX1556" fmla="*/ 283742 w 4884389"/>
              <a:gd name="connsiteY1556" fmla="*/ 2033663 h 2745189"/>
              <a:gd name="connsiteX1557" fmla="*/ 276458 w 4884389"/>
              <a:gd name="connsiteY1557" fmla="*/ 2029124 h 2745189"/>
              <a:gd name="connsiteX1558" fmla="*/ 275719 w 4884389"/>
              <a:gd name="connsiteY1558" fmla="*/ 2020576 h 2745189"/>
              <a:gd name="connsiteX1559" fmla="*/ 273307 w 4884389"/>
              <a:gd name="connsiteY1559" fmla="*/ 2024573 h 2745189"/>
              <a:gd name="connsiteX1560" fmla="*/ 264352 w 4884389"/>
              <a:gd name="connsiteY1560" fmla="*/ 2032581 h 2745189"/>
              <a:gd name="connsiteX1561" fmla="*/ 262738 w 4884389"/>
              <a:gd name="connsiteY1561" fmla="*/ 2017905 h 2745189"/>
              <a:gd name="connsiteX1562" fmla="*/ 272985 w 4884389"/>
              <a:gd name="connsiteY1562" fmla="*/ 2012887 h 2745189"/>
              <a:gd name="connsiteX1563" fmla="*/ 280244 w 4884389"/>
              <a:gd name="connsiteY1563" fmla="*/ 2009160 h 2745189"/>
              <a:gd name="connsiteX1564" fmla="*/ 275518 w 4884389"/>
              <a:gd name="connsiteY1564" fmla="*/ 2002333 h 2745189"/>
              <a:gd name="connsiteX1565" fmla="*/ 270092 w 4884389"/>
              <a:gd name="connsiteY1565" fmla="*/ 1999356 h 2745189"/>
              <a:gd name="connsiteX1566" fmla="*/ 275492 w 4884389"/>
              <a:gd name="connsiteY1566" fmla="*/ 1994067 h 2745189"/>
              <a:gd name="connsiteX1567" fmla="*/ 292084 w 4884389"/>
              <a:gd name="connsiteY1567" fmla="*/ 1983720 h 2745189"/>
              <a:gd name="connsiteX1568" fmla="*/ 304171 w 4884389"/>
              <a:gd name="connsiteY1568" fmla="*/ 1970329 h 2745189"/>
              <a:gd name="connsiteX1569" fmla="*/ 299826 w 4884389"/>
              <a:gd name="connsiteY1569" fmla="*/ 1970326 h 2745189"/>
              <a:gd name="connsiteX1570" fmla="*/ 294082 w 4884389"/>
              <a:gd name="connsiteY1570" fmla="*/ 1968466 h 2745189"/>
              <a:gd name="connsiteX1571" fmla="*/ 294077 w 4884389"/>
              <a:gd name="connsiteY1571" fmla="*/ 1968420 h 2745189"/>
              <a:gd name="connsiteX1572" fmla="*/ 284697 w 4884389"/>
              <a:gd name="connsiteY1572" fmla="*/ 1969027 h 2745189"/>
              <a:gd name="connsiteX1573" fmla="*/ 265018 w 4884389"/>
              <a:gd name="connsiteY1573" fmla="*/ 1972577 h 2745189"/>
              <a:gd name="connsiteX1574" fmla="*/ 255728 w 4884389"/>
              <a:gd name="connsiteY1574" fmla="*/ 1964767 h 2745189"/>
              <a:gd name="connsiteX1575" fmla="*/ 263391 w 4884389"/>
              <a:gd name="connsiteY1575" fmla="*/ 1953770 h 2745189"/>
              <a:gd name="connsiteX1576" fmla="*/ 287145 w 4884389"/>
              <a:gd name="connsiteY1576" fmla="*/ 1937594 h 2745189"/>
              <a:gd name="connsiteX1577" fmla="*/ 304425 w 4884389"/>
              <a:gd name="connsiteY1577" fmla="*/ 1924734 h 2745189"/>
              <a:gd name="connsiteX1578" fmla="*/ 309121 w 4884389"/>
              <a:gd name="connsiteY1578" fmla="*/ 1922580 h 2745189"/>
              <a:gd name="connsiteX1579" fmla="*/ 309238 w 4884389"/>
              <a:gd name="connsiteY1579" fmla="*/ 1920525 h 2745189"/>
              <a:gd name="connsiteX1580" fmla="*/ 319849 w 4884389"/>
              <a:gd name="connsiteY1580" fmla="*/ 1906241 h 2745189"/>
              <a:gd name="connsiteX1581" fmla="*/ 330237 w 4884389"/>
              <a:gd name="connsiteY1581" fmla="*/ 1896683 h 2745189"/>
              <a:gd name="connsiteX1582" fmla="*/ 324977 w 4884389"/>
              <a:gd name="connsiteY1582" fmla="*/ 1890081 h 2745189"/>
              <a:gd name="connsiteX1583" fmla="*/ 321164 w 4884389"/>
              <a:gd name="connsiteY1583" fmla="*/ 1889701 h 2745189"/>
              <a:gd name="connsiteX1584" fmla="*/ 303426 w 4884389"/>
              <a:gd name="connsiteY1584" fmla="*/ 1897672 h 2745189"/>
              <a:gd name="connsiteX1585" fmla="*/ 259352 w 4884389"/>
              <a:gd name="connsiteY1585" fmla="*/ 1913868 h 2745189"/>
              <a:gd name="connsiteX1586" fmla="*/ 263301 w 4884389"/>
              <a:gd name="connsiteY1586" fmla="*/ 1912975 h 2745189"/>
              <a:gd name="connsiteX1587" fmla="*/ 269672 w 4884389"/>
              <a:gd name="connsiteY1587" fmla="*/ 1913610 h 2745189"/>
              <a:gd name="connsiteX1588" fmla="*/ 264195 w 4884389"/>
              <a:gd name="connsiteY1588" fmla="*/ 1916924 h 2745189"/>
              <a:gd name="connsiteX1589" fmla="*/ 265090 w 4884389"/>
              <a:gd name="connsiteY1589" fmla="*/ 1920873 h 2745189"/>
              <a:gd name="connsiteX1590" fmla="*/ 254770 w 4884389"/>
              <a:gd name="connsiteY1590" fmla="*/ 1921132 h 2745189"/>
              <a:gd name="connsiteX1591" fmla="*/ 250820 w 4884389"/>
              <a:gd name="connsiteY1591" fmla="*/ 1922025 h 2745189"/>
              <a:gd name="connsiteX1592" fmla="*/ 244449 w 4884389"/>
              <a:gd name="connsiteY1592" fmla="*/ 1921391 h 2745189"/>
              <a:gd name="connsiteX1593" fmla="*/ 251452 w 4884389"/>
              <a:gd name="connsiteY1593" fmla="*/ 1915655 h 2745189"/>
              <a:gd name="connsiteX1594" fmla="*/ 247240 w 4884389"/>
              <a:gd name="connsiteY1594" fmla="*/ 1906229 h 2745189"/>
              <a:gd name="connsiteX1595" fmla="*/ 287682 w 4884389"/>
              <a:gd name="connsiteY1595" fmla="*/ 1887741 h 2745189"/>
              <a:gd name="connsiteX1596" fmla="*/ 287748 w 4884389"/>
              <a:gd name="connsiteY1596" fmla="*/ 1887720 h 2745189"/>
              <a:gd name="connsiteX1597" fmla="*/ 273009 w 4884389"/>
              <a:gd name="connsiteY1597" fmla="*/ 1885662 h 2745189"/>
              <a:gd name="connsiteX1598" fmla="*/ 268311 w 4884389"/>
              <a:gd name="connsiteY1598" fmla="*/ 1877586 h 2745189"/>
              <a:gd name="connsiteX1599" fmla="*/ 269023 w 4884389"/>
              <a:gd name="connsiteY1599" fmla="*/ 1872306 h 2745189"/>
              <a:gd name="connsiteX1600" fmla="*/ 281588 w 4884389"/>
              <a:gd name="connsiteY1600" fmla="*/ 1855804 h 2745189"/>
              <a:gd name="connsiteX1601" fmla="*/ 318676 w 4884389"/>
              <a:gd name="connsiteY1601" fmla="*/ 1862869 h 2745189"/>
              <a:gd name="connsiteX1602" fmla="*/ 326397 w 4884389"/>
              <a:gd name="connsiteY1602" fmla="*/ 1860809 h 2745189"/>
              <a:gd name="connsiteX1603" fmla="*/ 339239 w 4884389"/>
              <a:gd name="connsiteY1603" fmla="*/ 1865227 h 2745189"/>
              <a:gd name="connsiteX1604" fmla="*/ 343674 w 4884389"/>
              <a:gd name="connsiteY1604" fmla="*/ 1869134 h 2745189"/>
              <a:gd name="connsiteX1605" fmla="*/ 346538 w 4884389"/>
              <a:gd name="connsiteY1605" fmla="*/ 1864764 h 2745189"/>
              <a:gd name="connsiteX1606" fmla="*/ 351487 w 4884389"/>
              <a:gd name="connsiteY1606" fmla="*/ 1860261 h 2745189"/>
              <a:gd name="connsiteX1607" fmla="*/ 354774 w 4884389"/>
              <a:gd name="connsiteY1607" fmla="*/ 1854295 h 2745189"/>
              <a:gd name="connsiteX1608" fmla="*/ 371457 w 4884389"/>
              <a:gd name="connsiteY1608" fmla="*/ 1853235 h 2745189"/>
              <a:gd name="connsiteX1609" fmla="*/ 378359 w 4884389"/>
              <a:gd name="connsiteY1609" fmla="*/ 1846515 h 2745189"/>
              <a:gd name="connsiteX1610" fmla="*/ 369293 w 4884389"/>
              <a:gd name="connsiteY1610" fmla="*/ 1835576 h 2745189"/>
              <a:gd name="connsiteX1611" fmla="*/ 358334 w 4884389"/>
              <a:gd name="connsiteY1611" fmla="*/ 1834047 h 2745189"/>
              <a:gd name="connsiteX1612" fmla="*/ 351132 w 4884389"/>
              <a:gd name="connsiteY1612" fmla="*/ 1833294 h 2745189"/>
              <a:gd name="connsiteX1613" fmla="*/ 343574 w 4884389"/>
              <a:gd name="connsiteY1613" fmla="*/ 1835097 h 2745189"/>
              <a:gd name="connsiteX1614" fmla="*/ 323202 w 4884389"/>
              <a:gd name="connsiteY1614" fmla="*/ 1844563 h 2745189"/>
              <a:gd name="connsiteX1615" fmla="*/ 281593 w 4884389"/>
              <a:gd name="connsiteY1615" fmla="*/ 1849532 h 2745189"/>
              <a:gd name="connsiteX1616" fmla="*/ 277016 w 4884389"/>
              <a:gd name="connsiteY1616" fmla="*/ 1844415 h 2745189"/>
              <a:gd name="connsiteX1617" fmla="*/ 277329 w 4884389"/>
              <a:gd name="connsiteY1617" fmla="*/ 1835652 h 2745189"/>
              <a:gd name="connsiteX1618" fmla="*/ 277153 w 4884389"/>
              <a:gd name="connsiteY1618" fmla="*/ 1835148 h 2745189"/>
              <a:gd name="connsiteX1619" fmla="*/ 277142 w 4884389"/>
              <a:gd name="connsiteY1619" fmla="*/ 1835149 h 2745189"/>
              <a:gd name="connsiteX1620" fmla="*/ 274000 w 4884389"/>
              <a:gd name="connsiteY1620" fmla="*/ 1834106 h 2745189"/>
              <a:gd name="connsiteX1621" fmla="*/ 271401 w 4884389"/>
              <a:gd name="connsiteY1621" fmla="*/ 1832043 h 2745189"/>
              <a:gd name="connsiteX1622" fmla="*/ 264157 w 4884389"/>
              <a:gd name="connsiteY1622" fmla="*/ 1835189 h 2745189"/>
              <a:gd name="connsiteX1623" fmla="*/ 259605 w 4884389"/>
              <a:gd name="connsiteY1623" fmla="*/ 1838338 h 2745189"/>
              <a:gd name="connsiteX1624" fmla="*/ 251916 w 4884389"/>
              <a:gd name="connsiteY1624" fmla="*/ 1841069 h 2745189"/>
              <a:gd name="connsiteX1625" fmla="*/ 251366 w 4884389"/>
              <a:gd name="connsiteY1625" fmla="*/ 1836207 h 2745189"/>
              <a:gd name="connsiteX1626" fmla="*/ 254298 w 4884389"/>
              <a:gd name="connsiteY1626" fmla="*/ 1833458 h 2745189"/>
              <a:gd name="connsiteX1627" fmla="*/ 247029 w 4884389"/>
              <a:gd name="connsiteY1627" fmla="*/ 1831289 h 2745189"/>
              <a:gd name="connsiteX1628" fmla="*/ 216759 w 4884389"/>
              <a:gd name="connsiteY1628" fmla="*/ 1832181 h 2745189"/>
              <a:gd name="connsiteX1629" fmla="*/ 158595 w 4884389"/>
              <a:gd name="connsiteY1629" fmla="*/ 1831166 h 2745189"/>
              <a:gd name="connsiteX1630" fmla="*/ 149078 w 4884389"/>
              <a:gd name="connsiteY1630" fmla="*/ 1829677 h 2745189"/>
              <a:gd name="connsiteX1631" fmla="*/ 150438 w 4884389"/>
              <a:gd name="connsiteY1631" fmla="*/ 1818075 h 2745189"/>
              <a:gd name="connsiteX1632" fmla="*/ 163360 w 4884389"/>
              <a:gd name="connsiteY1632" fmla="*/ 1798933 h 2745189"/>
              <a:gd name="connsiteX1633" fmla="*/ 182907 w 4884389"/>
              <a:gd name="connsiteY1633" fmla="*/ 1793504 h 2745189"/>
              <a:gd name="connsiteX1634" fmla="*/ 189783 w 4884389"/>
              <a:gd name="connsiteY1634" fmla="*/ 1794637 h 2745189"/>
              <a:gd name="connsiteX1635" fmla="*/ 207772 w 4884389"/>
              <a:gd name="connsiteY1635" fmla="*/ 1797682 h 2745189"/>
              <a:gd name="connsiteX1636" fmla="*/ 214675 w 4884389"/>
              <a:gd name="connsiteY1636" fmla="*/ 1790962 h 2745189"/>
              <a:gd name="connsiteX1637" fmla="*/ 217540 w 4884389"/>
              <a:gd name="connsiteY1637" fmla="*/ 1786593 h 2745189"/>
              <a:gd name="connsiteX1638" fmla="*/ 219009 w 4884389"/>
              <a:gd name="connsiteY1638" fmla="*/ 1787114 h 2745189"/>
              <a:gd name="connsiteX1639" fmla="*/ 219837 w 4884389"/>
              <a:gd name="connsiteY1639" fmla="*/ 1782945 h 2745189"/>
              <a:gd name="connsiteX1640" fmla="*/ 228762 w 4884389"/>
              <a:gd name="connsiteY1640" fmla="*/ 1776576 h 2745189"/>
              <a:gd name="connsiteX1641" fmla="*/ 249085 w 4884389"/>
              <a:gd name="connsiteY1641" fmla="*/ 1770153 h 2745189"/>
              <a:gd name="connsiteX1642" fmla="*/ 242744 w 4884389"/>
              <a:gd name="connsiteY1642" fmla="*/ 1769885 h 2745189"/>
              <a:gd name="connsiteX1643" fmla="*/ 232810 w 4884389"/>
              <a:gd name="connsiteY1643" fmla="*/ 1771489 h 2745189"/>
              <a:gd name="connsiteX1644" fmla="*/ 225736 w 4884389"/>
              <a:gd name="connsiteY1644" fmla="*/ 1767228 h 2745189"/>
              <a:gd name="connsiteX1645" fmla="*/ 212828 w 4884389"/>
              <a:gd name="connsiteY1645" fmla="*/ 1761766 h 2745189"/>
              <a:gd name="connsiteX1646" fmla="*/ 200568 w 4884389"/>
              <a:gd name="connsiteY1646" fmla="*/ 1749983 h 2745189"/>
              <a:gd name="connsiteX1647" fmla="*/ 196687 w 4884389"/>
              <a:gd name="connsiteY1647" fmla="*/ 1746565 h 2745189"/>
              <a:gd name="connsiteX1648" fmla="*/ 168403 w 4884389"/>
              <a:gd name="connsiteY1648" fmla="*/ 1746269 h 2745189"/>
              <a:gd name="connsiteX1649" fmla="*/ 110437 w 4884389"/>
              <a:gd name="connsiteY1649" fmla="*/ 1748382 h 2745189"/>
              <a:gd name="connsiteX1650" fmla="*/ 70063 w 4884389"/>
              <a:gd name="connsiteY1650" fmla="*/ 1747283 h 2745189"/>
              <a:gd name="connsiteX1651" fmla="*/ 59767 w 4884389"/>
              <a:gd name="connsiteY1651" fmla="*/ 1750031 h 2745189"/>
              <a:gd name="connsiteX1652" fmla="*/ 46569 w 4884389"/>
              <a:gd name="connsiteY1652" fmla="*/ 1748253 h 2745189"/>
              <a:gd name="connsiteX1653" fmla="*/ 41290 w 4884389"/>
              <a:gd name="connsiteY1653" fmla="*/ 1747541 h 2745189"/>
              <a:gd name="connsiteX1654" fmla="*/ 22363 w 4884389"/>
              <a:gd name="connsiteY1654" fmla="*/ 1754501 h 2745189"/>
              <a:gd name="connsiteX1655" fmla="*/ 7700 w 4884389"/>
              <a:gd name="connsiteY1655" fmla="*/ 1754385 h 2745189"/>
              <a:gd name="connsiteX1656" fmla="*/ 268 w 4884389"/>
              <a:gd name="connsiteY1656" fmla="*/ 1750671 h 2745189"/>
              <a:gd name="connsiteX1657" fmla="*/ 2804 w 4884389"/>
              <a:gd name="connsiteY1657" fmla="*/ 1743181 h 2745189"/>
              <a:gd name="connsiteX1658" fmla="*/ 4559 w 4884389"/>
              <a:gd name="connsiteY1658" fmla="*/ 1737835 h 2745189"/>
              <a:gd name="connsiteX1659" fmla="*/ 11779 w 4884389"/>
              <a:gd name="connsiteY1659" fmla="*/ 1719580 h 2745189"/>
              <a:gd name="connsiteX1660" fmla="*/ 57393 w 4884389"/>
              <a:gd name="connsiteY1660" fmla="*/ 1712494 h 2745189"/>
              <a:gd name="connsiteX1661" fmla="*/ 69416 w 4884389"/>
              <a:gd name="connsiteY1661" fmla="*/ 1712253 h 2745189"/>
              <a:gd name="connsiteX1662" fmla="*/ 122553 w 4884389"/>
              <a:gd name="connsiteY1662" fmla="*/ 1699978 h 2745189"/>
              <a:gd name="connsiteX1663" fmla="*/ 145810 w 4884389"/>
              <a:gd name="connsiteY1663" fmla="*/ 1686985 h 2745189"/>
              <a:gd name="connsiteX1664" fmla="*/ 155972 w 4884389"/>
              <a:gd name="connsiteY1664" fmla="*/ 1682152 h 2745189"/>
              <a:gd name="connsiteX1665" fmla="*/ 158968 w 4884389"/>
              <a:gd name="connsiteY1665" fmla="*/ 1679868 h 2745189"/>
              <a:gd name="connsiteX1666" fmla="*/ 156197 w 4884389"/>
              <a:gd name="connsiteY1666" fmla="*/ 1677427 h 2745189"/>
              <a:gd name="connsiteX1667" fmla="*/ 120614 w 4884389"/>
              <a:gd name="connsiteY1667" fmla="*/ 1677594 h 2745189"/>
              <a:gd name="connsiteX1668" fmla="*/ 68942 w 4884389"/>
              <a:gd name="connsiteY1668" fmla="*/ 1688205 h 2745189"/>
              <a:gd name="connsiteX1669" fmla="*/ 66369 w 4884389"/>
              <a:gd name="connsiteY1669" fmla="*/ 1688892 h 2745189"/>
              <a:gd name="connsiteX1670" fmla="*/ 54081 w 4884389"/>
              <a:gd name="connsiteY1670" fmla="*/ 1684962 h 2745189"/>
              <a:gd name="connsiteX1671" fmla="*/ 62317 w 4884389"/>
              <a:gd name="connsiteY1671" fmla="*/ 1674493 h 2745189"/>
              <a:gd name="connsiteX1672" fmla="*/ 81309 w 4884389"/>
              <a:gd name="connsiteY1672" fmla="*/ 1668575 h 2745189"/>
              <a:gd name="connsiteX1673" fmla="*/ 126105 w 4884389"/>
              <a:gd name="connsiteY1673" fmla="*/ 1656831 h 2745189"/>
              <a:gd name="connsiteX1674" fmla="*/ 135938 w 4884389"/>
              <a:gd name="connsiteY1674" fmla="*/ 1646785 h 2745189"/>
              <a:gd name="connsiteX1675" fmla="*/ 138763 w 4884389"/>
              <a:gd name="connsiteY1675" fmla="*/ 1633519 h 2745189"/>
              <a:gd name="connsiteX1676" fmla="*/ 144003 w 4884389"/>
              <a:gd name="connsiteY1676" fmla="*/ 1625334 h 2745189"/>
              <a:gd name="connsiteX1677" fmla="*/ 150457 w 4884389"/>
              <a:gd name="connsiteY1677" fmla="*/ 1628065 h 2745189"/>
              <a:gd name="connsiteX1678" fmla="*/ 154957 w 4884389"/>
              <a:gd name="connsiteY1678" fmla="*/ 1633013 h 2745189"/>
              <a:gd name="connsiteX1679" fmla="*/ 154825 w 4884389"/>
              <a:gd name="connsiteY1679" fmla="*/ 1630928 h 2745189"/>
              <a:gd name="connsiteX1680" fmla="*/ 169608 w 4884389"/>
              <a:gd name="connsiteY1680" fmla="*/ 1616379 h 2745189"/>
              <a:gd name="connsiteX1681" fmla="*/ 181342 w 4884389"/>
              <a:gd name="connsiteY1681" fmla="*/ 1619821 h 2745189"/>
              <a:gd name="connsiteX1682" fmla="*/ 192626 w 4884389"/>
              <a:gd name="connsiteY1682" fmla="*/ 1612038 h 2745189"/>
              <a:gd name="connsiteX1683" fmla="*/ 197355 w 4884389"/>
              <a:gd name="connsiteY1683" fmla="*/ 1607493 h 2745189"/>
              <a:gd name="connsiteX1684" fmla="*/ 191694 w 4884389"/>
              <a:gd name="connsiteY1684" fmla="*/ 1605536 h 2745189"/>
              <a:gd name="connsiteX1685" fmla="*/ 180466 w 4884389"/>
              <a:gd name="connsiteY1685" fmla="*/ 1604696 h 2745189"/>
              <a:gd name="connsiteX1686" fmla="*/ 179188 w 4884389"/>
              <a:gd name="connsiteY1686" fmla="*/ 1604385 h 2745189"/>
              <a:gd name="connsiteX1687" fmla="*/ 177356 w 4884389"/>
              <a:gd name="connsiteY1687" fmla="*/ 1606465 h 2745189"/>
              <a:gd name="connsiteX1688" fmla="*/ 167669 w 4884389"/>
              <a:gd name="connsiteY1688" fmla="*/ 1593994 h 2745189"/>
              <a:gd name="connsiteX1689" fmla="*/ 172064 w 4884389"/>
              <a:gd name="connsiteY1689" fmla="*/ 1589004 h 2745189"/>
              <a:gd name="connsiteX1690" fmla="*/ 186556 w 4884389"/>
              <a:gd name="connsiteY1690" fmla="*/ 1578138 h 2745189"/>
              <a:gd name="connsiteX1691" fmla="*/ 189064 w 4884389"/>
              <a:gd name="connsiteY1691" fmla="*/ 1576408 h 2745189"/>
              <a:gd name="connsiteX1692" fmla="*/ 224765 w 4884389"/>
              <a:gd name="connsiteY1692" fmla="*/ 1561577 h 2745189"/>
              <a:gd name="connsiteX1693" fmla="*/ 233529 w 4884389"/>
              <a:gd name="connsiteY1693" fmla="*/ 1559450 h 2745189"/>
              <a:gd name="connsiteX1694" fmla="*/ 258778 w 4884389"/>
              <a:gd name="connsiteY1694" fmla="*/ 1553135 h 2745189"/>
              <a:gd name="connsiteX1695" fmla="*/ 264902 w 4884389"/>
              <a:gd name="connsiteY1695" fmla="*/ 1550653 h 2745189"/>
              <a:gd name="connsiteX1696" fmla="*/ 278127 w 4884389"/>
              <a:gd name="connsiteY1696" fmla="*/ 1544577 h 2745189"/>
              <a:gd name="connsiteX1697" fmla="*/ 282219 w 4884389"/>
              <a:gd name="connsiteY1697" fmla="*/ 1526521 h 2745189"/>
              <a:gd name="connsiteX1698" fmla="*/ 295141 w 4884389"/>
              <a:gd name="connsiteY1698" fmla="*/ 1507379 h 2745189"/>
              <a:gd name="connsiteX1699" fmla="*/ 298328 w 4884389"/>
              <a:gd name="connsiteY1699" fmla="*/ 1506451 h 2745189"/>
              <a:gd name="connsiteX1700" fmla="*/ 301167 w 4884389"/>
              <a:gd name="connsiteY1700" fmla="*/ 1502293 h 2745189"/>
              <a:gd name="connsiteX1701" fmla="*/ 296454 w 4884389"/>
              <a:gd name="connsiteY1701" fmla="*/ 1499599 h 2745189"/>
              <a:gd name="connsiteX1702" fmla="*/ 273187 w 4884389"/>
              <a:gd name="connsiteY1702" fmla="*/ 1489550 h 2745189"/>
              <a:gd name="connsiteX1703" fmla="*/ 268770 w 4884389"/>
              <a:gd name="connsiteY1703" fmla="*/ 1490276 h 2745189"/>
              <a:gd name="connsiteX1704" fmla="*/ 261364 w 4884389"/>
              <a:gd name="connsiteY1704" fmla="*/ 1492292 h 2745189"/>
              <a:gd name="connsiteX1705" fmla="*/ 256626 w 4884389"/>
              <a:gd name="connsiteY1705" fmla="*/ 1481333 h 2745189"/>
              <a:gd name="connsiteX1706" fmla="*/ 248158 w 4884389"/>
              <a:gd name="connsiteY1706" fmla="*/ 1463115 h 2745189"/>
              <a:gd name="connsiteX1707" fmla="*/ 270189 w 4884389"/>
              <a:gd name="connsiteY1707" fmla="*/ 1442954 h 2745189"/>
              <a:gd name="connsiteX1708" fmla="*/ 304043 w 4884389"/>
              <a:gd name="connsiteY1708" fmla="*/ 1420050 h 2745189"/>
              <a:gd name="connsiteX1709" fmla="*/ 306064 w 4884389"/>
              <a:gd name="connsiteY1709" fmla="*/ 1417887 h 2745189"/>
              <a:gd name="connsiteX1710" fmla="*/ 303199 w 4884389"/>
              <a:gd name="connsiteY1710" fmla="*/ 1416399 h 2745189"/>
              <a:gd name="connsiteX1711" fmla="*/ 298313 w 4884389"/>
              <a:gd name="connsiteY1711" fmla="*/ 1417644 h 2745189"/>
              <a:gd name="connsiteX1712" fmla="*/ 297210 w 4884389"/>
              <a:gd name="connsiteY1712" fmla="*/ 1415491 h 2745189"/>
              <a:gd name="connsiteX1713" fmla="*/ 291611 w 4884389"/>
              <a:gd name="connsiteY1713" fmla="*/ 1413132 h 2745189"/>
              <a:gd name="connsiteX1714" fmla="*/ 282497 w 4884389"/>
              <a:gd name="connsiteY1714" fmla="*/ 1408810 h 2745189"/>
              <a:gd name="connsiteX1715" fmla="*/ 273002 w 4884389"/>
              <a:gd name="connsiteY1715" fmla="*/ 1399666 h 2745189"/>
              <a:gd name="connsiteX1716" fmla="*/ 253725 w 4884389"/>
              <a:gd name="connsiteY1716" fmla="*/ 1394276 h 2745189"/>
              <a:gd name="connsiteX1717" fmla="*/ 246885 w 4884389"/>
              <a:gd name="connsiteY1717" fmla="*/ 1392761 h 2745189"/>
              <a:gd name="connsiteX1718" fmla="*/ 218425 w 4884389"/>
              <a:gd name="connsiteY1718" fmla="*/ 1384549 h 2745189"/>
              <a:gd name="connsiteX1719" fmla="*/ 192187 w 4884389"/>
              <a:gd name="connsiteY1719" fmla="*/ 1373736 h 2745189"/>
              <a:gd name="connsiteX1720" fmla="*/ 187690 w 4884389"/>
              <a:gd name="connsiteY1720" fmla="*/ 1373530 h 2745189"/>
              <a:gd name="connsiteX1721" fmla="*/ 181901 w 4884389"/>
              <a:gd name="connsiteY1721" fmla="*/ 1368759 h 2745189"/>
              <a:gd name="connsiteX1722" fmla="*/ 182242 w 4884389"/>
              <a:gd name="connsiteY1722" fmla="*/ 1361267 h 2745189"/>
              <a:gd name="connsiteX1723" fmla="*/ 179695 w 4884389"/>
              <a:gd name="connsiteY1723" fmla="*/ 1364453 h 2745189"/>
              <a:gd name="connsiteX1724" fmla="*/ 171014 w 4884389"/>
              <a:gd name="connsiteY1724" fmla="*/ 1370363 h 2745189"/>
              <a:gd name="connsiteX1725" fmla="*/ 171303 w 4884389"/>
              <a:gd name="connsiteY1725" fmla="*/ 1357461 h 2745189"/>
              <a:gd name="connsiteX1726" fmla="*/ 180759 w 4884389"/>
              <a:gd name="connsiteY1726" fmla="*/ 1354292 h 2745189"/>
              <a:gd name="connsiteX1727" fmla="*/ 187476 w 4884389"/>
              <a:gd name="connsiteY1727" fmla="*/ 1351897 h 2745189"/>
              <a:gd name="connsiteX1728" fmla="*/ 184166 w 4884389"/>
              <a:gd name="connsiteY1728" fmla="*/ 1345439 h 2745189"/>
              <a:gd name="connsiteX1729" fmla="*/ 179807 w 4884389"/>
              <a:gd name="connsiteY1729" fmla="*/ 1342236 h 2745189"/>
              <a:gd name="connsiteX1730" fmla="*/ 185094 w 4884389"/>
              <a:gd name="connsiteY1730" fmla="*/ 1338273 h 2745189"/>
              <a:gd name="connsiteX1731" fmla="*/ 215112 w 4884389"/>
              <a:gd name="connsiteY1731" fmla="*/ 1318929 h 2745189"/>
              <a:gd name="connsiteX1732" fmla="*/ 178490 w 4884389"/>
              <a:gd name="connsiteY1732" fmla="*/ 1318450 h 2745189"/>
              <a:gd name="connsiteX1733" fmla="*/ 171339 w 4884389"/>
              <a:gd name="connsiteY1733" fmla="*/ 1310614 h 2745189"/>
              <a:gd name="connsiteX1734" fmla="*/ 179242 w 4884389"/>
              <a:gd name="connsiteY1734" fmla="*/ 1301967 h 2745189"/>
              <a:gd name="connsiteX1735" fmla="*/ 201684 w 4884389"/>
              <a:gd name="connsiteY1735" fmla="*/ 1290684 h 2745189"/>
              <a:gd name="connsiteX1736" fmla="*/ 235993 w 4884389"/>
              <a:gd name="connsiteY1736" fmla="*/ 1276040 h 2745189"/>
              <a:gd name="connsiteX1737" fmla="*/ 243106 w 4884389"/>
              <a:gd name="connsiteY1737" fmla="*/ 1271561 h 2745189"/>
              <a:gd name="connsiteX1738" fmla="*/ 273124 w 4884389"/>
              <a:gd name="connsiteY1738" fmla="*/ 1252216 h 2745189"/>
              <a:gd name="connsiteX1739" fmla="*/ 311077 w 4884389"/>
              <a:gd name="connsiteY1739" fmla="*/ 1239992 h 2745189"/>
              <a:gd name="connsiteX1740" fmla="*/ 341151 w 4884389"/>
              <a:gd name="connsiteY1740" fmla="*/ 1227887 h 2745189"/>
              <a:gd name="connsiteX1741" fmla="*/ 337015 w 4884389"/>
              <a:gd name="connsiteY1741" fmla="*/ 1229053 h 2745189"/>
              <a:gd name="connsiteX1742" fmla="*/ 324831 w 4884389"/>
              <a:gd name="connsiteY1742" fmla="*/ 1234268 h 2745189"/>
              <a:gd name="connsiteX1743" fmla="*/ 299838 w 4884389"/>
              <a:gd name="connsiteY1743" fmla="*/ 1232983 h 2745189"/>
              <a:gd name="connsiteX1744" fmla="*/ 281256 w 4884389"/>
              <a:gd name="connsiteY1744" fmla="*/ 1243554 h 2745189"/>
              <a:gd name="connsiteX1745" fmla="*/ 220380 w 4884389"/>
              <a:gd name="connsiteY1745" fmla="*/ 1257965 h 2745189"/>
              <a:gd name="connsiteX1746" fmla="*/ 180329 w 4884389"/>
              <a:gd name="connsiteY1746" fmla="*/ 1266931 h 2745189"/>
              <a:gd name="connsiteX1747" fmla="*/ 183854 w 4884389"/>
              <a:gd name="connsiteY1747" fmla="*/ 1266612 h 2745189"/>
              <a:gd name="connsiteX1748" fmla="*/ 189302 w 4884389"/>
              <a:gd name="connsiteY1748" fmla="*/ 1267894 h 2745189"/>
              <a:gd name="connsiteX1749" fmla="*/ 184176 w 4884389"/>
              <a:gd name="connsiteY1749" fmla="*/ 1270136 h 2745189"/>
              <a:gd name="connsiteX1750" fmla="*/ 184497 w 4884389"/>
              <a:gd name="connsiteY1750" fmla="*/ 1273660 h 2745189"/>
              <a:gd name="connsiteX1751" fmla="*/ 175525 w 4884389"/>
              <a:gd name="connsiteY1751" fmla="*/ 1272698 h 2745189"/>
              <a:gd name="connsiteX1752" fmla="*/ 172000 w 4884389"/>
              <a:gd name="connsiteY1752" fmla="*/ 1273018 h 2745189"/>
              <a:gd name="connsiteX1753" fmla="*/ 166553 w 4884389"/>
              <a:gd name="connsiteY1753" fmla="*/ 1271735 h 2745189"/>
              <a:gd name="connsiteX1754" fmla="*/ 173281 w 4884389"/>
              <a:gd name="connsiteY1754" fmla="*/ 1267571 h 2745189"/>
              <a:gd name="connsiteX1755" fmla="*/ 170715 w 4884389"/>
              <a:gd name="connsiteY1755" fmla="*/ 1258920 h 2745189"/>
              <a:gd name="connsiteX1756" fmla="*/ 240241 w 4884389"/>
              <a:gd name="connsiteY1756" fmla="*/ 1241948 h 2745189"/>
              <a:gd name="connsiteX1757" fmla="*/ 303040 w 4884389"/>
              <a:gd name="connsiteY1757" fmla="*/ 1229139 h 2745189"/>
              <a:gd name="connsiteX1758" fmla="*/ 297272 w 4884389"/>
              <a:gd name="connsiteY1758" fmla="*/ 1224332 h 2745189"/>
              <a:gd name="connsiteX1759" fmla="*/ 312324 w 4884389"/>
              <a:gd name="connsiteY1759" fmla="*/ 1218464 h 2745189"/>
              <a:gd name="connsiteX1760" fmla="*/ 305530 w 4884389"/>
              <a:gd name="connsiteY1760" fmla="*/ 1217515 h 2745189"/>
              <a:gd name="connsiteX1761" fmla="*/ 300832 w 4884389"/>
              <a:gd name="connsiteY1761" fmla="*/ 1209438 h 2745189"/>
              <a:gd name="connsiteX1762" fmla="*/ 301545 w 4884389"/>
              <a:gd name="connsiteY1762" fmla="*/ 1204159 h 2745189"/>
              <a:gd name="connsiteX1763" fmla="*/ 301581 w 4884389"/>
              <a:gd name="connsiteY1763" fmla="*/ 1203209 h 2745189"/>
              <a:gd name="connsiteX1764" fmla="*/ 281824 w 4884389"/>
              <a:gd name="connsiteY1764" fmla="*/ 1206366 h 2745189"/>
              <a:gd name="connsiteX1765" fmla="*/ 243620 w 4884389"/>
              <a:gd name="connsiteY1765" fmla="*/ 1214224 h 2745189"/>
              <a:gd name="connsiteX1766" fmla="*/ 206997 w 4884389"/>
              <a:gd name="connsiteY1766" fmla="*/ 1213746 h 2745189"/>
              <a:gd name="connsiteX1767" fmla="*/ 203620 w 4884389"/>
              <a:gd name="connsiteY1767" fmla="*/ 1208785 h 2745189"/>
              <a:gd name="connsiteX1768" fmla="*/ 193539 w 4884389"/>
              <a:gd name="connsiteY1768" fmla="*/ 1199314 h 2745189"/>
              <a:gd name="connsiteX1769" fmla="*/ 189234 w 4884389"/>
              <a:gd name="connsiteY1769" fmla="*/ 1201519 h 2745189"/>
              <a:gd name="connsiteX1770" fmla="*/ 182257 w 4884389"/>
              <a:gd name="connsiteY1770" fmla="*/ 1203000 h 2745189"/>
              <a:gd name="connsiteX1771" fmla="*/ 186183 w 4884389"/>
              <a:gd name="connsiteY1771" fmla="*/ 1195973 h 2745189"/>
              <a:gd name="connsiteX1772" fmla="*/ 204768 w 4884389"/>
              <a:gd name="connsiteY1772" fmla="*/ 1190218 h 2745189"/>
              <a:gd name="connsiteX1773" fmla="*/ 210123 w 4884389"/>
              <a:gd name="connsiteY1773" fmla="*/ 1184759 h 2745189"/>
              <a:gd name="connsiteX1774" fmla="*/ 203489 w 4884389"/>
              <a:gd name="connsiteY1774" fmla="*/ 1178748 h 2745189"/>
              <a:gd name="connsiteX1775" fmla="*/ 158255 w 4884389"/>
              <a:gd name="connsiteY1775" fmla="*/ 1182680 h 2745189"/>
              <a:gd name="connsiteX1776" fmla="*/ 146919 w 4884389"/>
              <a:gd name="connsiteY1776" fmla="*/ 1180959 h 2745189"/>
              <a:gd name="connsiteX1777" fmla="*/ 150532 w 4884389"/>
              <a:gd name="connsiteY1777" fmla="*/ 1167610 h 2745189"/>
              <a:gd name="connsiteX1778" fmla="*/ 153598 w 4884389"/>
              <a:gd name="connsiteY1778" fmla="*/ 1166250 h 2745189"/>
              <a:gd name="connsiteX1779" fmla="*/ 157850 w 4884389"/>
              <a:gd name="connsiteY1779" fmla="*/ 1158636 h 2745189"/>
              <a:gd name="connsiteX1780" fmla="*/ 169611 w 4884389"/>
              <a:gd name="connsiteY1780" fmla="*/ 1144460 h 2745189"/>
              <a:gd name="connsiteX1781" fmla="*/ 184629 w 4884389"/>
              <a:gd name="connsiteY1781" fmla="*/ 1141817 h 2745189"/>
              <a:gd name="connsiteX1782" fmla="*/ 185362 w 4884389"/>
              <a:gd name="connsiteY1782" fmla="*/ 1138259 h 2745189"/>
              <a:gd name="connsiteX1783" fmla="*/ 195882 w 4884389"/>
              <a:gd name="connsiteY1783" fmla="*/ 1130785 h 2745189"/>
              <a:gd name="connsiteX1784" fmla="*/ 215428 w 4884389"/>
              <a:gd name="connsiteY1784" fmla="*/ 1125356 h 2745189"/>
              <a:gd name="connsiteX1785" fmla="*/ 215819 w 4884389"/>
              <a:gd name="connsiteY1785" fmla="*/ 1125286 h 2745189"/>
              <a:gd name="connsiteX1786" fmla="*/ 204916 w 4884389"/>
              <a:gd name="connsiteY1786" fmla="*/ 1121153 h 2745189"/>
              <a:gd name="connsiteX1787" fmla="*/ 192614 w 4884389"/>
              <a:gd name="connsiteY1787" fmla="*/ 1114282 h 2745189"/>
              <a:gd name="connsiteX1788" fmla="*/ 195040 w 4884389"/>
              <a:gd name="connsiteY1788" fmla="*/ 1107185 h 2745189"/>
              <a:gd name="connsiteX1789" fmla="*/ 209730 w 4884389"/>
              <a:gd name="connsiteY1789" fmla="*/ 1094646 h 2745189"/>
              <a:gd name="connsiteX1790" fmla="*/ 185370 w 4884389"/>
              <a:gd name="connsiteY1790" fmla="*/ 1088723 h 2745189"/>
              <a:gd name="connsiteX1791" fmla="*/ 177933 w 4884389"/>
              <a:gd name="connsiteY1791" fmla="*/ 1085905 h 2745189"/>
              <a:gd name="connsiteX1792" fmla="*/ 169526 w 4884389"/>
              <a:gd name="connsiteY1792" fmla="*/ 1085526 h 2745189"/>
              <a:gd name="connsiteX1793" fmla="*/ 148396 w 4884389"/>
              <a:gd name="connsiteY1793" fmla="*/ 1079815 h 2745189"/>
              <a:gd name="connsiteX1794" fmla="*/ 142958 w 4884389"/>
              <a:gd name="connsiteY1794" fmla="*/ 1080234 h 2745189"/>
              <a:gd name="connsiteX1795" fmla="*/ 102584 w 4884389"/>
              <a:gd name="connsiteY1795" fmla="*/ 1079135 h 2745189"/>
              <a:gd name="connsiteX1796" fmla="*/ 92289 w 4884389"/>
              <a:gd name="connsiteY1796" fmla="*/ 1081883 h 2745189"/>
              <a:gd name="connsiteX1797" fmla="*/ 79091 w 4884389"/>
              <a:gd name="connsiteY1797" fmla="*/ 1080104 h 2745189"/>
              <a:gd name="connsiteX1798" fmla="*/ 73811 w 4884389"/>
              <a:gd name="connsiteY1798" fmla="*/ 1079393 h 2745189"/>
              <a:gd name="connsiteX1799" fmla="*/ 54885 w 4884389"/>
              <a:gd name="connsiteY1799" fmla="*/ 1086353 h 2745189"/>
              <a:gd name="connsiteX1800" fmla="*/ 40222 w 4884389"/>
              <a:gd name="connsiteY1800" fmla="*/ 1086237 h 2745189"/>
              <a:gd name="connsiteX1801" fmla="*/ 32789 w 4884389"/>
              <a:gd name="connsiteY1801" fmla="*/ 1082523 h 2745189"/>
              <a:gd name="connsiteX1802" fmla="*/ 35325 w 4884389"/>
              <a:gd name="connsiteY1802" fmla="*/ 1075034 h 2745189"/>
              <a:gd name="connsiteX1803" fmla="*/ 37081 w 4884389"/>
              <a:gd name="connsiteY1803" fmla="*/ 1069687 h 2745189"/>
              <a:gd name="connsiteX1804" fmla="*/ 44301 w 4884389"/>
              <a:gd name="connsiteY1804" fmla="*/ 1051432 h 2745189"/>
              <a:gd name="connsiteX1805" fmla="*/ 89915 w 4884389"/>
              <a:gd name="connsiteY1805" fmla="*/ 1044346 h 2745189"/>
              <a:gd name="connsiteX1806" fmla="*/ 101938 w 4884389"/>
              <a:gd name="connsiteY1806" fmla="*/ 1044106 h 2745189"/>
              <a:gd name="connsiteX1807" fmla="*/ 155075 w 4884389"/>
              <a:gd name="connsiteY1807" fmla="*/ 1031831 h 2745189"/>
              <a:gd name="connsiteX1808" fmla="*/ 178331 w 4884389"/>
              <a:gd name="connsiteY1808" fmla="*/ 1018837 h 2745189"/>
              <a:gd name="connsiteX1809" fmla="*/ 188494 w 4884389"/>
              <a:gd name="connsiteY1809" fmla="*/ 1014004 h 2745189"/>
              <a:gd name="connsiteX1810" fmla="*/ 191490 w 4884389"/>
              <a:gd name="connsiteY1810" fmla="*/ 1011721 h 2745189"/>
              <a:gd name="connsiteX1811" fmla="*/ 188719 w 4884389"/>
              <a:gd name="connsiteY1811" fmla="*/ 1009279 h 2745189"/>
              <a:gd name="connsiteX1812" fmla="*/ 153136 w 4884389"/>
              <a:gd name="connsiteY1812" fmla="*/ 1009447 h 2745189"/>
              <a:gd name="connsiteX1813" fmla="*/ 101463 w 4884389"/>
              <a:gd name="connsiteY1813" fmla="*/ 1020057 h 2745189"/>
              <a:gd name="connsiteX1814" fmla="*/ 98890 w 4884389"/>
              <a:gd name="connsiteY1814" fmla="*/ 1020744 h 2745189"/>
              <a:gd name="connsiteX1815" fmla="*/ 86602 w 4884389"/>
              <a:gd name="connsiteY1815" fmla="*/ 1016814 h 2745189"/>
              <a:gd name="connsiteX1816" fmla="*/ 94838 w 4884389"/>
              <a:gd name="connsiteY1816" fmla="*/ 1006345 h 2745189"/>
              <a:gd name="connsiteX1817" fmla="*/ 113831 w 4884389"/>
              <a:gd name="connsiteY1817" fmla="*/ 1000428 h 2745189"/>
              <a:gd name="connsiteX1818" fmla="*/ 136437 w 4884389"/>
              <a:gd name="connsiteY1818" fmla="*/ 994738 h 2745189"/>
              <a:gd name="connsiteX1819" fmla="*/ 151106 w 4884389"/>
              <a:gd name="connsiteY1819" fmla="*/ 990736 h 2745189"/>
              <a:gd name="connsiteX1820" fmla="*/ 147526 w 4884389"/>
              <a:gd name="connsiteY1820" fmla="*/ 989985 h 2745189"/>
              <a:gd name="connsiteX1821" fmla="*/ 142649 w 4884389"/>
              <a:gd name="connsiteY1821" fmla="*/ 984957 h 2745189"/>
              <a:gd name="connsiteX1822" fmla="*/ 148590 w 4884389"/>
              <a:gd name="connsiteY1822" fmla="*/ 979824 h 2745189"/>
              <a:gd name="connsiteX1823" fmla="*/ 168990 w 4884389"/>
              <a:gd name="connsiteY1823" fmla="*/ 978079 h 2745189"/>
              <a:gd name="connsiteX1824" fmla="*/ 173490 w 4884389"/>
              <a:gd name="connsiteY1824" fmla="*/ 973345 h 2745189"/>
              <a:gd name="connsiteX1825" fmla="*/ 171285 w 4884389"/>
              <a:gd name="connsiteY1825" fmla="*/ 965371 h 2745189"/>
              <a:gd name="connsiteX1826" fmla="*/ 176524 w 4884389"/>
              <a:gd name="connsiteY1826" fmla="*/ 957186 h 2745189"/>
              <a:gd name="connsiteX1827" fmla="*/ 182978 w 4884389"/>
              <a:gd name="connsiteY1827" fmla="*/ 959917 h 2745189"/>
              <a:gd name="connsiteX1828" fmla="*/ 187479 w 4884389"/>
              <a:gd name="connsiteY1828" fmla="*/ 964866 h 2745189"/>
              <a:gd name="connsiteX1829" fmla="*/ 187347 w 4884389"/>
              <a:gd name="connsiteY1829" fmla="*/ 962781 h 2745189"/>
              <a:gd name="connsiteX1830" fmla="*/ 202129 w 4884389"/>
              <a:gd name="connsiteY1830" fmla="*/ 948231 h 2745189"/>
              <a:gd name="connsiteX1831" fmla="*/ 213863 w 4884389"/>
              <a:gd name="connsiteY1831" fmla="*/ 951673 h 2745189"/>
              <a:gd name="connsiteX1832" fmla="*/ 234769 w 4884389"/>
              <a:gd name="connsiteY1832" fmla="*/ 934642 h 2745189"/>
              <a:gd name="connsiteX1833" fmla="*/ 241672 w 4884389"/>
              <a:gd name="connsiteY1833" fmla="*/ 927922 h 2745189"/>
              <a:gd name="connsiteX1834" fmla="*/ 243785 w 4884389"/>
              <a:gd name="connsiteY1834" fmla="*/ 919937 h 2745189"/>
              <a:gd name="connsiteX1835" fmla="*/ 226679 w 4884389"/>
              <a:gd name="connsiteY1835" fmla="*/ 922593 h 2745189"/>
              <a:gd name="connsiteX1836" fmla="*/ 219710 w 4884389"/>
              <a:gd name="connsiteY1836" fmla="*/ 928270 h 2745189"/>
              <a:gd name="connsiteX1837" fmla="*/ 212320 w 4884389"/>
              <a:gd name="connsiteY1837" fmla="*/ 935545 h 2745189"/>
              <a:gd name="connsiteX1838" fmla="*/ 209877 w 4884389"/>
              <a:gd name="connsiteY1838" fmla="*/ 938317 h 2745189"/>
              <a:gd name="connsiteX1839" fmla="*/ 200190 w 4884389"/>
              <a:gd name="connsiteY1839" fmla="*/ 925847 h 2745189"/>
              <a:gd name="connsiteX1840" fmla="*/ 204586 w 4884389"/>
              <a:gd name="connsiteY1840" fmla="*/ 920856 h 2745189"/>
              <a:gd name="connsiteX1841" fmla="*/ 219078 w 4884389"/>
              <a:gd name="connsiteY1841" fmla="*/ 909991 h 2745189"/>
              <a:gd name="connsiteX1842" fmla="*/ 221585 w 4884389"/>
              <a:gd name="connsiteY1842" fmla="*/ 908260 h 2745189"/>
              <a:gd name="connsiteX1843" fmla="*/ 240109 w 4884389"/>
              <a:gd name="connsiteY1843" fmla="*/ 902176 h 2745189"/>
              <a:gd name="connsiteX1844" fmla="*/ 241367 w 4884389"/>
              <a:gd name="connsiteY1844" fmla="*/ 901325 h 2745189"/>
              <a:gd name="connsiteX1845" fmla="*/ 241100 w 4884389"/>
              <a:gd name="connsiteY1845" fmla="*/ 900878 h 2745189"/>
              <a:gd name="connsiteX1846" fmla="*/ 237191 w 4884389"/>
              <a:gd name="connsiteY1846" fmla="*/ 901000 h 2745189"/>
              <a:gd name="connsiteX1847" fmla="*/ 230542 w 4884389"/>
              <a:gd name="connsiteY1847" fmla="*/ 901895 h 2745189"/>
              <a:gd name="connsiteX1848" fmla="*/ 227696 w 4884389"/>
              <a:gd name="connsiteY1848" fmla="*/ 891855 h 2745189"/>
              <a:gd name="connsiteX1849" fmla="*/ 222453 w 4884389"/>
              <a:gd name="connsiteY1849" fmla="*/ 875097 h 2745189"/>
              <a:gd name="connsiteX1850" fmla="*/ 243860 w 4884389"/>
              <a:gd name="connsiteY1850" fmla="*/ 860162 h 2745189"/>
              <a:gd name="connsiteX1851" fmla="*/ 275826 w 4884389"/>
              <a:gd name="connsiteY1851" fmla="*/ 844209 h 2745189"/>
              <a:gd name="connsiteX1852" fmla="*/ 292067 w 4884389"/>
              <a:gd name="connsiteY1852" fmla="*/ 837146 h 2745189"/>
              <a:gd name="connsiteX1853" fmla="*/ 308690 w 4884389"/>
              <a:gd name="connsiteY1853" fmla="*/ 834905 h 2745189"/>
              <a:gd name="connsiteX1854" fmla="*/ 340313 w 4884389"/>
              <a:gd name="connsiteY1854" fmla="*/ 826445 h 2745189"/>
              <a:gd name="connsiteX1855" fmla="*/ 350150 w 4884389"/>
              <a:gd name="connsiteY1855" fmla="*/ 828097 h 2745189"/>
              <a:gd name="connsiteX1856" fmla="*/ 356685 w 4884389"/>
              <a:gd name="connsiteY1856" fmla="*/ 830774 h 2745189"/>
              <a:gd name="connsiteX1857" fmla="*/ 365567 w 4884389"/>
              <a:gd name="connsiteY1857" fmla="*/ 828186 h 2745189"/>
              <a:gd name="connsiteX1858" fmla="*/ 385586 w 4884389"/>
              <a:gd name="connsiteY1858" fmla="*/ 824085 h 2745189"/>
              <a:gd name="connsiteX1859" fmla="*/ 389556 w 4884389"/>
              <a:gd name="connsiteY1859" fmla="*/ 820755 h 2745189"/>
              <a:gd name="connsiteX1860" fmla="*/ 397484 w 4884389"/>
              <a:gd name="connsiteY1860" fmla="*/ 817655 h 2745189"/>
              <a:gd name="connsiteX1861" fmla="*/ 398396 w 4884389"/>
              <a:gd name="connsiteY1861" fmla="*/ 817397 h 2745189"/>
              <a:gd name="connsiteX1862" fmla="*/ 408765 w 4884389"/>
              <a:gd name="connsiteY1862" fmla="*/ 813968 h 2745189"/>
              <a:gd name="connsiteX1863" fmla="*/ 418084 w 4884389"/>
              <a:gd name="connsiteY1863" fmla="*/ 813795 h 2745189"/>
              <a:gd name="connsiteX1864" fmla="*/ 426110 w 4884389"/>
              <a:gd name="connsiteY1864" fmla="*/ 809058 h 2745189"/>
              <a:gd name="connsiteX1865" fmla="*/ 442869 w 4884389"/>
              <a:gd name="connsiteY1865" fmla="*/ 803819 h 2745189"/>
              <a:gd name="connsiteX1866" fmla="*/ 455322 w 4884389"/>
              <a:gd name="connsiteY1866" fmla="*/ 800787 h 2745189"/>
              <a:gd name="connsiteX1867" fmla="*/ 459706 w 4884389"/>
              <a:gd name="connsiteY1867" fmla="*/ 801768 h 2745189"/>
              <a:gd name="connsiteX1868" fmla="*/ 465285 w 4884389"/>
              <a:gd name="connsiteY1868" fmla="*/ 799929 h 2745189"/>
              <a:gd name="connsiteX1869" fmla="*/ 491270 w 4884389"/>
              <a:gd name="connsiteY1869" fmla="*/ 793072 h 2745189"/>
              <a:gd name="connsiteX1870" fmla="*/ 495747 w 4884389"/>
              <a:gd name="connsiteY1870" fmla="*/ 792387 h 2745189"/>
              <a:gd name="connsiteX1871" fmla="*/ 493026 w 4884389"/>
              <a:gd name="connsiteY1871" fmla="*/ 788943 h 2745189"/>
              <a:gd name="connsiteX1872" fmla="*/ 486571 w 4884389"/>
              <a:gd name="connsiteY1872" fmla="*/ 786213 h 2745189"/>
              <a:gd name="connsiteX1873" fmla="*/ 452823 w 4884389"/>
              <a:gd name="connsiteY1873" fmla="*/ 798826 h 2745189"/>
              <a:gd name="connsiteX1874" fmla="*/ 427245 w 4884389"/>
              <a:gd name="connsiteY1874" fmla="*/ 799928 h 2745189"/>
              <a:gd name="connsiteX1875" fmla="*/ 414245 w 4884389"/>
              <a:gd name="connsiteY1875" fmla="*/ 801277 h 2745189"/>
              <a:gd name="connsiteX1876" fmla="*/ 364632 w 4884389"/>
              <a:gd name="connsiteY1876" fmla="*/ 819609 h 2745189"/>
              <a:gd name="connsiteX1877" fmla="*/ 351010 w 4884389"/>
              <a:gd name="connsiteY1877" fmla="*/ 819428 h 2745189"/>
              <a:gd name="connsiteX1878" fmla="*/ 370320 w 4884389"/>
              <a:gd name="connsiteY1878" fmla="*/ 801974 h 2745189"/>
              <a:gd name="connsiteX1879" fmla="*/ 402631 w 4884389"/>
              <a:gd name="connsiteY1879" fmla="*/ 783171 h 2745189"/>
              <a:gd name="connsiteX1880" fmla="*/ 426836 w 4884389"/>
              <a:gd name="connsiteY1880" fmla="*/ 776922 h 2745189"/>
              <a:gd name="connsiteX1881" fmla="*/ 463132 w 4884389"/>
              <a:gd name="connsiteY1881" fmla="*/ 771476 h 2745189"/>
              <a:gd name="connsiteX1882" fmla="*/ 467791 w 4884389"/>
              <a:gd name="connsiteY1882" fmla="*/ 770656 h 2745189"/>
              <a:gd name="connsiteX1883" fmla="*/ 490597 w 4884389"/>
              <a:gd name="connsiteY1883" fmla="*/ 767113 h 2745189"/>
              <a:gd name="connsiteX1884" fmla="*/ 515622 w 4884389"/>
              <a:gd name="connsiteY1884" fmla="*/ 765523 h 2745189"/>
              <a:gd name="connsiteX1885" fmla="*/ 518617 w 4884389"/>
              <a:gd name="connsiteY1885" fmla="*/ 763239 h 2745189"/>
              <a:gd name="connsiteX1886" fmla="*/ 525494 w 4884389"/>
              <a:gd name="connsiteY1886" fmla="*/ 764372 h 2745189"/>
              <a:gd name="connsiteX1887" fmla="*/ 532700 w 4884389"/>
              <a:gd name="connsiteY1887" fmla="*/ 770720 h 2745189"/>
              <a:gd name="connsiteX1888" fmla="*/ 553620 w 4884389"/>
              <a:gd name="connsiteY1888" fmla="*/ 770437 h 2745189"/>
              <a:gd name="connsiteX1889" fmla="*/ 559189 w 4884389"/>
              <a:gd name="connsiteY1889" fmla="*/ 767467 h 2745189"/>
              <a:gd name="connsiteX1890" fmla="*/ 571016 w 4884389"/>
              <a:gd name="connsiteY1890" fmla="*/ 764098 h 2745189"/>
              <a:gd name="connsiteX1891" fmla="*/ 583593 w 4884389"/>
              <a:gd name="connsiteY1891" fmla="*/ 764345 h 2745189"/>
              <a:gd name="connsiteX1892" fmla="*/ 585497 w 4884389"/>
              <a:gd name="connsiteY1892" fmla="*/ 763305 h 2745189"/>
              <a:gd name="connsiteX1893" fmla="*/ 581789 w 4884389"/>
              <a:gd name="connsiteY1893" fmla="*/ 762428 h 2745189"/>
              <a:gd name="connsiteX1894" fmla="*/ 554686 w 4884389"/>
              <a:gd name="connsiteY1894" fmla="*/ 754080 h 2745189"/>
              <a:gd name="connsiteX1895" fmla="*/ 537420 w 4884389"/>
              <a:gd name="connsiteY1895" fmla="*/ 744496 h 2745189"/>
              <a:gd name="connsiteX1896" fmla="*/ 547454 w 4884389"/>
              <a:gd name="connsiteY1896" fmla="*/ 742024 h 2745189"/>
              <a:gd name="connsiteX1897" fmla="*/ 587264 w 4884389"/>
              <a:gd name="connsiteY1897" fmla="*/ 747056 h 2745189"/>
              <a:gd name="connsiteX1898" fmla="*/ 597103 w 4884389"/>
              <a:gd name="connsiteY1898" fmla="*/ 745822 h 2745189"/>
              <a:gd name="connsiteX1899" fmla="*/ 597874 w 4884389"/>
              <a:gd name="connsiteY1899" fmla="*/ 745036 h 2745189"/>
              <a:gd name="connsiteX1900" fmla="*/ 583971 w 4884389"/>
              <a:gd name="connsiteY1900" fmla="*/ 744246 h 2745189"/>
              <a:gd name="connsiteX1901" fmla="*/ 570412 w 4884389"/>
              <a:gd name="connsiteY1901" fmla="*/ 742113 h 2745189"/>
              <a:gd name="connsiteX1902" fmla="*/ 564484 w 4884389"/>
              <a:gd name="connsiteY1902" fmla="*/ 736493 h 2745189"/>
              <a:gd name="connsiteX1903" fmla="*/ 550667 w 4884389"/>
              <a:gd name="connsiteY1903" fmla="*/ 737054 h 2745189"/>
              <a:gd name="connsiteX1904" fmla="*/ 492912 w 4884389"/>
              <a:gd name="connsiteY1904" fmla="*/ 745517 h 2745189"/>
              <a:gd name="connsiteX1905" fmla="*/ 446248 w 4884389"/>
              <a:gd name="connsiteY1905" fmla="*/ 747882 h 2745189"/>
              <a:gd name="connsiteX1906" fmla="*/ 402322 w 4884389"/>
              <a:gd name="connsiteY1906" fmla="*/ 749472 h 2745189"/>
              <a:gd name="connsiteX1907" fmla="*/ 398998 w 4884389"/>
              <a:gd name="connsiteY1907" fmla="*/ 749919 h 2745189"/>
              <a:gd name="connsiteX1908" fmla="*/ 373627 w 4884389"/>
              <a:gd name="connsiteY1908" fmla="*/ 759567 h 2745189"/>
              <a:gd name="connsiteX1909" fmla="*/ 354472 w 4884389"/>
              <a:gd name="connsiteY1909" fmla="*/ 758088 h 2745189"/>
              <a:gd name="connsiteX1910" fmla="*/ 347769 w 4884389"/>
              <a:gd name="connsiteY1910" fmla="*/ 753576 h 2745189"/>
              <a:gd name="connsiteX1911" fmla="*/ 330835 w 4884389"/>
              <a:gd name="connsiteY1911" fmla="*/ 749496 h 2745189"/>
              <a:gd name="connsiteX1912" fmla="*/ 329732 w 4884389"/>
              <a:gd name="connsiteY1912" fmla="*/ 747344 h 2745189"/>
              <a:gd name="connsiteX1913" fmla="*/ 324132 w 4884389"/>
              <a:gd name="connsiteY1913" fmla="*/ 744984 h 2745189"/>
              <a:gd name="connsiteX1914" fmla="*/ 315018 w 4884389"/>
              <a:gd name="connsiteY1914" fmla="*/ 740662 h 2745189"/>
              <a:gd name="connsiteX1915" fmla="*/ 305523 w 4884389"/>
              <a:gd name="connsiteY1915" fmla="*/ 731518 h 2745189"/>
              <a:gd name="connsiteX1916" fmla="*/ 286246 w 4884389"/>
              <a:gd name="connsiteY1916" fmla="*/ 726128 h 2745189"/>
              <a:gd name="connsiteX1917" fmla="*/ 279407 w 4884389"/>
              <a:gd name="connsiteY1917" fmla="*/ 724614 h 2745189"/>
              <a:gd name="connsiteX1918" fmla="*/ 250946 w 4884389"/>
              <a:gd name="connsiteY1918" fmla="*/ 716402 h 2745189"/>
              <a:gd name="connsiteX1919" fmla="*/ 224708 w 4884389"/>
              <a:gd name="connsiteY1919" fmla="*/ 705588 h 2745189"/>
              <a:gd name="connsiteX1920" fmla="*/ 220211 w 4884389"/>
              <a:gd name="connsiteY1920" fmla="*/ 705382 h 2745189"/>
              <a:gd name="connsiteX1921" fmla="*/ 214422 w 4884389"/>
              <a:gd name="connsiteY1921" fmla="*/ 700611 h 2745189"/>
              <a:gd name="connsiteX1922" fmla="*/ 214764 w 4884389"/>
              <a:gd name="connsiteY1922" fmla="*/ 693119 h 2745189"/>
              <a:gd name="connsiteX1923" fmla="*/ 212216 w 4884389"/>
              <a:gd name="connsiteY1923" fmla="*/ 696305 h 2745189"/>
              <a:gd name="connsiteX1924" fmla="*/ 203536 w 4884389"/>
              <a:gd name="connsiteY1924" fmla="*/ 702215 h 2745189"/>
              <a:gd name="connsiteX1925" fmla="*/ 203824 w 4884389"/>
              <a:gd name="connsiteY1925" fmla="*/ 689313 h 2745189"/>
              <a:gd name="connsiteX1926" fmla="*/ 213280 w 4884389"/>
              <a:gd name="connsiteY1926" fmla="*/ 686144 h 2745189"/>
              <a:gd name="connsiteX1927" fmla="*/ 219998 w 4884389"/>
              <a:gd name="connsiteY1927" fmla="*/ 683749 h 2745189"/>
              <a:gd name="connsiteX1928" fmla="*/ 216688 w 4884389"/>
              <a:gd name="connsiteY1928" fmla="*/ 677291 h 2745189"/>
              <a:gd name="connsiteX1929" fmla="*/ 212329 w 4884389"/>
              <a:gd name="connsiteY1929" fmla="*/ 674088 h 2745189"/>
              <a:gd name="connsiteX1930" fmla="*/ 217615 w 4884389"/>
              <a:gd name="connsiteY1930" fmla="*/ 670126 h 2745189"/>
              <a:gd name="connsiteX1931" fmla="*/ 247634 w 4884389"/>
              <a:gd name="connsiteY1931" fmla="*/ 650781 h 2745189"/>
              <a:gd name="connsiteX1932" fmla="*/ 211012 w 4884389"/>
              <a:gd name="connsiteY1932" fmla="*/ 650302 h 2745189"/>
              <a:gd name="connsiteX1933" fmla="*/ 203860 w 4884389"/>
              <a:gd name="connsiteY1933" fmla="*/ 642467 h 2745189"/>
              <a:gd name="connsiteX1934" fmla="*/ 211764 w 4884389"/>
              <a:gd name="connsiteY1934" fmla="*/ 633819 h 2745189"/>
              <a:gd name="connsiteX1935" fmla="*/ 234205 w 4884389"/>
              <a:gd name="connsiteY1935" fmla="*/ 622536 h 2745189"/>
              <a:gd name="connsiteX1936" fmla="*/ 268515 w 4884389"/>
              <a:gd name="connsiteY1936" fmla="*/ 607892 h 2745189"/>
              <a:gd name="connsiteX1937" fmla="*/ 275627 w 4884389"/>
              <a:gd name="connsiteY1937" fmla="*/ 603413 h 2745189"/>
              <a:gd name="connsiteX1938" fmla="*/ 305645 w 4884389"/>
              <a:gd name="connsiteY1938" fmla="*/ 584068 h 2745189"/>
              <a:gd name="connsiteX1939" fmla="*/ 343598 w 4884389"/>
              <a:gd name="connsiteY1939" fmla="*/ 571844 h 2745189"/>
              <a:gd name="connsiteX1940" fmla="*/ 352694 w 4884389"/>
              <a:gd name="connsiteY1940" fmla="*/ 568183 h 2745189"/>
              <a:gd name="connsiteX1941" fmla="*/ 345000 w 4884389"/>
              <a:gd name="connsiteY1941" fmla="*/ 567014 h 2745189"/>
              <a:gd name="connsiteX1942" fmla="*/ 331672 w 4884389"/>
              <a:gd name="connsiteY1942" fmla="*/ 565259 h 2745189"/>
              <a:gd name="connsiteX1943" fmla="*/ 327339 w 4884389"/>
              <a:gd name="connsiteY1943" fmla="*/ 567929 h 2745189"/>
              <a:gd name="connsiteX1944" fmla="*/ 313778 w 4884389"/>
              <a:gd name="connsiteY1944" fmla="*/ 575406 h 2745189"/>
              <a:gd name="connsiteX1945" fmla="*/ 252901 w 4884389"/>
              <a:gd name="connsiteY1945" fmla="*/ 589817 h 2745189"/>
              <a:gd name="connsiteX1946" fmla="*/ 212851 w 4884389"/>
              <a:gd name="connsiteY1946" fmla="*/ 598783 h 2745189"/>
              <a:gd name="connsiteX1947" fmla="*/ 216376 w 4884389"/>
              <a:gd name="connsiteY1947" fmla="*/ 598463 h 2745189"/>
              <a:gd name="connsiteX1948" fmla="*/ 221823 w 4884389"/>
              <a:gd name="connsiteY1948" fmla="*/ 599746 h 2745189"/>
              <a:gd name="connsiteX1949" fmla="*/ 216697 w 4884389"/>
              <a:gd name="connsiteY1949" fmla="*/ 601988 h 2745189"/>
              <a:gd name="connsiteX1950" fmla="*/ 217018 w 4884389"/>
              <a:gd name="connsiteY1950" fmla="*/ 605512 h 2745189"/>
              <a:gd name="connsiteX1951" fmla="*/ 208046 w 4884389"/>
              <a:gd name="connsiteY1951" fmla="*/ 604550 h 2745189"/>
              <a:gd name="connsiteX1952" fmla="*/ 204522 w 4884389"/>
              <a:gd name="connsiteY1952" fmla="*/ 604870 h 2745189"/>
              <a:gd name="connsiteX1953" fmla="*/ 199074 w 4884389"/>
              <a:gd name="connsiteY1953" fmla="*/ 603588 h 2745189"/>
              <a:gd name="connsiteX1954" fmla="*/ 205802 w 4884389"/>
              <a:gd name="connsiteY1954" fmla="*/ 599423 h 2745189"/>
              <a:gd name="connsiteX1955" fmla="*/ 203237 w 4884389"/>
              <a:gd name="connsiteY1955" fmla="*/ 590773 h 2745189"/>
              <a:gd name="connsiteX1956" fmla="*/ 272763 w 4884389"/>
              <a:gd name="connsiteY1956" fmla="*/ 573800 h 2745189"/>
              <a:gd name="connsiteX1957" fmla="*/ 302841 w 4884389"/>
              <a:gd name="connsiteY1957" fmla="*/ 567515 h 2745189"/>
              <a:gd name="connsiteX1958" fmla="*/ 321778 w 4884389"/>
              <a:gd name="connsiteY1958" fmla="*/ 563740 h 2745189"/>
              <a:gd name="connsiteX1959" fmla="*/ 309134 w 4884389"/>
              <a:gd name="connsiteY1959" fmla="*/ 561355 h 2745189"/>
              <a:gd name="connsiteX1960" fmla="*/ 301241 w 4884389"/>
              <a:gd name="connsiteY1960" fmla="*/ 553411 h 2745189"/>
              <a:gd name="connsiteX1961" fmla="*/ 311121 w 4884389"/>
              <a:gd name="connsiteY1961" fmla="*/ 548937 h 2745189"/>
              <a:gd name="connsiteX1962" fmla="*/ 313338 w 4884389"/>
              <a:gd name="connsiteY1962" fmla="*/ 549261 h 2745189"/>
              <a:gd name="connsiteX1963" fmla="*/ 335671 w 4884389"/>
              <a:gd name="connsiteY1963" fmla="*/ 549525 h 2745189"/>
              <a:gd name="connsiteX1964" fmla="*/ 346333 w 4884389"/>
              <a:gd name="connsiteY1964" fmla="*/ 549735 h 2745189"/>
              <a:gd name="connsiteX1965" fmla="*/ 349096 w 4884389"/>
              <a:gd name="connsiteY1965" fmla="*/ 548658 h 2745189"/>
              <a:gd name="connsiteX1966" fmla="*/ 365998 w 4884389"/>
              <a:gd name="connsiteY1966" fmla="*/ 544014 h 2745189"/>
              <a:gd name="connsiteX1967" fmla="*/ 377042 w 4884389"/>
              <a:gd name="connsiteY1967" fmla="*/ 542320 h 2745189"/>
              <a:gd name="connsiteX1968" fmla="*/ 368452 w 4884389"/>
              <a:gd name="connsiteY1968" fmla="*/ 535170 h 2745189"/>
              <a:gd name="connsiteX1969" fmla="*/ 356968 w 4884389"/>
              <a:gd name="connsiteY1969" fmla="*/ 534230 h 2745189"/>
              <a:gd name="connsiteX1970" fmla="*/ 342696 w 4884389"/>
              <a:gd name="connsiteY1970" fmla="*/ 533774 h 2745189"/>
              <a:gd name="connsiteX1971" fmla="*/ 335337 w 4884389"/>
              <a:gd name="connsiteY1971" fmla="*/ 534864 h 2745189"/>
              <a:gd name="connsiteX1972" fmla="*/ 314346 w 4884389"/>
              <a:gd name="connsiteY1972" fmla="*/ 538218 h 2745189"/>
              <a:gd name="connsiteX1973" fmla="*/ 276141 w 4884389"/>
              <a:gd name="connsiteY1973" fmla="*/ 546076 h 2745189"/>
              <a:gd name="connsiteX1974" fmla="*/ 239519 w 4884389"/>
              <a:gd name="connsiteY1974" fmla="*/ 545598 h 2745189"/>
              <a:gd name="connsiteX1975" fmla="*/ 236142 w 4884389"/>
              <a:gd name="connsiteY1975" fmla="*/ 540638 h 2745189"/>
              <a:gd name="connsiteX1976" fmla="*/ 226060 w 4884389"/>
              <a:gd name="connsiteY1976" fmla="*/ 531166 h 2745189"/>
              <a:gd name="connsiteX1977" fmla="*/ 221755 w 4884389"/>
              <a:gd name="connsiteY1977" fmla="*/ 533371 h 2745189"/>
              <a:gd name="connsiteX1978" fmla="*/ 214779 w 4884389"/>
              <a:gd name="connsiteY1978" fmla="*/ 534853 h 2745189"/>
              <a:gd name="connsiteX1979" fmla="*/ 218704 w 4884389"/>
              <a:gd name="connsiteY1979" fmla="*/ 527825 h 2745189"/>
              <a:gd name="connsiteX1980" fmla="*/ 237289 w 4884389"/>
              <a:gd name="connsiteY1980" fmla="*/ 522071 h 2745189"/>
              <a:gd name="connsiteX1981" fmla="*/ 242644 w 4884389"/>
              <a:gd name="connsiteY1981" fmla="*/ 516610 h 2745189"/>
              <a:gd name="connsiteX1982" fmla="*/ 236010 w 4884389"/>
              <a:gd name="connsiteY1982" fmla="*/ 510600 h 2745189"/>
              <a:gd name="connsiteX1983" fmla="*/ 190776 w 4884389"/>
              <a:gd name="connsiteY1983" fmla="*/ 514531 h 2745189"/>
              <a:gd name="connsiteX1984" fmla="*/ 179441 w 4884389"/>
              <a:gd name="connsiteY1984" fmla="*/ 512811 h 2745189"/>
              <a:gd name="connsiteX1985" fmla="*/ 183054 w 4884389"/>
              <a:gd name="connsiteY1985" fmla="*/ 499462 h 2745189"/>
              <a:gd name="connsiteX1986" fmla="*/ 186119 w 4884389"/>
              <a:gd name="connsiteY1986" fmla="*/ 498101 h 2745189"/>
              <a:gd name="connsiteX1987" fmla="*/ 190372 w 4884389"/>
              <a:gd name="connsiteY1987" fmla="*/ 490488 h 2745189"/>
              <a:gd name="connsiteX1988" fmla="*/ 202132 w 4884389"/>
              <a:gd name="connsiteY1988" fmla="*/ 476312 h 2745189"/>
              <a:gd name="connsiteX1989" fmla="*/ 248157 w 4884389"/>
              <a:gd name="connsiteY1989" fmla="*/ 468212 h 2745189"/>
              <a:gd name="connsiteX1990" fmla="*/ 254220 w 4884389"/>
              <a:gd name="connsiteY1990" fmla="*/ 466988 h 2745189"/>
              <a:gd name="connsiteX1991" fmla="*/ 258921 w 4884389"/>
              <a:gd name="connsiteY1991" fmla="*/ 462699 h 2745189"/>
              <a:gd name="connsiteX1992" fmla="*/ 254562 w 4884389"/>
              <a:gd name="connsiteY1992" fmla="*/ 459496 h 2745189"/>
              <a:gd name="connsiteX1993" fmla="*/ 237437 w 4884389"/>
              <a:gd name="connsiteY1993" fmla="*/ 453005 h 2745189"/>
              <a:gd name="connsiteX1994" fmla="*/ 225135 w 4884389"/>
              <a:gd name="connsiteY1994" fmla="*/ 446134 h 2745189"/>
              <a:gd name="connsiteX1995" fmla="*/ 227562 w 4884389"/>
              <a:gd name="connsiteY1995" fmla="*/ 439038 h 2745189"/>
              <a:gd name="connsiteX1996" fmla="*/ 242251 w 4884389"/>
              <a:gd name="connsiteY1996" fmla="*/ 426498 h 2745189"/>
              <a:gd name="connsiteX1997" fmla="*/ 217892 w 4884389"/>
              <a:gd name="connsiteY1997" fmla="*/ 420575 h 2745189"/>
              <a:gd name="connsiteX1998" fmla="*/ 210454 w 4884389"/>
              <a:gd name="connsiteY1998" fmla="*/ 417757 h 2745189"/>
              <a:gd name="connsiteX1999" fmla="*/ 202048 w 4884389"/>
              <a:gd name="connsiteY1999" fmla="*/ 417378 h 2745189"/>
              <a:gd name="connsiteX2000" fmla="*/ 152433 w 4884389"/>
              <a:gd name="connsiteY2000" fmla="*/ 405305 h 2745189"/>
              <a:gd name="connsiteX2001" fmla="*/ 169153 w 4884389"/>
              <a:gd name="connsiteY2001" fmla="*/ 401782 h 2745189"/>
              <a:gd name="connsiteX2002" fmla="*/ 172839 w 4884389"/>
              <a:gd name="connsiteY2002" fmla="*/ 400915 h 2745189"/>
              <a:gd name="connsiteX2003" fmla="*/ 173718 w 4884389"/>
              <a:gd name="connsiteY2003" fmla="*/ 401591 h 2745189"/>
              <a:gd name="connsiteX2004" fmla="*/ 175504 w 4884389"/>
              <a:gd name="connsiteY2004" fmla="*/ 400286 h 2745189"/>
              <a:gd name="connsiteX2005" fmla="*/ 172839 w 4884389"/>
              <a:gd name="connsiteY2005" fmla="*/ 400915 h 2745189"/>
              <a:gd name="connsiteX2006" fmla="*/ 171966 w 4884389"/>
              <a:gd name="connsiteY2006" fmla="*/ 400242 h 2745189"/>
              <a:gd name="connsiteX2007" fmla="*/ 170219 w 4884389"/>
              <a:gd name="connsiteY2007" fmla="*/ 398451 h 2745189"/>
              <a:gd name="connsiteX2008" fmla="*/ 177297 w 4884389"/>
              <a:gd name="connsiteY2008" fmla="*/ 398540 h 2745189"/>
              <a:gd name="connsiteX2009" fmla="*/ 179090 w 4884389"/>
              <a:gd name="connsiteY2009" fmla="*/ 396792 h 2745189"/>
              <a:gd name="connsiteX2010" fmla="*/ 180836 w 4884389"/>
              <a:gd name="connsiteY2010" fmla="*/ 398584 h 2745189"/>
              <a:gd name="connsiteX2011" fmla="*/ 200371 w 4884389"/>
              <a:gd name="connsiteY2011" fmla="*/ 395649 h 2745189"/>
              <a:gd name="connsiteX2012" fmla="*/ 205697 w 4884389"/>
              <a:gd name="connsiteY2012" fmla="*/ 393776 h 2745189"/>
              <a:gd name="connsiteX2013" fmla="*/ 212869 w 4884389"/>
              <a:gd name="connsiteY2013" fmla="*/ 392415 h 2745189"/>
              <a:gd name="connsiteX2014" fmla="*/ 242683 w 4884389"/>
              <a:gd name="connsiteY2014" fmla="*/ 377565 h 2745189"/>
              <a:gd name="connsiteX2015" fmla="*/ 242956 w 4884389"/>
              <a:gd name="connsiteY2015" fmla="*/ 371572 h 2745189"/>
              <a:gd name="connsiteX2016" fmla="*/ 240422 w 4884389"/>
              <a:gd name="connsiteY2016" fmla="*/ 367852 h 2745189"/>
              <a:gd name="connsiteX2017" fmla="*/ 245900 w 4884389"/>
              <a:gd name="connsiteY2017" fmla="*/ 366301 h 2745189"/>
              <a:gd name="connsiteX2018" fmla="*/ 262469 w 4884389"/>
              <a:gd name="connsiteY2018" fmla="*/ 358652 h 2745189"/>
              <a:gd name="connsiteX2019" fmla="*/ 264446 w 4884389"/>
              <a:gd name="connsiteY2019" fmla="*/ 348232 h 2745189"/>
              <a:gd name="connsiteX2020" fmla="*/ 250631 w 4884389"/>
              <a:gd name="connsiteY2020" fmla="*/ 348199 h 2745189"/>
              <a:gd name="connsiteX2021" fmla="*/ 246325 w 4884389"/>
              <a:gd name="connsiteY2021" fmla="*/ 350403 h 2745189"/>
              <a:gd name="connsiteX2022" fmla="*/ 246272 w 4884389"/>
              <a:gd name="connsiteY2022" fmla="*/ 344995 h 2745189"/>
              <a:gd name="connsiteX2023" fmla="*/ 239067 w 4884389"/>
              <a:gd name="connsiteY2023" fmla="*/ 331752 h 2745189"/>
              <a:gd name="connsiteX2024" fmla="*/ 218670 w 4884389"/>
              <a:gd name="connsiteY2024" fmla="*/ 331117 h 2745189"/>
              <a:gd name="connsiteX2025" fmla="*/ 198084 w 4884389"/>
              <a:gd name="connsiteY2025" fmla="*/ 328070 h 2745189"/>
              <a:gd name="connsiteX2026" fmla="*/ 180047 w 4884389"/>
              <a:gd name="connsiteY2026" fmla="*/ 321837 h 2745189"/>
              <a:gd name="connsiteX2027" fmla="*/ 175170 w 4884389"/>
              <a:gd name="connsiteY2027" fmla="*/ 316809 h 2745189"/>
              <a:gd name="connsiteX2028" fmla="*/ 181112 w 4884389"/>
              <a:gd name="connsiteY2028" fmla="*/ 311675 h 2745189"/>
              <a:gd name="connsiteX2029" fmla="*/ 276091 w 4884389"/>
              <a:gd name="connsiteY2029" fmla="*/ 297111 h 2745189"/>
              <a:gd name="connsiteX2030" fmla="*/ 295656 w 4884389"/>
              <a:gd name="connsiteY2030" fmla="*/ 289600 h 2745189"/>
              <a:gd name="connsiteX2031" fmla="*/ 298395 w 4884389"/>
              <a:gd name="connsiteY2031" fmla="*/ 288825 h 2745189"/>
              <a:gd name="connsiteX2032" fmla="*/ 329297 w 4884389"/>
              <a:gd name="connsiteY2032" fmla="*/ 283034 h 2745189"/>
              <a:gd name="connsiteX2033" fmla="*/ 344161 w 4884389"/>
              <a:gd name="connsiteY2033" fmla="*/ 279811 h 2745189"/>
              <a:gd name="connsiteX2034" fmla="*/ 349068 w 4884389"/>
              <a:gd name="connsiteY2034" fmla="*/ 271027 h 2745189"/>
              <a:gd name="connsiteX2035" fmla="*/ 342297 w 4884389"/>
              <a:gd name="connsiteY2035" fmla="*/ 268014 h 2745189"/>
              <a:gd name="connsiteX2036" fmla="*/ 309257 w 4884389"/>
              <a:gd name="connsiteY2036" fmla="*/ 268000 h 2745189"/>
              <a:gd name="connsiteX2037" fmla="*/ 291235 w 4884389"/>
              <a:gd name="connsiteY2037" fmla="*/ 254860 h 2745189"/>
              <a:gd name="connsiteX2038" fmla="*/ 296400 w 4884389"/>
              <a:gd name="connsiteY2038" fmla="*/ 246989 h 2745189"/>
              <a:gd name="connsiteX2039" fmla="*/ 292626 w 4884389"/>
              <a:gd name="connsiteY2039" fmla="*/ 244112 h 2745189"/>
              <a:gd name="connsiteX2040" fmla="*/ 273622 w 4884389"/>
              <a:gd name="connsiteY2040" fmla="*/ 232731 h 2745189"/>
              <a:gd name="connsiteX2041" fmla="*/ 269712 w 4884389"/>
              <a:gd name="connsiteY2041" fmla="*/ 232852 h 2745189"/>
              <a:gd name="connsiteX2042" fmla="*/ 263064 w 4884389"/>
              <a:gd name="connsiteY2042" fmla="*/ 233747 h 2745189"/>
              <a:gd name="connsiteX2043" fmla="*/ 260218 w 4884389"/>
              <a:gd name="connsiteY2043" fmla="*/ 223707 h 2745189"/>
              <a:gd name="connsiteX2044" fmla="*/ 254975 w 4884389"/>
              <a:gd name="connsiteY2044" fmla="*/ 206949 h 2745189"/>
              <a:gd name="connsiteX2045" fmla="*/ 276382 w 4884389"/>
              <a:gd name="connsiteY2045" fmla="*/ 192014 h 2745189"/>
              <a:gd name="connsiteX2046" fmla="*/ 308347 w 4884389"/>
              <a:gd name="connsiteY2046" fmla="*/ 176061 h 2745189"/>
              <a:gd name="connsiteX2047" fmla="*/ 324589 w 4884389"/>
              <a:gd name="connsiteY2047" fmla="*/ 168998 h 2745189"/>
              <a:gd name="connsiteX2048" fmla="*/ 341211 w 4884389"/>
              <a:gd name="connsiteY2048" fmla="*/ 166757 h 2745189"/>
              <a:gd name="connsiteX2049" fmla="*/ 372835 w 4884389"/>
              <a:gd name="connsiteY2049" fmla="*/ 158297 h 2745189"/>
              <a:gd name="connsiteX2050" fmla="*/ 382672 w 4884389"/>
              <a:gd name="connsiteY2050" fmla="*/ 159949 h 2745189"/>
              <a:gd name="connsiteX2051" fmla="*/ 398693 w 4884389"/>
              <a:gd name="connsiteY2051" fmla="*/ 164288 h 2745189"/>
              <a:gd name="connsiteX2052" fmla="*/ 430005 w 4884389"/>
              <a:gd name="connsiteY2052" fmla="*/ 149507 h 2745189"/>
              <a:gd name="connsiteX2053" fmla="*/ 430918 w 4884389"/>
              <a:gd name="connsiteY2053" fmla="*/ 149249 h 2745189"/>
              <a:gd name="connsiteX2054" fmla="*/ 441287 w 4884389"/>
              <a:gd name="connsiteY2054" fmla="*/ 145820 h 2745189"/>
              <a:gd name="connsiteX2055" fmla="*/ 450605 w 4884389"/>
              <a:gd name="connsiteY2055" fmla="*/ 145647 h 2745189"/>
              <a:gd name="connsiteX2056" fmla="*/ 458631 w 4884389"/>
              <a:gd name="connsiteY2056" fmla="*/ 140910 h 2745189"/>
              <a:gd name="connsiteX2057" fmla="*/ 475390 w 4884389"/>
              <a:gd name="connsiteY2057" fmla="*/ 135672 h 2745189"/>
              <a:gd name="connsiteX2058" fmla="*/ 487844 w 4884389"/>
              <a:gd name="connsiteY2058" fmla="*/ 132638 h 2745189"/>
              <a:gd name="connsiteX2059" fmla="*/ 492227 w 4884389"/>
              <a:gd name="connsiteY2059" fmla="*/ 133620 h 2745189"/>
              <a:gd name="connsiteX2060" fmla="*/ 497806 w 4884389"/>
              <a:gd name="connsiteY2060" fmla="*/ 131781 h 2745189"/>
              <a:gd name="connsiteX2061" fmla="*/ 547819 w 4884389"/>
              <a:gd name="connsiteY2061" fmla="*/ 121244 h 2745189"/>
              <a:gd name="connsiteX2062" fmla="*/ 610618 w 4884389"/>
              <a:gd name="connsiteY2062" fmla="*/ 108436 h 2745189"/>
              <a:gd name="connsiteX2063" fmla="*/ 604848 w 4884389"/>
              <a:gd name="connsiteY2063" fmla="*/ 103628 h 2745189"/>
              <a:gd name="connsiteX2064" fmla="*/ 641053 w 4884389"/>
              <a:gd name="connsiteY2064" fmla="*/ 91458 h 2745189"/>
              <a:gd name="connsiteX2065" fmla="*/ 669844 w 4884389"/>
              <a:gd name="connsiteY2065" fmla="*/ 86595 h 2745189"/>
              <a:gd name="connsiteX2066" fmla="*/ 672460 w 4884389"/>
              <a:gd name="connsiteY2066" fmla="*/ 86099 h 2745189"/>
              <a:gd name="connsiteX2067" fmla="*/ 674455 w 4884389"/>
              <a:gd name="connsiteY2067" fmla="*/ 102650 h 2745189"/>
              <a:gd name="connsiteX2068" fmla="*/ 674060 w 4884389"/>
              <a:gd name="connsiteY2068" fmla="*/ 102676 h 2745189"/>
              <a:gd name="connsiteX2069" fmla="*/ 632407 w 4884389"/>
              <a:gd name="connsiteY2069" fmla="*/ 113564 h 2745189"/>
              <a:gd name="connsiteX2070" fmla="*/ 607415 w 4884389"/>
              <a:gd name="connsiteY2070" fmla="*/ 112280 h 2745189"/>
              <a:gd name="connsiteX2071" fmla="*/ 588833 w 4884389"/>
              <a:gd name="connsiteY2071" fmla="*/ 122851 h 2745189"/>
              <a:gd name="connsiteX2072" fmla="*/ 562119 w 4884389"/>
              <a:gd name="connsiteY2072" fmla="*/ 127053 h 2745189"/>
              <a:gd name="connsiteX2073" fmla="*/ 560281 w 4884389"/>
              <a:gd name="connsiteY2073" fmla="*/ 127636 h 2745189"/>
              <a:gd name="connsiteX2074" fmla="*/ 561009 w 4884389"/>
              <a:gd name="connsiteY2074" fmla="*/ 127525 h 2745189"/>
              <a:gd name="connsiteX2075" fmla="*/ 566566 w 4884389"/>
              <a:gd name="connsiteY2075" fmla="*/ 132045 h 2745189"/>
              <a:gd name="connsiteX2076" fmla="*/ 598829 w 4884389"/>
              <a:gd name="connsiteY2076" fmla="*/ 129320 h 2745189"/>
              <a:gd name="connsiteX2077" fmla="*/ 611922 w 4884389"/>
              <a:gd name="connsiteY2077" fmla="*/ 132023 h 2745189"/>
              <a:gd name="connsiteX2078" fmla="*/ 615832 w 4884389"/>
              <a:gd name="connsiteY2078" fmla="*/ 131902 h 2745189"/>
              <a:gd name="connsiteX2079" fmla="*/ 626259 w 4884389"/>
              <a:gd name="connsiteY2079" fmla="*/ 126979 h 2745189"/>
              <a:gd name="connsiteX2080" fmla="*/ 626281 w 4884389"/>
              <a:gd name="connsiteY2080" fmla="*/ 126563 h 2745189"/>
              <a:gd name="connsiteX2081" fmla="*/ 648397 w 4884389"/>
              <a:gd name="connsiteY2081" fmla="*/ 112215 h 2745189"/>
              <a:gd name="connsiteX2082" fmla="*/ 661081 w 4884389"/>
              <a:gd name="connsiteY2082" fmla="*/ 111938 h 2745189"/>
              <a:gd name="connsiteX2083" fmla="*/ 668928 w 4884389"/>
              <a:gd name="connsiteY2083" fmla="*/ 114846 h 2745189"/>
              <a:gd name="connsiteX2084" fmla="*/ 672728 w 4884389"/>
              <a:gd name="connsiteY2084" fmla="*/ 114314 h 2745189"/>
              <a:gd name="connsiteX2085" fmla="*/ 675731 w 4884389"/>
              <a:gd name="connsiteY2085" fmla="*/ 113236 h 2745189"/>
              <a:gd name="connsiteX2086" fmla="*/ 676240 w 4884389"/>
              <a:gd name="connsiteY2086" fmla="*/ 117454 h 2745189"/>
              <a:gd name="connsiteX2087" fmla="*/ 676997 w 4884389"/>
              <a:gd name="connsiteY2087" fmla="*/ 117704 h 2745189"/>
              <a:gd name="connsiteX2088" fmla="*/ 679882 w 4884389"/>
              <a:gd name="connsiteY2088" fmla="*/ 117169 h 2745189"/>
              <a:gd name="connsiteX2089" fmla="*/ 702551 w 4884389"/>
              <a:gd name="connsiteY2089" fmla="*/ 113347 h 2745189"/>
              <a:gd name="connsiteX2090" fmla="*/ 723428 w 4884389"/>
              <a:gd name="connsiteY2090" fmla="*/ 112257 h 2745189"/>
              <a:gd name="connsiteX2091" fmla="*/ 721152 w 4884389"/>
              <a:gd name="connsiteY2091" fmla="*/ 111422 h 2745189"/>
              <a:gd name="connsiteX2092" fmla="*/ 720089 w 4884389"/>
              <a:gd name="connsiteY2092" fmla="*/ 110486 h 2745189"/>
              <a:gd name="connsiteX2093" fmla="*/ 726734 w 4884389"/>
              <a:gd name="connsiteY2093" fmla="*/ 108207 h 2745189"/>
              <a:gd name="connsiteX2094" fmla="*/ 726216 w 4884389"/>
              <a:gd name="connsiteY2094" fmla="*/ 100211 h 2745189"/>
              <a:gd name="connsiteX2095" fmla="*/ 789755 w 4884389"/>
              <a:gd name="connsiteY2095" fmla="*/ 99215 h 2745189"/>
              <a:gd name="connsiteX2096" fmla="*/ 790933 w 4884389"/>
              <a:gd name="connsiteY2096" fmla="*/ 99212 h 2745189"/>
              <a:gd name="connsiteX2097" fmla="*/ 791304 w 4884389"/>
              <a:gd name="connsiteY2097" fmla="*/ 98104 h 2745189"/>
              <a:gd name="connsiteX2098" fmla="*/ 791092 w 4884389"/>
              <a:gd name="connsiteY2098" fmla="*/ 96939 h 2745189"/>
              <a:gd name="connsiteX2099" fmla="*/ 846413 w 4884389"/>
              <a:gd name="connsiteY2099" fmla="*/ 99719 h 2745189"/>
              <a:gd name="connsiteX2100" fmla="*/ 846133 w 4884389"/>
              <a:gd name="connsiteY2100" fmla="*/ 98794 h 2745189"/>
              <a:gd name="connsiteX2101" fmla="*/ 842601 w 4884389"/>
              <a:gd name="connsiteY2101" fmla="*/ 95200 h 2745189"/>
              <a:gd name="connsiteX2102" fmla="*/ 876344 w 4884389"/>
              <a:gd name="connsiteY2102" fmla="*/ 91795 h 2745189"/>
              <a:gd name="connsiteX2103" fmla="*/ 892240 w 4884389"/>
              <a:gd name="connsiteY2103" fmla="*/ 92935 h 2745189"/>
              <a:gd name="connsiteX2104" fmla="*/ 910564 w 4884389"/>
              <a:gd name="connsiteY2104" fmla="*/ 93566 h 2745189"/>
              <a:gd name="connsiteX2105" fmla="*/ 902997 w 4884389"/>
              <a:gd name="connsiteY2105" fmla="*/ 84229 h 2745189"/>
              <a:gd name="connsiteX2106" fmla="*/ 840326 w 4884389"/>
              <a:gd name="connsiteY2106" fmla="*/ 37788 h 2745189"/>
              <a:gd name="connsiteX2107" fmla="*/ 831303 w 4884389"/>
              <a:gd name="connsiteY2107" fmla="*/ 30608 h 2745189"/>
              <a:gd name="connsiteX2108" fmla="*/ 828473 w 4884389"/>
              <a:gd name="connsiteY2108" fmla="*/ 22750 h 2745189"/>
              <a:gd name="connsiteX2109" fmla="*/ 835892 w 4884389"/>
              <a:gd name="connsiteY2109" fmla="*/ 23627 h 2745189"/>
              <a:gd name="connsiteX2110" fmla="*/ 882106 w 4884389"/>
              <a:gd name="connsiteY2110" fmla="*/ 50254 h 2745189"/>
              <a:gd name="connsiteX2111" fmla="*/ 944291 w 4884389"/>
              <a:gd name="connsiteY2111" fmla="*/ 92877 h 2745189"/>
              <a:gd name="connsiteX2112" fmla="*/ 946967 w 4884389"/>
              <a:gd name="connsiteY2112" fmla="*/ 95061 h 2745189"/>
              <a:gd name="connsiteX2113" fmla="*/ 950727 w 4884389"/>
              <a:gd name="connsiteY2113" fmla="*/ 95688 h 2745189"/>
              <a:gd name="connsiteX2114" fmla="*/ 952784 w 4884389"/>
              <a:gd name="connsiteY2114" fmla="*/ 95915 h 2745189"/>
              <a:gd name="connsiteX2115" fmla="*/ 952339 w 4884389"/>
              <a:gd name="connsiteY2115" fmla="*/ 92418 h 2745189"/>
              <a:gd name="connsiteX2116" fmla="*/ 916797 w 4884389"/>
              <a:gd name="connsiteY2116" fmla="*/ 59061 h 2745189"/>
              <a:gd name="connsiteX2117" fmla="*/ 914864 w 4884389"/>
              <a:gd name="connsiteY2117" fmla="*/ 55541 h 2745189"/>
              <a:gd name="connsiteX2118" fmla="*/ 918495 w 4884389"/>
              <a:gd name="connsiteY2118" fmla="*/ 52679 h 2745189"/>
              <a:gd name="connsiteX2119" fmla="*/ 935267 w 4884389"/>
              <a:gd name="connsiteY2119" fmla="*/ 57955 h 2745189"/>
              <a:gd name="connsiteX2120" fmla="*/ 948659 w 4884389"/>
              <a:gd name="connsiteY2120" fmla="*/ 60010 h 2745189"/>
              <a:gd name="connsiteX2121" fmla="*/ 960496 w 4884389"/>
              <a:gd name="connsiteY2121" fmla="*/ 63291 h 2745189"/>
              <a:gd name="connsiteX2122" fmla="*/ 983665 w 4884389"/>
              <a:gd name="connsiteY2122" fmla="*/ 82019 h 2745189"/>
              <a:gd name="connsiteX2123" fmla="*/ 1024471 w 4884389"/>
              <a:gd name="connsiteY2123" fmla="*/ 114589 h 2745189"/>
              <a:gd name="connsiteX2124" fmla="*/ 1008893 w 4884389"/>
              <a:gd name="connsiteY2124" fmla="*/ 87355 h 2745189"/>
              <a:gd name="connsiteX2125" fmla="*/ 985095 w 4884389"/>
              <a:gd name="connsiteY2125" fmla="*/ 69963 h 2745189"/>
              <a:gd name="connsiteX2126" fmla="*/ 981637 w 4884389"/>
              <a:gd name="connsiteY2126" fmla="*/ 63442 h 2745189"/>
              <a:gd name="connsiteX2127" fmla="*/ 1007101 w 4884389"/>
              <a:gd name="connsiteY2127" fmla="*/ 78680 h 2745189"/>
              <a:gd name="connsiteX2128" fmla="*/ 1001300 w 4884389"/>
              <a:gd name="connsiteY2128" fmla="*/ 68120 h 2745189"/>
              <a:gd name="connsiteX2129" fmla="*/ 993803 w 4884389"/>
              <a:gd name="connsiteY2129" fmla="*/ 63941 h 2745189"/>
              <a:gd name="connsiteX2130" fmla="*/ 990643 w 4884389"/>
              <a:gd name="connsiteY2130" fmla="*/ 58865 h 2745189"/>
              <a:gd name="connsiteX2131" fmla="*/ 996019 w 4884389"/>
              <a:gd name="connsiteY2131" fmla="*/ 57150 h 2745189"/>
              <a:gd name="connsiteX2132" fmla="*/ 1003957 w 4884389"/>
              <a:gd name="connsiteY2132" fmla="*/ 57619 h 2745189"/>
              <a:gd name="connsiteX2133" fmla="*/ 973839 w 4884389"/>
              <a:gd name="connsiteY2133" fmla="*/ 30076 h 2745189"/>
              <a:gd name="connsiteX2134" fmla="*/ 950134 w 4884389"/>
              <a:gd name="connsiteY2134" fmla="*/ 0 h 274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4884389" h="2745189">
                <a:moveTo>
                  <a:pt x="1543903" y="2633585"/>
                </a:moveTo>
                <a:lnTo>
                  <a:pt x="1537099" y="2636666"/>
                </a:lnTo>
                <a:lnTo>
                  <a:pt x="1533402" y="2638280"/>
                </a:lnTo>
                <a:lnTo>
                  <a:pt x="1536810" y="2638251"/>
                </a:lnTo>
                <a:cubicBezTo>
                  <a:pt x="1539664" y="2639383"/>
                  <a:pt x="1543798" y="2639371"/>
                  <a:pt x="1544068" y="2634524"/>
                </a:cubicBezTo>
                <a:close/>
                <a:moveTo>
                  <a:pt x="1558172" y="2606577"/>
                </a:moveTo>
                <a:lnTo>
                  <a:pt x="1543276" y="2610132"/>
                </a:lnTo>
                <a:cubicBezTo>
                  <a:pt x="1530092" y="2612989"/>
                  <a:pt x="1516767" y="2615315"/>
                  <a:pt x="1503156" y="2616309"/>
                </a:cubicBezTo>
                <a:cubicBezTo>
                  <a:pt x="1498620" y="2616640"/>
                  <a:pt x="1493947" y="2616840"/>
                  <a:pt x="1489277" y="2617173"/>
                </a:cubicBezTo>
                <a:lnTo>
                  <a:pt x="1481053" y="2618160"/>
                </a:lnTo>
                <a:lnTo>
                  <a:pt x="1467955" y="2624522"/>
                </a:lnTo>
                <a:cubicBezTo>
                  <a:pt x="1461985" y="2627030"/>
                  <a:pt x="1456410" y="2628978"/>
                  <a:pt x="1449879" y="2631090"/>
                </a:cubicBezTo>
                <a:cubicBezTo>
                  <a:pt x="1444139" y="2632081"/>
                  <a:pt x="1438003" y="2633632"/>
                  <a:pt x="1430712" y="2635629"/>
                </a:cubicBezTo>
                <a:lnTo>
                  <a:pt x="1409472" y="2641500"/>
                </a:lnTo>
                <a:lnTo>
                  <a:pt x="1411107" y="2643791"/>
                </a:lnTo>
                <a:cubicBezTo>
                  <a:pt x="1412746" y="2646439"/>
                  <a:pt x="1415439" y="2648004"/>
                  <a:pt x="1417561" y="2646906"/>
                </a:cubicBezTo>
                <a:cubicBezTo>
                  <a:pt x="1428155" y="2640344"/>
                  <a:pt x="1443758" y="2648138"/>
                  <a:pt x="1452669" y="2635723"/>
                </a:cubicBezTo>
                <a:cubicBezTo>
                  <a:pt x="1460718" y="2638281"/>
                  <a:pt x="1469057" y="2623203"/>
                  <a:pt x="1478851" y="2635887"/>
                </a:cubicBezTo>
                <a:cubicBezTo>
                  <a:pt x="1481574" y="2639589"/>
                  <a:pt x="1487382" y="2634698"/>
                  <a:pt x="1492198" y="2635164"/>
                </a:cubicBezTo>
                <a:cubicBezTo>
                  <a:pt x="1501828" y="2636096"/>
                  <a:pt x="1510894" y="2634899"/>
                  <a:pt x="1519470" y="2632040"/>
                </a:cubicBezTo>
                <a:lnTo>
                  <a:pt x="1534957" y="2623700"/>
                </a:lnTo>
                <a:lnTo>
                  <a:pt x="1539316" y="2619431"/>
                </a:lnTo>
                <a:cubicBezTo>
                  <a:pt x="1545867" y="2617488"/>
                  <a:pt x="1551059" y="2613766"/>
                  <a:pt x="1555908" y="2609084"/>
                </a:cubicBezTo>
                <a:close/>
                <a:moveTo>
                  <a:pt x="4287797" y="2515206"/>
                </a:moveTo>
                <a:lnTo>
                  <a:pt x="4287000" y="2516613"/>
                </a:lnTo>
                <a:lnTo>
                  <a:pt x="4286502" y="2520524"/>
                </a:lnTo>
                <a:lnTo>
                  <a:pt x="4296046" y="2515529"/>
                </a:lnTo>
                <a:lnTo>
                  <a:pt x="4295286" y="2515249"/>
                </a:lnTo>
                <a:lnTo>
                  <a:pt x="4293870" y="2515493"/>
                </a:lnTo>
                <a:cubicBezTo>
                  <a:pt x="4293392" y="2515576"/>
                  <a:pt x="4293392" y="2515576"/>
                  <a:pt x="4293392" y="2515576"/>
                </a:cubicBezTo>
                <a:cubicBezTo>
                  <a:pt x="4291478" y="2515906"/>
                  <a:pt x="4290126" y="2516631"/>
                  <a:pt x="4289169" y="2516797"/>
                </a:cubicBezTo>
                <a:close/>
                <a:moveTo>
                  <a:pt x="2899483" y="2515206"/>
                </a:moveTo>
                <a:lnTo>
                  <a:pt x="2898686" y="2516612"/>
                </a:lnTo>
                <a:lnTo>
                  <a:pt x="2898188" y="2520524"/>
                </a:lnTo>
                <a:lnTo>
                  <a:pt x="2907732" y="2515529"/>
                </a:lnTo>
                <a:lnTo>
                  <a:pt x="2906972" y="2515249"/>
                </a:lnTo>
                <a:lnTo>
                  <a:pt x="2905556" y="2515492"/>
                </a:lnTo>
                <a:cubicBezTo>
                  <a:pt x="2905078" y="2515575"/>
                  <a:pt x="2905078" y="2515575"/>
                  <a:pt x="2905078" y="2515575"/>
                </a:cubicBezTo>
                <a:cubicBezTo>
                  <a:pt x="2903164" y="2515905"/>
                  <a:pt x="2901811" y="2516631"/>
                  <a:pt x="2900855" y="2516797"/>
                </a:cubicBezTo>
                <a:close/>
                <a:moveTo>
                  <a:pt x="3146948" y="2412268"/>
                </a:moveTo>
                <a:cubicBezTo>
                  <a:pt x="3144613" y="2412168"/>
                  <a:pt x="3142014" y="2412995"/>
                  <a:pt x="3139665" y="2413715"/>
                </a:cubicBezTo>
                <a:cubicBezTo>
                  <a:pt x="3115735" y="2419914"/>
                  <a:pt x="3092238" y="2427110"/>
                  <a:pt x="3071042" y="2440997"/>
                </a:cubicBezTo>
                <a:cubicBezTo>
                  <a:pt x="3069763" y="2442141"/>
                  <a:pt x="3067487" y="2443716"/>
                  <a:pt x="3065063" y="2443581"/>
                </a:cubicBezTo>
                <a:cubicBezTo>
                  <a:pt x="3056438" y="2443464"/>
                  <a:pt x="3048534" y="2445696"/>
                  <a:pt x="3040791" y="2448302"/>
                </a:cubicBezTo>
                <a:lnTo>
                  <a:pt x="3027559" y="2452257"/>
                </a:lnTo>
                <a:lnTo>
                  <a:pt x="3028210" y="2454779"/>
                </a:lnTo>
                <a:cubicBezTo>
                  <a:pt x="3030183" y="2467075"/>
                  <a:pt x="3022811" y="2471773"/>
                  <a:pt x="3015029" y="2475808"/>
                </a:cubicBezTo>
                <a:lnTo>
                  <a:pt x="3013290" y="2476742"/>
                </a:lnTo>
                <a:lnTo>
                  <a:pt x="3012900" y="2478542"/>
                </a:lnTo>
                <a:cubicBezTo>
                  <a:pt x="3011775" y="2479293"/>
                  <a:pt x="3010049" y="2479985"/>
                  <a:pt x="3008723" y="2480806"/>
                </a:cubicBezTo>
                <a:cubicBezTo>
                  <a:pt x="3003426" y="2484086"/>
                  <a:pt x="2995406" y="2483666"/>
                  <a:pt x="2993374" y="2491174"/>
                </a:cubicBezTo>
                <a:cubicBezTo>
                  <a:pt x="2993388" y="2492243"/>
                  <a:pt x="2991794" y="2492800"/>
                  <a:pt x="2990725" y="2492814"/>
                </a:cubicBezTo>
                <a:cubicBezTo>
                  <a:pt x="2975724" y="2489821"/>
                  <a:pt x="2966857" y="2505440"/>
                  <a:pt x="2953510" y="2506163"/>
                </a:cubicBezTo>
                <a:cubicBezTo>
                  <a:pt x="2950305" y="2506209"/>
                  <a:pt x="2947656" y="2507849"/>
                  <a:pt x="2944452" y="2507895"/>
                </a:cubicBezTo>
                <a:cubicBezTo>
                  <a:pt x="2934821" y="2506962"/>
                  <a:pt x="2926845" y="2509747"/>
                  <a:pt x="2918344" y="2513073"/>
                </a:cubicBezTo>
                <a:lnTo>
                  <a:pt x="2916463" y="2513729"/>
                </a:lnTo>
                <a:lnTo>
                  <a:pt x="2910228" y="2522568"/>
                </a:lnTo>
                <a:cubicBezTo>
                  <a:pt x="2909915" y="2523607"/>
                  <a:pt x="2910278" y="2524283"/>
                  <a:pt x="2911776" y="2524395"/>
                </a:cubicBezTo>
                <a:lnTo>
                  <a:pt x="2917452" y="2523331"/>
                </a:lnTo>
                <a:lnTo>
                  <a:pt x="2939820" y="2513105"/>
                </a:lnTo>
                <a:cubicBezTo>
                  <a:pt x="2952209" y="2508228"/>
                  <a:pt x="2963833" y="2504560"/>
                  <a:pt x="2975680" y="2501880"/>
                </a:cubicBezTo>
                <a:cubicBezTo>
                  <a:pt x="2998483" y="2492571"/>
                  <a:pt x="3018228" y="2488104"/>
                  <a:pt x="3044979" y="2477902"/>
                </a:cubicBezTo>
                <a:cubicBezTo>
                  <a:pt x="3044084" y="2473953"/>
                  <a:pt x="3038607" y="2477267"/>
                  <a:pt x="3037712" y="2473318"/>
                </a:cubicBezTo>
                <a:cubicBezTo>
                  <a:pt x="3054142" y="2463375"/>
                  <a:pt x="3063568" y="2459167"/>
                  <a:pt x="3076943" y="2454066"/>
                </a:cubicBezTo>
                <a:lnTo>
                  <a:pt x="3096583" y="2448330"/>
                </a:lnTo>
                <a:lnTo>
                  <a:pt x="3096720" y="2447050"/>
                </a:lnTo>
                <a:cubicBezTo>
                  <a:pt x="3097888" y="2444624"/>
                  <a:pt x="3100699" y="2443261"/>
                  <a:pt x="3104692" y="2443606"/>
                </a:cubicBezTo>
                <a:lnTo>
                  <a:pt x="3112953" y="2442866"/>
                </a:lnTo>
                <a:lnTo>
                  <a:pt x="3123441" y="2439397"/>
                </a:lnTo>
                <a:lnTo>
                  <a:pt x="3124745" y="2439536"/>
                </a:lnTo>
                <a:lnTo>
                  <a:pt x="3126718" y="2438819"/>
                </a:lnTo>
                <a:cubicBezTo>
                  <a:pt x="3133212" y="2435718"/>
                  <a:pt x="3139151" y="2431674"/>
                  <a:pt x="3145412" y="2428377"/>
                </a:cubicBezTo>
                <a:cubicBezTo>
                  <a:pt x="3150678" y="2425512"/>
                  <a:pt x="3155943" y="2422645"/>
                  <a:pt x="3152644" y="2416384"/>
                </a:cubicBezTo>
                <a:cubicBezTo>
                  <a:pt x="3151353" y="2413395"/>
                  <a:pt x="3149282" y="2412368"/>
                  <a:pt x="3146948" y="2412268"/>
                </a:cubicBezTo>
                <a:close/>
                <a:moveTo>
                  <a:pt x="4508481" y="2303579"/>
                </a:moveTo>
                <a:cubicBezTo>
                  <a:pt x="4503573" y="2310617"/>
                  <a:pt x="4497469" y="2312888"/>
                  <a:pt x="4489850" y="2311092"/>
                </a:cubicBezTo>
                <a:cubicBezTo>
                  <a:pt x="4478421" y="2308395"/>
                  <a:pt x="4473751" y="2322294"/>
                  <a:pt x="4463399" y="2320934"/>
                </a:cubicBezTo>
                <a:lnTo>
                  <a:pt x="4462998" y="2321257"/>
                </a:lnTo>
                <a:lnTo>
                  <a:pt x="4468020" y="2321118"/>
                </a:lnTo>
                <a:cubicBezTo>
                  <a:pt x="4481338" y="2318259"/>
                  <a:pt x="4495286" y="2322336"/>
                  <a:pt x="4509204" y="2324276"/>
                </a:cubicBezTo>
                <a:cubicBezTo>
                  <a:pt x="4514019" y="2324742"/>
                  <a:pt x="4516156" y="2324712"/>
                  <a:pt x="4519858" y="2321988"/>
                </a:cubicBezTo>
                <a:lnTo>
                  <a:pt x="4525543" y="2319018"/>
                </a:lnTo>
                <a:lnTo>
                  <a:pt x="4513300" y="2314961"/>
                </a:lnTo>
                <a:cubicBezTo>
                  <a:pt x="4510510" y="2312524"/>
                  <a:pt x="4509009" y="2308884"/>
                  <a:pt x="4508481" y="2303579"/>
                </a:cubicBezTo>
                <a:close/>
                <a:moveTo>
                  <a:pt x="376790" y="2046825"/>
                </a:moveTo>
                <a:lnTo>
                  <a:pt x="375872" y="2047151"/>
                </a:lnTo>
                <a:cubicBezTo>
                  <a:pt x="369880" y="2051719"/>
                  <a:pt x="363624" y="2052116"/>
                  <a:pt x="356550" y="2047855"/>
                </a:cubicBezTo>
                <a:lnTo>
                  <a:pt x="356776" y="2059627"/>
                </a:lnTo>
                <a:lnTo>
                  <a:pt x="362651" y="2061170"/>
                </a:lnTo>
                <a:lnTo>
                  <a:pt x="371784" y="2061244"/>
                </a:lnTo>
                <a:lnTo>
                  <a:pt x="381004" y="2055196"/>
                </a:lnTo>
                <a:lnTo>
                  <a:pt x="387041" y="2051945"/>
                </a:lnTo>
                <a:lnTo>
                  <a:pt x="384435" y="2050467"/>
                </a:lnTo>
                <a:close/>
                <a:moveTo>
                  <a:pt x="4672159" y="1715116"/>
                </a:moveTo>
                <a:cubicBezTo>
                  <a:pt x="4667251" y="1722154"/>
                  <a:pt x="4661147" y="1724425"/>
                  <a:pt x="4653528" y="1722628"/>
                </a:cubicBezTo>
                <a:cubicBezTo>
                  <a:pt x="4642099" y="1719932"/>
                  <a:pt x="4637429" y="1733830"/>
                  <a:pt x="4627077" y="1732471"/>
                </a:cubicBezTo>
                <a:lnTo>
                  <a:pt x="4626675" y="1732795"/>
                </a:lnTo>
                <a:lnTo>
                  <a:pt x="4631698" y="1732655"/>
                </a:lnTo>
                <a:cubicBezTo>
                  <a:pt x="4645015" y="1729795"/>
                  <a:pt x="4658963" y="1733872"/>
                  <a:pt x="4672881" y="1735813"/>
                </a:cubicBezTo>
                <a:cubicBezTo>
                  <a:pt x="4677696" y="1736279"/>
                  <a:pt x="4679833" y="1736248"/>
                  <a:pt x="4683536" y="1733524"/>
                </a:cubicBezTo>
                <a:lnTo>
                  <a:pt x="4689221" y="1730555"/>
                </a:lnTo>
                <a:lnTo>
                  <a:pt x="4676977" y="1726498"/>
                </a:lnTo>
                <a:cubicBezTo>
                  <a:pt x="4674187" y="1724061"/>
                  <a:pt x="4672687" y="1720421"/>
                  <a:pt x="4672159" y="1715116"/>
                </a:cubicBezTo>
                <a:close/>
                <a:moveTo>
                  <a:pt x="202488" y="1585893"/>
                </a:moveTo>
                <a:lnTo>
                  <a:pt x="196438" y="1589414"/>
                </a:lnTo>
                <a:lnTo>
                  <a:pt x="206813" y="1587124"/>
                </a:lnTo>
                <a:lnTo>
                  <a:pt x="207080" y="1587040"/>
                </a:lnTo>
                <a:close/>
                <a:moveTo>
                  <a:pt x="398936" y="1183995"/>
                </a:moveTo>
                <a:cubicBezTo>
                  <a:pt x="396924" y="1183640"/>
                  <a:pt x="394578" y="1184058"/>
                  <a:pt x="392459" y="1184411"/>
                </a:cubicBezTo>
                <a:cubicBezTo>
                  <a:pt x="381736" y="1185721"/>
                  <a:pt x="371078" y="1187259"/>
                  <a:pt x="360606" y="1189670"/>
                </a:cubicBezTo>
                <a:lnTo>
                  <a:pt x="348060" y="1193951"/>
                </a:lnTo>
                <a:lnTo>
                  <a:pt x="351197" y="1194722"/>
                </a:lnTo>
                <a:cubicBezTo>
                  <a:pt x="353903" y="1196121"/>
                  <a:pt x="356477" y="1195434"/>
                  <a:pt x="358919" y="1192661"/>
                </a:cubicBezTo>
                <a:cubicBezTo>
                  <a:pt x="363868" y="1188160"/>
                  <a:pt x="369768" y="1190401"/>
                  <a:pt x="371760" y="1197080"/>
                </a:cubicBezTo>
                <a:cubicBezTo>
                  <a:pt x="372935" y="1199099"/>
                  <a:pt x="373621" y="1201672"/>
                  <a:pt x="376195" y="1200986"/>
                </a:cubicBezTo>
                <a:cubicBezTo>
                  <a:pt x="379323" y="1200786"/>
                  <a:pt x="379191" y="1198701"/>
                  <a:pt x="379059" y="1196616"/>
                </a:cubicBezTo>
                <a:cubicBezTo>
                  <a:pt x="378241" y="1191956"/>
                  <a:pt x="380260" y="1190782"/>
                  <a:pt x="384009" y="1192114"/>
                </a:cubicBezTo>
                <a:cubicBezTo>
                  <a:pt x="393036" y="1194158"/>
                  <a:pt x="386939" y="1188787"/>
                  <a:pt x="387296" y="1186148"/>
                </a:cubicBezTo>
                <a:cubicBezTo>
                  <a:pt x="390179" y="1186226"/>
                  <a:pt x="392957" y="1186704"/>
                  <a:pt x="395711" y="1186791"/>
                </a:cubicBezTo>
                <a:lnTo>
                  <a:pt x="400786" y="1185746"/>
                </a:lnTo>
                <a:close/>
                <a:moveTo>
                  <a:pt x="480558" y="805946"/>
                </a:moveTo>
                <a:lnTo>
                  <a:pt x="478413" y="806288"/>
                </a:lnTo>
                <a:lnTo>
                  <a:pt x="478012" y="806403"/>
                </a:lnTo>
                <a:lnTo>
                  <a:pt x="478769" y="806967"/>
                </a:lnTo>
                <a:close/>
                <a:moveTo>
                  <a:pt x="489222" y="804558"/>
                </a:moveTo>
                <a:lnTo>
                  <a:pt x="486010" y="805072"/>
                </a:lnTo>
                <a:lnTo>
                  <a:pt x="486712" y="806506"/>
                </a:lnTo>
                <a:lnTo>
                  <a:pt x="486780" y="807014"/>
                </a:lnTo>
                <a:lnTo>
                  <a:pt x="493022" y="805078"/>
                </a:lnTo>
                <a:close/>
                <a:moveTo>
                  <a:pt x="641132" y="770880"/>
                </a:moveTo>
                <a:lnTo>
                  <a:pt x="624554" y="773185"/>
                </a:lnTo>
                <a:lnTo>
                  <a:pt x="624797" y="774048"/>
                </a:lnTo>
                <a:lnTo>
                  <a:pt x="635977" y="773705"/>
                </a:lnTo>
                <a:close/>
                <a:moveTo>
                  <a:pt x="641085" y="763757"/>
                </a:moveTo>
                <a:lnTo>
                  <a:pt x="641893" y="770463"/>
                </a:lnTo>
                <a:lnTo>
                  <a:pt x="651585" y="765153"/>
                </a:lnTo>
                <a:lnTo>
                  <a:pt x="655255" y="764147"/>
                </a:lnTo>
                <a:close/>
                <a:moveTo>
                  <a:pt x="760633" y="762381"/>
                </a:moveTo>
                <a:lnTo>
                  <a:pt x="760338" y="762464"/>
                </a:lnTo>
                <a:cubicBezTo>
                  <a:pt x="751045" y="765202"/>
                  <a:pt x="740157" y="768346"/>
                  <a:pt x="725274" y="769111"/>
                </a:cubicBezTo>
                <a:cubicBezTo>
                  <a:pt x="720539" y="766293"/>
                  <a:pt x="714394" y="765844"/>
                  <a:pt x="719581" y="762516"/>
                </a:cubicBezTo>
                <a:cubicBezTo>
                  <a:pt x="707418" y="764099"/>
                  <a:pt x="696379" y="766150"/>
                  <a:pt x="685991" y="768538"/>
                </a:cubicBezTo>
                <a:lnTo>
                  <a:pt x="656678" y="776481"/>
                </a:lnTo>
                <a:lnTo>
                  <a:pt x="657819" y="776706"/>
                </a:lnTo>
                <a:cubicBezTo>
                  <a:pt x="669184" y="777948"/>
                  <a:pt x="680657" y="776237"/>
                  <a:pt x="691358" y="771631"/>
                </a:cubicBezTo>
                <a:cubicBezTo>
                  <a:pt x="697482" y="769148"/>
                  <a:pt x="703737" y="768751"/>
                  <a:pt x="710059" y="769396"/>
                </a:cubicBezTo>
                <a:cubicBezTo>
                  <a:pt x="718467" y="769908"/>
                  <a:pt x="727784" y="768270"/>
                  <a:pt x="734727" y="770446"/>
                </a:cubicBezTo>
                <a:cubicBezTo>
                  <a:pt x="737538" y="771445"/>
                  <a:pt x="740317" y="771923"/>
                  <a:pt x="743068" y="772100"/>
                </a:cubicBezTo>
                <a:lnTo>
                  <a:pt x="744505" y="772073"/>
                </a:lnTo>
                <a:lnTo>
                  <a:pt x="744481" y="771624"/>
                </a:lnTo>
                <a:cubicBezTo>
                  <a:pt x="745694" y="769564"/>
                  <a:pt x="748191" y="768212"/>
                  <a:pt x="751702" y="767265"/>
                </a:cubicBezTo>
                <a:cubicBezTo>
                  <a:pt x="754267" y="766722"/>
                  <a:pt x="756156" y="765911"/>
                  <a:pt x="758722" y="765370"/>
                </a:cubicBezTo>
                <a:cubicBezTo>
                  <a:pt x="759667" y="764964"/>
                  <a:pt x="760917" y="765267"/>
                  <a:pt x="761980" y="765299"/>
                </a:cubicBezTo>
                <a:lnTo>
                  <a:pt x="763627" y="764001"/>
                </a:lnTo>
                <a:close/>
                <a:moveTo>
                  <a:pt x="1719296" y="276541"/>
                </a:moveTo>
                <a:lnTo>
                  <a:pt x="1708405" y="280000"/>
                </a:lnTo>
                <a:cubicBezTo>
                  <a:pt x="1702684" y="281797"/>
                  <a:pt x="1696736" y="283558"/>
                  <a:pt x="1690648" y="284999"/>
                </a:cubicBezTo>
                <a:cubicBezTo>
                  <a:pt x="1689687" y="284198"/>
                  <a:pt x="1687443" y="283958"/>
                  <a:pt x="1684435" y="284147"/>
                </a:cubicBezTo>
                <a:lnTo>
                  <a:pt x="1683311" y="284327"/>
                </a:lnTo>
                <a:lnTo>
                  <a:pt x="1683763" y="288419"/>
                </a:lnTo>
                <a:lnTo>
                  <a:pt x="1682314" y="289022"/>
                </a:lnTo>
                <a:lnTo>
                  <a:pt x="1682539" y="290709"/>
                </a:lnTo>
                <a:lnTo>
                  <a:pt x="1689520" y="292072"/>
                </a:lnTo>
                <a:lnTo>
                  <a:pt x="1696992" y="283370"/>
                </a:lnTo>
                <a:cubicBezTo>
                  <a:pt x="1700236" y="282205"/>
                  <a:pt x="1704031" y="282980"/>
                  <a:pt x="1708261" y="285726"/>
                </a:cubicBezTo>
                <a:cubicBezTo>
                  <a:pt x="1709561" y="286838"/>
                  <a:pt x="1710832" y="286971"/>
                  <a:pt x="1711900" y="286607"/>
                </a:cubicBezTo>
                <a:lnTo>
                  <a:pt x="1714011" y="284775"/>
                </a:lnTo>
                <a:lnTo>
                  <a:pt x="1714271" y="284316"/>
                </a:lnTo>
                <a:lnTo>
                  <a:pt x="1714449" y="284268"/>
                </a:lnTo>
                <a:lnTo>
                  <a:pt x="1716932" y="279597"/>
                </a:lnTo>
                <a:close/>
                <a:moveTo>
                  <a:pt x="1756975" y="268989"/>
                </a:moveTo>
                <a:lnTo>
                  <a:pt x="1751524" y="270588"/>
                </a:lnTo>
                <a:cubicBezTo>
                  <a:pt x="1744315" y="269466"/>
                  <a:pt x="1735183" y="271627"/>
                  <a:pt x="1724811" y="274790"/>
                </a:cubicBezTo>
                <a:lnTo>
                  <a:pt x="1722972" y="275374"/>
                </a:lnTo>
                <a:lnTo>
                  <a:pt x="1723700" y="275262"/>
                </a:lnTo>
                <a:cubicBezTo>
                  <a:pt x="1725234" y="275806"/>
                  <a:pt x="1727048" y="277203"/>
                  <a:pt x="1729257" y="279782"/>
                </a:cubicBezTo>
                <a:cubicBezTo>
                  <a:pt x="1734864" y="278688"/>
                  <a:pt x="1740337" y="278864"/>
                  <a:pt x="1745705" y="278885"/>
                </a:cubicBezTo>
                <a:lnTo>
                  <a:pt x="1760975" y="277120"/>
                </a:lnTo>
                <a:lnTo>
                  <a:pt x="1759199" y="273510"/>
                </a:lnTo>
                <a:close/>
                <a:moveTo>
                  <a:pt x="1803756" y="258198"/>
                </a:moveTo>
                <a:lnTo>
                  <a:pt x="1795099" y="261302"/>
                </a:lnTo>
                <a:cubicBezTo>
                  <a:pt x="1784525" y="262261"/>
                  <a:pt x="1785805" y="256815"/>
                  <a:pt x="1770106" y="260018"/>
                </a:cubicBezTo>
                <a:cubicBezTo>
                  <a:pt x="1764979" y="262260"/>
                  <a:pt x="1764259" y="264102"/>
                  <a:pt x="1762858" y="265784"/>
                </a:cubicBezTo>
                <a:lnTo>
                  <a:pt x="1761173" y="267046"/>
                </a:lnTo>
                <a:lnTo>
                  <a:pt x="1781547" y="269206"/>
                </a:lnTo>
                <a:cubicBezTo>
                  <a:pt x="1783394" y="271626"/>
                  <a:pt x="1784319" y="272836"/>
                  <a:pt x="1786445" y="273618"/>
                </a:cubicBezTo>
                <a:lnTo>
                  <a:pt x="1790102" y="274173"/>
                </a:lnTo>
                <a:lnTo>
                  <a:pt x="1802660" y="268245"/>
                </a:lnTo>
                <a:lnTo>
                  <a:pt x="1807346" y="267298"/>
                </a:lnTo>
                <a:lnTo>
                  <a:pt x="1812844" y="263861"/>
                </a:lnTo>
                <a:lnTo>
                  <a:pt x="1813311" y="259462"/>
                </a:lnTo>
                <a:close/>
                <a:moveTo>
                  <a:pt x="1768542" y="252202"/>
                </a:moveTo>
                <a:lnTo>
                  <a:pt x="1760753" y="254006"/>
                </a:lnTo>
                <a:cubicBezTo>
                  <a:pt x="1743112" y="255598"/>
                  <a:pt x="1726740" y="262739"/>
                  <a:pt x="1709733" y="267106"/>
                </a:cubicBezTo>
                <a:lnTo>
                  <a:pt x="1696799" y="271082"/>
                </a:lnTo>
                <a:lnTo>
                  <a:pt x="1710510" y="268982"/>
                </a:lnTo>
                <a:cubicBezTo>
                  <a:pt x="1731336" y="263537"/>
                  <a:pt x="1748959" y="261938"/>
                  <a:pt x="1773308" y="256173"/>
                </a:cubicBezTo>
                <a:cubicBezTo>
                  <a:pt x="1773148" y="254411"/>
                  <a:pt x="1771786" y="254091"/>
                  <a:pt x="1770425" y="253770"/>
                </a:cubicBezTo>
                <a:close/>
                <a:moveTo>
                  <a:pt x="1758237" y="194607"/>
                </a:moveTo>
                <a:lnTo>
                  <a:pt x="1757560" y="194764"/>
                </a:lnTo>
                <a:cubicBezTo>
                  <a:pt x="1749697" y="196557"/>
                  <a:pt x="1741818" y="197747"/>
                  <a:pt x="1733646" y="194989"/>
                </a:cubicBezTo>
                <a:cubicBezTo>
                  <a:pt x="1723748" y="200654"/>
                  <a:pt x="1713362" y="202050"/>
                  <a:pt x="1702620" y="204015"/>
                </a:cubicBezTo>
                <a:cubicBezTo>
                  <a:pt x="1701694" y="204226"/>
                  <a:pt x="1700980" y="205362"/>
                  <a:pt x="1700834" y="206855"/>
                </a:cubicBezTo>
                <a:cubicBezTo>
                  <a:pt x="1701257" y="208705"/>
                  <a:pt x="1702750" y="208851"/>
                  <a:pt x="1704033" y="208072"/>
                </a:cubicBezTo>
                <a:cubicBezTo>
                  <a:pt x="1707732" y="207227"/>
                  <a:pt x="1711644" y="207309"/>
                  <a:pt x="1714128" y="209660"/>
                </a:cubicBezTo>
                <a:cubicBezTo>
                  <a:pt x="1720865" y="217855"/>
                  <a:pt x="1729402" y="216881"/>
                  <a:pt x="1737726" y="214981"/>
                </a:cubicBezTo>
                <a:cubicBezTo>
                  <a:pt x="1753662" y="212318"/>
                  <a:pt x="1770523" y="209444"/>
                  <a:pt x="1787160" y="211974"/>
                </a:cubicBezTo>
                <a:lnTo>
                  <a:pt x="1789696" y="211717"/>
                </a:lnTo>
                <a:lnTo>
                  <a:pt x="1778208" y="203483"/>
                </a:lnTo>
                <a:cubicBezTo>
                  <a:pt x="1774077" y="200806"/>
                  <a:pt x="1770111" y="198630"/>
                  <a:pt x="1765699" y="196815"/>
                </a:cubicBezTo>
                <a:close/>
                <a:moveTo>
                  <a:pt x="1718050" y="161325"/>
                </a:moveTo>
                <a:cubicBezTo>
                  <a:pt x="1713653" y="163083"/>
                  <a:pt x="1711456" y="163962"/>
                  <a:pt x="1709726" y="164891"/>
                </a:cubicBezTo>
                <a:lnTo>
                  <a:pt x="1706587" y="167091"/>
                </a:lnTo>
                <a:lnTo>
                  <a:pt x="1706617" y="168799"/>
                </a:lnTo>
                <a:cubicBezTo>
                  <a:pt x="1707850" y="170464"/>
                  <a:pt x="1710016" y="171429"/>
                  <a:pt x="1712362" y="172111"/>
                </a:cubicBezTo>
                <a:cubicBezTo>
                  <a:pt x="1717408" y="172906"/>
                  <a:pt x="1719245" y="178812"/>
                  <a:pt x="1723513" y="178325"/>
                </a:cubicBezTo>
                <a:lnTo>
                  <a:pt x="1730155" y="178183"/>
                </a:lnTo>
                <a:lnTo>
                  <a:pt x="1730855" y="171580"/>
                </a:lnTo>
                <a:cubicBezTo>
                  <a:pt x="1726741" y="166695"/>
                  <a:pt x="1722162" y="166210"/>
                  <a:pt x="1718050" y="161325"/>
                </a:cubicBezTo>
                <a:close/>
                <a:moveTo>
                  <a:pt x="4050951" y="158813"/>
                </a:moveTo>
                <a:lnTo>
                  <a:pt x="4023379" y="159451"/>
                </a:lnTo>
                <a:cubicBezTo>
                  <a:pt x="4013718" y="160049"/>
                  <a:pt x="4003577" y="161108"/>
                  <a:pt x="3992579" y="162865"/>
                </a:cubicBezTo>
                <a:cubicBezTo>
                  <a:pt x="3997952" y="164426"/>
                  <a:pt x="3992717" y="166401"/>
                  <a:pt x="3989320" y="170076"/>
                </a:cubicBezTo>
                <a:cubicBezTo>
                  <a:pt x="3976163" y="173245"/>
                  <a:pt x="3965873" y="173314"/>
                  <a:pt x="3957074" y="173325"/>
                </a:cubicBezTo>
                <a:lnTo>
                  <a:pt x="3954089" y="173362"/>
                </a:lnTo>
                <a:lnTo>
                  <a:pt x="3954075" y="175298"/>
                </a:lnTo>
                <a:cubicBezTo>
                  <a:pt x="3955191" y="177781"/>
                  <a:pt x="3957376" y="175218"/>
                  <a:pt x="3959231" y="175438"/>
                </a:cubicBezTo>
                <a:cubicBezTo>
                  <a:pt x="3961604" y="175248"/>
                  <a:pt x="3963459" y="175468"/>
                  <a:pt x="3965832" y="175279"/>
                </a:cubicBezTo>
                <a:cubicBezTo>
                  <a:pt x="3969133" y="175199"/>
                  <a:pt x="3971656" y="175732"/>
                  <a:pt x="3973244" y="177214"/>
                </a:cubicBezTo>
                <a:lnTo>
                  <a:pt x="3973338" y="177611"/>
                </a:lnTo>
                <a:lnTo>
                  <a:pt x="3974596" y="177263"/>
                </a:lnTo>
                <a:cubicBezTo>
                  <a:pt x="3976947" y="176400"/>
                  <a:pt x="3979242" y="175268"/>
                  <a:pt x="3981433" y="173674"/>
                </a:cubicBezTo>
                <a:cubicBezTo>
                  <a:pt x="3986918" y="169989"/>
                  <a:pt x="3995453" y="169015"/>
                  <a:pt x="4002642" y="166402"/>
                </a:cubicBezTo>
                <a:cubicBezTo>
                  <a:pt x="4007981" y="164210"/>
                  <a:pt x="4013531" y="162945"/>
                  <a:pt x="4019503" y="163528"/>
                </a:cubicBezTo>
                <a:cubicBezTo>
                  <a:pt x="4030009" y="164780"/>
                  <a:pt x="4040439" y="163313"/>
                  <a:pt x="4050015" y="159303"/>
                </a:cubicBezTo>
                <a:close/>
                <a:moveTo>
                  <a:pt x="1674600" y="154880"/>
                </a:moveTo>
                <a:lnTo>
                  <a:pt x="1659692" y="157537"/>
                </a:lnTo>
                <a:lnTo>
                  <a:pt x="1658177" y="157817"/>
                </a:lnTo>
                <a:lnTo>
                  <a:pt x="1665877" y="160334"/>
                </a:lnTo>
                <a:cubicBezTo>
                  <a:pt x="1667760" y="161121"/>
                  <a:pt x="1669220" y="160058"/>
                  <a:pt x="1670646" y="158577"/>
                </a:cubicBezTo>
                <a:close/>
                <a:moveTo>
                  <a:pt x="1701890" y="150948"/>
                </a:moveTo>
                <a:cubicBezTo>
                  <a:pt x="1700745" y="150827"/>
                  <a:pt x="1697094" y="151260"/>
                  <a:pt x="1692262" y="151976"/>
                </a:cubicBezTo>
                <a:lnTo>
                  <a:pt x="1687737" y="152717"/>
                </a:lnTo>
                <a:lnTo>
                  <a:pt x="1690056" y="155510"/>
                </a:lnTo>
                <a:cubicBezTo>
                  <a:pt x="1690881" y="157427"/>
                  <a:pt x="1691462" y="159971"/>
                  <a:pt x="1691828" y="163171"/>
                </a:cubicBezTo>
                <a:cubicBezTo>
                  <a:pt x="1691828" y="163171"/>
                  <a:pt x="1692608" y="164454"/>
                  <a:pt x="1692251" y="165021"/>
                </a:cubicBezTo>
                <a:cubicBezTo>
                  <a:pt x="1695952" y="164177"/>
                  <a:pt x="1695317" y="161403"/>
                  <a:pt x="1694894" y="159552"/>
                </a:cubicBezTo>
                <a:cubicBezTo>
                  <a:pt x="1694618" y="156210"/>
                  <a:pt x="1696825" y="155220"/>
                  <a:pt x="1699810" y="155511"/>
                </a:cubicBezTo>
                <a:lnTo>
                  <a:pt x="1701416" y="156036"/>
                </a:lnTo>
                <a:close/>
                <a:moveTo>
                  <a:pt x="1631225" y="143251"/>
                </a:moveTo>
                <a:lnTo>
                  <a:pt x="1630975" y="144942"/>
                </a:lnTo>
                <a:cubicBezTo>
                  <a:pt x="1631292" y="146329"/>
                  <a:pt x="1632481" y="147275"/>
                  <a:pt x="1635540" y="146820"/>
                </a:cubicBezTo>
                <a:lnTo>
                  <a:pt x="1636287" y="146964"/>
                </a:lnTo>
                <a:lnTo>
                  <a:pt x="1633617" y="144704"/>
                </a:lnTo>
                <a:close/>
                <a:moveTo>
                  <a:pt x="513079" y="137798"/>
                </a:moveTo>
                <a:lnTo>
                  <a:pt x="510935" y="138141"/>
                </a:lnTo>
                <a:lnTo>
                  <a:pt x="510534" y="138255"/>
                </a:lnTo>
                <a:lnTo>
                  <a:pt x="511290" y="138819"/>
                </a:lnTo>
                <a:close/>
                <a:moveTo>
                  <a:pt x="3835241" y="134294"/>
                </a:moveTo>
                <a:lnTo>
                  <a:pt x="3834126" y="139375"/>
                </a:lnTo>
                <a:lnTo>
                  <a:pt x="3838046" y="141011"/>
                </a:lnTo>
                <a:lnTo>
                  <a:pt x="3836960" y="135933"/>
                </a:lnTo>
                <a:close/>
                <a:moveTo>
                  <a:pt x="556605" y="128804"/>
                </a:moveTo>
                <a:lnTo>
                  <a:pt x="545714" y="132262"/>
                </a:lnTo>
                <a:cubicBezTo>
                  <a:pt x="539992" y="134059"/>
                  <a:pt x="534044" y="135820"/>
                  <a:pt x="527957" y="137261"/>
                </a:cubicBezTo>
                <a:cubicBezTo>
                  <a:pt x="526995" y="136461"/>
                  <a:pt x="524752" y="136220"/>
                  <a:pt x="521743" y="136410"/>
                </a:cubicBezTo>
                <a:lnTo>
                  <a:pt x="518532" y="136924"/>
                </a:lnTo>
                <a:lnTo>
                  <a:pt x="519234" y="138358"/>
                </a:lnTo>
                <a:cubicBezTo>
                  <a:pt x="519839" y="140713"/>
                  <a:pt x="519293" y="144442"/>
                  <a:pt x="520267" y="146139"/>
                </a:cubicBezTo>
                <a:cubicBezTo>
                  <a:pt x="521112" y="147378"/>
                  <a:pt x="522284" y="148033"/>
                  <a:pt x="523197" y="147774"/>
                </a:cubicBezTo>
                <a:cubicBezTo>
                  <a:pt x="525022" y="147257"/>
                  <a:pt x="525677" y="146086"/>
                  <a:pt x="526331" y="144915"/>
                </a:cubicBezTo>
                <a:cubicBezTo>
                  <a:pt x="530392" y="134890"/>
                  <a:pt x="537109" y="132495"/>
                  <a:pt x="545569" y="137989"/>
                </a:cubicBezTo>
                <a:cubicBezTo>
                  <a:pt x="548171" y="140211"/>
                  <a:pt x="550651" y="138522"/>
                  <a:pt x="551633" y="136765"/>
                </a:cubicBezTo>
                <a:cubicBezTo>
                  <a:pt x="552533" y="135155"/>
                  <a:pt x="553363" y="133410"/>
                  <a:pt x="554241" y="131859"/>
                </a:cubicBezTo>
                <a:close/>
                <a:moveTo>
                  <a:pt x="3488435" y="124329"/>
                </a:moveTo>
                <a:lnTo>
                  <a:pt x="3490271" y="139551"/>
                </a:lnTo>
                <a:lnTo>
                  <a:pt x="3489875" y="139577"/>
                </a:lnTo>
                <a:cubicBezTo>
                  <a:pt x="3484588" y="140057"/>
                  <a:pt x="3478420" y="140617"/>
                  <a:pt x="3471451" y="142138"/>
                </a:cubicBezTo>
                <a:lnTo>
                  <a:pt x="3469407" y="142871"/>
                </a:lnTo>
                <a:lnTo>
                  <a:pt x="3473001" y="142671"/>
                </a:lnTo>
                <a:cubicBezTo>
                  <a:pt x="3481340" y="142373"/>
                  <a:pt x="3489234" y="142376"/>
                  <a:pt x="3495686" y="143060"/>
                </a:cubicBezTo>
                <a:cubicBezTo>
                  <a:pt x="3496128" y="138893"/>
                  <a:pt x="3497037" y="130326"/>
                  <a:pt x="3502107" y="126180"/>
                </a:cubicBezTo>
                <a:close/>
                <a:moveTo>
                  <a:pt x="1235136" y="121912"/>
                </a:moveTo>
                <a:lnTo>
                  <a:pt x="1207564" y="122550"/>
                </a:lnTo>
                <a:cubicBezTo>
                  <a:pt x="1197903" y="123148"/>
                  <a:pt x="1187761" y="124207"/>
                  <a:pt x="1176763" y="125964"/>
                </a:cubicBezTo>
                <a:cubicBezTo>
                  <a:pt x="1182137" y="127525"/>
                  <a:pt x="1176902" y="129500"/>
                  <a:pt x="1173505" y="133175"/>
                </a:cubicBezTo>
                <a:cubicBezTo>
                  <a:pt x="1160348" y="136344"/>
                  <a:pt x="1150058" y="136413"/>
                  <a:pt x="1141259" y="136424"/>
                </a:cubicBezTo>
                <a:lnTo>
                  <a:pt x="1138274" y="136461"/>
                </a:lnTo>
                <a:lnTo>
                  <a:pt x="1138260" y="138397"/>
                </a:lnTo>
                <a:cubicBezTo>
                  <a:pt x="1139376" y="140880"/>
                  <a:pt x="1141561" y="138317"/>
                  <a:pt x="1143416" y="138536"/>
                </a:cubicBezTo>
                <a:cubicBezTo>
                  <a:pt x="1145789" y="138347"/>
                  <a:pt x="1147644" y="138567"/>
                  <a:pt x="1150018" y="138377"/>
                </a:cubicBezTo>
                <a:cubicBezTo>
                  <a:pt x="1153318" y="138298"/>
                  <a:pt x="1155841" y="138831"/>
                  <a:pt x="1157428" y="140313"/>
                </a:cubicBezTo>
                <a:lnTo>
                  <a:pt x="1157522" y="140710"/>
                </a:lnTo>
                <a:lnTo>
                  <a:pt x="1158781" y="140362"/>
                </a:lnTo>
                <a:cubicBezTo>
                  <a:pt x="1161132" y="139499"/>
                  <a:pt x="1163428" y="138367"/>
                  <a:pt x="1165618" y="136772"/>
                </a:cubicBezTo>
                <a:cubicBezTo>
                  <a:pt x="1171103" y="133089"/>
                  <a:pt x="1179638" y="132114"/>
                  <a:pt x="1186827" y="129501"/>
                </a:cubicBezTo>
                <a:cubicBezTo>
                  <a:pt x="1192166" y="127309"/>
                  <a:pt x="1197716" y="126044"/>
                  <a:pt x="1203688" y="126627"/>
                </a:cubicBezTo>
                <a:cubicBezTo>
                  <a:pt x="1214193" y="127879"/>
                  <a:pt x="1224624" y="126412"/>
                  <a:pt x="1234200" y="122402"/>
                </a:cubicBezTo>
                <a:close/>
                <a:moveTo>
                  <a:pt x="956442" y="119659"/>
                </a:moveTo>
                <a:lnTo>
                  <a:pt x="955196" y="131628"/>
                </a:lnTo>
                <a:lnTo>
                  <a:pt x="957732" y="130202"/>
                </a:lnTo>
                <a:cubicBezTo>
                  <a:pt x="959806" y="128566"/>
                  <a:pt x="962479" y="129822"/>
                  <a:pt x="964553" y="128188"/>
                </a:cubicBezTo>
                <a:cubicBezTo>
                  <a:pt x="962879" y="124463"/>
                  <a:pt x="960734" y="121741"/>
                  <a:pt x="958000" y="120006"/>
                </a:cubicBezTo>
                <a:close/>
                <a:moveTo>
                  <a:pt x="754493" y="106577"/>
                </a:moveTo>
                <a:cubicBezTo>
                  <a:pt x="747161" y="106585"/>
                  <a:pt x="738725" y="107436"/>
                  <a:pt x="732962" y="109042"/>
                </a:cubicBezTo>
                <a:cubicBezTo>
                  <a:pt x="736077" y="109459"/>
                  <a:pt x="736077" y="109459"/>
                  <a:pt x="736077" y="109459"/>
                </a:cubicBezTo>
                <a:cubicBezTo>
                  <a:pt x="739192" y="109876"/>
                  <a:pt x="740957" y="108528"/>
                  <a:pt x="740541" y="111642"/>
                </a:cubicBezTo>
                <a:cubicBezTo>
                  <a:pt x="740541" y="111642"/>
                  <a:pt x="739762" y="111538"/>
                  <a:pt x="738763" y="111602"/>
                </a:cubicBezTo>
                <a:lnTo>
                  <a:pt x="737061" y="112135"/>
                </a:lnTo>
                <a:lnTo>
                  <a:pt x="745679" y="112580"/>
                </a:lnTo>
                <a:cubicBezTo>
                  <a:pt x="750424" y="113157"/>
                  <a:pt x="755147" y="114120"/>
                  <a:pt x="759844" y="115634"/>
                </a:cubicBezTo>
                <a:cubicBezTo>
                  <a:pt x="759844" y="115634"/>
                  <a:pt x="760306" y="116049"/>
                  <a:pt x="760306" y="116049"/>
                </a:cubicBezTo>
                <a:cubicBezTo>
                  <a:pt x="765291" y="116779"/>
                  <a:pt x="768668" y="115118"/>
                  <a:pt x="769909" y="111652"/>
                </a:cubicBezTo>
                <a:lnTo>
                  <a:pt x="770226" y="109127"/>
                </a:lnTo>
                <a:lnTo>
                  <a:pt x="769404" y="109169"/>
                </a:lnTo>
                <a:cubicBezTo>
                  <a:pt x="768054" y="107403"/>
                  <a:pt x="761825" y="106568"/>
                  <a:pt x="754493" y="106577"/>
                </a:cubicBezTo>
                <a:close/>
                <a:moveTo>
                  <a:pt x="950134" y="0"/>
                </a:moveTo>
                <a:cubicBezTo>
                  <a:pt x="977752" y="16904"/>
                  <a:pt x="1005810" y="30097"/>
                  <a:pt x="1023243" y="57550"/>
                </a:cubicBezTo>
                <a:cubicBezTo>
                  <a:pt x="1025538" y="54060"/>
                  <a:pt x="1018637" y="52774"/>
                  <a:pt x="1021750" y="50321"/>
                </a:cubicBezTo>
                <a:cubicBezTo>
                  <a:pt x="1024862" y="47867"/>
                  <a:pt x="1027723" y="51497"/>
                  <a:pt x="1029358" y="53572"/>
                </a:cubicBezTo>
                <a:cubicBezTo>
                  <a:pt x="1038459" y="64053"/>
                  <a:pt x="1051411" y="69817"/>
                  <a:pt x="1062698" y="77735"/>
                </a:cubicBezTo>
                <a:cubicBezTo>
                  <a:pt x="1071830" y="83988"/>
                  <a:pt x="1078779" y="92803"/>
                  <a:pt x="1084171" y="102845"/>
                </a:cubicBezTo>
                <a:cubicBezTo>
                  <a:pt x="1087519" y="110294"/>
                  <a:pt x="1092534" y="115590"/>
                  <a:pt x="1100770" y="117504"/>
                </a:cubicBezTo>
                <a:cubicBezTo>
                  <a:pt x="1107670" y="118791"/>
                  <a:pt x="1113094" y="124605"/>
                  <a:pt x="1118627" y="129491"/>
                </a:cubicBezTo>
                <a:cubicBezTo>
                  <a:pt x="1120781" y="131156"/>
                  <a:pt x="1123422" y="136641"/>
                  <a:pt x="1126046" y="130370"/>
                </a:cubicBezTo>
                <a:cubicBezTo>
                  <a:pt x="1127932" y="126360"/>
                  <a:pt x="1135901" y="122602"/>
                  <a:pt x="1128623" y="116568"/>
                </a:cubicBezTo>
                <a:cubicBezTo>
                  <a:pt x="1125951" y="115312"/>
                  <a:pt x="1124316" y="113238"/>
                  <a:pt x="1122792" y="110236"/>
                </a:cubicBezTo>
                <a:cubicBezTo>
                  <a:pt x="1119333" y="103714"/>
                  <a:pt x="1119395" y="95258"/>
                  <a:pt x="1115419" y="89145"/>
                </a:cubicBezTo>
                <a:cubicBezTo>
                  <a:pt x="1111850" y="83551"/>
                  <a:pt x="1103095" y="82045"/>
                  <a:pt x="1100674" y="74705"/>
                </a:cubicBezTo>
                <a:cubicBezTo>
                  <a:pt x="1102340" y="72552"/>
                  <a:pt x="1103676" y="73180"/>
                  <a:pt x="1105421" y="74327"/>
                </a:cubicBezTo>
                <a:cubicBezTo>
                  <a:pt x="1115261" y="82544"/>
                  <a:pt x="1127695" y="88717"/>
                  <a:pt x="1138572" y="96117"/>
                </a:cubicBezTo>
                <a:cubicBezTo>
                  <a:pt x="1142471" y="98929"/>
                  <a:pt x="1145960" y="101222"/>
                  <a:pt x="1141480" y="107275"/>
                </a:cubicBezTo>
                <a:cubicBezTo>
                  <a:pt x="1139610" y="109170"/>
                  <a:pt x="1139363" y="111256"/>
                  <a:pt x="1139991" y="113388"/>
                </a:cubicBezTo>
                <a:lnTo>
                  <a:pt x="1143004" y="118488"/>
                </a:lnTo>
                <a:lnTo>
                  <a:pt x="1147327" y="119779"/>
                </a:lnTo>
                <a:cubicBezTo>
                  <a:pt x="1153401" y="120123"/>
                  <a:pt x="1163613" y="118065"/>
                  <a:pt x="1172948" y="119029"/>
                </a:cubicBezTo>
                <a:cubicBezTo>
                  <a:pt x="1167574" y="117468"/>
                  <a:pt x="1165736" y="115769"/>
                  <a:pt x="1174507" y="113656"/>
                </a:cubicBezTo>
                <a:cubicBezTo>
                  <a:pt x="1197563" y="114528"/>
                  <a:pt x="1236184" y="105939"/>
                  <a:pt x="1252447" y="114159"/>
                </a:cubicBezTo>
                <a:lnTo>
                  <a:pt x="1262269" y="111577"/>
                </a:lnTo>
                <a:lnTo>
                  <a:pt x="1262254" y="110346"/>
                </a:lnTo>
                <a:cubicBezTo>
                  <a:pt x="1261912" y="104585"/>
                  <a:pt x="1261926" y="98256"/>
                  <a:pt x="1261583" y="92495"/>
                </a:cubicBezTo>
                <a:cubicBezTo>
                  <a:pt x="1261517" y="90077"/>
                  <a:pt x="1261808" y="87091"/>
                  <a:pt x="1264437" y="87951"/>
                </a:cubicBezTo>
                <a:cubicBezTo>
                  <a:pt x="1270833" y="90384"/>
                  <a:pt x="1274823" y="86555"/>
                  <a:pt x="1279806" y="84931"/>
                </a:cubicBezTo>
                <a:cubicBezTo>
                  <a:pt x="1281656" y="84510"/>
                  <a:pt x="1285355" y="83665"/>
                  <a:pt x="1285421" y="86083"/>
                </a:cubicBezTo>
                <a:cubicBezTo>
                  <a:pt x="1286186" y="93694"/>
                  <a:pt x="1293164" y="90155"/>
                  <a:pt x="1295648" y="92508"/>
                </a:cubicBezTo>
                <a:cubicBezTo>
                  <a:pt x="1302320" y="98284"/>
                  <a:pt x="1303405" y="90251"/>
                  <a:pt x="1306537" y="89051"/>
                </a:cubicBezTo>
                <a:cubicBezTo>
                  <a:pt x="1310739" y="86145"/>
                  <a:pt x="1314228" y="84376"/>
                  <a:pt x="1317702" y="88936"/>
                </a:cubicBezTo>
                <a:cubicBezTo>
                  <a:pt x="1319049" y="90574"/>
                  <a:pt x="1321679" y="91435"/>
                  <a:pt x="1323318" y="90088"/>
                </a:cubicBezTo>
                <a:cubicBezTo>
                  <a:pt x="1328591" y="85478"/>
                  <a:pt x="1335700" y="86776"/>
                  <a:pt x="1341606" y="84942"/>
                </a:cubicBezTo>
                <a:cubicBezTo>
                  <a:pt x="1344738" y="83740"/>
                  <a:pt x="1349575" y="83610"/>
                  <a:pt x="1346246" y="77557"/>
                </a:cubicBezTo>
                <a:cubicBezTo>
                  <a:pt x="1344898" y="75919"/>
                  <a:pt x="1347964" y="72299"/>
                  <a:pt x="1351941" y="74798"/>
                </a:cubicBezTo>
                <a:cubicBezTo>
                  <a:pt x="1352720" y="76080"/>
                  <a:pt x="1353857" y="76794"/>
                  <a:pt x="1355138" y="76015"/>
                </a:cubicBezTo>
                <a:cubicBezTo>
                  <a:pt x="1362327" y="73402"/>
                  <a:pt x="1369516" y="70789"/>
                  <a:pt x="1377338" y="70950"/>
                </a:cubicBezTo>
                <a:cubicBezTo>
                  <a:pt x="1384236" y="71323"/>
                  <a:pt x="1392190" y="76320"/>
                  <a:pt x="1398111" y="68157"/>
                </a:cubicBezTo>
                <a:cubicBezTo>
                  <a:pt x="1398824" y="67021"/>
                  <a:pt x="1400886" y="67524"/>
                  <a:pt x="1402379" y="67670"/>
                </a:cubicBezTo>
                <a:cubicBezTo>
                  <a:pt x="1413268" y="64212"/>
                  <a:pt x="1425279" y="67797"/>
                  <a:pt x="1435388" y="63058"/>
                </a:cubicBezTo>
                <a:cubicBezTo>
                  <a:pt x="1443290" y="59309"/>
                  <a:pt x="1450188" y="59681"/>
                  <a:pt x="1458076" y="62261"/>
                </a:cubicBezTo>
                <a:cubicBezTo>
                  <a:pt x="1468950" y="65132"/>
                  <a:pt x="1479891" y="70420"/>
                  <a:pt x="1491056" y="70306"/>
                </a:cubicBezTo>
                <a:cubicBezTo>
                  <a:pt x="1500372" y="70614"/>
                  <a:pt x="1507692" y="72836"/>
                  <a:pt x="1512369" y="80527"/>
                </a:cubicBezTo>
                <a:cubicBezTo>
                  <a:pt x="1509514" y="85071"/>
                  <a:pt x="1505814" y="85915"/>
                  <a:pt x="1500556" y="84196"/>
                </a:cubicBezTo>
                <a:cubicBezTo>
                  <a:pt x="1484925" y="77544"/>
                  <a:pt x="1468857" y="75371"/>
                  <a:pt x="1452629" y="81019"/>
                </a:cubicBezTo>
                <a:cubicBezTo>
                  <a:pt x="1448573" y="82432"/>
                  <a:pt x="1442535" y="79431"/>
                  <a:pt x="1440962" y="83196"/>
                </a:cubicBezTo>
                <a:cubicBezTo>
                  <a:pt x="1435172" y="96194"/>
                  <a:pt x="1424814" y="84933"/>
                  <a:pt x="1418405" y="88829"/>
                </a:cubicBezTo>
                <a:cubicBezTo>
                  <a:pt x="1408112" y="79986"/>
                  <a:pt x="1396285" y="89983"/>
                  <a:pt x="1385767" y="86543"/>
                </a:cubicBezTo>
                <a:cubicBezTo>
                  <a:pt x="1383706" y="86041"/>
                  <a:pt x="1381710" y="87956"/>
                  <a:pt x="1380851" y="90585"/>
                </a:cubicBezTo>
                <a:cubicBezTo>
                  <a:pt x="1378921" y="94917"/>
                  <a:pt x="1377560" y="99607"/>
                  <a:pt x="1375273" y="104508"/>
                </a:cubicBezTo>
                <a:cubicBezTo>
                  <a:pt x="1389781" y="104118"/>
                  <a:pt x="1402084" y="104716"/>
                  <a:pt x="1414808" y="107165"/>
                </a:cubicBezTo>
                <a:cubicBezTo>
                  <a:pt x="1418005" y="108383"/>
                  <a:pt x="1420781" y="107749"/>
                  <a:pt x="1423345" y="106191"/>
                </a:cubicBezTo>
                <a:cubicBezTo>
                  <a:pt x="1429039" y="103432"/>
                  <a:pt x="1435238" y="98612"/>
                  <a:pt x="1441567" y="98627"/>
                </a:cubicBezTo>
                <a:cubicBezTo>
                  <a:pt x="1449746" y="98221"/>
                  <a:pt x="1458072" y="96321"/>
                  <a:pt x="1466040" y="94990"/>
                </a:cubicBezTo>
                <a:cubicBezTo>
                  <a:pt x="1489944" y="90996"/>
                  <a:pt x="1513980" y="91837"/>
                  <a:pt x="1537805" y="91754"/>
                </a:cubicBezTo>
                <a:lnTo>
                  <a:pt x="1541764" y="93088"/>
                </a:lnTo>
                <a:lnTo>
                  <a:pt x="1552500" y="90469"/>
                </a:lnTo>
                <a:cubicBezTo>
                  <a:pt x="1585513" y="79503"/>
                  <a:pt x="1606696" y="56155"/>
                  <a:pt x="1633272" y="55636"/>
                </a:cubicBezTo>
                <a:cubicBezTo>
                  <a:pt x="1650782" y="53278"/>
                  <a:pt x="1662338" y="67381"/>
                  <a:pt x="1670589" y="72939"/>
                </a:cubicBezTo>
                <a:cubicBezTo>
                  <a:pt x="1691794" y="79402"/>
                  <a:pt x="1707940" y="50208"/>
                  <a:pt x="1728189" y="65700"/>
                </a:cubicBezTo>
                <a:lnTo>
                  <a:pt x="1726789" y="78898"/>
                </a:lnTo>
                <a:cubicBezTo>
                  <a:pt x="1756245" y="94899"/>
                  <a:pt x="1813796" y="88123"/>
                  <a:pt x="1840024" y="90904"/>
                </a:cubicBezTo>
                <a:lnTo>
                  <a:pt x="1841864" y="73539"/>
                </a:lnTo>
                <a:cubicBezTo>
                  <a:pt x="1858933" y="75348"/>
                  <a:pt x="1890280" y="69541"/>
                  <a:pt x="1904094" y="62342"/>
                </a:cubicBezTo>
                <a:cubicBezTo>
                  <a:pt x="1909607" y="54029"/>
                  <a:pt x="1910048" y="49862"/>
                  <a:pt x="1923861" y="42663"/>
                </a:cubicBezTo>
                <a:cubicBezTo>
                  <a:pt x="1946909" y="31761"/>
                  <a:pt x="1992942" y="54202"/>
                  <a:pt x="2020152" y="43741"/>
                </a:cubicBezTo>
                <a:cubicBezTo>
                  <a:pt x="2020594" y="39574"/>
                  <a:pt x="2021060" y="35175"/>
                  <a:pt x="2026082" y="31492"/>
                </a:cubicBezTo>
                <a:lnTo>
                  <a:pt x="2038987" y="32860"/>
                </a:lnTo>
                <a:cubicBezTo>
                  <a:pt x="2038546" y="37028"/>
                  <a:pt x="2050543" y="46964"/>
                  <a:pt x="2050543" y="46964"/>
                </a:cubicBezTo>
                <a:cubicBezTo>
                  <a:pt x="2062981" y="52731"/>
                  <a:pt x="2064798" y="35597"/>
                  <a:pt x="2077677" y="41178"/>
                </a:cubicBezTo>
                <a:cubicBezTo>
                  <a:pt x="2077677" y="41178"/>
                  <a:pt x="2080467" y="54585"/>
                  <a:pt x="2102580" y="52481"/>
                </a:cubicBezTo>
                <a:cubicBezTo>
                  <a:pt x="2181778" y="48000"/>
                  <a:pt x="2286761" y="54449"/>
                  <a:pt x="2373844" y="55019"/>
                </a:cubicBezTo>
                <a:cubicBezTo>
                  <a:pt x="2377957" y="59904"/>
                  <a:pt x="2377515" y="64072"/>
                  <a:pt x="2377024" y="68702"/>
                </a:cubicBezTo>
                <a:cubicBezTo>
                  <a:pt x="2395492" y="57314"/>
                  <a:pt x="2408814" y="58727"/>
                  <a:pt x="2429062" y="74220"/>
                </a:cubicBezTo>
                <a:lnTo>
                  <a:pt x="2430461" y="61022"/>
                </a:lnTo>
                <a:cubicBezTo>
                  <a:pt x="2443783" y="62435"/>
                  <a:pt x="2451616" y="71928"/>
                  <a:pt x="2464031" y="77927"/>
                </a:cubicBezTo>
                <a:cubicBezTo>
                  <a:pt x="2480658" y="83905"/>
                  <a:pt x="2499517" y="72792"/>
                  <a:pt x="2508259" y="73719"/>
                </a:cubicBezTo>
                <a:cubicBezTo>
                  <a:pt x="2521631" y="70689"/>
                  <a:pt x="2520723" y="79256"/>
                  <a:pt x="2533137" y="85254"/>
                </a:cubicBezTo>
                <a:cubicBezTo>
                  <a:pt x="2538699" y="72499"/>
                  <a:pt x="2538699" y="72499"/>
                  <a:pt x="2552463" y="69743"/>
                </a:cubicBezTo>
                <a:cubicBezTo>
                  <a:pt x="2564018" y="83846"/>
                  <a:pt x="2577832" y="76648"/>
                  <a:pt x="2587507" y="68776"/>
                </a:cubicBezTo>
                <a:lnTo>
                  <a:pt x="2586107" y="81973"/>
                </a:lnTo>
                <a:cubicBezTo>
                  <a:pt x="2616964" y="80797"/>
                  <a:pt x="2647379" y="79807"/>
                  <a:pt x="2674023" y="82632"/>
                </a:cubicBezTo>
                <a:cubicBezTo>
                  <a:pt x="2684645" y="105534"/>
                  <a:pt x="2715477" y="104588"/>
                  <a:pt x="2750030" y="108251"/>
                </a:cubicBezTo>
                <a:cubicBezTo>
                  <a:pt x="2764335" y="96422"/>
                  <a:pt x="2793326" y="112842"/>
                  <a:pt x="2810885" y="110021"/>
                </a:cubicBezTo>
                <a:cubicBezTo>
                  <a:pt x="2842184" y="104677"/>
                  <a:pt x="2898384" y="110635"/>
                  <a:pt x="2947607" y="106957"/>
                </a:cubicBezTo>
                <a:cubicBezTo>
                  <a:pt x="2970164" y="100686"/>
                  <a:pt x="3009346" y="100391"/>
                  <a:pt x="3031460" y="98288"/>
                </a:cubicBezTo>
                <a:cubicBezTo>
                  <a:pt x="3062759" y="92943"/>
                  <a:pt x="3077077" y="120685"/>
                  <a:pt x="3104213" y="114899"/>
                </a:cubicBezTo>
                <a:cubicBezTo>
                  <a:pt x="3113422" y="111426"/>
                  <a:pt x="3123122" y="99343"/>
                  <a:pt x="3128168" y="95429"/>
                </a:cubicBezTo>
                <a:cubicBezTo>
                  <a:pt x="3141490" y="96842"/>
                  <a:pt x="3153928" y="102609"/>
                  <a:pt x="3166834" y="103978"/>
                </a:cubicBezTo>
                <a:cubicBezTo>
                  <a:pt x="3175576" y="104905"/>
                  <a:pt x="3190347" y="88676"/>
                  <a:pt x="3199090" y="89603"/>
                </a:cubicBezTo>
                <a:cubicBezTo>
                  <a:pt x="3216574" y="91457"/>
                  <a:pt x="3210595" y="104169"/>
                  <a:pt x="3228080" y="106023"/>
                </a:cubicBezTo>
                <a:cubicBezTo>
                  <a:pt x="3267238" y="105960"/>
                  <a:pt x="3306371" y="110110"/>
                  <a:pt x="3348757" y="123267"/>
                </a:cubicBezTo>
                <a:lnTo>
                  <a:pt x="3409538" y="129712"/>
                </a:lnTo>
                <a:cubicBezTo>
                  <a:pt x="3413675" y="134364"/>
                  <a:pt x="3413208" y="138764"/>
                  <a:pt x="3412742" y="143163"/>
                </a:cubicBezTo>
                <a:cubicBezTo>
                  <a:pt x="3414811" y="144495"/>
                  <a:pt x="3419417" y="144983"/>
                  <a:pt x="3425564" y="145009"/>
                </a:cubicBezTo>
                <a:lnTo>
                  <a:pt x="3426016" y="144990"/>
                </a:lnTo>
                <a:lnTo>
                  <a:pt x="3423548" y="142933"/>
                </a:lnTo>
                <a:cubicBezTo>
                  <a:pt x="3422187" y="142613"/>
                  <a:pt x="3420825" y="142292"/>
                  <a:pt x="3420664" y="140530"/>
                </a:cubicBezTo>
                <a:cubicBezTo>
                  <a:pt x="3436043" y="133804"/>
                  <a:pt x="3444694" y="131241"/>
                  <a:pt x="3456869" y="128359"/>
                </a:cubicBezTo>
                <a:lnTo>
                  <a:pt x="3484158" y="123750"/>
                </a:lnTo>
                <a:lnTo>
                  <a:pt x="3483171" y="123616"/>
                </a:lnTo>
                <a:cubicBezTo>
                  <a:pt x="3477245" y="122432"/>
                  <a:pt x="3471950" y="120758"/>
                  <a:pt x="3468020" y="118118"/>
                </a:cubicBezTo>
                <a:cubicBezTo>
                  <a:pt x="3476788" y="114832"/>
                  <a:pt x="3477721" y="106034"/>
                  <a:pt x="3487372" y="98394"/>
                </a:cubicBezTo>
                <a:cubicBezTo>
                  <a:pt x="3496581" y="94922"/>
                  <a:pt x="3514065" y="96776"/>
                  <a:pt x="3519161" y="88419"/>
                </a:cubicBezTo>
                <a:cubicBezTo>
                  <a:pt x="3515440" y="83809"/>
                  <a:pt x="3515440" y="83809"/>
                  <a:pt x="3507164" y="78484"/>
                </a:cubicBezTo>
                <a:cubicBezTo>
                  <a:pt x="3497955" y="81956"/>
                  <a:pt x="3493350" y="85682"/>
                  <a:pt x="3480029" y="84270"/>
                </a:cubicBezTo>
                <a:cubicBezTo>
                  <a:pt x="3476774" y="75261"/>
                  <a:pt x="3480471" y="80102"/>
                  <a:pt x="3468032" y="74335"/>
                </a:cubicBezTo>
                <a:cubicBezTo>
                  <a:pt x="3453751" y="85932"/>
                  <a:pt x="3419198" y="82269"/>
                  <a:pt x="3397551" y="79973"/>
                </a:cubicBezTo>
                <a:lnTo>
                  <a:pt x="3398926" y="67007"/>
                </a:lnTo>
                <a:lnTo>
                  <a:pt x="3394347" y="66522"/>
                </a:lnTo>
                <a:cubicBezTo>
                  <a:pt x="3356628" y="88746"/>
                  <a:pt x="3162215" y="68133"/>
                  <a:pt x="3120787" y="41965"/>
                </a:cubicBezTo>
                <a:cubicBezTo>
                  <a:pt x="3121719" y="33167"/>
                  <a:pt x="2993448" y="24015"/>
                  <a:pt x="2989802" y="14731"/>
                </a:cubicBezTo>
                <a:cubicBezTo>
                  <a:pt x="2996699" y="12214"/>
                  <a:pt x="3019114" y="11309"/>
                  <a:pt x="3045821" y="11308"/>
                </a:cubicBezTo>
                <a:cubicBezTo>
                  <a:pt x="3090333" y="11305"/>
                  <a:pt x="3146767" y="13814"/>
                  <a:pt x="3163159" y="15552"/>
                </a:cubicBezTo>
                <a:cubicBezTo>
                  <a:pt x="3175131" y="25718"/>
                  <a:pt x="3280606" y="23555"/>
                  <a:pt x="3306859" y="22124"/>
                </a:cubicBezTo>
                <a:cubicBezTo>
                  <a:pt x="3351112" y="17685"/>
                  <a:pt x="3435202" y="34562"/>
                  <a:pt x="3497432" y="23366"/>
                </a:cubicBezTo>
                <a:cubicBezTo>
                  <a:pt x="3524151" y="17535"/>
                  <a:pt x="3558757" y="4814"/>
                  <a:pt x="3609470" y="18855"/>
                </a:cubicBezTo>
                <a:cubicBezTo>
                  <a:pt x="3631068" y="25594"/>
                  <a:pt x="3688608" y="62601"/>
                  <a:pt x="3710721" y="60497"/>
                </a:cubicBezTo>
                <a:cubicBezTo>
                  <a:pt x="3719955" y="56793"/>
                  <a:pt x="3729631" y="44942"/>
                  <a:pt x="3738840" y="41469"/>
                </a:cubicBezTo>
                <a:cubicBezTo>
                  <a:pt x="3752187" y="40660"/>
                  <a:pt x="3758627" y="42455"/>
                  <a:pt x="3765073" y="43695"/>
                </a:cubicBezTo>
                <a:lnTo>
                  <a:pt x="3769117" y="44096"/>
                </a:lnTo>
                <a:lnTo>
                  <a:pt x="3765949" y="36901"/>
                </a:lnTo>
                <a:lnTo>
                  <a:pt x="3778141" y="44396"/>
                </a:lnTo>
                <a:lnTo>
                  <a:pt x="3791344" y="42587"/>
                </a:lnTo>
                <a:lnTo>
                  <a:pt x="3802788" y="59547"/>
                </a:lnTo>
                <a:lnTo>
                  <a:pt x="3806323" y="61720"/>
                </a:lnTo>
                <a:lnTo>
                  <a:pt x="3813133" y="67268"/>
                </a:lnTo>
                <a:lnTo>
                  <a:pt x="3816793" y="69453"/>
                </a:lnTo>
                <a:cubicBezTo>
                  <a:pt x="3821389" y="71397"/>
                  <a:pt x="3826453" y="72768"/>
                  <a:pt x="3831865" y="73342"/>
                </a:cubicBezTo>
                <a:cubicBezTo>
                  <a:pt x="3832356" y="68711"/>
                  <a:pt x="3836519" y="69152"/>
                  <a:pt x="3841957" y="65514"/>
                </a:cubicBezTo>
                <a:cubicBezTo>
                  <a:pt x="3839876" y="85137"/>
                  <a:pt x="3845047" y="83271"/>
                  <a:pt x="3848556" y="90381"/>
                </a:cubicBezTo>
                <a:lnTo>
                  <a:pt x="3849992" y="94439"/>
                </a:lnTo>
                <a:lnTo>
                  <a:pt x="3861024" y="103515"/>
                </a:lnTo>
                <a:cubicBezTo>
                  <a:pt x="3866810" y="107256"/>
                  <a:pt x="3872870" y="110677"/>
                  <a:pt x="3878513" y="114636"/>
                </a:cubicBezTo>
                <a:cubicBezTo>
                  <a:pt x="3887646" y="120889"/>
                  <a:pt x="3894594" y="129704"/>
                  <a:pt x="3899986" y="139746"/>
                </a:cubicBezTo>
                <a:cubicBezTo>
                  <a:pt x="3903334" y="147195"/>
                  <a:pt x="3908349" y="152491"/>
                  <a:pt x="3916585" y="154405"/>
                </a:cubicBezTo>
                <a:cubicBezTo>
                  <a:pt x="3923485" y="155692"/>
                  <a:pt x="3928909" y="161505"/>
                  <a:pt x="3934442" y="166392"/>
                </a:cubicBezTo>
                <a:cubicBezTo>
                  <a:pt x="3936595" y="168058"/>
                  <a:pt x="3939237" y="173542"/>
                  <a:pt x="3941861" y="167270"/>
                </a:cubicBezTo>
                <a:cubicBezTo>
                  <a:pt x="3943748" y="163262"/>
                  <a:pt x="3951717" y="159503"/>
                  <a:pt x="3944439" y="153469"/>
                </a:cubicBezTo>
                <a:cubicBezTo>
                  <a:pt x="3941766" y="152213"/>
                  <a:pt x="3940132" y="150139"/>
                  <a:pt x="3938607" y="147137"/>
                </a:cubicBezTo>
                <a:cubicBezTo>
                  <a:pt x="3935148" y="140615"/>
                  <a:pt x="3935210" y="132159"/>
                  <a:pt x="3931233" y="126046"/>
                </a:cubicBezTo>
                <a:cubicBezTo>
                  <a:pt x="3927665" y="120451"/>
                  <a:pt x="3918910" y="118946"/>
                  <a:pt x="3916489" y="111606"/>
                </a:cubicBezTo>
                <a:cubicBezTo>
                  <a:pt x="3918155" y="109453"/>
                  <a:pt x="3919491" y="110081"/>
                  <a:pt x="3921236" y="111228"/>
                </a:cubicBezTo>
                <a:cubicBezTo>
                  <a:pt x="3931076" y="119445"/>
                  <a:pt x="3943510" y="125618"/>
                  <a:pt x="3954387" y="133018"/>
                </a:cubicBezTo>
                <a:cubicBezTo>
                  <a:pt x="3958286" y="135830"/>
                  <a:pt x="3961776" y="138123"/>
                  <a:pt x="3957295" y="144177"/>
                </a:cubicBezTo>
                <a:cubicBezTo>
                  <a:pt x="3955425" y="146070"/>
                  <a:pt x="3955178" y="148157"/>
                  <a:pt x="3955807" y="150289"/>
                </a:cubicBezTo>
                <a:lnTo>
                  <a:pt x="3958819" y="155389"/>
                </a:lnTo>
                <a:lnTo>
                  <a:pt x="3963143" y="156681"/>
                </a:lnTo>
                <a:cubicBezTo>
                  <a:pt x="3969216" y="157024"/>
                  <a:pt x="3979428" y="154966"/>
                  <a:pt x="3988763" y="155931"/>
                </a:cubicBezTo>
                <a:cubicBezTo>
                  <a:pt x="3983389" y="154369"/>
                  <a:pt x="3981552" y="152670"/>
                  <a:pt x="3990323" y="150557"/>
                </a:cubicBezTo>
                <a:cubicBezTo>
                  <a:pt x="4013379" y="151429"/>
                  <a:pt x="4052000" y="142840"/>
                  <a:pt x="4068262" y="151061"/>
                </a:cubicBezTo>
                <a:lnTo>
                  <a:pt x="4078084" y="148478"/>
                </a:lnTo>
                <a:lnTo>
                  <a:pt x="4078069" y="147247"/>
                </a:lnTo>
                <a:cubicBezTo>
                  <a:pt x="4077727" y="141485"/>
                  <a:pt x="4077740" y="135157"/>
                  <a:pt x="4077398" y="129396"/>
                </a:cubicBezTo>
                <a:cubicBezTo>
                  <a:pt x="4077332" y="126979"/>
                  <a:pt x="4077623" y="123992"/>
                  <a:pt x="4080253" y="124852"/>
                </a:cubicBezTo>
                <a:cubicBezTo>
                  <a:pt x="4086648" y="127286"/>
                  <a:pt x="4090639" y="123456"/>
                  <a:pt x="4095621" y="121832"/>
                </a:cubicBezTo>
                <a:cubicBezTo>
                  <a:pt x="4097471" y="121411"/>
                  <a:pt x="4101171" y="120567"/>
                  <a:pt x="4101236" y="122984"/>
                </a:cubicBezTo>
                <a:cubicBezTo>
                  <a:pt x="4102001" y="130594"/>
                  <a:pt x="4108979" y="127056"/>
                  <a:pt x="4111463" y="129409"/>
                </a:cubicBezTo>
                <a:cubicBezTo>
                  <a:pt x="4118135" y="135185"/>
                  <a:pt x="4119220" y="127152"/>
                  <a:pt x="4122352" y="125951"/>
                </a:cubicBezTo>
                <a:cubicBezTo>
                  <a:pt x="4126554" y="123046"/>
                  <a:pt x="4130043" y="121277"/>
                  <a:pt x="4133517" y="125837"/>
                </a:cubicBezTo>
                <a:cubicBezTo>
                  <a:pt x="4134865" y="127476"/>
                  <a:pt x="4137494" y="128335"/>
                  <a:pt x="4139133" y="126989"/>
                </a:cubicBezTo>
                <a:cubicBezTo>
                  <a:pt x="4144406" y="122380"/>
                  <a:pt x="4151515" y="123677"/>
                  <a:pt x="4157421" y="121843"/>
                </a:cubicBezTo>
                <a:cubicBezTo>
                  <a:pt x="4160553" y="120641"/>
                  <a:pt x="4165389" y="120511"/>
                  <a:pt x="4162061" y="114458"/>
                </a:cubicBezTo>
                <a:cubicBezTo>
                  <a:pt x="4160713" y="112820"/>
                  <a:pt x="4163780" y="109201"/>
                  <a:pt x="4167756" y="111699"/>
                </a:cubicBezTo>
                <a:cubicBezTo>
                  <a:pt x="4168536" y="112981"/>
                  <a:pt x="4169672" y="113695"/>
                  <a:pt x="4170954" y="112917"/>
                </a:cubicBezTo>
                <a:cubicBezTo>
                  <a:pt x="4178142" y="110303"/>
                  <a:pt x="4185331" y="107690"/>
                  <a:pt x="4193154" y="107851"/>
                </a:cubicBezTo>
                <a:cubicBezTo>
                  <a:pt x="4200051" y="108224"/>
                  <a:pt x="4208005" y="113221"/>
                  <a:pt x="4213926" y="105057"/>
                </a:cubicBezTo>
                <a:cubicBezTo>
                  <a:pt x="4214639" y="103922"/>
                  <a:pt x="4216701" y="104425"/>
                  <a:pt x="4218194" y="104571"/>
                </a:cubicBezTo>
                <a:cubicBezTo>
                  <a:pt x="4229083" y="101114"/>
                  <a:pt x="4241094" y="104698"/>
                  <a:pt x="4251203" y="99959"/>
                </a:cubicBezTo>
                <a:cubicBezTo>
                  <a:pt x="4259106" y="96209"/>
                  <a:pt x="4266003" y="96582"/>
                  <a:pt x="4273891" y="99162"/>
                </a:cubicBezTo>
                <a:cubicBezTo>
                  <a:pt x="4284766" y="102033"/>
                  <a:pt x="4295706" y="107322"/>
                  <a:pt x="4306872" y="107207"/>
                </a:cubicBezTo>
                <a:cubicBezTo>
                  <a:pt x="4316187" y="107515"/>
                  <a:pt x="4323507" y="109737"/>
                  <a:pt x="4328185" y="117428"/>
                </a:cubicBezTo>
                <a:cubicBezTo>
                  <a:pt x="4325330" y="121972"/>
                  <a:pt x="4321629" y="122816"/>
                  <a:pt x="4316371" y="121097"/>
                </a:cubicBezTo>
                <a:cubicBezTo>
                  <a:pt x="4300740" y="114446"/>
                  <a:pt x="4284672" y="112273"/>
                  <a:pt x="4268445" y="117921"/>
                </a:cubicBezTo>
                <a:cubicBezTo>
                  <a:pt x="4264388" y="119333"/>
                  <a:pt x="4258350" y="116332"/>
                  <a:pt x="4256777" y="120097"/>
                </a:cubicBezTo>
                <a:cubicBezTo>
                  <a:pt x="4250987" y="133095"/>
                  <a:pt x="4240629" y="121835"/>
                  <a:pt x="4234220" y="125730"/>
                </a:cubicBezTo>
                <a:cubicBezTo>
                  <a:pt x="4223927" y="116887"/>
                  <a:pt x="4212100" y="126884"/>
                  <a:pt x="4201582" y="123445"/>
                </a:cubicBezTo>
                <a:cubicBezTo>
                  <a:pt x="4199521" y="122942"/>
                  <a:pt x="4197525" y="124857"/>
                  <a:pt x="4196666" y="127486"/>
                </a:cubicBezTo>
                <a:cubicBezTo>
                  <a:pt x="4194736" y="131818"/>
                  <a:pt x="4193375" y="136508"/>
                  <a:pt x="4191088" y="141409"/>
                </a:cubicBezTo>
                <a:cubicBezTo>
                  <a:pt x="4205597" y="141018"/>
                  <a:pt x="4217899" y="141618"/>
                  <a:pt x="4230623" y="144067"/>
                </a:cubicBezTo>
                <a:cubicBezTo>
                  <a:pt x="4233821" y="145284"/>
                  <a:pt x="4236596" y="144650"/>
                  <a:pt x="4239160" y="143092"/>
                </a:cubicBezTo>
                <a:cubicBezTo>
                  <a:pt x="4244855" y="140333"/>
                  <a:pt x="4251053" y="135513"/>
                  <a:pt x="4257382" y="135529"/>
                </a:cubicBezTo>
                <a:cubicBezTo>
                  <a:pt x="4265561" y="135122"/>
                  <a:pt x="4273887" y="133223"/>
                  <a:pt x="4281855" y="131892"/>
                </a:cubicBezTo>
                <a:cubicBezTo>
                  <a:pt x="4305759" y="127897"/>
                  <a:pt x="4329795" y="128738"/>
                  <a:pt x="4353620" y="128655"/>
                </a:cubicBezTo>
                <a:cubicBezTo>
                  <a:pt x="4362367" y="128606"/>
                  <a:pt x="4368471" y="134025"/>
                  <a:pt x="4369805" y="141992"/>
                </a:cubicBezTo>
                <a:cubicBezTo>
                  <a:pt x="4370927" y="149035"/>
                  <a:pt x="4376397" y="151680"/>
                  <a:pt x="4378022" y="156661"/>
                </a:cubicBezTo>
                <a:cubicBezTo>
                  <a:pt x="4381337" y="169042"/>
                  <a:pt x="4387126" y="156044"/>
                  <a:pt x="4391103" y="158542"/>
                </a:cubicBezTo>
                <a:cubicBezTo>
                  <a:pt x="4393165" y="159045"/>
                  <a:pt x="4395014" y="158623"/>
                  <a:pt x="4397075" y="159126"/>
                </a:cubicBezTo>
                <a:cubicBezTo>
                  <a:pt x="4405110" y="160212"/>
                  <a:pt x="4412575" y="160941"/>
                  <a:pt x="4420689" y="158117"/>
                </a:cubicBezTo>
                <a:cubicBezTo>
                  <a:pt x="4423464" y="157484"/>
                  <a:pt x="4426094" y="158344"/>
                  <a:pt x="4428869" y="157711"/>
                </a:cubicBezTo>
                <a:cubicBezTo>
                  <a:pt x="4440537" y="155535"/>
                  <a:pt x="4451463" y="167153"/>
                  <a:pt x="4463779" y="161423"/>
                </a:cubicBezTo>
                <a:cubicBezTo>
                  <a:pt x="4464704" y="161212"/>
                  <a:pt x="4466197" y="161358"/>
                  <a:pt x="4466409" y="162283"/>
                </a:cubicBezTo>
                <a:cubicBezTo>
                  <a:pt x="4469738" y="168336"/>
                  <a:pt x="4476569" y="166290"/>
                  <a:pt x="4481828" y="168009"/>
                </a:cubicBezTo>
                <a:cubicBezTo>
                  <a:pt x="4484458" y="168870"/>
                  <a:pt x="4488369" y="168950"/>
                  <a:pt x="4486942" y="171223"/>
                </a:cubicBezTo>
                <a:cubicBezTo>
                  <a:pt x="4483519" y="175410"/>
                  <a:pt x="4487416" y="181819"/>
                  <a:pt x="4481721" y="184578"/>
                </a:cubicBezTo>
                <a:cubicBezTo>
                  <a:pt x="4480227" y="184432"/>
                  <a:pt x="4478734" y="184286"/>
                  <a:pt x="4478880" y="182794"/>
                </a:cubicBezTo>
                <a:cubicBezTo>
                  <a:pt x="4480321" y="174192"/>
                  <a:pt x="4474269" y="177520"/>
                  <a:pt x="4470569" y="178364"/>
                </a:cubicBezTo>
                <a:cubicBezTo>
                  <a:pt x="4466869" y="179209"/>
                  <a:pt x="4465164" y="178137"/>
                  <a:pt x="4463037" y="175217"/>
                </a:cubicBezTo>
                <a:cubicBezTo>
                  <a:pt x="4459774" y="171582"/>
                  <a:pt x="4448819" y="172622"/>
                  <a:pt x="4447458" y="177312"/>
                </a:cubicBezTo>
                <a:cubicBezTo>
                  <a:pt x="4446599" y="179940"/>
                  <a:pt x="4445237" y="184631"/>
                  <a:pt x="4451355" y="183721"/>
                </a:cubicBezTo>
                <a:cubicBezTo>
                  <a:pt x="4455055" y="182876"/>
                  <a:pt x="4456614" y="185440"/>
                  <a:pt x="4459098" y="187793"/>
                </a:cubicBezTo>
                <a:cubicBezTo>
                  <a:pt x="4465201" y="193213"/>
                  <a:pt x="4474160" y="194088"/>
                  <a:pt x="4481692" y="197236"/>
                </a:cubicBezTo>
                <a:cubicBezTo>
                  <a:pt x="4485458" y="198809"/>
                  <a:pt x="4487534" y="192983"/>
                  <a:pt x="4491022" y="191214"/>
                </a:cubicBezTo>
                <a:cubicBezTo>
                  <a:pt x="4501277" y="184982"/>
                  <a:pt x="4506179" y="187270"/>
                  <a:pt x="4507644" y="200073"/>
                </a:cubicBezTo>
                <a:cubicBezTo>
                  <a:pt x="4507644" y="200073"/>
                  <a:pt x="4508423" y="201355"/>
                  <a:pt x="4508066" y="201923"/>
                </a:cubicBezTo>
                <a:cubicBezTo>
                  <a:pt x="4511766" y="201079"/>
                  <a:pt x="4511133" y="198304"/>
                  <a:pt x="4510709" y="196454"/>
                </a:cubicBezTo>
                <a:cubicBezTo>
                  <a:pt x="4510433" y="193111"/>
                  <a:pt x="4512640" y="192121"/>
                  <a:pt x="4515627" y="192413"/>
                </a:cubicBezTo>
                <a:cubicBezTo>
                  <a:pt x="4519181" y="193061"/>
                  <a:pt x="4523871" y="194424"/>
                  <a:pt x="4522298" y="198189"/>
                </a:cubicBezTo>
                <a:cubicBezTo>
                  <a:pt x="4519509" y="205151"/>
                  <a:pt x="4523487" y="207649"/>
                  <a:pt x="4528177" y="209012"/>
                </a:cubicBezTo>
                <a:cubicBezTo>
                  <a:pt x="4533224" y="209807"/>
                  <a:pt x="4535060" y="215713"/>
                  <a:pt x="4539329" y="215226"/>
                </a:cubicBezTo>
                <a:cubicBezTo>
                  <a:pt x="4553059" y="213553"/>
                  <a:pt x="4567276" y="216148"/>
                  <a:pt x="4581362" y="213907"/>
                </a:cubicBezTo>
                <a:cubicBezTo>
                  <a:pt x="4587268" y="212072"/>
                  <a:pt x="4593598" y="212088"/>
                  <a:pt x="4599425" y="214165"/>
                </a:cubicBezTo>
                <a:cubicBezTo>
                  <a:pt x="4603548" y="215171"/>
                  <a:pt x="4609309" y="214830"/>
                  <a:pt x="4609295" y="221159"/>
                </a:cubicBezTo>
                <a:cubicBezTo>
                  <a:pt x="4609281" y="227487"/>
                  <a:pt x="4603097" y="225978"/>
                  <a:pt x="4599608" y="227747"/>
                </a:cubicBezTo>
                <a:cubicBezTo>
                  <a:pt x="4598684" y="227958"/>
                  <a:pt x="4598115" y="227601"/>
                  <a:pt x="4597191" y="227812"/>
                </a:cubicBezTo>
                <a:cubicBezTo>
                  <a:pt x="4580977" y="227133"/>
                  <a:pt x="4565806" y="237406"/>
                  <a:pt x="4549462" y="231890"/>
                </a:cubicBezTo>
                <a:cubicBezTo>
                  <a:pt x="4539563" y="237555"/>
                  <a:pt x="4529177" y="238951"/>
                  <a:pt x="4518434" y="240916"/>
                </a:cubicBezTo>
                <a:cubicBezTo>
                  <a:pt x="4517509" y="241127"/>
                  <a:pt x="4516796" y="242263"/>
                  <a:pt x="4516650" y="243756"/>
                </a:cubicBezTo>
                <a:cubicBezTo>
                  <a:pt x="4517073" y="245605"/>
                  <a:pt x="4518566" y="245752"/>
                  <a:pt x="4519848" y="244973"/>
                </a:cubicBezTo>
                <a:cubicBezTo>
                  <a:pt x="4523547" y="244128"/>
                  <a:pt x="4527459" y="244209"/>
                  <a:pt x="4529942" y="246562"/>
                </a:cubicBezTo>
                <a:cubicBezTo>
                  <a:pt x="4536680" y="254756"/>
                  <a:pt x="4545217" y="253782"/>
                  <a:pt x="4553542" y="251881"/>
                </a:cubicBezTo>
                <a:cubicBezTo>
                  <a:pt x="4569478" y="249219"/>
                  <a:pt x="4586339" y="246345"/>
                  <a:pt x="4602975" y="248875"/>
                </a:cubicBezTo>
                <a:cubicBezTo>
                  <a:pt x="4606530" y="249524"/>
                  <a:pt x="4610019" y="247755"/>
                  <a:pt x="4613506" y="245985"/>
                </a:cubicBezTo>
                <a:cubicBezTo>
                  <a:pt x="4626748" y="240045"/>
                  <a:pt x="4640900" y="240222"/>
                  <a:pt x="4655053" y="240400"/>
                </a:cubicBezTo>
                <a:cubicBezTo>
                  <a:pt x="4663232" y="239993"/>
                  <a:pt x="4667129" y="246402"/>
                  <a:pt x="4666044" y="254435"/>
                </a:cubicBezTo>
                <a:cubicBezTo>
                  <a:pt x="4666110" y="256852"/>
                  <a:pt x="4667603" y="256999"/>
                  <a:pt x="4668950" y="258637"/>
                </a:cubicBezTo>
                <a:cubicBezTo>
                  <a:pt x="4674843" y="263132"/>
                  <a:pt x="4674552" y="266118"/>
                  <a:pt x="4667575" y="269656"/>
                </a:cubicBezTo>
                <a:cubicBezTo>
                  <a:pt x="4663518" y="271068"/>
                  <a:pt x="4659461" y="272481"/>
                  <a:pt x="4654836" y="273535"/>
                </a:cubicBezTo>
                <a:cubicBezTo>
                  <a:pt x="4648718" y="274445"/>
                  <a:pt x="4642731" y="280190"/>
                  <a:pt x="4636562" y="272353"/>
                </a:cubicBezTo>
                <a:cubicBezTo>
                  <a:pt x="4635214" y="270714"/>
                  <a:pt x="4632083" y="271915"/>
                  <a:pt x="4632148" y="274333"/>
                </a:cubicBezTo>
                <a:cubicBezTo>
                  <a:pt x="4632055" y="284572"/>
                  <a:pt x="4625236" y="280288"/>
                  <a:pt x="4621114" y="279283"/>
                </a:cubicBezTo>
                <a:cubicBezTo>
                  <a:pt x="4617349" y="277709"/>
                  <a:pt x="4615498" y="278132"/>
                  <a:pt x="4611441" y="279544"/>
                </a:cubicBezTo>
                <a:cubicBezTo>
                  <a:pt x="4599839" y="284138"/>
                  <a:pt x="4588659" y="290581"/>
                  <a:pt x="4576568" y="290907"/>
                </a:cubicBezTo>
                <a:cubicBezTo>
                  <a:pt x="4558928" y="292499"/>
                  <a:pt x="4542555" y="299640"/>
                  <a:pt x="4525548" y="304007"/>
                </a:cubicBezTo>
                <a:cubicBezTo>
                  <a:pt x="4517224" y="305906"/>
                  <a:pt x="4509109" y="308731"/>
                  <a:pt x="4500996" y="311555"/>
                </a:cubicBezTo>
                <a:cubicBezTo>
                  <a:pt x="4499714" y="312334"/>
                  <a:pt x="4497085" y="311474"/>
                  <a:pt x="4498498" y="315531"/>
                </a:cubicBezTo>
                <a:cubicBezTo>
                  <a:pt x="4502461" y="324359"/>
                  <a:pt x="4499963" y="328334"/>
                  <a:pt x="4490859" y="328952"/>
                </a:cubicBezTo>
                <a:cubicBezTo>
                  <a:pt x="4485097" y="329293"/>
                  <a:pt x="4481609" y="331062"/>
                  <a:pt x="4481027" y="337034"/>
                </a:cubicBezTo>
                <a:cubicBezTo>
                  <a:pt x="4480167" y="339663"/>
                  <a:pt x="4479876" y="342649"/>
                  <a:pt x="4475965" y="342568"/>
                </a:cubicBezTo>
                <a:cubicBezTo>
                  <a:pt x="4463306" y="342537"/>
                  <a:pt x="4453263" y="349694"/>
                  <a:pt x="4442017" y="353720"/>
                </a:cubicBezTo>
                <a:cubicBezTo>
                  <a:pt x="4438317" y="354563"/>
                  <a:pt x="4435397" y="356690"/>
                  <a:pt x="4432490" y="352487"/>
                </a:cubicBezTo>
                <a:cubicBezTo>
                  <a:pt x="4431288" y="349355"/>
                  <a:pt x="4428368" y="351482"/>
                  <a:pt x="4426729" y="352829"/>
                </a:cubicBezTo>
                <a:cubicBezTo>
                  <a:pt x="4424165" y="354387"/>
                  <a:pt x="4422738" y="356659"/>
                  <a:pt x="4423583" y="360358"/>
                </a:cubicBezTo>
                <a:cubicBezTo>
                  <a:pt x="4423795" y="361283"/>
                  <a:pt x="4425353" y="363847"/>
                  <a:pt x="4425710" y="363279"/>
                </a:cubicBezTo>
                <a:cubicBezTo>
                  <a:pt x="4432265" y="357891"/>
                  <a:pt x="4436941" y="365582"/>
                  <a:pt x="4443060" y="364673"/>
                </a:cubicBezTo>
                <a:cubicBezTo>
                  <a:pt x="4456009" y="361718"/>
                  <a:pt x="4469236" y="362106"/>
                  <a:pt x="4482675" y="363419"/>
                </a:cubicBezTo>
                <a:cubicBezTo>
                  <a:pt x="4487723" y="364214"/>
                  <a:pt x="4491422" y="363370"/>
                  <a:pt x="4490868" y="356684"/>
                </a:cubicBezTo>
                <a:cubicBezTo>
                  <a:pt x="4490446" y="354834"/>
                  <a:pt x="4489812" y="352059"/>
                  <a:pt x="4493155" y="351783"/>
                </a:cubicBezTo>
                <a:cubicBezTo>
                  <a:pt x="4495005" y="351361"/>
                  <a:pt x="4496353" y="353000"/>
                  <a:pt x="4496775" y="354850"/>
                </a:cubicBezTo>
                <a:cubicBezTo>
                  <a:pt x="4497474" y="360043"/>
                  <a:pt x="4499893" y="359978"/>
                  <a:pt x="4504518" y="358922"/>
                </a:cubicBezTo>
                <a:cubicBezTo>
                  <a:pt x="4510068" y="357656"/>
                  <a:pt x="4515618" y="356390"/>
                  <a:pt x="4519397" y="351635"/>
                </a:cubicBezTo>
                <a:cubicBezTo>
                  <a:pt x="4521036" y="350288"/>
                  <a:pt x="4522820" y="347448"/>
                  <a:pt x="4525093" y="348876"/>
                </a:cubicBezTo>
                <a:cubicBezTo>
                  <a:pt x="4531343" y="352803"/>
                  <a:pt x="4537395" y="349474"/>
                  <a:pt x="4543513" y="348566"/>
                </a:cubicBezTo>
                <a:cubicBezTo>
                  <a:pt x="4551693" y="348159"/>
                  <a:pt x="4559502" y="354649"/>
                  <a:pt x="4559699" y="361903"/>
                </a:cubicBezTo>
                <a:cubicBezTo>
                  <a:pt x="4560187" y="366170"/>
                  <a:pt x="4563028" y="367955"/>
                  <a:pt x="4563873" y="371655"/>
                </a:cubicBezTo>
                <a:cubicBezTo>
                  <a:pt x="4560741" y="372856"/>
                  <a:pt x="4557966" y="373489"/>
                  <a:pt x="4555970" y="375404"/>
                </a:cubicBezTo>
                <a:cubicBezTo>
                  <a:pt x="4541011" y="386602"/>
                  <a:pt x="4521600" y="384706"/>
                  <a:pt x="4505584" y="391280"/>
                </a:cubicBezTo>
                <a:cubicBezTo>
                  <a:pt x="4494550" y="396229"/>
                  <a:pt x="4480900" y="393992"/>
                  <a:pt x="4470923" y="403567"/>
                </a:cubicBezTo>
                <a:cubicBezTo>
                  <a:pt x="4469641" y="404346"/>
                  <a:pt x="4467434" y="405336"/>
                  <a:pt x="4466086" y="403697"/>
                </a:cubicBezTo>
                <a:cubicBezTo>
                  <a:pt x="4462400" y="398213"/>
                  <a:pt x="4460471" y="402546"/>
                  <a:pt x="4458118" y="405029"/>
                </a:cubicBezTo>
                <a:cubicBezTo>
                  <a:pt x="4457047" y="406733"/>
                  <a:pt x="4455620" y="409005"/>
                  <a:pt x="4453770" y="409427"/>
                </a:cubicBezTo>
                <a:cubicBezTo>
                  <a:pt x="4441322" y="410320"/>
                  <a:pt x="4431134" y="418970"/>
                  <a:pt x="4418686" y="419864"/>
                </a:cubicBezTo>
                <a:cubicBezTo>
                  <a:pt x="4408657" y="420693"/>
                  <a:pt x="4401031" y="427785"/>
                  <a:pt x="4390012" y="426406"/>
                </a:cubicBezTo>
                <a:cubicBezTo>
                  <a:pt x="4386101" y="426326"/>
                  <a:pt x="4380113" y="432071"/>
                  <a:pt x="4373638" y="433549"/>
                </a:cubicBezTo>
                <a:cubicBezTo>
                  <a:pt x="4368657" y="435172"/>
                  <a:pt x="4368075" y="441144"/>
                  <a:pt x="4368563" y="445411"/>
                </a:cubicBezTo>
                <a:cubicBezTo>
                  <a:pt x="4368694" y="450247"/>
                  <a:pt x="4373676" y="448624"/>
                  <a:pt x="4376306" y="449484"/>
                </a:cubicBezTo>
                <a:cubicBezTo>
                  <a:pt x="4381921" y="450635"/>
                  <a:pt x="4386124" y="447730"/>
                  <a:pt x="4391105" y="446107"/>
                </a:cubicBezTo>
                <a:cubicBezTo>
                  <a:pt x="4392097" y="448314"/>
                  <a:pt x="4388171" y="454562"/>
                  <a:pt x="4395505" y="450455"/>
                </a:cubicBezTo>
                <a:cubicBezTo>
                  <a:pt x="4398426" y="448329"/>
                  <a:pt x="4400487" y="448832"/>
                  <a:pt x="4400975" y="453100"/>
                </a:cubicBezTo>
                <a:cubicBezTo>
                  <a:pt x="4401398" y="454949"/>
                  <a:pt x="4401820" y="456799"/>
                  <a:pt x="4404596" y="456166"/>
                </a:cubicBezTo>
                <a:cubicBezTo>
                  <a:pt x="4407013" y="456101"/>
                  <a:pt x="4406948" y="453683"/>
                  <a:pt x="4407450" y="451622"/>
                </a:cubicBezTo>
                <a:cubicBezTo>
                  <a:pt x="4407464" y="445293"/>
                  <a:pt x="4412024" y="441820"/>
                  <a:pt x="4417494" y="444465"/>
                </a:cubicBezTo>
                <a:cubicBezTo>
                  <a:pt x="4420335" y="446249"/>
                  <a:pt x="4422753" y="446185"/>
                  <a:pt x="4424748" y="444270"/>
                </a:cubicBezTo>
                <a:cubicBezTo>
                  <a:pt x="4433655" y="436399"/>
                  <a:pt x="4445323" y="434223"/>
                  <a:pt x="4455221" y="428559"/>
                </a:cubicBezTo>
                <a:cubicBezTo>
                  <a:pt x="4463837" y="423674"/>
                  <a:pt x="4472003" y="429596"/>
                  <a:pt x="4470416" y="439689"/>
                </a:cubicBezTo>
                <a:cubicBezTo>
                  <a:pt x="4469913" y="441750"/>
                  <a:pt x="4470692" y="443032"/>
                  <a:pt x="4472398" y="444103"/>
                </a:cubicBezTo>
                <a:cubicBezTo>
                  <a:pt x="4475661" y="447737"/>
                  <a:pt x="4474234" y="450009"/>
                  <a:pt x="4470387" y="452347"/>
                </a:cubicBezTo>
                <a:cubicBezTo>
                  <a:pt x="4459208" y="458790"/>
                  <a:pt x="4446470" y="462669"/>
                  <a:pt x="4433731" y="466549"/>
                </a:cubicBezTo>
                <a:cubicBezTo>
                  <a:pt x="4428181" y="467815"/>
                  <a:pt x="4422842" y="470007"/>
                  <a:pt x="4423396" y="476692"/>
                </a:cubicBezTo>
                <a:cubicBezTo>
                  <a:pt x="4424096" y="481884"/>
                  <a:pt x="4430425" y="481900"/>
                  <a:pt x="4434905" y="482338"/>
                </a:cubicBezTo>
                <a:cubicBezTo>
                  <a:pt x="4442159" y="482142"/>
                  <a:pt x="4445779" y="485209"/>
                  <a:pt x="4447826" y="492041"/>
                </a:cubicBezTo>
                <a:cubicBezTo>
                  <a:pt x="4449240" y="496097"/>
                  <a:pt x="4450507" y="501647"/>
                  <a:pt x="4454274" y="503221"/>
                </a:cubicBezTo>
                <a:cubicBezTo>
                  <a:pt x="4465148" y="506092"/>
                  <a:pt x="4467261" y="515341"/>
                  <a:pt x="4471937" y="523033"/>
                </a:cubicBezTo>
                <a:cubicBezTo>
                  <a:pt x="4475055" y="528160"/>
                  <a:pt x="4473694" y="532850"/>
                  <a:pt x="4468858" y="532980"/>
                </a:cubicBezTo>
                <a:cubicBezTo>
                  <a:pt x="4456053" y="534442"/>
                  <a:pt x="4447992" y="546013"/>
                  <a:pt x="4434553" y="544699"/>
                </a:cubicBezTo>
                <a:cubicBezTo>
                  <a:pt x="4428223" y="544684"/>
                  <a:pt x="4421603" y="547654"/>
                  <a:pt x="4415856" y="541667"/>
                </a:cubicBezTo>
                <a:cubicBezTo>
                  <a:pt x="4415076" y="540385"/>
                  <a:pt x="4413015" y="539882"/>
                  <a:pt x="4411733" y="540662"/>
                </a:cubicBezTo>
                <a:cubicBezTo>
                  <a:pt x="4406460" y="545270"/>
                  <a:pt x="4399417" y="546391"/>
                  <a:pt x="4389956" y="547576"/>
                </a:cubicBezTo>
                <a:cubicBezTo>
                  <a:pt x="4398835" y="552362"/>
                  <a:pt x="4406869" y="553449"/>
                  <a:pt x="4412973" y="558868"/>
                </a:cubicBezTo>
                <a:cubicBezTo>
                  <a:pt x="4414678" y="559939"/>
                  <a:pt x="4415457" y="561221"/>
                  <a:pt x="4414386" y="562925"/>
                </a:cubicBezTo>
                <a:cubicBezTo>
                  <a:pt x="4413316" y="564629"/>
                  <a:pt x="4411466" y="565051"/>
                  <a:pt x="4409193" y="563623"/>
                </a:cubicBezTo>
                <a:cubicBezTo>
                  <a:pt x="4406564" y="562764"/>
                  <a:pt x="4406432" y="557927"/>
                  <a:pt x="4402587" y="560265"/>
                </a:cubicBezTo>
                <a:cubicBezTo>
                  <a:pt x="4402230" y="560833"/>
                  <a:pt x="4402230" y="560833"/>
                  <a:pt x="4402441" y="561757"/>
                </a:cubicBezTo>
                <a:cubicBezTo>
                  <a:pt x="4404991" y="566528"/>
                  <a:pt x="4413593" y="567972"/>
                  <a:pt x="4412151" y="576572"/>
                </a:cubicBezTo>
                <a:cubicBezTo>
                  <a:pt x="4412151" y="576572"/>
                  <a:pt x="4416128" y="579071"/>
                  <a:pt x="4416777" y="575517"/>
                </a:cubicBezTo>
                <a:cubicBezTo>
                  <a:pt x="4417424" y="571964"/>
                  <a:pt x="4418706" y="571184"/>
                  <a:pt x="4421904" y="572401"/>
                </a:cubicBezTo>
                <a:cubicBezTo>
                  <a:pt x="4427162" y="574120"/>
                  <a:pt x="4432210" y="574915"/>
                  <a:pt x="4434614" y="581179"/>
                </a:cubicBezTo>
                <a:lnTo>
                  <a:pt x="4434683" y="581243"/>
                </a:lnTo>
                <a:lnTo>
                  <a:pt x="4439944" y="581107"/>
                </a:lnTo>
                <a:lnTo>
                  <a:pt x="4442762" y="580272"/>
                </a:lnTo>
                <a:lnTo>
                  <a:pt x="4442938" y="580071"/>
                </a:lnTo>
                <a:lnTo>
                  <a:pt x="4443170" y="580151"/>
                </a:lnTo>
                <a:lnTo>
                  <a:pt x="4448664" y="578522"/>
                </a:lnTo>
                <a:cubicBezTo>
                  <a:pt x="4455424" y="575830"/>
                  <a:pt x="4462221" y="576272"/>
                  <a:pt x="4468021" y="580905"/>
                </a:cubicBezTo>
                <a:cubicBezTo>
                  <a:pt x="4479623" y="590171"/>
                  <a:pt x="4492699" y="591583"/>
                  <a:pt x="4506760" y="587759"/>
                </a:cubicBezTo>
                <a:cubicBezTo>
                  <a:pt x="4518732" y="583959"/>
                  <a:pt x="4526634" y="589612"/>
                  <a:pt x="4534032" y="596838"/>
                </a:cubicBezTo>
                <a:cubicBezTo>
                  <a:pt x="4538259" y="600968"/>
                  <a:pt x="4537360" y="613516"/>
                  <a:pt x="4533734" y="616171"/>
                </a:cubicBezTo>
                <a:cubicBezTo>
                  <a:pt x="4527010" y="621998"/>
                  <a:pt x="4527010" y="621998"/>
                  <a:pt x="4533866" y="627663"/>
                </a:cubicBezTo>
                <a:cubicBezTo>
                  <a:pt x="4531814" y="630822"/>
                  <a:pt x="4529183" y="629286"/>
                  <a:pt x="4526566" y="628796"/>
                </a:cubicBezTo>
                <a:cubicBezTo>
                  <a:pt x="4525521" y="628807"/>
                  <a:pt x="4522375" y="627800"/>
                  <a:pt x="4522400" y="629889"/>
                </a:cubicBezTo>
                <a:cubicBezTo>
                  <a:pt x="4523049" y="640853"/>
                  <a:pt x="4510512" y="641002"/>
                  <a:pt x="4505891" y="647847"/>
                </a:cubicBezTo>
                <a:cubicBezTo>
                  <a:pt x="4504857" y="648905"/>
                  <a:pt x="4503837" y="651007"/>
                  <a:pt x="4502804" y="652064"/>
                </a:cubicBezTo>
                <a:cubicBezTo>
                  <a:pt x="4504930" y="655173"/>
                  <a:pt x="4513300" y="656118"/>
                  <a:pt x="4510719" y="658761"/>
                </a:cubicBezTo>
                <a:cubicBezTo>
                  <a:pt x="4505568" y="665092"/>
                  <a:pt x="4506746" y="676570"/>
                  <a:pt x="4495795" y="678268"/>
                </a:cubicBezTo>
                <a:cubicBezTo>
                  <a:pt x="4483799" y="679978"/>
                  <a:pt x="4471815" y="682732"/>
                  <a:pt x="4460912" y="688608"/>
                </a:cubicBezTo>
                <a:cubicBezTo>
                  <a:pt x="4458318" y="690207"/>
                  <a:pt x="4454656" y="689728"/>
                  <a:pt x="4454705" y="693907"/>
                </a:cubicBezTo>
                <a:cubicBezTo>
                  <a:pt x="4455270" y="697557"/>
                  <a:pt x="4458440" y="700654"/>
                  <a:pt x="4462631" y="701649"/>
                </a:cubicBezTo>
                <a:cubicBezTo>
                  <a:pt x="4468383" y="702103"/>
                  <a:pt x="4473606" y="702040"/>
                  <a:pt x="4479334" y="700405"/>
                </a:cubicBezTo>
                <a:cubicBezTo>
                  <a:pt x="4490261" y="696619"/>
                  <a:pt x="4501752" y="696482"/>
                  <a:pt x="4513773" y="696862"/>
                </a:cubicBezTo>
                <a:cubicBezTo>
                  <a:pt x="4514818" y="696850"/>
                  <a:pt x="4516894" y="695780"/>
                  <a:pt x="4516907" y="696825"/>
                </a:cubicBezTo>
                <a:cubicBezTo>
                  <a:pt x="4524317" y="705095"/>
                  <a:pt x="4532613" y="699773"/>
                  <a:pt x="4539914" y="698641"/>
                </a:cubicBezTo>
                <a:cubicBezTo>
                  <a:pt x="4574845" y="692480"/>
                  <a:pt x="4610905" y="693618"/>
                  <a:pt x="4644755" y="684335"/>
                </a:cubicBezTo>
                <a:cubicBezTo>
                  <a:pt x="4648922" y="683241"/>
                  <a:pt x="4651540" y="683733"/>
                  <a:pt x="4652632" y="687899"/>
                </a:cubicBezTo>
                <a:cubicBezTo>
                  <a:pt x="4653198" y="691549"/>
                  <a:pt x="4652177" y="693651"/>
                  <a:pt x="4649055" y="694733"/>
                </a:cubicBezTo>
                <a:cubicBezTo>
                  <a:pt x="4641766" y="696909"/>
                  <a:pt x="4636603" y="702195"/>
                  <a:pt x="4631957" y="706951"/>
                </a:cubicBezTo>
                <a:cubicBezTo>
                  <a:pt x="4625761" y="713294"/>
                  <a:pt x="4619001" y="715987"/>
                  <a:pt x="4611172" y="716602"/>
                </a:cubicBezTo>
                <a:cubicBezTo>
                  <a:pt x="4603871" y="717733"/>
                  <a:pt x="4596595" y="720955"/>
                  <a:pt x="4589835" y="723647"/>
                </a:cubicBezTo>
                <a:cubicBezTo>
                  <a:pt x="4580480" y="727937"/>
                  <a:pt x="4582631" y="733136"/>
                  <a:pt x="4586366" y="739883"/>
                </a:cubicBezTo>
                <a:cubicBezTo>
                  <a:pt x="4587951" y="741432"/>
                  <a:pt x="4590065" y="743497"/>
                  <a:pt x="4588000" y="745610"/>
                </a:cubicBezTo>
                <a:cubicBezTo>
                  <a:pt x="4585935" y="747725"/>
                  <a:pt x="4584337" y="745132"/>
                  <a:pt x="4582764" y="744628"/>
                </a:cubicBezTo>
                <a:cubicBezTo>
                  <a:pt x="4577000" y="743129"/>
                  <a:pt x="4571285" y="745809"/>
                  <a:pt x="4568188" y="748980"/>
                </a:cubicBezTo>
                <a:cubicBezTo>
                  <a:pt x="4564585" y="753724"/>
                  <a:pt x="4570373" y="757314"/>
                  <a:pt x="4573532" y="759366"/>
                </a:cubicBezTo>
                <a:cubicBezTo>
                  <a:pt x="4579848" y="763469"/>
                  <a:pt x="4586141" y="765485"/>
                  <a:pt x="4593417" y="762263"/>
                </a:cubicBezTo>
                <a:cubicBezTo>
                  <a:pt x="4594978" y="761723"/>
                  <a:pt x="4597571" y="760125"/>
                  <a:pt x="4599685" y="762189"/>
                </a:cubicBezTo>
                <a:cubicBezTo>
                  <a:pt x="4601270" y="763737"/>
                  <a:pt x="4599205" y="765852"/>
                  <a:pt x="4598172" y="766909"/>
                </a:cubicBezTo>
                <a:cubicBezTo>
                  <a:pt x="4596120" y="770068"/>
                  <a:pt x="4597705" y="771616"/>
                  <a:pt x="4600334" y="773152"/>
                </a:cubicBezTo>
                <a:cubicBezTo>
                  <a:pt x="4611887" y="778239"/>
                  <a:pt x="4622911" y="782810"/>
                  <a:pt x="4636456" y="779515"/>
                </a:cubicBezTo>
                <a:cubicBezTo>
                  <a:pt x="4639061" y="778962"/>
                  <a:pt x="4641737" y="778734"/>
                  <a:pt x="4644455" y="778710"/>
                </a:cubicBezTo>
                <a:lnTo>
                  <a:pt x="4650663" y="779023"/>
                </a:lnTo>
                <a:lnTo>
                  <a:pt x="4672208" y="776017"/>
                </a:lnTo>
                <a:cubicBezTo>
                  <a:pt x="4673493" y="773579"/>
                  <a:pt x="4673493" y="773579"/>
                  <a:pt x="4673493" y="773579"/>
                </a:cubicBezTo>
                <a:cubicBezTo>
                  <a:pt x="4673493" y="773579"/>
                  <a:pt x="4675931" y="774864"/>
                  <a:pt x="4675931" y="774864"/>
                </a:cubicBezTo>
                <a:cubicBezTo>
                  <a:pt x="4677215" y="772426"/>
                  <a:pt x="4683377" y="772557"/>
                  <a:pt x="4683377" y="772557"/>
                </a:cubicBezTo>
                <a:cubicBezTo>
                  <a:pt x="4687099" y="771404"/>
                  <a:pt x="4685815" y="773842"/>
                  <a:pt x="4682092" y="774995"/>
                </a:cubicBezTo>
                <a:lnTo>
                  <a:pt x="4681381" y="775978"/>
                </a:lnTo>
                <a:lnTo>
                  <a:pt x="4678370" y="776148"/>
                </a:lnTo>
                <a:cubicBezTo>
                  <a:pt x="4679589" y="776790"/>
                  <a:pt x="4680200" y="777111"/>
                  <a:pt x="4680664" y="776967"/>
                </a:cubicBezTo>
                <a:lnTo>
                  <a:pt x="4681381" y="775978"/>
                </a:lnTo>
                <a:lnTo>
                  <a:pt x="4685544" y="775743"/>
                </a:lnTo>
                <a:cubicBezTo>
                  <a:pt x="4693204" y="774231"/>
                  <a:pt x="4701604" y="770481"/>
                  <a:pt x="4704299" y="774237"/>
                </a:cubicBezTo>
                <a:cubicBezTo>
                  <a:pt x="4681000" y="782983"/>
                  <a:pt x="4673585" y="794842"/>
                  <a:pt x="4655684" y="802490"/>
                </a:cubicBezTo>
                <a:lnTo>
                  <a:pt x="4646926" y="805519"/>
                </a:lnTo>
                <a:lnTo>
                  <a:pt x="4639953" y="810818"/>
                </a:lnTo>
                <a:cubicBezTo>
                  <a:pt x="4632701" y="816129"/>
                  <a:pt x="4624920" y="820923"/>
                  <a:pt x="4616084" y="824685"/>
                </a:cubicBezTo>
                <a:cubicBezTo>
                  <a:pt x="4620875" y="832465"/>
                  <a:pt x="4627180" y="835525"/>
                  <a:pt x="4635513" y="833335"/>
                </a:cubicBezTo>
                <a:cubicBezTo>
                  <a:pt x="4642286" y="831688"/>
                  <a:pt x="4642322" y="834822"/>
                  <a:pt x="4640293" y="840070"/>
                </a:cubicBezTo>
                <a:cubicBezTo>
                  <a:pt x="4638793" y="845835"/>
                  <a:pt x="4633064" y="847470"/>
                  <a:pt x="4629451" y="851169"/>
                </a:cubicBezTo>
                <a:cubicBezTo>
                  <a:pt x="4624276" y="855411"/>
                  <a:pt x="4618572" y="859135"/>
                  <a:pt x="4613397" y="863377"/>
                </a:cubicBezTo>
                <a:cubicBezTo>
                  <a:pt x="4611848" y="864962"/>
                  <a:pt x="4608726" y="866044"/>
                  <a:pt x="4609795" y="868122"/>
                </a:cubicBezTo>
                <a:cubicBezTo>
                  <a:pt x="4610877" y="871243"/>
                  <a:pt x="4614011" y="871205"/>
                  <a:pt x="4616100" y="871181"/>
                </a:cubicBezTo>
                <a:cubicBezTo>
                  <a:pt x="4618189" y="871156"/>
                  <a:pt x="4620796" y="870603"/>
                  <a:pt x="4622884" y="870578"/>
                </a:cubicBezTo>
                <a:cubicBezTo>
                  <a:pt x="4639576" y="868290"/>
                  <a:pt x="4657311" y="865989"/>
                  <a:pt x="4674014" y="864746"/>
                </a:cubicBezTo>
                <a:cubicBezTo>
                  <a:pt x="4681327" y="864660"/>
                  <a:pt x="4688664" y="866662"/>
                  <a:pt x="4690862" y="876039"/>
                </a:cubicBezTo>
                <a:cubicBezTo>
                  <a:pt x="4691427" y="879689"/>
                  <a:pt x="4694586" y="881742"/>
                  <a:pt x="4697732" y="882749"/>
                </a:cubicBezTo>
                <a:cubicBezTo>
                  <a:pt x="4698776" y="882737"/>
                  <a:pt x="4700349" y="883241"/>
                  <a:pt x="4701395" y="883228"/>
                </a:cubicBezTo>
                <a:cubicBezTo>
                  <a:pt x="4705093" y="886841"/>
                  <a:pt x="4710365" y="890958"/>
                  <a:pt x="4709382" y="896194"/>
                </a:cubicBezTo>
                <a:cubicBezTo>
                  <a:pt x="4708397" y="901430"/>
                  <a:pt x="4702657" y="902020"/>
                  <a:pt x="4697950" y="901554"/>
                </a:cubicBezTo>
                <a:cubicBezTo>
                  <a:pt x="4681235" y="901752"/>
                  <a:pt x="4665073" y="904557"/>
                  <a:pt x="4648958" y="911539"/>
                </a:cubicBezTo>
                <a:cubicBezTo>
                  <a:pt x="4644275" y="913162"/>
                  <a:pt x="4643783" y="915780"/>
                  <a:pt x="4643832" y="919959"/>
                </a:cubicBezTo>
                <a:cubicBezTo>
                  <a:pt x="4643892" y="925183"/>
                  <a:pt x="4648059" y="924088"/>
                  <a:pt x="4651193" y="924051"/>
                </a:cubicBezTo>
                <a:cubicBezTo>
                  <a:pt x="4658506" y="923964"/>
                  <a:pt x="4665819" y="923878"/>
                  <a:pt x="4672615" y="924319"/>
                </a:cubicBezTo>
                <a:cubicBezTo>
                  <a:pt x="4676278" y="924798"/>
                  <a:pt x="4679953" y="926322"/>
                  <a:pt x="4678956" y="930513"/>
                </a:cubicBezTo>
                <a:cubicBezTo>
                  <a:pt x="4677960" y="934704"/>
                  <a:pt x="4674261" y="931091"/>
                  <a:pt x="4671127" y="931128"/>
                </a:cubicBezTo>
                <a:cubicBezTo>
                  <a:pt x="4669554" y="930624"/>
                  <a:pt x="4667465" y="930649"/>
                  <a:pt x="4665891" y="930145"/>
                </a:cubicBezTo>
                <a:cubicBezTo>
                  <a:pt x="4651782" y="929791"/>
                  <a:pt x="4651266" y="930319"/>
                  <a:pt x="4658207" y="943297"/>
                </a:cubicBezTo>
                <a:cubicBezTo>
                  <a:pt x="4659817" y="946935"/>
                  <a:pt x="4658256" y="947476"/>
                  <a:pt x="4656191" y="949591"/>
                </a:cubicBezTo>
                <a:cubicBezTo>
                  <a:pt x="4644797" y="958084"/>
                  <a:pt x="4633377" y="964489"/>
                  <a:pt x="4617671" y="961541"/>
                </a:cubicBezTo>
                <a:cubicBezTo>
                  <a:pt x="4603021" y="959626"/>
                  <a:pt x="4588936" y="961361"/>
                  <a:pt x="4574874" y="965184"/>
                </a:cubicBezTo>
                <a:cubicBezTo>
                  <a:pt x="4559769" y="969020"/>
                  <a:pt x="4543546" y="966602"/>
                  <a:pt x="4528476" y="973572"/>
                </a:cubicBezTo>
                <a:cubicBezTo>
                  <a:pt x="4526399" y="974641"/>
                  <a:pt x="4523781" y="974149"/>
                  <a:pt x="4522208" y="973646"/>
                </a:cubicBezTo>
                <a:cubicBezTo>
                  <a:pt x="4498131" y="969753"/>
                  <a:pt x="4474656" y="972643"/>
                  <a:pt x="4451193" y="976579"/>
                </a:cubicBezTo>
                <a:cubicBezTo>
                  <a:pt x="4446498" y="977157"/>
                  <a:pt x="4440758" y="977748"/>
                  <a:pt x="4440831" y="984016"/>
                </a:cubicBezTo>
                <a:cubicBezTo>
                  <a:pt x="4440387" y="990813"/>
                  <a:pt x="4446139" y="991267"/>
                  <a:pt x="4451891" y="991720"/>
                </a:cubicBezTo>
                <a:cubicBezTo>
                  <a:pt x="4458688" y="992163"/>
                  <a:pt x="4465493" y="993388"/>
                  <a:pt x="4472418" y="993567"/>
                </a:cubicBezTo>
                <a:lnTo>
                  <a:pt x="4474433" y="993424"/>
                </a:lnTo>
                <a:lnTo>
                  <a:pt x="4475525" y="992789"/>
                </a:lnTo>
                <a:lnTo>
                  <a:pt x="4486103" y="991725"/>
                </a:lnTo>
                <a:lnTo>
                  <a:pt x="4493655" y="989135"/>
                </a:lnTo>
                <a:cubicBezTo>
                  <a:pt x="4497029" y="987266"/>
                  <a:pt x="4500034" y="987362"/>
                  <a:pt x="4502012" y="989036"/>
                </a:cubicBezTo>
                <a:lnTo>
                  <a:pt x="4502634" y="990109"/>
                </a:lnTo>
                <a:lnTo>
                  <a:pt x="4522146" y="987447"/>
                </a:lnTo>
                <a:cubicBezTo>
                  <a:pt x="4535903" y="986685"/>
                  <a:pt x="4545838" y="986686"/>
                  <a:pt x="4564179" y="988983"/>
                </a:cubicBezTo>
                <a:cubicBezTo>
                  <a:pt x="4564940" y="992805"/>
                  <a:pt x="4558827" y="992039"/>
                  <a:pt x="4559589" y="995861"/>
                </a:cubicBezTo>
                <a:cubicBezTo>
                  <a:pt x="4587103" y="994338"/>
                  <a:pt x="4606211" y="990519"/>
                  <a:pt x="4629903" y="989759"/>
                </a:cubicBezTo>
                <a:cubicBezTo>
                  <a:pt x="4652832" y="985177"/>
                  <a:pt x="4676524" y="984417"/>
                  <a:pt x="4708621" y="985951"/>
                </a:cubicBezTo>
                <a:cubicBezTo>
                  <a:pt x="4691043" y="987476"/>
                  <a:pt x="4701740" y="991300"/>
                  <a:pt x="4708616" y="995888"/>
                </a:cubicBezTo>
                <a:cubicBezTo>
                  <a:pt x="4710908" y="997416"/>
                  <a:pt x="4714729" y="996653"/>
                  <a:pt x="4717021" y="998182"/>
                </a:cubicBezTo>
                <a:cubicBezTo>
                  <a:pt x="4717021" y="998182"/>
                  <a:pt x="4715492" y="1000475"/>
                  <a:pt x="4711670" y="1001239"/>
                </a:cubicBezTo>
                <a:cubicBezTo>
                  <a:pt x="4711670" y="1001239"/>
                  <a:pt x="4711670" y="1001239"/>
                  <a:pt x="4707848" y="1002002"/>
                </a:cubicBezTo>
                <a:cubicBezTo>
                  <a:pt x="4715492" y="1000475"/>
                  <a:pt x="4710902" y="1007353"/>
                  <a:pt x="4698675" y="1005822"/>
                </a:cubicBezTo>
                <a:cubicBezTo>
                  <a:pt x="4698675" y="1005822"/>
                  <a:pt x="4698675" y="1005822"/>
                  <a:pt x="4697913" y="1002001"/>
                </a:cubicBezTo>
                <a:cubicBezTo>
                  <a:pt x="4695621" y="1000472"/>
                  <a:pt x="4691800" y="1001236"/>
                  <a:pt x="4691800" y="1001236"/>
                </a:cubicBezTo>
                <a:cubicBezTo>
                  <a:pt x="4691037" y="997413"/>
                  <a:pt x="4693329" y="998943"/>
                  <a:pt x="4697151" y="998179"/>
                </a:cubicBezTo>
                <a:cubicBezTo>
                  <a:pt x="4697151" y="998179"/>
                  <a:pt x="4697151" y="998179"/>
                  <a:pt x="4700972" y="997415"/>
                </a:cubicBezTo>
                <a:cubicBezTo>
                  <a:pt x="4686454" y="994355"/>
                  <a:pt x="4658940" y="995879"/>
                  <a:pt x="4655881" y="1000464"/>
                </a:cubicBezTo>
                <a:cubicBezTo>
                  <a:pt x="4628367" y="1001988"/>
                  <a:pt x="4601621" y="997398"/>
                  <a:pt x="4587097" y="1004274"/>
                </a:cubicBezTo>
                <a:cubicBezTo>
                  <a:pt x="4569519" y="1005799"/>
                  <a:pt x="4576400" y="1000451"/>
                  <a:pt x="4564173" y="998920"/>
                </a:cubicBezTo>
                <a:cubicBezTo>
                  <a:pt x="4546594" y="1000445"/>
                  <a:pt x="4549649" y="1005796"/>
                  <a:pt x="4538184" y="1008088"/>
                </a:cubicBezTo>
                <a:cubicBezTo>
                  <a:pt x="4533026" y="1007131"/>
                  <a:pt x="4528202" y="1006605"/>
                  <a:pt x="4523689" y="1006389"/>
                </a:cubicBezTo>
                <a:lnTo>
                  <a:pt x="4518958" y="1006450"/>
                </a:lnTo>
                <a:lnTo>
                  <a:pt x="4554495" y="1009832"/>
                </a:lnTo>
                <a:cubicBezTo>
                  <a:pt x="4569137" y="1010965"/>
                  <a:pt x="4583772" y="1011574"/>
                  <a:pt x="4598391" y="1010878"/>
                </a:cubicBezTo>
                <a:cubicBezTo>
                  <a:pt x="4612488" y="1010188"/>
                  <a:pt x="4625554" y="1010556"/>
                  <a:pt x="4636134" y="1021923"/>
                </a:cubicBezTo>
                <a:cubicBezTo>
                  <a:pt x="4638247" y="1023988"/>
                  <a:pt x="4641394" y="1024995"/>
                  <a:pt x="4645044" y="1024430"/>
                </a:cubicBezTo>
                <a:cubicBezTo>
                  <a:pt x="4659117" y="1021650"/>
                  <a:pt x="4672230" y="1026196"/>
                  <a:pt x="4685848" y="1029169"/>
                </a:cubicBezTo>
                <a:cubicBezTo>
                  <a:pt x="4695274" y="1031147"/>
                  <a:pt x="4704172" y="1032608"/>
                  <a:pt x="4713070" y="1034070"/>
                </a:cubicBezTo>
                <a:cubicBezTo>
                  <a:pt x="4717261" y="1035065"/>
                  <a:pt x="4721981" y="1036576"/>
                  <a:pt x="4724119" y="1040730"/>
                </a:cubicBezTo>
                <a:cubicBezTo>
                  <a:pt x="4725740" y="1045412"/>
                  <a:pt x="4727362" y="1050095"/>
                  <a:pt x="4719016" y="1051239"/>
                </a:cubicBezTo>
                <a:cubicBezTo>
                  <a:pt x="4705963" y="1051916"/>
                  <a:pt x="4695073" y="1058838"/>
                  <a:pt x="4680496" y="1063190"/>
                </a:cubicBezTo>
                <a:cubicBezTo>
                  <a:pt x="4694149" y="1069297"/>
                  <a:pt x="4705198" y="1075957"/>
                  <a:pt x="4718239" y="1074235"/>
                </a:cubicBezTo>
                <a:cubicBezTo>
                  <a:pt x="4720844" y="1073682"/>
                  <a:pt x="4723462" y="1074173"/>
                  <a:pt x="4725059" y="1076766"/>
                </a:cubicBezTo>
                <a:cubicBezTo>
                  <a:pt x="4726140" y="1079888"/>
                  <a:pt x="4723535" y="1080441"/>
                  <a:pt x="4721457" y="1081510"/>
                </a:cubicBezTo>
                <a:cubicBezTo>
                  <a:pt x="4718347" y="1083637"/>
                  <a:pt x="4718384" y="1086772"/>
                  <a:pt x="4719981" y="1089365"/>
                </a:cubicBezTo>
                <a:cubicBezTo>
                  <a:pt x="4722119" y="1093518"/>
                  <a:pt x="4725758" y="1091908"/>
                  <a:pt x="4727822" y="1089794"/>
                </a:cubicBezTo>
                <a:cubicBezTo>
                  <a:pt x="4731953" y="1085565"/>
                  <a:pt x="4735627" y="1087089"/>
                  <a:pt x="4738798" y="1090186"/>
                </a:cubicBezTo>
                <a:cubicBezTo>
                  <a:pt x="4743541" y="1093786"/>
                  <a:pt x="4746219" y="1099501"/>
                  <a:pt x="4743134" y="1103718"/>
                </a:cubicBezTo>
                <a:cubicBezTo>
                  <a:pt x="4739520" y="1107418"/>
                  <a:pt x="4735809" y="1102760"/>
                  <a:pt x="4732122" y="1100191"/>
                </a:cubicBezTo>
                <a:cubicBezTo>
                  <a:pt x="4731065" y="1099159"/>
                  <a:pt x="4730020" y="1099171"/>
                  <a:pt x="4728436" y="1097623"/>
                </a:cubicBezTo>
                <a:cubicBezTo>
                  <a:pt x="4726395" y="1101827"/>
                  <a:pt x="4730585" y="1102822"/>
                  <a:pt x="4731138" y="1105427"/>
                </a:cubicBezTo>
                <a:cubicBezTo>
                  <a:pt x="4732231" y="1109594"/>
                  <a:pt x="4733325" y="1113761"/>
                  <a:pt x="4726516" y="1112274"/>
                </a:cubicBezTo>
                <a:cubicBezTo>
                  <a:pt x="4723898" y="1111783"/>
                  <a:pt x="4723370" y="1111266"/>
                  <a:pt x="4721832" y="1113896"/>
                </a:cubicBezTo>
                <a:cubicBezTo>
                  <a:pt x="4715145" y="1122857"/>
                  <a:pt x="4706332" y="1128709"/>
                  <a:pt x="4697507" y="1133515"/>
                </a:cubicBezTo>
                <a:cubicBezTo>
                  <a:pt x="4687636" y="1138334"/>
                  <a:pt x="4677766" y="1143153"/>
                  <a:pt x="4670023" y="1151081"/>
                </a:cubicBezTo>
                <a:cubicBezTo>
                  <a:pt x="4668473" y="1152667"/>
                  <a:pt x="4665364" y="1154793"/>
                  <a:pt x="4663274" y="1154818"/>
                </a:cubicBezTo>
                <a:cubicBezTo>
                  <a:pt x="4653331" y="1153369"/>
                  <a:pt x="4648721" y="1161261"/>
                  <a:pt x="4644603" y="1166534"/>
                </a:cubicBezTo>
                <a:cubicBezTo>
                  <a:pt x="4642022" y="1169177"/>
                  <a:pt x="4637915" y="1175494"/>
                  <a:pt x="4637435" y="1179157"/>
                </a:cubicBezTo>
                <a:cubicBezTo>
                  <a:pt x="4637520" y="1186470"/>
                  <a:pt x="4633858" y="1185991"/>
                  <a:pt x="4629163" y="1186570"/>
                </a:cubicBezTo>
                <a:cubicBezTo>
                  <a:pt x="4626029" y="1186606"/>
                  <a:pt x="4623411" y="1186115"/>
                  <a:pt x="4623987" y="1190810"/>
                </a:cubicBezTo>
                <a:cubicBezTo>
                  <a:pt x="4624000" y="1191855"/>
                  <a:pt x="4623483" y="1192383"/>
                  <a:pt x="4623496" y="1193428"/>
                </a:cubicBezTo>
                <a:cubicBezTo>
                  <a:pt x="4618776" y="1191917"/>
                  <a:pt x="4616453" y="1194295"/>
                  <a:pt x="4614395" y="1197062"/>
                </a:cubicBezTo>
                <a:lnTo>
                  <a:pt x="4612787" y="1199105"/>
                </a:lnTo>
                <a:lnTo>
                  <a:pt x="4621490" y="1199980"/>
                </a:lnTo>
                <a:cubicBezTo>
                  <a:pt x="4624861" y="1199821"/>
                  <a:pt x="4628202" y="1198976"/>
                  <a:pt x="4631479" y="1196888"/>
                </a:cubicBezTo>
                <a:cubicBezTo>
                  <a:pt x="4632496" y="1196510"/>
                  <a:pt x="4634212" y="1196450"/>
                  <a:pt x="4634590" y="1197468"/>
                </a:cubicBezTo>
                <a:cubicBezTo>
                  <a:pt x="4639277" y="1203831"/>
                  <a:pt x="4646718" y="1200484"/>
                  <a:pt x="4652941" y="1201642"/>
                </a:cubicBezTo>
                <a:cubicBezTo>
                  <a:pt x="4656053" y="1202222"/>
                  <a:pt x="4660501" y="1201725"/>
                  <a:pt x="4659225" y="1204517"/>
                </a:cubicBezTo>
                <a:cubicBezTo>
                  <a:pt x="4655972" y="1209780"/>
                  <a:pt x="4661357" y="1216464"/>
                  <a:pt x="4655312" y="1220450"/>
                </a:cubicBezTo>
                <a:cubicBezTo>
                  <a:pt x="4653597" y="1220510"/>
                  <a:pt x="4651881" y="1220568"/>
                  <a:pt x="4651821" y="1218854"/>
                </a:cubicBezTo>
                <a:cubicBezTo>
                  <a:pt x="4652162" y="1208882"/>
                  <a:pt x="4645799" y="1213566"/>
                  <a:pt x="4641729" y="1215081"/>
                </a:cubicBezTo>
                <a:cubicBezTo>
                  <a:pt x="4637660" y="1216595"/>
                  <a:pt x="4635565" y="1215637"/>
                  <a:pt x="4632714" y="1212645"/>
                </a:cubicBezTo>
                <a:cubicBezTo>
                  <a:pt x="4628465" y="1209014"/>
                  <a:pt x="4616197" y="1211840"/>
                  <a:pt x="4615359" y="1217365"/>
                </a:cubicBezTo>
                <a:cubicBezTo>
                  <a:pt x="4614780" y="1220476"/>
                  <a:pt x="4613941" y="1226000"/>
                  <a:pt x="4620743" y="1224047"/>
                </a:cubicBezTo>
                <a:cubicBezTo>
                  <a:pt x="4624813" y="1222534"/>
                  <a:pt x="4626967" y="1225207"/>
                  <a:pt x="4630138" y="1227501"/>
                </a:cubicBezTo>
                <a:cubicBezTo>
                  <a:pt x="4637876" y="1232729"/>
                  <a:pt x="4648169" y="1232374"/>
                  <a:pt x="4657185" y="1234810"/>
                </a:cubicBezTo>
                <a:cubicBezTo>
                  <a:pt x="4661693" y="1236028"/>
                  <a:pt x="4663170" y="1229108"/>
                  <a:pt x="4666861" y="1226577"/>
                </a:cubicBezTo>
                <a:cubicBezTo>
                  <a:pt x="4677554" y="1217965"/>
                  <a:pt x="4683458" y="1219822"/>
                  <a:pt x="4687047" y="1234123"/>
                </a:cubicBezTo>
                <a:cubicBezTo>
                  <a:pt x="4687047" y="1234123"/>
                  <a:pt x="4688123" y="1235459"/>
                  <a:pt x="4687805" y="1236157"/>
                </a:cubicBezTo>
                <a:cubicBezTo>
                  <a:pt x="4691873" y="1234643"/>
                  <a:pt x="4690737" y="1231591"/>
                  <a:pt x="4689980" y="1229557"/>
                </a:cubicBezTo>
                <a:cubicBezTo>
                  <a:pt x="4689162" y="1225807"/>
                  <a:pt x="4691516" y="1224352"/>
                  <a:pt x="4694947" y="1224233"/>
                </a:cubicBezTo>
                <a:cubicBezTo>
                  <a:pt x="4699075" y="1224434"/>
                  <a:pt x="4704601" y="1225274"/>
                  <a:pt x="4703384" y="1229780"/>
                </a:cubicBezTo>
                <a:cubicBezTo>
                  <a:pt x="4701268" y="1238096"/>
                  <a:pt x="4706155" y="1240332"/>
                  <a:pt x="4711680" y="1241171"/>
                </a:cubicBezTo>
                <a:cubicBezTo>
                  <a:pt x="4717525" y="1241313"/>
                  <a:pt x="4720495" y="1247736"/>
                  <a:pt x="4725263" y="1246541"/>
                </a:cubicBezTo>
                <a:cubicBezTo>
                  <a:pt x="4740583" y="1242577"/>
                  <a:pt x="4757100" y="1243381"/>
                  <a:pt x="4772739" y="1238719"/>
                </a:cubicBezTo>
                <a:cubicBezTo>
                  <a:pt x="4779162" y="1235750"/>
                  <a:pt x="4786343" y="1234815"/>
                  <a:pt x="4793264" y="1236293"/>
                </a:cubicBezTo>
                <a:cubicBezTo>
                  <a:pt x="4798092" y="1236813"/>
                  <a:pt x="4804575" y="1235559"/>
                  <a:pt x="4805511" y="1242739"/>
                </a:cubicBezTo>
                <a:cubicBezTo>
                  <a:pt x="4806448" y="1249920"/>
                  <a:pt x="4799207" y="1249139"/>
                  <a:pt x="4795517" y="1251671"/>
                </a:cubicBezTo>
                <a:cubicBezTo>
                  <a:pt x="4794499" y="1252049"/>
                  <a:pt x="4793801" y="1251730"/>
                  <a:pt x="4792783" y="1252108"/>
                </a:cubicBezTo>
                <a:cubicBezTo>
                  <a:pt x="4774293" y="1253777"/>
                  <a:pt x="4758632" y="1267712"/>
                  <a:pt x="4739264" y="1263916"/>
                </a:cubicBezTo>
                <a:cubicBezTo>
                  <a:pt x="4728890" y="1271830"/>
                  <a:pt x="4717320" y="1274977"/>
                  <a:pt x="4705431" y="1278822"/>
                </a:cubicBezTo>
                <a:cubicBezTo>
                  <a:pt x="4704414" y="1279201"/>
                  <a:pt x="4703776" y="1280597"/>
                  <a:pt x="4703835" y="1282312"/>
                </a:cubicBezTo>
                <a:cubicBezTo>
                  <a:pt x="4704593" y="1284346"/>
                  <a:pt x="4706309" y="1284288"/>
                  <a:pt x="4707645" y="1283211"/>
                </a:cubicBezTo>
                <a:cubicBezTo>
                  <a:pt x="4711715" y="1281696"/>
                  <a:pt x="4716163" y="1281200"/>
                  <a:pt x="4719333" y="1283494"/>
                </a:cubicBezTo>
                <a:cubicBezTo>
                  <a:pt x="4728209" y="1291774"/>
                  <a:pt x="4737744" y="1289384"/>
                  <a:pt x="4746900" y="1285976"/>
                </a:cubicBezTo>
                <a:cubicBezTo>
                  <a:pt x="4764574" y="1280558"/>
                  <a:pt x="4783266" y="1274761"/>
                  <a:pt x="4802515" y="1275127"/>
                </a:cubicBezTo>
                <a:cubicBezTo>
                  <a:pt x="4806644" y="1275328"/>
                  <a:pt x="4810334" y="1272796"/>
                  <a:pt x="4814025" y="1270265"/>
                </a:cubicBezTo>
                <a:cubicBezTo>
                  <a:pt x="4828149" y="1261534"/>
                  <a:pt x="4844226" y="1259604"/>
                  <a:pt x="4860304" y="1257676"/>
                </a:cubicBezTo>
                <a:cubicBezTo>
                  <a:pt x="4869520" y="1255984"/>
                  <a:pt x="4874905" y="1262667"/>
                  <a:pt x="4874883" y="1271941"/>
                </a:cubicBezTo>
                <a:cubicBezTo>
                  <a:pt x="4875321" y="1274673"/>
                  <a:pt x="4877038" y="1274614"/>
                  <a:pt x="4878812" y="1276270"/>
                </a:cubicBezTo>
                <a:cubicBezTo>
                  <a:pt x="4886172" y="1280481"/>
                  <a:pt x="4886292" y="1283911"/>
                  <a:pt x="4878910" y="1288974"/>
                </a:cubicBezTo>
                <a:cubicBezTo>
                  <a:pt x="4874522" y="1291186"/>
                  <a:pt x="4870133" y="1293398"/>
                  <a:pt x="4865046" y="1295292"/>
                </a:cubicBezTo>
                <a:cubicBezTo>
                  <a:pt x="4858244" y="1297243"/>
                  <a:pt x="4852318" y="1304661"/>
                  <a:pt x="4844141" y="1296700"/>
                </a:cubicBezTo>
                <a:cubicBezTo>
                  <a:pt x="4842366" y="1295044"/>
                  <a:pt x="4838995" y="1296878"/>
                  <a:pt x="4839433" y="1299610"/>
                </a:cubicBezTo>
                <a:cubicBezTo>
                  <a:pt x="4840868" y="1311238"/>
                  <a:pt x="4832491" y="1307405"/>
                  <a:pt x="4827663" y="1306885"/>
                </a:cubicBezTo>
                <a:cubicBezTo>
                  <a:pt x="4823155" y="1305667"/>
                  <a:pt x="4821121" y="1306425"/>
                  <a:pt x="4816732" y="1308637"/>
                </a:cubicBezTo>
                <a:cubicBezTo>
                  <a:pt x="4804265" y="1315593"/>
                  <a:pt x="4792554" y="1324583"/>
                  <a:pt x="4778890" y="1326773"/>
                </a:cubicBezTo>
                <a:cubicBezTo>
                  <a:pt x="4759122" y="1331233"/>
                  <a:pt x="4741627" y="1341797"/>
                  <a:pt x="4722995" y="1349309"/>
                </a:cubicBezTo>
                <a:cubicBezTo>
                  <a:pt x="4713839" y="1352716"/>
                  <a:pt x="4705061" y="1357140"/>
                  <a:pt x="4696284" y="1361565"/>
                </a:cubicBezTo>
                <a:cubicBezTo>
                  <a:pt x="4694948" y="1362641"/>
                  <a:pt x="4691836" y="1362062"/>
                  <a:pt x="4694049" y="1366450"/>
                </a:cubicBezTo>
                <a:cubicBezTo>
                  <a:pt x="4699873" y="1375866"/>
                  <a:pt x="4697638" y="1380751"/>
                  <a:pt x="4687405" y="1382822"/>
                </a:cubicBezTo>
                <a:cubicBezTo>
                  <a:pt x="4680922" y="1384076"/>
                  <a:pt x="4677231" y="1386608"/>
                  <a:pt x="4677470" y="1393468"/>
                </a:cubicBezTo>
                <a:cubicBezTo>
                  <a:pt x="4676890" y="1396579"/>
                  <a:pt x="4677010" y="1400010"/>
                  <a:pt x="4672562" y="1400506"/>
                </a:cubicBezTo>
                <a:cubicBezTo>
                  <a:pt x="4658199" y="1402376"/>
                  <a:pt x="4647885" y="1412005"/>
                  <a:pt x="4635737" y="1418263"/>
                </a:cubicBezTo>
                <a:cubicBezTo>
                  <a:pt x="4631667" y="1419777"/>
                  <a:pt x="4628675" y="1422628"/>
                  <a:pt x="4624746" y="1418299"/>
                </a:cubicBezTo>
                <a:cubicBezTo>
                  <a:pt x="4622912" y="1414928"/>
                  <a:pt x="4619918" y="1417779"/>
                  <a:pt x="4618263" y="1419554"/>
                </a:cubicBezTo>
                <a:cubicBezTo>
                  <a:pt x="4615590" y="1421707"/>
                  <a:pt x="4614313" y="1424499"/>
                  <a:pt x="4615828" y="1428568"/>
                </a:cubicBezTo>
                <a:cubicBezTo>
                  <a:pt x="4616208" y="1429584"/>
                  <a:pt x="4618361" y="1432258"/>
                  <a:pt x="4618680" y="1431560"/>
                </a:cubicBezTo>
                <a:cubicBezTo>
                  <a:pt x="4625304" y="1424462"/>
                  <a:pt x="4631765" y="1432482"/>
                  <a:pt x="4638568" y="1430530"/>
                </a:cubicBezTo>
                <a:cubicBezTo>
                  <a:pt x="4652811" y="1425230"/>
                  <a:pt x="4667871" y="1423679"/>
                  <a:pt x="4683310" y="1423146"/>
                </a:cubicBezTo>
                <a:cubicBezTo>
                  <a:pt x="4689154" y="1423288"/>
                  <a:pt x="4693224" y="1421773"/>
                  <a:pt x="4691589" y="1414275"/>
                </a:cubicBezTo>
                <a:cubicBezTo>
                  <a:pt x="4690832" y="1412240"/>
                  <a:pt x="4689695" y="1409188"/>
                  <a:pt x="4693445" y="1408371"/>
                </a:cubicBezTo>
                <a:cubicBezTo>
                  <a:pt x="4695480" y="1407614"/>
                  <a:pt x="4697255" y="1409270"/>
                  <a:pt x="4698013" y="1411305"/>
                </a:cubicBezTo>
                <a:cubicBezTo>
                  <a:pt x="4699588" y="1417089"/>
                  <a:pt x="4702320" y="1416651"/>
                  <a:pt x="4707407" y="1414759"/>
                </a:cubicBezTo>
                <a:cubicBezTo>
                  <a:pt x="4713512" y="1412487"/>
                  <a:pt x="4719615" y="1410215"/>
                  <a:pt x="4723187" y="1404254"/>
                </a:cubicBezTo>
                <a:cubicBezTo>
                  <a:pt x="4724842" y="1402479"/>
                  <a:pt x="4726439" y="1398989"/>
                  <a:pt x="4729231" y="1400267"/>
                </a:cubicBezTo>
                <a:cubicBezTo>
                  <a:pt x="4736910" y="1403780"/>
                  <a:pt x="4743274" y="1399095"/>
                  <a:pt x="4750076" y="1397143"/>
                </a:cubicBezTo>
                <a:cubicBezTo>
                  <a:pt x="4759293" y="1395451"/>
                  <a:pt x="4769126" y="1401637"/>
                  <a:pt x="4770441" y="1409834"/>
                </a:cubicBezTo>
                <a:cubicBezTo>
                  <a:pt x="4771637" y="1414601"/>
                  <a:pt x="4775127" y="1416197"/>
                  <a:pt x="4776644" y="1420267"/>
                </a:cubicBezTo>
                <a:cubicBezTo>
                  <a:pt x="4773272" y="1422100"/>
                  <a:pt x="4770220" y="1423236"/>
                  <a:pt x="4768244" y="1425709"/>
                </a:cubicBezTo>
                <a:cubicBezTo>
                  <a:pt x="4752964" y="1440661"/>
                  <a:pt x="4730662" y="1441431"/>
                  <a:pt x="4713486" y="1451297"/>
                </a:cubicBezTo>
                <a:cubicBezTo>
                  <a:pt x="4701717" y="1458572"/>
                  <a:pt x="4685898" y="1458088"/>
                  <a:pt x="4676023" y="1470450"/>
                </a:cubicBezTo>
                <a:cubicBezTo>
                  <a:pt x="4674686" y="1471526"/>
                  <a:pt x="4672333" y="1472982"/>
                  <a:pt x="4670558" y="1471325"/>
                </a:cubicBezTo>
                <a:cubicBezTo>
                  <a:pt x="4665551" y="1465659"/>
                  <a:pt x="4664015" y="1470864"/>
                  <a:pt x="4661720" y="1474035"/>
                </a:cubicBezTo>
                <a:cubicBezTo>
                  <a:pt x="4660762" y="1476129"/>
                  <a:pt x="4659485" y="1478920"/>
                  <a:pt x="4657450" y="1479677"/>
                </a:cubicBezTo>
                <a:cubicBezTo>
                  <a:pt x="4643467" y="1482564"/>
                  <a:pt x="4633213" y="1493908"/>
                  <a:pt x="4619229" y="1496795"/>
                </a:cubicBezTo>
                <a:cubicBezTo>
                  <a:pt x="4607979" y="1499245"/>
                  <a:pt x="4600398" y="1508436"/>
                  <a:pt x="4587692" y="1508531"/>
                </a:cubicBezTo>
                <a:cubicBezTo>
                  <a:pt x="4583244" y="1509028"/>
                  <a:pt x="4577318" y="1516444"/>
                  <a:pt x="4570196" y="1519095"/>
                </a:cubicBezTo>
                <a:cubicBezTo>
                  <a:pt x="4564791" y="1521686"/>
                  <a:pt x="4565029" y="1528547"/>
                  <a:pt x="4566225" y="1533314"/>
                </a:cubicBezTo>
                <a:cubicBezTo>
                  <a:pt x="4567102" y="1538778"/>
                  <a:pt x="4572508" y="1536188"/>
                  <a:pt x="4575619" y="1536767"/>
                </a:cubicBezTo>
                <a:cubicBezTo>
                  <a:pt x="4582162" y="1537228"/>
                  <a:pt x="4586491" y="1533301"/>
                  <a:pt x="4591897" y="1530710"/>
                </a:cubicBezTo>
                <a:cubicBezTo>
                  <a:pt x="4593353" y="1533064"/>
                  <a:pt x="4589841" y="1540741"/>
                  <a:pt x="4597542" y="1534979"/>
                </a:cubicBezTo>
                <a:cubicBezTo>
                  <a:pt x="4600534" y="1532129"/>
                  <a:pt x="4602948" y="1532389"/>
                  <a:pt x="4604144" y="1537155"/>
                </a:cubicBezTo>
                <a:cubicBezTo>
                  <a:pt x="4604902" y="1539190"/>
                  <a:pt x="4605659" y="1541225"/>
                  <a:pt x="4608712" y="1540089"/>
                </a:cubicBezTo>
                <a:cubicBezTo>
                  <a:pt x="4611444" y="1539651"/>
                  <a:pt x="4611005" y="1536919"/>
                  <a:pt x="4611266" y="1534506"/>
                </a:cubicBezTo>
                <a:cubicBezTo>
                  <a:pt x="4610329" y="1527326"/>
                  <a:pt x="4614978" y="1522701"/>
                  <a:pt x="4621580" y="1524876"/>
                </a:cubicBezTo>
                <a:cubicBezTo>
                  <a:pt x="4625070" y="1526473"/>
                  <a:pt x="4627803" y="1526036"/>
                  <a:pt x="4629778" y="1523563"/>
                </a:cubicBezTo>
                <a:cubicBezTo>
                  <a:pt x="4638696" y="1513296"/>
                  <a:pt x="4651602" y="1509072"/>
                  <a:pt x="4661976" y="1501158"/>
                </a:cubicBezTo>
                <a:cubicBezTo>
                  <a:pt x="4671012" y="1494320"/>
                  <a:pt x="4681165" y="1499808"/>
                  <a:pt x="4680884" y="1511495"/>
                </a:cubicBezTo>
                <a:cubicBezTo>
                  <a:pt x="4680624" y="1513908"/>
                  <a:pt x="4681702" y="1515245"/>
                  <a:pt x="4683796" y="1516203"/>
                </a:cubicBezTo>
                <a:cubicBezTo>
                  <a:pt x="4688044" y="1519834"/>
                  <a:pt x="4686767" y="1522625"/>
                  <a:pt x="4682757" y="1525855"/>
                </a:cubicBezTo>
                <a:cubicBezTo>
                  <a:pt x="4671047" y="1534845"/>
                  <a:pt x="4657183" y="1541163"/>
                  <a:pt x="4643319" y="1547480"/>
                </a:cubicBezTo>
                <a:cubicBezTo>
                  <a:pt x="4637215" y="1549751"/>
                  <a:pt x="4631490" y="1553040"/>
                  <a:pt x="4633124" y="1560540"/>
                </a:cubicBezTo>
                <a:cubicBezTo>
                  <a:pt x="4634699" y="1566324"/>
                  <a:pt x="4641880" y="1565389"/>
                  <a:pt x="4647026" y="1565211"/>
                </a:cubicBezTo>
                <a:cubicBezTo>
                  <a:pt x="4655225" y="1563898"/>
                  <a:pt x="4659792" y="1566832"/>
                  <a:pt x="4663143" y="1574271"/>
                </a:cubicBezTo>
                <a:cubicBezTo>
                  <a:pt x="4665356" y="1578660"/>
                  <a:pt x="4667629" y="1584763"/>
                  <a:pt x="4672138" y="1585981"/>
                </a:cubicBezTo>
                <a:cubicBezTo>
                  <a:pt x="4684903" y="1587601"/>
                  <a:pt x="4688691" y="1597773"/>
                  <a:pt x="4695153" y="1605793"/>
                </a:cubicBezTo>
                <a:cubicBezTo>
                  <a:pt x="4699461" y="1611139"/>
                  <a:pt x="4698623" y="1616664"/>
                  <a:pt x="4693157" y="1617539"/>
                </a:cubicBezTo>
                <a:cubicBezTo>
                  <a:pt x="4678854" y="1621124"/>
                  <a:pt x="4671452" y="1635461"/>
                  <a:pt x="4656013" y="1635993"/>
                </a:cubicBezTo>
                <a:cubicBezTo>
                  <a:pt x="4648831" y="1636929"/>
                  <a:pt x="4641769" y="1641294"/>
                  <a:pt x="4634350" y="1635368"/>
                </a:cubicBezTo>
                <a:cubicBezTo>
                  <a:pt x="4633273" y="1634032"/>
                  <a:pt x="4630860" y="1633771"/>
                  <a:pt x="4629523" y="1634848"/>
                </a:cubicBezTo>
                <a:cubicBezTo>
                  <a:pt x="4624237" y="1640869"/>
                  <a:pt x="4616417" y="1643200"/>
                  <a:pt x="4605864" y="1645969"/>
                </a:cubicBezTo>
                <a:cubicBezTo>
                  <a:pt x="4616655" y="1650060"/>
                  <a:pt x="4625931" y="1650084"/>
                  <a:pt x="4633670" y="1655311"/>
                </a:cubicBezTo>
                <a:cubicBezTo>
                  <a:pt x="4635764" y="1656269"/>
                  <a:pt x="4636840" y="1657606"/>
                  <a:pt x="4635883" y="1659700"/>
                </a:cubicBezTo>
                <a:cubicBezTo>
                  <a:pt x="4634925" y="1661794"/>
                  <a:pt x="4632890" y="1662550"/>
                  <a:pt x="4630098" y="1661273"/>
                </a:cubicBezTo>
                <a:cubicBezTo>
                  <a:pt x="4626987" y="1660695"/>
                  <a:pt x="4626109" y="1655229"/>
                  <a:pt x="4622100" y="1658459"/>
                </a:cubicBezTo>
                <a:cubicBezTo>
                  <a:pt x="4621780" y="1659157"/>
                  <a:pt x="4621780" y="1659157"/>
                  <a:pt x="4622160" y="1660174"/>
                </a:cubicBezTo>
                <a:cubicBezTo>
                  <a:pt x="4625769" y="1665200"/>
                  <a:pt x="4635742" y="1665544"/>
                  <a:pt x="4635402" y="1675515"/>
                </a:cubicBezTo>
                <a:cubicBezTo>
                  <a:pt x="4635402" y="1675515"/>
                  <a:pt x="4640289" y="1677751"/>
                  <a:pt x="4640489" y="1673622"/>
                </a:cubicBezTo>
                <a:cubicBezTo>
                  <a:pt x="4640689" y="1669494"/>
                  <a:pt x="4642025" y="1668417"/>
                  <a:pt x="4645835" y="1669316"/>
                </a:cubicBezTo>
                <a:cubicBezTo>
                  <a:pt x="4652059" y="1670475"/>
                  <a:pt x="4657903" y="1670617"/>
                  <a:pt x="4661573" y="1677359"/>
                </a:cubicBezTo>
                <a:cubicBezTo>
                  <a:pt x="4663727" y="1680032"/>
                  <a:pt x="4665820" y="1680990"/>
                  <a:pt x="4669132" y="1677441"/>
                </a:cubicBezTo>
                <a:cubicBezTo>
                  <a:pt x="4670090" y="1675348"/>
                  <a:pt x="4671048" y="1673253"/>
                  <a:pt x="4674219" y="1675549"/>
                </a:cubicBezTo>
                <a:cubicBezTo>
                  <a:pt x="4676692" y="1677524"/>
                  <a:pt x="4677131" y="1680256"/>
                  <a:pt x="4676551" y="1683367"/>
                </a:cubicBezTo>
                <a:cubicBezTo>
                  <a:pt x="4675973" y="1686478"/>
                  <a:pt x="4673938" y="1687235"/>
                  <a:pt x="4671525" y="1686975"/>
                </a:cubicBezTo>
                <a:cubicBezTo>
                  <a:pt x="4665680" y="1686833"/>
                  <a:pt x="4660474" y="1685296"/>
                  <a:pt x="4654489" y="1690998"/>
                </a:cubicBezTo>
                <a:cubicBezTo>
                  <a:pt x="4670047" y="1693896"/>
                  <a:pt x="4683831" y="1695136"/>
                  <a:pt x="4699411" y="1688759"/>
                </a:cubicBezTo>
                <a:cubicBezTo>
                  <a:pt x="4695542" y="1686146"/>
                  <a:pt x="4691791" y="1686962"/>
                  <a:pt x="4688998" y="1685685"/>
                </a:cubicBezTo>
                <a:cubicBezTo>
                  <a:pt x="4685189" y="1684786"/>
                  <a:pt x="4680042" y="1684964"/>
                  <a:pt x="4680881" y="1679440"/>
                </a:cubicBezTo>
                <a:cubicBezTo>
                  <a:pt x="4681401" y="1674613"/>
                  <a:pt x="4685470" y="1673099"/>
                  <a:pt x="4690296" y="1673620"/>
                </a:cubicBezTo>
                <a:cubicBezTo>
                  <a:pt x="4708967" y="1677096"/>
                  <a:pt x="4727636" y="1680573"/>
                  <a:pt x="4746307" y="1684049"/>
                </a:cubicBezTo>
                <a:cubicBezTo>
                  <a:pt x="4750815" y="1685268"/>
                  <a:pt x="4760687" y="1702442"/>
                  <a:pt x="4759090" y="1705932"/>
                </a:cubicBezTo>
                <a:cubicBezTo>
                  <a:pt x="4755838" y="1711196"/>
                  <a:pt x="4751888" y="1716141"/>
                  <a:pt x="4744647" y="1715360"/>
                </a:cubicBezTo>
                <a:cubicBezTo>
                  <a:pt x="4741535" y="1714781"/>
                  <a:pt x="4740578" y="1716875"/>
                  <a:pt x="4738921" y="1718649"/>
                </a:cubicBezTo>
                <a:cubicBezTo>
                  <a:pt x="4733057" y="1727781"/>
                  <a:pt x="4724858" y="1729095"/>
                  <a:pt x="4714824" y="1727037"/>
                </a:cubicBezTo>
                <a:cubicBezTo>
                  <a:pt x="4706507" y="1724920"/>
                  <a:pt x="4697551" y="1724199"/>
                  <a:pt x="4689871" y="1720686"/>
                </a:cubicBezTo>
                <a:cubicBezTo>
                  <a:pt x="4687777" y="1719728"/>
                  <a:pt x="4684665" y="1719148"/>
                  <a:pt x="4683069" y="1722639"/>
                </a:cubicBezTo>
                <a:cubicBezTo>
                  <a:pt x="4685223" y="1725311"/>
                  <a:pt x="4687636" y="1725571"/>
                  <a:pt x="4690050" y="1725831"/>
                </a:cubicBezTo>
                <a:cubicBezTo>
                  <a:pt x="4691765" y="1725772"/>
                  <a:pt x="4694179" y="1726033"/>
                  <a:pt x="4693920" y="1728446"/>
                </a:cubicBezTo>
                <a:lnTo>
                  <a:pt x="4692491" y="1730168"/>
                </a:lnTo>
                <a:lnTo>
                  <a:pt x="4694239" y="1730594"/>
                </a:lnTo>
                <a:cubicBezTo>
                  <a:pt x="4695295" y="1731522"/>
                  <a:pt x="4696221" y="1733212"/>
                  <a:pt x="4696927" y="1736007"/>
                </a:cubicBezTo>
                <a:cubicBezTo>
                  <a:pt x="4697498" y="1738670"/>
                  <a:pt x="4701244" y="1739151"/>
                  <a:pt x="4702283" y="1736999"/>
                </a:cubicBezTo>
                <a:cubicBezTo>
                  <a:pt x="4706950" y="1726782"/>
                  <a:pt x="4715030" y="1731476"/>
                  <a:pt x="4721967" y="1730844"/>
                </a:cubicBezTo>
                <a:cubicBezTo>
                  <a:pt x="4727308" y="1730768"/>
                  <a:pt x="4732124" y="1731234"/>
                  <a:pt x="4736939" y="1731700"/>
                </a:cubicBezTo>
                <a:cubicBezTo>
                  <a:pt x="4745515" y="1733717"/>
                  <a:pt x="4746628" y="1736907"/>
                  <a:pt x="4741375" y="1743393"/>
                </a:cubicBezTo>
                <a:cubicBezTo>
                  <a:pt x="4740337" y="1745544"/>
                  <a:pt x="4738741" y="1746101"/>
                  <a:pt x="4739312" y="1748764"/>
                </a:cubicBezTo>
                <a:cubicBezTo>
                  <a:pt x="4742636" y="1757266"/>
                  <a:pt x="4740076" y="1765317"/>
                  <a:pt x="4731017" y="1767047"/>
                </a:cubicBezTo>
                <a:cubicBezTo>
                  <a:pt x="4715578" y="1771006"/>
                  <a:pt x="4700139" y="1774964"/>
                  <a:pt x="4684069" y="1771986"/>
                </a:cubicBezTo>
                <a:cubicBezTo>
                  <a:pt x="4679781" y="1770978"/>
                  <a:pt x="4675492" y="1769970"/>
                  <a:pt x="4671775" y="1771626"/>
                </a:cubicBezTo>
                <a:lnTo>
                  <a:pt x="4668062" y="1772598"/>
                </a:lnTo>
                <a:lnTo>
                  <a:pt x="4670455" y="1776050"/>
                </a:lnTo>
                <a:cubicBezTo>
                  <a:pt x="4670425" y="1778885"/>
                  <a:pt x="4668290" y="1781706"/>
                  <a:pt x="4663931" y="1784776"/>
                </a:cubicBezTo>
                <a:cubicBezTo>
                  <a:pt x="4662595" y="1785852"/>
                  <a:pt x="4660241" y="1787307"/>
                  <a:pt x="4661696" y="1789661"/>
                </a:cubicBezTo>
                <a:cubicBezTo>
                  <a:pt x="4664927" y="1793671"/>
                  <a:pt x="4661556" y="1795505"/>
                  <a:pt x="4658185" y="1797338"/>
                </a:cubicBezTo>
                <a:lnTo>
                  <a:pt x="4656674" y="1798184"/>
                </a:lnTo>
                <a:lnTo>
                  <a:pt x="4657618" y="1798173"/>
                </a:lnTo>
                <a:cubicBezTo>
                  <a:pt x="4662156" y="1797975"/>
                  <a:pt x="4666657" y="1797477"/>
                  <a:pt x="4671048" y="1796213"/>
                </a:cubicBezTo>
                <a:cubicBezTo>
                  <a:pt x="4672117" y="1796198"/>
                  <a:pt x="4672643" y="1795656"/>
                  <a:pt x="4673711" y="1795641"/>
                </a:cubicBezTo>
                <a:cubicBezTo>
                  <a:pt x="4678000" y="1796649"/>
                  <a:pt x="4684365" y="1793353"/>
                  <a:pt x="4686064" y="1800275"/>
                </a:cubicBezTo>
                <a:cubicBezTo>
                  <a:pt x="4687763" y="1807196"/>
                  <a:pt x="4681367" y="1808356"/>
                  <a:pt x="4677124" y="1810553"/>
                </a:cubicBezTo>
                <a:cubicBezTo>
                  <a:pt x="4671300" y="1814375"/>
                  <a:pt x="4664378" y="1816076"/>
                  <a:pt x="4657425" y="1815640"/>
                </a:cubicBezTo>
                <a:cubicBezTo>
                  <a:pt x="4641415" y="1816935"/>
                  <a:pt x="4626547" y="1823556"/>
                  <a:pt x="4611078" y="1825379"/>
                </a:cubicBezTo>
                <a:lnTo>
                  <a:pt x="4608903" y="1827210"/>
                </a:lnTo>
                <a:lnTo>
                  <a:pt x="4609061" y="1827182"/>
                </a:lnTo>
                <a:cubicBezTo>
                  <a:pt x="4615484" y="1824213"/>
                  <a:pt x="4622666" y="1823279"/>
                  <a:pt x="4629587" y="1824757"/>
                </a:cubicBezTo>
                <a:cubicBezTo>
                  <a:pt x="4634414" y="1825277"/>
                  <a:pt x="4640897" y="1824022"/>
                  <a:pt x="4641834" y="1831203"/>
                </a:cubicBezTo>
                <a:cubicBezTo>
                  <a:pt x="4642770" y="1838383"/>
                  <a:pt x="4635530" y="1837602"/>
                  <a:pt x="4631839" y="1840134"/>
                </a:cubicBezTo>
                <a:cubicBezTo>
                  <a:pt x="4630822" y="1840512"/>
                  <a:pt x="4630123" y="1840193"/>
                  <a:pt x="4629106" y="1840571"/>
                </a:cubicBezTo>
                <a:cubicBezTo>
                  <a:pt x="4619860" y="1841405"/>
                  <a:pt x="4611323" y="1845307"/>
                  <a:pt x="4602675" y="1848525"/>
                </a:cubicBezTo>
                <a:lnTo>
                  <a:pt x="4596810" y="1850240"/>
                </a:lnTo>
                <a:lnTo>
                  <a:pt x="4596506" y="1853368"/>
                </a:lnTo>
                <a:cubicBezTo>
                  <a:pt x="4595189" y="1854722"/>
                  <a:pt x="4593067" y="1855821"/>
                  <a:pt x="4591209" y="1856648"/>
                </a:cubicBezTo>
                <a:cubicBezTo>
                  <a:pt x="4588018" y="1857762"/>
                  <a:pt x="4585340" y="1857265"/>
                  <a:pt x="4584754" y="1853534"/>
                </a:cubicBezTo>
                <a:lnTo>
                  <a:pt x="4584559" y="1852374"/>
                </a:lnTo>
                <a:lnTo>
                  <a:pt x="4580458" y="1852377"/>
                </a:lnTo>
                <a:lnTo>
                  <a:pt x="4580534" y="1859245"/>
                </a:lnTo>
                <a:lnTo>
                  <a:pt x="4579122" y="1862137"/>
                </a:lnTo>
                <a:lnTo>
                  <a:pt x="4580202" y="1866316"/>
                </a:lnTo>
                <a:lnTo>
                  <a:pt x="4578207" y="1875574"/>
                </a:lnTo>
                <a:lnTo>
                  <a:pt x="4583223" y="1874440"/>
                </a:lnTo>
                <a:cubicBezTo>
                  <a:pt x="4600897" y="1869022"/>
                  <a:pt x="4619588" y="1863224"/>
                  <a:pt x="4638837" y="1863590"/>
                </a:cubicBezTo>
                <a:cubicBezTo>
                  <a:pt x="4642967" y="1863791"/>
                  <a:pt x="4646657" y="1861260"/>
                  <a:pt x="4650347" y="1858729"/>
                </a:cubicBezTo>
                <a:cubicBezTo>
                  <a:pt x="4664471" y="1849997"/>
                  <a:pt x="4680549" y="1848068"/>
                  <a:pt x="4696627" y="1846139"/>
                </a:cubicBezTo>
                <a:cubicBezTo>
                  <a:pt x="4705842" y="1844447"/>
                  <a:pt x="4711227" y="1851130"/>
                  <a:pt x="4711206" y="1860404"/>
                </a:cubicBezTo>
                <a:cubicBezTo>
                  <a:pt x="4711644" y="1863136"/>
                  <a:pt x="4713360" y="1863078"/>
                  <a:pt x="4715135" y="1864733"/>
                </a:cubicBezTo>
                <a:cubicBezTo>
                  <a:pt x="4722495" y="1868944"/>
                  <a:pt x="4722614" y="1872374"/>
                  <a:pt x="4715233" y="1877437"/>
                </a:cubicBezTo>
                <a:cubicBezTo>
                  <a:pt x="4710844" y="1879650"/>
                  <a:pt x="4706455" y="1881861"/>
                  <a:pt x="4701369" y="1883755"/>
                </a:cubicBezTo>
                <a:cubicBezTo>
                  <a:pt x="4694566" y="1885707"/>
                  <a:pt x="4688641" y="1893124"/>
                  <a:pt x="4680464" y="1885164"/>
                </a:cubicBezTo>
                <a:cubicBezTo>
                  <a:pt x="4678689" y="1883507"/>
                  <a:pt x="4675318" y="1885341"/>
                  <a:pt x="4675756" y="1888074"/>
                </a:cubicBezTo>
                <a:cubicBezTo>
                  <a:pt x="4677191" y="1899701"/>
                  <a:pt x="4668813" y="1895868"/>
                  <a:pt x="4663986" y="1895349"/>
                </a:cubicBezTo>
                <a:cubicBezTo>
                  <a:pt x="4659478" y="1894131"/>
                  <a:pt x="4657444" y="1894888"/>
                  <a:pt x="4653055" y="1897100"/>
                </a:cubicBezTo>
                <a:cubicBezTo>
                  <a:pt x="4640587" y="1904056"/>
                  <a:pt x="4628877" y="1913046"/>
                  <a:pt x="4615213" y="1915236"/>
                </a:cubicBezTo>
                <a:cubicBezTo>
                  <a:pt x="4595444" y="1919697"/>
                  <a:pt x="4577949" y="1930260"/>
                  <a:pt x="4559318" y="1937772"/>
                </a:cubicBezTo>
                <a:cubicBezTo>
                  <a:pt x="4550161" y="1941179"/>
                  <a:pt x="4541384" y="1945604"/>
                  <a:pt x="4532607" y="1950028"/>
                </a:cubicBezTo>
                <a:cubicBezTo>
                  <a:pt x="4531270" y="1951105"/>
                  <a:pt x="4528159" y="1950526"/>
                  <a:pt x="4530371" y="1954914"/>
                </a:cubicBezTo>
                <a:cubicBezTo>
                  <a:pt x="4536195" y="1964329"/>
                  <a:pt x="4533961" y="1969215"/>
                  <a:pt x="4523727" y="1971285"/>
                </a:cubicBezTo>
                <a:cubicBezTo>
                  <a:pt x="4517244" y="1972539"/>
                  <a:pt x="4513554" y="1975071"/>
                  <a:pt x="4513793" y="1981932"/>
                </a:cubicBezTo>
                <a:cubicBezTo>
                  <a:pt x="4513213" y="1985043"/>
                  <a:pt x="4513332" y="1988473"/>
                  <a:pt x="4508885" y="1988970"/>
                </a:cubicBezTo>
                <a:cubicBezTo>
                  <a:pt x="4494522" y="1990840"/>
                  <a:pt x="4484208" y="2000468"/>
                  <a:pt x="4472059" y="2006727"/>
                </a:cubicBezTo>
                <a:cubicBezTo>
                  <a:pt x="4467990" y="2008241"/>
                  <a:pt x="4464997" y="2011092"/>
                  <a:pt x="4461068" y="2006763"/>
                </a:cubicBezTo>
                <a:cubicBezTo>
                  <a:pt x="4459234" y="2003392"/>
                  <a:pt x="4456241" y="2006243"/>
                  <a:pt x="4454585" y="2008017"/>
                </a:cubicBezTo>
                <a:cubicBezTo>
                  <a:pt x="4451912" y="2010170"/>
                  <a:pt x="4450636" y="2012962"/>
                  <a:pt x="4452151" y="2017031"/>
                </a:cubicBezTo>
                <a:cubicBezTo>
                  <a:pt x="4452530" y="2018048"/>
                  <a:pt x="4454684" y="2020721"/>
                  <a:pt x="4455003" y="2020024"/>
                </a:cubicBezTo>
                <a:cubicBezTo>
                  <a:pt x="4461626" y="2012925"/>
                  <a:pt x="4468087" y="2020945"/>
                  <a:pt x="4474890" y="2018993"/>
                </a:cubicBezTo>
                <a:cubicBezTo>
                  <a:pt x="4489134" y="2013693"/>
                  <a:pt x="4504194" y="2012142"/>
                  <a:pt x="4519632" y="2011609"/>
                </a:cubicBezTo>
                <a:cubicBezTo>
                  <a:pt x="4525477" y="2011751"/>
                  <a:pt x="4529546" y="2010236"/>
                  <a:pt x="4527911" y="2002738"/>
                </a:cubicBezTo>
                <a:cubicBezTo>
                  <a:pt x="4527154" y="2000703"/>
                  <a:pt x="4526018" y="1997651"/>
                  <a:pt x="4529768" y="1996835"/>
                </a:cubicBezTo>
                <a:cubicBezTo>
                  <a:pt x="4531802" y="1996077"/>
                  <a:pt x="4533577" y="1997734"/>
                  <a:pt x="4534335" y="1999768"/>
                </a:cubicBezTo>
                <a:cubicBezTo>
                  <a:pt x="4535910" y="2005553"/>
                  <a:pt x="4538643" y="2005114"/>
                  <a:pt x="4543730" y="2003222"/>
                </a:cubicBezTo>
                <a:cubicBezTo>
                  <a:pt x="4549834" y="2000950"/>
                  <a:pt x="4555938" y="1998679"/>
                  <a:pt x="4559509" y="1992718"/>
                </a:cubicBezTo>
                <a:cubicBezTo>
                  <a:pt x="4561165" y="1990943"/>
                  <a:pt x="4562762" y="1987452"/>
                  <a:pt x="4565554" y="1988730"/>
                </a:cubicBezTo>
                <a:cubicBezTo>
                  <a:pt x="4573233" y="1992243"/>
                  <a:pt x="4579597" y="1987558"/>
                  <a:pt x="4586399" y="1985607"/>
                </a:cubicBezTo>
                <a:cubicBezTo>
                  <a:pt x="4595615" y="1983915"/>
                  <a:pt x="4605449" y="1990100"/>
                  <a:pt x="4606763" y="1998297"/>
                </a:cubicBezTo>
                <a:cubicBezTo>
                  <a:pt x="4607959" y="2003064"/>
                  <a:pt x="4611450" y="2004661"/>
                  <a:pt x="4612966" y="2008730"/>
                </a:cubicBezTo>
                <a:cubicBezTo>
                  <a:pt x="4609594" y="2010563"/>
                  <a:pt x="4606542" y="2011700"/>
                  <a:pt x="4604567" y="2014172"/>
                </a:cubicBezTo>
                <a:cubicBezTo>
                  <a:pt x="4589286" y="2029124"/>
                  <a:pt x="4566985" y="2029895"/>
                  <a:pt x="4549809" y="2039760"/>
                </a:cubicBezTo>
                <a:cubicBezTo>
                  <a:pt x="4538039" y="2047036"/>
                  <a:pt x="4522220" y="2046551"/>
                  <a:pt x="4512345" y="2058913"/>
                </a:cubicBezTo>
                <a:cubicBezTo>
                  <a:pt x="4511008" y="2059990"/>
                  <a:pt x="4508655" y="2061445"/>
                  <a:pt x="4506880" y="2059789"/>
                </a:cubicBezTo>
                <a:cubicBezTo>
                  <a:pt x="4501874" y="2054123"/>
                  <a:pt x="4500338" y="2059328"/>
                  <a:pt x="4498043" y="2062498"/>
                </a:cubicBezTo>
                <a:cubicBezTo>
                  <a:pt x="4497085" y="2064592"/>
                  <a:pt x="4495808" y="2067384"/>
                  <a:pt x="4493773" y="2068141"/>
                </a:cubicBezTo>
                <a:cubicBezTo>
                  <a:pt x="4479790" y="2071027"/>
                  <a:pt x="4469535" y="2082372"/>
                  <a:pt x="4455552" y="2085259"/>
                </a:cubicBezTo>
                <a:cubicBezTo>
                  <a:pt x="4444302" y="2087708"/>
                  <a:pt x="4436721" y="2096899"/>
                  <a:pt x="4424014" y="2096994"/>
                </a:cubicBezTo>
                <a:cubicBezTo>
                  <a:pt x="4419566" y="2097491"/>
                  <a:pt x="4413641" y="2104908"/>
                  <a:pt x="4406519" y="2107558"/>
                </a:cubicBezTo>
                <a:cubicBezTo>
                  <a:pt x="4401114" y="2110149"/>
                  <a:pt x="4401352" y="2117010"/>
                  <a:pt x="4402548" y="2121777"/>
                </a:cubicBezTo>
                <a:cubicBezTo>
                  <a:pt x="4403424" y="2127241"/>
                  <a:pt x="4408830" y="2124651"/>
                  <a:pt x="4411942" y="2125230"/>
                </a:cubicBezTo>
                <a:cubicBezTo>
                  <a:pt x="4418485" y="2125691"/>
                  <a:pt x="4422814" y="2121764"/>
                  <a:pt x="4428220" y="2119174"/>
                </a:cubicBezTo>
                <a:cubicBezTo>
                  <a:pt x="4429676" y="2121527"/>
                  <a:pt x="4426164" y="2129204"/>
                  <a:pt x="4433864" y="2123443"/>
                </a:cubicBezTo>
                <a:cubicBezTo>
                  <a:pt x="4436857" y="2120592"/>
                  <a:pt x="4439271" y="2120852"/>
                  <a:pt x="4440467" y="2125619"/>
                </a:cubicBezTo>
                <a:cubicBezTo>
                  <a:pt x="4441224" y="2127653"/>
                  <a:pt x="4441982" y="2129689"/>
                  <a:pt x="4445034" y="2128552"/>
                </a:cubicBezTo>
                <a:cubicBezTo>
                  <a:pt x="4447767" y="2128115"/>
                  <a:pt x="4447328" y="2125382"/>
                  <a:pt x="4447589" y="2122969"/>
                </a:cubicBezTo>
                <a:cubicBezTo>
                  <a:pt x="4446652" y="2115789"/>
                  <a:pt x="4451300" y="2111164"/>
                  <a:pt x="4457902" y="2113340"/>
                </a:cubicBezTo>
                <a:cubicBezTo>
                  <a:pt x="4461393" y="2114937"/>
                  <a:pt x="4464125" y="2114499"/>
                  <a:pt x="4466100" y="2112026"/>
                </a:cubicBezTo>
                <a:cubicBezTo>
                  <a:pt x="4475018" y="2101759"/>
                  <a:pt x="4487925" y="2097535"/>
                  <a:pt x="4498298" y="2089621"/>
                </a:cubicBezTo>
                <a:cubicBezTo>
                  <a:pt x="4507335" y="2082784"/>
                  <a:pt x="4517488" y="2088272"/>
                  <a:pt x="4517207" y="2099959"/>
                </a:cubicBezTo>
                <a:cubicBezTo>
                  <a:pt x="4516947" y="2102372"/>
                  <a:pt x="4518024" y="2103709"/>
                  <a:pt x="4520118" y="2104666"/>
                </a:cubicBezTo>
                <a:cubicBezTo>
                  <a:pt x="4524366" y="2108297"/>
                  <a:pt x="4523089" y="2111089"/>
                  <a:pt x="4519080" y="2114319"/>
                </a:cubicBezTo>
                <a:cubicBezTo>
                  <a:pt x="4507369" y="2123309"/>
                  <a:pt x="4493506" y="2129626"/>
                  <a:pt x="4479641" y="2135944"/>
                </a:cubicBezTo>
                <a:cubicBezTo>
                  <a:pt x="4473537" y="2138215"/>
                  <a:pt x="4467812" y="2141504"/>
                  <a:pt x="4469447" y="2149003"/>
                </a:cubicBezTo>
                <a:cubicBezTo>
                  <a:pt x="4471022" y="2154787"/>
                  <a:pt x="4478203" y="2153853"/>
                  <a:pt x="4483349" y="2153674"/>
                </a:cubicBezTo>
                <a:cubicBezTo>
                  <a:pt x="4491548" y="2152361"/>
                  <a:pt x="4496115" y="2155295"/>
                  <a:pt x="4499465" y="2162735"/>
                </a:cubicBezTo>
                <a:cubicBezTo>
                  <a:pt x="4501680" y="2167123"/>
                  <a:pt x="4503952" y="2173226"/>
                  <a:pt x="4508460" y="2174445"/>
                </a:cubicBezTo>
                <a:cubicBezTo>
                  <a:pt x="4521225" y="2176065"/>
                  <a:pt x="4525014" y="2186237"/>
                  <a:pt x="4531475" y="2194256"/>
                </a:cubicBezTo>
                <a:cubicBezTo>
                  <a:pt x="4535784" y="2199603"/>
                  <a:pt x="4534945" y="2205127"/>
                  <a:pt x="4529479" y="2206002"/>
                </a:cubicBezTo>
                <a:cubicBezTo>
                  <a:pt x="4515177" y="2209587"/>
                  <a:pt x="4507775" y="2223924"/>
                  <a:pt x="4492335" y="2224456"/>
                </a:cubicBezTo>
                <a:cubicBezTo>
                  <a:pt x="4485154" y="2225393"/>
                  <a:pt x="4478092" y="2229758"/>
                  <a:pt x="4470673" y="2223831"/>
                </a:cubicBezTo>
                <a:cubicBezTo>
                  <a:pt x="4469596" y="2222495"/>
                  <a:pt x="4467182" y="2222235"/>
                  <a:pt x="4465846" y="2223311"/>
                </a:cubicBezTo>
                <a:cubicBezTo>
                  <a:pt x="4460559" y="2229333"/>
                  <a:pt x="4452739" y="2231663"/>
                  <a:pt x="4442187" y="2234432"/>
                </a:cubicBezTo>
                <a:cubicBezTo>
                  <a:pt x="4452978" y="2238524"/>
                  <a:pt x="4462253" y="2238547"/>
                  <a:pt x="4469992" y="2243774"/>
                </a:cubicBezTo>
                <a:cubicBezTo>
                  <a:pt x="4472086" y="2244732"/>
                  <a:pt x="4473163" y="2246069"/>
                  <a:pt x="4472205" y="2248163"/>
                </a:cubicBezTo>
                <a:cubicBezTo>
                  <a:pt x="4471248" y="2250257"/>
                  <a:pt x="4469213" y="2251014"/>
                  <a:pt x="4466421" y="2249736"/>
                </a:cubicBezTo>
                <a:cubicBezTo>
                  <a:pt x="4463309" y="2249158"/>
                  <a:pt x="4462432" y="2243692"/>
                  <a:pt x="4458422" y="2246922"/>
                </a:cubicBezTo>
                <a:cubicBezTo>
                  <a:pt x="4458103" y="2247620"/>
                  <a:pt x="4458103" y="2247620"/>
                  <a:pt x="4458482" y="2248637"/>
                </a:cubicBezTo>
                <a:cubicBezTo>
                  <a:pt x="4462091" y="2253664"/>
                  <a:pt x="4472065" y="2254007"/>
                  <a:pt x="4471725" y="2263978"/>
                </a:cubicBezTo>
                <a:cubicBezTo>
                  <a:pt x="4471725" y="2263978"/>
                  <a:pt x="4476611" y="2266214"/>
                  <a:pt x="4476811" y="2262085"/>
                </a:cubicBezTo>
                <a:cubicBezTo>
                  <a:pt x="4477011" y="2257958"/>
                  <a:pt x="4478348" y="2256881"/>
                  <a:pt x="4482158" y="2257780"/>
                </a:cubicBezTo>
                <a:cubicBezTo>
                  <a:pt x="4488381" y="2258939"/>
                  <a:pt x="4494226" y="2259079"/>
                  <a:pt x="4497895" y="2265822"/>
                </a:cubicBezTo>
                <a:cubicBezTo>
                  <a:pt x="4500049" y="2268496"/>
                  <a:pt x="4502143" y="2269454"/>
                  <a:pt x="4505455" y="2265904"/>
                </a:cubicBezTo>
                <a:cubicBezTo>
                  <a:pt x="4506413" y="2263811"/>
                  <a:pt x="4507371" y="2261717"/>
                  <a:pt x="4510542" y="2264012"/>
                </a:cubicBezTo>
                <a:cubicBezTo>
                  <a:pt x="4513015" y="2265987"/>
                  <a:pt x="4513453" y="2268719"/>
                  <a:pt x="4512874" y="2271831"/>
                </a:cubicBezTo>
                <a:cubicBezTo>
                  <a:pt x="4512296" y="2274941"/>
                  <a:pt x="4510261" y="2275698"/>
                  <a:pt x="4507847" y="2275438"/>
                </a:cubicBezTo>
                <a:cubicBezTo>
                  <a:pt x="4502003" y="2275297"/>
                  <a:pt x="4496797" y="2273759"/>
                  <a:pt x="4490812" y="2279461"/>
                </a:cubicBezTo>
                <a:cubicBezTo>
                  <a:pt x="4506370" y="2282358"/>
                  <a:pt x="4520153" y="2283599"/>
                  <a:pt x="4535734" y="2277223"/>
                </a:cubicBezTo>
                <a:cubicBezTo>
                  <a:pt x="4531864" y="2274609"/>
                  <a:pt x="4528114" y="2275426"/>
                  <a:pt x="4525321" y="2274148"/>
                </a:cubicBezTo>
                <a:cubicBezTo>
                  <a:pt x="4521511" y="2273250"/>
                  <a:pt x="4516365" y="2273427"/>
                  <a:pt x="4517203" y="2267903"/>
                </a:cubicBezTo>
                <a:cubicBezTo>
                  <a:pt x="4517723" y="2263077"/>
                  <a:pt x="4521793" y="2261562"/>
                  <a:pt x="4526619" y="2262083"/>
                </a:cubicBezTo>
                <a:cubicBezTo>
                  <a:pt x="4545290" y="2265559"/>
                  <a:pt x="4563959" y="2269036"/>
                  <a:pt x="4582629" y="2272513"/>
                </a:cubicBezTo>
                <a:cubicBezTo>
                  <a:pt x="4587137" y="2273731"/>
                  <a:pt x="4597009" y="2290906"/>
                  <a:pt x="4595412" y="2294395"/>
                </a:cubicBezTo>
                <a:cubicBezTo>
                  <a:pt x="4592161" y="2299659"/>
                  <a:pt x="4588210" y="2304603"/>
                  <a:pt x="4580970" y="2303823"/>
                </a:cubicBezTo>
                <a:cubicBezTo>
                  <a:pt x="4577858" y="2303244"/>
                  <a:pt x="4576900" y="2305338"/>
                  <a:pt x="4575244" y="2307112"/>
                </a:cubicBezTo>
                <a:cubicBezTo>
                  <a:pt x="4569379" y="2316244"/>
                  <a:pt x="4561180" y="2317558"/>
                  <a:pt x="4551147" y="2315501"/>
                </a:cubicBezTo>
                <a:cubicBezTo>
                  <a:pt x="4542830" y="2313383"/>
                  <a:pt x="4533873" y="2312662"/>
                  <a:pt x="4526193" y="2309149"/>
                </a:cubicBezTo>
                <a:cubicBezTo>
                  <a:pt x="4524099" y="2308191"/>
                  <a:pt x="4520988" y="2307612"/>
                  <a:pt x="4519391" y="2311102"/>
                </a:cubicBezTo>
                <a:cubicBezTo>
                  <a:pt x="4521545" y="2313775"/>
                  <a:pt x="4523959" y="2314034"/>
                  <a:pt x="4526373" y="2314295"/>
                </a:cubicBezTo>
                <a:cubicBezTo>
                  <a:pt x="4528088" y="2314236"/>
                  <a:pt x="4530502" y="2314496"/>
                  <a:pt x="4530242" y="2316909"/>
                </a:cubicBezTo>
                <a:lnTo>
                  <a:pt x="4528814" y="2318632"/>
                </a:lnTo>
                <a:lnTo>
                  <a:pt x="4530561" y="2319057"/>
                </a:lnTo>
                <a:cubicBezTo>
                  <a:pt x="4531618" y="2319985"/>
                  <a:pt x="4532543" y="2321675"/>
                  <a:pt x="4533249" y="2324469"/>
                </a:cubicBezTo>
                <a:cubicBezTo>
                  <a:pt x="4533821" y="2327133"/>
                  <a:pt x="4537567" y="2327614"/>
                  <a:pt x="4538606" y="2325463"/>
                </a:cubicBezTo>
                <a:cubicBezTo>
                  <a:pt x="4543272" y="2315246"/>
                  <a:pt x="4551352" y="2319939"/>
                  <a:pt x="4558290" y="2319307"/>
                </a:cubicBezTo>
                <a:cubicBezTo>
                  <a:pt x="4563631" y="2319231"/>
                  <a:pt x="4568446" y="2319698"/>
                  <a:pt x="4573261" y="2320164"/>
                </a:cubicBezTo>
                <a:cubicBezTo>
                  <a:pt x="4581838" y="2322180"/>
                  <a:pt x="4582951" y="2325370"/>
                  <a:pt x="4577697" y="2331855"/>
                </a:cubicBezTo>
                <a:cubicBezTo>
                  <a:pt x="4576659" y="2334007"/>
                  <a:pt x="4575063" y="2334565"/>
                  <a:pt x="4575635" y="2337228"/>
                </a:cubicBezTo>
                <a:cubicBezTo>
                  <a:pt x="4578959" y="2345729"/>
                  <a:pt x="4576399" y="2353780"/>
                  <a:pt x="4567340" y="2355511"/>
                </a:cubicBezTo>
                <a:cubicBezTo>
                  <a:pt x="4551901" y="2359469"/>
                  <a:pt x="4536461" y="2363428"/>
                  <a:pt x="4520391" y="2360450"/>
                </a:cubicBezTo>
                <a:cubicBezTo>
                  <a:pt x="4516103" y="2359441"/>
                  <a:pt x="4511815" y="2358433"/>
                  <a:pt x="4508097" y="2360089"/>
                </a:cubicBezTo>
                <a:lnTo>
                  <a:pt x="4504385" y="2361062"/>
                </a:lnTo>
                <a:lnTo>
                  <a:pt x="4506778" y="2364513"/>
                </a:lnTo>
                <a:cubicBezTo>
                  <a:pt x="4506747" y="2367348"/>
                  <a:pt x="4504613" y="2370170"/>
                  <a:pt x="4500254" y="2373239"/>
                </a:cubicBezTo>
                <a:cubicBezTo>
                  <a:pt x="4498917" y="2374315"/>
                  <a:pt x="4496563" y="2375770"/>
                  <a:pt x="4498019" y="2378124"/>
                </a:cubicBezTo>
                <a:cubicBezTo>
                  <a:pt x="4501250" y="2382134"/>
                  <a:pt x="4497878" y="2383968"/>
                  <a:pt x="4494507" y="2385801"/>
                </a:cubicBezTo>
                <a:lnTo>
                  <a:pt x="4492996" y="2386647"/>
                </a:lnTo>
                <a:lnTo>
                  <a:pt x="4493940" y="2386636"/>
                </a:lnTo>
                <a:cubicBezTo>
                  <a:pt x="4498479" y="2386438"/>
                  <a:pt x="4502980" y="2385941"/>
                  <a:pt x="4507371" y="2384676"/>
                </a:cubicBezTo>
                <a:cubicBezTo>
                  <a:pt x="4508439" y="2384662"/>
                  <a:pt x="4508966" y="2384119"/>
                  <a:pt x="4510033" y="2384105"/>
                </a:cubicBezTo>
                <a:cubicBezTo>
                  <a:pt x="4514322" y="2385112"/>
                  <a:pt x="4520688" y="2381816"/>
                  <a:pt x="4522387" y="2388738"/>
                </a:cubicBezTo>
                <a:cubicBezTo>
                  <a:pt x="4524085" y="2395660"/>
                  <a:pt x="4517690" y="2396819"/>
                  <a:pt x="4513447" y="2399016"/>
                </a:cubicBezTo>
                <a:cubicBezTo>
                  <a:pt x="4507622" y="2402838"/>
                  <a:pt x="4500700" y="2404539"/>
                  <a:pt x="4493748" y="2404104"/>
                </a:cubicBezTo>
                <a:cubicBezTo>
                  <a:pt x="4477738" y="2405398"/>
                  <a:pt x="4462870" y="2412020"/>
                  <a:pt x="4447401" y="2413842"/>
                </a:cubicBezTo>
                <a:cubicBezTo>
                  <a:pt x="4442600" y="2414444"/>
                  <a:pt x="4442162" y="2421396"/>
                  <a:pt x="4436850" y="2423608"/>
                </a:cubicBezTo>
                <a:cubicBezTo>
                  <a:pt x="4432080" y="2426347"/>
                  <a:pt x="4428393" y="2430140"/>
                  <a:pt x="4433296" y="2437016"/>
                </a:cubicBezTo>
                <a:cubicBezTo>
                  <a:pt x="4436019" y="2440717"/>
                  <a:pt x="4431249" y="2443456"/>
                  <a:pt x="4427531" y="2445112"/>
                </a:cubicBezTo>
                <a:cubicBezTo>
                  <a:pt x="4424341" y="2446225"/>
                  <a:pt x="4421663" y="2445729"/>
                  <a:pt x="4421077" y="2441997"/>
                </a:cubicBezTo>
                <a:cubicBezTo>
                  <a:pt x="4421047" y="2439860"/>
                  <a:pt x="4421003" y="2436655"/>
                  <a:pt x="4416729" y="2436716"/>
                </a:cubicBezTo>
                <a:cubicBezTo>
                  <a:pt x="4417271" y="2437242"/>
                  <a:pt x="4416759" y="2438853"/>
                  <a:pt x="4416759" y="2438853"/>
                </a:cubicBezTo>
                <a:cubicBezTo>
                  <a:pt x="4417210" y="2442453"/>
                  <a:pt x="4417250" y="2445391"/>
                  <a:pt x="4416857" y="2447709"/>
                </a:cubicBezTo>
                <a:lnTo>
                  <a:pt x="4415444" y="2450600"/>
                </a:lnTo>
                <a:lnTo>
                  <a:pt x="4416524" y="2454779"/>
                </a:lnTo>
                <a:cubicBezTo>
                  <a:pt x="4418497" y="2467075"/>
                  <a:pt x="4411125" y="2471773"/>
                  <a:pt x="4403343" y="2475808"/>
                </a:cubicBezTo>
                <a:lnTo>
                  <a:pt x="4401604" y="2476742"/>
                </a:lnTo>
                <a:lnTo>
                  <a:pt x="4401214" y="2478543"/>
                </a:lnTo>
                <a:cubicBezTo>
                  <a:pt x="4400089" y="2479293"/>
                  <a:pt x="4398363" y="2479986"/>
                  <a:pt x="4397038" y="2480806"/>
                </a:cubicBezTo>
                <a:cubicBezTo>
                  <a:pt x="4391740" y="2484086"/>
                  <a:pt x="4383720" y="2483666"/>
                  <a:pt x="4381688" y="2491174"/>
                </a:cubicBezTo>
                <a:cubicBezTo>
                  <a:pt x="4381702" y="2492243"/>
                  <a:pt x="4380107" y="2492800"/>
                  <a:pt x="4379039" y="2492814"/>
                </a:cubicBezTo>
                <a:cubicBezTo>
                  <a:pt x="4364037" y="2489821"/>
                  <a:pt x="4355171" y="2505441"/>
                  <a:pt x="4341824" y="2506164"/>
                </a:cubicBezTo>
                <a:cubicBezTo>
                  <a:pt x="4338619" y="2506209"/>
                  <a:pt x="4335971" y="2507850"/>
                  <a:pt x="4332765" y="2507895"/>
                </a:cubicBezTo>
                <a:cubicBezTo>
                  <a:pt x="4323135" y="2506962"/>
                  <a:pt x="4315159" y="2509747"/>
                  <a:pt x="4306657" y="2513073"/>
                </a:cubicBezTo>
                <a:lnTo>
                  <a:pt x="4304777" y="2513729"/>
                </a:lnTo>
                <a:lnTo>
                  <a:pt x="4298542" y="2522569"/>
                </a:lnTo>
                <a:cubicBezTo>
                  <a:pt x="4297916" y="2524647"/>
                  <a:pt x="4299995" y="2525274"/>
                  <a:pt x="4308440" y="2522831"/>
                </a:cubicBezTo>
                <a:lnTo>
                  <a:pt x="4282671" y="2533040"/>
                </a:lnTo>
                <a:lnTo>
                  <a:pt x="4281372" y="2539076"/>
                </a:lnTo>
                <a:cubicBezTo>
                  <a:pt x="4282032" y="2548150"/>
                  <a:pt x="4276795" y="2555704"/>
                  <a:pt x="4267209" y="2557977"/>
                </a:cubicBezTo>
                <a:cubicBezTo>
                  <a:pt x="4241115" y="2564223"/>
                  <a:pt x="4215036" y="2571538"/>
                  <a:pt x="4187815" y="2573526"/>
                </a:cubicBezTo>
                <a:cubicBezTo>
                  <a:pt x="4183279" y="2573857"/>
                  <a:pt x="4178607" y="2574057"/>
                  <a:pt x="4173936" y="2574390"/>
                </a:cubicBezTo>
                <a:lnTo>
                  <a:pt x="4165712" y="2575378"/>
                </a:lnTo>
                <a:lnTo>
                  <a:pt x="4152614" y="2581739"/>
                </a:lnTo>
                <a:cubicBezTo>
                  <a:pt x="4146644" y="2584247"/>
                  <a:pt x="4141069" y="2586194"/>
                  <a:pt x="4134538" y="2588307"/>
                </a:cubicBezTo>
                <a:cubicBezTo>
                  <a:pt x="4128798" y="2589297"/>
                  <a:pt x="4122662" y="2590849"/>
                  <a:pt x="4115372" y="2592846"/>
                </a:cubicBezTo>
                <a:lnTo>
                  <a:pt x="4094131" y="2598717"/>
                </a:lnTo>
                <a:lnTo>
                  <a:pt x="4095765" y="2601008"/>
                </a:lnTo>
                <a:cubicBezTo>
                  <a:pt x="4097405" y="2603656"/>
                  <a:pt x="4100098" y="2605221"/>
                  <a:pt x="4102220" y="2604122"/>
                </a:cubicBezTo>
                <a:cubicBezTo>
                  <a:pt x="4112815" y="2597561"/>
                  <a:pt x="4128417" y="2605355"/>
                  <a:pt x="4137328" y="2592940"/>
                </a:cubicBezTo>
                <a:cubicBezTo>
                  <a:pt x="4145377" y="2595497"/>
                  <a:pt x="4153717" y="2580419"/>
                  <a:pt x="4163510" y="2593104"/>
                </a:cubicBezTo>
                <a:cubicBezTo>
                  <a:pt x="4166233" y="2596805"/>
                  <a:pt x="4172042" y="2591915"/>
                  <a:pt x="4176857" y="2592380"/>
                </a:cubicBezTo>
                <a:cubicBezTo>
                  <a:pt x="4196117" y="2594245"/>
                  <a:pt x="4213122" y="2587594"/>
                  <a:pt x="4228458" y="2576156"/>
                </a:cubicBezTo>
                <a:cubicBezTo>
                  <a:pt x="4233755" y="2572876"/>
                  <a:pt x="4238029" y="2572815"/>
                  <a:pt x="4242361" y="2577028"/>
                </a:cubicBezTo>
                <a:cubicBezTo>
                  <a:pt x="4239290" y="2586689"/>
                  <a:pt x="4231871" y="2591068"/>
                  <a:pt x="4221758" y="2593882"/>
                </a:cubicBezTo>
                <a:cubicBezTo>
                  <a:pt x="4209509" y="2596728"/>
                  <a:pt x="4198944" y="2605425"/>
                  <a:pt x="4187808" y="2611460"/>
                </a:cubicBezTo>
                <a:cubicBezTo>
                  <a:pt x="4179861" y="2616381"/>
                  <a:pt x="4172413" y="2618623"/>
                  <a:pt x="4162768" y="2616623"/>
                </a:cubicBezTo>
                <a:cubicBezTo>
                  <a:pt x="4150445" y="2614126"/>
                  <a:pt x="4138254" y="2621244"/>
                  <a:pt x="4125419" y="2620357"/>
                </a:cubicBezTo>
                <a:cubicBezTo>
                  <a:pt x="4123824" y="2620914"/>
                  <a:pt x="4121702" y="2622013"/>
                  <a:pt x="4120619" y="2620959"/>
                </a:cubicBezTo>
                <a:cubicBezTo>
                  <a:pt x="4111969" y="2613601"/>
                  <a:pt x="4104594" y="2621186"/>
                  <a:pt x="4097145" y="2623428"/>
                </a:cubicBezTo>
                <a:cubicBezTo>
                  <a:pt x="4088628" y="2625686"/>
                  <a:pt x="4080066" y="2624739"/>
                  <a:pt x="4071505" y="2623791"/>
                </a:cubicBezTo>
                <a:cubicBezTo>
                  <a:pt x="4069894" y="2623280"/>
                  <a:pt x="4068841" y="2624363"/>
                  <a:pt x="4068329" y="2625973"/>
                </a:cubicBezTo>
                <a:cubicBezTo>
                  <a:pt x="4064642" y="2629766"/>
                  <a:pt x="4060324" y="2626621"/>
                  <a:pt x="4061363" y="2624468"/>
                </a:cubicBezTo>
                <a:cubicBezTo>
                  <a:pt x="4063395" y="2616960"/>
                  <a:pt x="4058068" y="2618104"/>
                  <a:pt x="4054321" y="2617622"/>
                </a:cubicBezTo>
                <a:cubicBezTo>
                  <a:pt x="4047370" y="2617187"/>
                  <a:pt x="4039936" y="2620497"/>
                  <a:pt x="4032940" y="2616856"/>
                </a:cubicBezTo>
                <a:cubicBezTo>
                  <a:pt x="4030788" y="2615818"/>
                  <a:pt x="4028140" y="2617458"/>
                  <a:pt x="4027101" y="2619611"/>
                </a:cubicBezTo>
                <a:cubicBezTo>
                  <a:pt x="4024511" y="2625524"/>
                  <a:pt x="4020224" y="2624517"/>
                  <a:pt x="4014852" y="2622455"/>
                </a:cubicBezTo>
                <a:cubicBezTo>
                  <a:pt x="4011105" y="2621974"/>
                  <a:pt x="4007781" y="2613473"/>
                  <a:pt x="4002017" y="2621569"/>
                </a:cubicBezTo>
                <a:cubicBezTo>
                  <a:pt x="3999924" y="2624804"/>
                  <a:pt x="3991348" y="2622788"/>
                  <a:pt x="3992535" y="2631320"/>
                </a:cubicBezTo>
                <a:cubicBezTo>
                  <a:pt x="3993106" y="2633983"/>
                  <a:pt x="3988832" y="2634044"/>
                  <a:pt x="3986695" y="2634074"/>
                </a:cubicBezTo>
                <a:cubicBezTo>
                  <a:pt x="3980812" y="2633622"/>
                  <a:pt x="3975426" y="2630493"/>
                  <a:pt x="3969075" y="2634858"/>
                </a:cubicBezTo>
                <a:cubicBezTo>
                  <a:pt x="3966426" y="2636497"/>
                  <a:pt x="3965313" y="2633307"/>
                  <a:pt x="3964743" y="2630645"/>
                </a:cubicBezTo>
                <a:cubicBezTo>
                  <a:pt x="3963585" y="2624249"/>
                  <a:pt x="3961886" y="2617327"/>
                  <a:pt x="3960729" y="2610932"/>
                </a:cubicBezTo>
                <a:cubicBezTo>
                  <a:pt x="3960143" y="2607201"/>
                  <a:pt x="3959557" y="2603469"/>
                  <a:pt x="3956337" y="2602446"/>
                </a:cubicBezTo>
                <a:cubicBezTo>
                  <a:pt x="3952575" y="2600896"/>
                  <a:pt x="3951010" y="2603590"/>
                  <a:pt x="3948903" y="2605756"/>
                </a:cubicBezTo>
                <a:cubicBezTo>
                  <a:pt x="3945757" y="2610075"/>
                  <a:pt x="3943079" y="2609580"/>
                  <a:pt x="3938249" y="2608045"/>
                </a:cubicBezTo>
                <a:cubicBezTo>
                  <a:pt x="3923218" y="2602914"/>
                  <a:pt x="3907193" y="2603141"/>
                  <a:pt x="3892309" y="2608694"/>
                </a:cubicBezTo>
                <a:cubicBezTo>
                  <a:pt x="3885929" y="2610922"/>
                  <a:pt x="3879519" y="2611013"/>
                  <a:pt x="3873094" y="2610035"/>
                </a:cubicBezTo>
                <a:cubicBezTo>
                  <a:pt x="3864532" y="2609088"/>
                  <a:pt x="3854931" y="2610292"/>
                  <a:pt x="3847950" y="2607719"/>
                </a:cubicBezTo>
                <a:cubicBezTo>
                  <a:pt x="3836666" y="2603070"/>
                  <a:pt x="3825500" y="2606969"/>
                  <a:pt x="3814787" y="2604982"/>
                </a:cubicBezTo>
                <a:cubicBezTo>
                  <a:pt x="3809430" y="2603989"/>
                  <a:pt x="3804630" y="2604592"/>
                  <a:pt x="3799303" y="2605736"/>
                </a:cubicBezTo>
                <a:cubicBezTo>
                  <a:pt x="3779590" y="2609755"/>
                  <a:pt x="3759818" y="2609500"/>
                  <a:pt x="3739972" y="2603903"/>
                </a:cubicBezTo>
                <a:cubicBezTo>
                  <a:pt x="3738362" y="2603392"/>
                  <a:pt x="3736210" y="2602354"/>
                  <a:pt x="3735713" y="2605033"/>
                </a:cubicBezTo>
                <a:cubicBezTo>
                  <a:pt x="3734222" y="2613068"/>
                  <a:pt x="3727797" y="2612090"/>
                  <a:pt x="3722455" y="2612166"/>
                </a:cubicBezTo>
                <a:cubicBezTo>
                  <a:pt x="3710162" y="2611805"/>
                  <a:pt x="3699567" y="2618367"/>
                  <a:pt x="3686761" y="2619616"/>
                </a:cubicBezTo>
                <a:cubicBezTo>
                  <a:pt x="3680544" y="2633596"/>
                  <a:pt x="3675083" y="2625125"/>
                  <a:pt x="3669126" y="2619332"/>
                </a:cubicBezTo>
                <a:cubicBezTo>
                  <a:pt x="3667501" y="2617752"/>
                  <a:pt x="3664281" y="2616729"/>
                  <a:pt x="3662189" y="2619964"/>
                </a:cubicBezTo>
                <a:cubicBezTo>
                  <a:pt x="3654829" y="2628617"/>
                  <a:pt x="3646810" y="2628196"/>
                  <a:pt x="3639197" y="2618686"/>
                </a:cubicBezTo>
                <a:cubicBezTo>
                  <a:pt x="3638114" y="2617633"/>
                  <a:pt x="3637031" y="2616580"/>
                  <a:pt x="3634894" y="2616610"/>
                </a:cubicBezTo>
                <a:cubicBezTo>
                  <a:pt x="3633826" y="2616625"/>
                  <a:pt x="3632772" y="2617709"/>
                  <a:pt x="3632260" y="2619319"/>
                </a:cubicBezTo>
                <a:cubicBezTo>
                  <a:pt x="3631251" y="2623607"/>
                  <a:pt x="3639419" y="2634712"/>
                  <a:pt x="3624929" y="2630108"/>
                </a:cubicBezTo>
                <a:cubicBezTo>
                  <a:pt x="3620805" y="2640853"/>
                  <a:pt x="3609008" y="2637813"/>
                  <a:pt x="3601619" y="2644329"/>
                </a:cubicBezTo>
                <a:cubicBezTo>
                  <a:pt x="3597916" y="2647053"/>
                  <a:pt x="3593658" y="2648182"/>
                  <a:pt x="3587203" y="2645068"/>
                </a:cubicBezTo>
                <a:cubicBezTo>
                  <a:pt x="3582358" y="2642465"/>
                  <a:pt x="3574368" y="2644181"/>
                  <a:pt x="3567431" y="2644813"/>
                </a:cubicBezTo>
                <a:cubicBezTo>
                  <a:pt x="3563684" y="2644332"/>
                  <a:pt x="3560479" y="2644377"/>
                  <a:pt x="3557245" y="2642285"/>
                </a:cubicBezTo>
                <a:cubicBezTo>
                  <a:pt x="3554010" y="2640195"/>
                  <a:pt x="3548037" y="2633333"/>
                  <a:pt x="3547132" y="2645100"/>
                </a:cubicBezTo>
                <a:cubicBezTo>
                  <a:pt x="3542800" y="2640887"/>
                  <a:pt x="3539275" y="2656431"/>
                  <a:pt x="3534839" y="2644740"/>
                </a:cubicBezTo>
                <a:cubicBezTo>
                  <a:pt x="3534839" y="2644740"/>
                  <a:pt x="3534297" y="2644213"/>
                  <a:pt x="3533770" y="2644755"/>
                </a:cubicBezTo>
                <a:cubicBezTo>
                  <a:pt x="3530440" y="2645470"/>
                  <a:pt x="3527295" y="2644980"/>
                  <a:pt x="3524218" y="2643963"/>
                </a:cubicBezTo>
                <a:lnTo>
                  <a:pt x="3520306" y="2642273"/>
                </a:lnTo>
                <a:lnTo>
                  <a:pt x="3511844" y="2644477"/>
                </a:lnTo>
                <a:cubicBezTo>
                  <a:pt x="3500690" y="2646837"/>
                  <a:pt x="3490575" y="2647912"/>
                  <a:pt x="3483378" y="2645807"/>
                </a:cubicBezTo>
                <a:lnTo>
                  <a:pt x="3482352" y="2646292"/>
                </a:lnTo>
                <a:lnTo>
                  <a:pt x="3479328" y="2648731"/>
                </a:lnTo>
                <a:cubicBezTo>
                  <a:pt x="3476709" y="2652508"/>
                  <a:pt x="3472977" y="2653095"/>
                  <a:pt x="3469245" y="2653682"/>
                </a:cubicBezTo>
                <a:lnTo>
                  <a:pt x="3466012" y="2653948"/>
                </a:lnTo>
                <a:lnTo>
                  <a:pt x="3446865" y="2659293"/>
                </a:lnTo>
                <a:cubicBezTo>
                  <a:pt x="3433318" y="2662107"/>
                  <a:pt x="3418685" y="2663427"/>
                  <a:pt x="3403838" y="2663799"/>
                </a:cubicBezTo>
                <a:cubicBezTo>
                  <a:pt x="3402373" y="2666121"/>
                  <a:pt x="3402373" y="2666121"/>
                  <a:pt x="3402373" y="2666121"/>
                </a:cubicBezTo>
                <a:cubicBezTo>
                  <a:pt x="3402373" y="2666121"/>
                  <a:pt x="3400050" y="2664657"/>
                  <a:pt x="3400050" y="2664657"/>
                </a:cubicBezTo>
                <a:cubicBezTo>
                  <a:pt x="3398585" y="2666978"/>
                  <a:pt x="3392475" y="2666370"/>
                  <a:pt x="3392475" y="2666370"/>
                </a:cubicBezTo>
                <a:cubicBezTo>
                  <a:pt x="3388688" y="2667226"/>
                  <a:pt x="3390152" y="2664904"/>
                  <a:pt x="3393939" y="2664048"/>
                </a:cubicBezTo>
                <a:lnTo>
                  <a:pt x="3394723" y="2663126"/>
                </a:lnTo>
                <a:lnTo>
                  <a:pt x="3397727" y="2663191"/>
                </a:lnTo>
                <a:lnTo>
                  <a:pt x="3396514" y="2662648"/>
                </a:lnTo>
                <a:lnTo>
                  <a:pt x="3394987" y="2662816"/>
                </a:lnTo>
                <a:lnTo>
                  <a:pt x="3394723" y="2663126"/>
                </a:lnTo>
                <a:lnTo>
                  <a:pt x="3392573" y="2663080"/>
                </a:lnTo>
                <a:lnTo>
                  <a:pt x="3391398" y="2663209"/>
                </a:lnTo>
                <a:cubicBezTo>
                  <a:pt x="3386042" y="2663720"/>
                  <a:pt x="3380791" y="2664378"/>
                  <a:pt x="3376136" y="2666986"/>
                </a:cubicBezTo>
                <a:cubicBezTo>
                  <a:pt x="3368862" y="2671107"/>
                  <a:pt x="3362261" y="2671228"/>
                  <a:pt x="3354562" y="2669313"/>
                </a:cubicBezTo>
                <a:cubicBezTo>
                  <a:pt x="3343997" y="2667328"/>
                  <a:pt x="3333201" y="2663042"/>
                  <a:pt x="3322565" y="2663923"/>
                </a:cubicBezTo>
                <a:cubicBezTo>
                  <a:pt x="3313662" y="2664274"/>
                  <a:pt x="3306531" y="2662661"/>
                  <a:pt x="3301540" y="2655652"/>
                </a:cubicBezTo>
                <a:cubicBezTo>
                  <a:pt x="3303949" y="2651122"/>
                  <a:pt x="3307417" y="2650062"/>
                  <a:pt x="3312549" y="2651338"/>
                </a:cubicBezTo>
                <a:cubicBezTo>
                  <a:pt x="3327911" y="2656599"/>
                  <a:pt x="3343378" y="2657560"/>
                  <a:pt x="3358458" y="2651054"/>
                </a:cubicBezTo>
                <a:cubicBezTo>
                  <a:pt x="3362228" y="2649427"/>
                  <a:pt x="3368192" y="2651872"/>
                  <a:pt x="3369431" y="2648174"/>
                </a:cubicBezTo>
                <a:lnTo>
                  <a:pt x="3370188" y="2647166"/>
                </a:lnTo>
                <a:lnTo>
                  <a:pt x="3354300" y="2648362"/>
                </a:lnTo>
                <a:cubicBezTo>
                  <a:pt x="3348183" y="2650318"/>
                  <a:pt x="3343101" y="2649857"/>
                  <a:pt x="3338601" y="2647983"/>
                </a:cubicBezTo>
                <a:lnTo>
                  <a:pt x="3331032" y="2642501"/>
                </a:lnTo>
                <a:lnTo>
                  <a:pt x="3315446" y="2645217"/>
                </a:lnTo>
                <a:cubicBezTo>
                  <a:pt x="3293940" y="2651553"/>
                  <a:pt x="3274011" y="2660162"/>
                  <a:pt x="3251214" y="2663508"/>
                </a:cubicBezTo>
                <a:cubicBezTo>
                  <a:pt x="3233546" y="2666411"/>
                  <a:pt x="3216459" y="2672020"/>
                  <a:pt x="3198644" y="2673213"/>
                </a:cubicBezTo>
                <a:cubicBezTo>
                  <a:pt x="3181825" y="2673976"/>
                  <a:pt x="3166325" y="2685993"/>
                  <a:pt x="3149064" y="2681627"/>
                </a:cubicBezTo>
                <a:cubicBezTo>
                  <a:pt x="3147636" y="2681061"/>
                  <a:pt x="3146357" y="2682204"/>
                  <a:pt x="3145360" y="2682635"/>
                </a:cubicBezTo>
                <a:cubicBezTo>
                  <a:pt x="3134533" y="2684947"/>
                  <a:pt x="3125713" y="2690532"/>
                  <a:pt x="3118037" y="2697395"/>
                </a:cubicBezTo>
                <a:cubicBezTo>
                  <a:pt x="3110644" y="2703546"/>
                  <a:pt x="3103803" y="2704136"/>
                  <a:pt x="3096088" y="2698601"/>
                </a:cubicBezTo>
                <a:cubicBezTo>
                  <a:pt x="3093517" y="2696756"/>
                  <a:pt x="3090514" y="2693914"/>
                  <a:pt x="3087807" y="2694492"/>
                </a:cubicBezTo>
                <a:cubicBezTo>
                  <a:pt x="3080832" y="2697506"/>
                  <a:pt x="3075662" y="2685549"/>
                  <a:pt x="3067987" y="2692414"/>
                </a:cubicBezTo>
                <a:cubicBezTo>
                  <a:pt x="3067556" y="2691417"/>
                  <a:pt x="3066842" y="2691134"/>
                  <a:pt x="3066412" y="2690137"/>
                </a:cubicBezTo>
                <a:cubicBezTo>
                  <a:pt x="3064970" y="2685439"/>
                  <a:pt x="3062695" y="2687013"/>
                  <a:pt x="3059706" y="2688305"/>
                </a:cubicBezTo>
                <a:cubicBezTo>
                  <a:pt x="3055006" y="2689744"/>
                  <a:pt x="3051734" y="2691749"/>
                  <a:pt x="3048719" y="2684774"/>
                </a:cubicBezTo>
                <a:cubicBezTo>
                  <a:pt x="3046713" y="2681502"/>
                  <a:pt x="3040142" y="2677247"/>
                  <a:pt x="3036574" y="2675832"/>
                </a:cubicBezTo>
                <a:cubicBezTo>
                  <a:pt x="3030434" y="2672571"/>
                  <a:pt x="3022718" y="2667036"/>
                  <a:pt x="3013898" y="2672621"/>
                </a:cubicBezTo>
                <a:cubicBezTo>
                  <a:pt x="3011904" y="2673482"/>
                  <a:pt x="3008053" y="2672780"/>
                  <a:pt x="3005913" y="2671932"/>
                </a:cubicBezTo>
                <a:cubicBezTo>
                  <a:pt x="2995208" y="2667688"/>
                  <a:pt x="2983804" y="2667294"/>
                  <a:pt x="2972398" y="2666901"/>
                </a:cubicBezTo>
                <a:cubicBezTo>
                  <a:pt x="2961989" y="2666076"/>
                  <a:pt x="2951150" y="2664256"/>
                  <a:pt x="2941011" y="2658584"/>
                </a:cubicBezTo>
                <a:cubicBezTo>
                  <a:pt x="2938439" y="2656740"/>
                  <a:pt x="2938156" y="2657454"/>
                  <a:pt x="2935880" y="2659028"/>
                </a:cubicBezTo>
                <a:cubicBezTo>
                  <a:pt x="2930050" y="2663321"/>
                  <a:pt x="2929323" y="2658904"/>
                  <a:pt x="2928596" y="2654488"/>
                </a:cubicBezTo>
                <a:cubicBezTo>
                  <a:pt x="2928018" y="2651783"/>
                  <a:pt x="2931572" y="2649064"/>
                  <a:pt x="2927857" y="2645940"/>
                </a:cubicBezTo>
                <a:cubicBezTo>
                  <a:pt x="2927007" y="2648080"/>
                  <a:pt x="2926011" y="2648511"/>
                  <a:pt x="2925446" y="2649937"/>
                </a:cubicBezTo>
                <a:cubicBezTo>
                  <a:pt x="2923034" y="2653935"/>
                  <a:pt x="2921486" y="2659925"/>
                  <a:pt x="2916490" y="2657945"/>
                </a:cubicBezTo>
                <a:cubicBezTo>
                  <a:pt x="2911778" y="2655251"/>
                  <a:pt x="2911900" y="2648695"/>
                  <a:pt x="2914876" y="2643270"/>
                </a:cubicBezTo>
                <a:cubicBezTo>
                  <a:pt x="2916572" y="2638989"/>
                  <a:pt x="2919414" y="2635988"/>
                  <a:pt x="2925123" y="2638251"/>
                </a:cubicBezTo>
                <a:cubicBezTo>
                  <a:pt x="2927978" y="2639383"/>
                  <a:pt x="2932112" y="2639372"/>
                  <a:pt x="2932382" y="2634525"/>
                </a:cubicBezTo>
                <a:cubicBezTo>
                  <a:pt x="2932800" y="2631388"/>
                  <a:pt x="2931507" y="2628398"/>
                  <a:pt x="2927656" y="2627697"/>
                </a:cubicBezTo>
                <a:cubicBezTo>
                  <a:pt x="2925233" y="2627562"/>
                  <a:pt x="2922526" y="2628141"/>
                  <a:pt x="2922230" y="2624720"/>
                </a:cubicBezTo>
                <a:cubicBezTo>
                  <a:pt x="2922647" y="2621584"/>
                  <a:pt x="2924923" y="2620010"/>
                  <a:pt x="2927630" y="2619431"/>
                </a:cubicBezTo>
                <a:cubicBezTo>
                  <a:pt x="2940732" y="2615545"/>
                  <a:pt x="2948396" y="2604548"/>
                  <a:pt x="2958765" y="2592972"/>
                </a:cubicBezTo>
                <a:cubicBezTo>
                  <a:pt x="2943091" y="2595014"/>
                  <a:pt x="2929828" y="2593058"/>
                  <a:pt x="2917156" y="2597942"/>
                </a:cubicBezTo>
                <a:cubicBezTo>
                  <a:pt x="2908754" y="2600390"/>
                  <a:pt x="2908309" y="2595260"/>
                  <a:pt x="2907865" y="2590131"/>
                </a:cubicBezTo>
                <a:cubicBezTo>
                  <a:pt x="2908136" y="2585284"/>
                  <a:pt x="2911973" y="2581853"/>
                  <a:pt x="2915529" y="2579134"/>
                </a:cubicBezTo>
                <a:cubicBezTo>
                  <a:pt x="2923352" y="2573980"/>
                  <a:pt x="2931177" y="2568826"/>
                  <a:pt x="2939284" y="2562959"/>
                </a:cubicBezTo>
                <a:cubicBezTo>
                  <a:pt x="2950946" y="2554373"/>
                  <a:pt x="2961463" y="2544507"/>
                  <a:pt x="2975992" y="2541187"/>
                </a:cubicBezTo>
                <a:cubicBezTo>
                  <a:pt x="2979695" y="2540177"/>
                  <a:pt x="2982254" y="2537890"/>
                  <a:pt x="2983386" y="2535036"/>
                </a:cubicBezTo>
                <a:cubicBezTo>
                  <a:pt x="2988612" y="2519771"/>
                  <a:pt x="3000852" y="2513891"/>
                  <a:pt x="3014520" y="2508578"/>
                </a:cubicBezTo>
                <a:cubicBezTo>
                  <a:pt x="3028687" y="2503048"/>
                  <a:pt x="3042315" y="2496274"/>
                  <a:pt x="3055727" y="2489001"/>
                </a:cubicBezTo>
                <a:lnTo>
                  <a:pt x="3088014" y="2470747"/>
                </a:lnTo>
                <a:lnTo>
                  <a:pt x="3083500" y="2472691"/>
                </a:lnTo>
                <a:cubicBezTo>
                  <a:pt x="3079308" y="2474806"/>
                  <a:pt x="3074954" y="2477348"/>
                  <a:pt x="3070465" y="2480439"/>
                </a:cubicBezTo>
                <a:cubicBezTo>
                  <a:pt x="3058617" y="2483120"/>
                  <a:pt x="3059250" y="2476749"/>
                  <a:pt x="3041924" y="2482744"/>
                </a:cubicBezTo>
                <a:cubicBezTo>
                  <a:pt x="3030971" y="2489373"/>
                  <a:pt x="3039764" y="2491535"/>
                  <a:pt x="3022441" y="2497530"/>
                </a:cubicBezTo>
                <a:cubicBezTo>
                  <a:pt x="3005748" y="2497154"/>
                  <a:pt x="2982315" y="2512834"/>
                  <a:pt x="2955564" y="2523036"/>
                </a:cubicBezTo>
                <a:cubicBezTo>
                  <a:pt x="2950719" y="2519980"/>
                  <a:pt x="2923969" y="2530182"/>
                  <a:pt x="2911489" y="2539233"/>
                </a:cubicBezTo>
                <a:cubicBezTo>
                  <a:pt x="2915438" y="2538340"/>
                  <a:pt x="2915438" y="2538340"/>
                  <a:pt x="2915438" y="2538340"/>
                </a:cubicBezTo>
                <a:cubicBezTo>
                  <a:pt x="2919387" y="2537446"/>
                  <a:pt x="2920915" y="2535025"/>
                  <a:pt x="2921810" y="2538974"/>
                </a:cubicBezTo>
                <a:cubicBezTo>
                  <a:pt x="2921810" y="2538974"/>
                  <a:pt x="2917861" y="2539868"/>
                  <a:pt x="2916333" y="2542288"/>
                </a:cubicBezTo>
                <a:cubicBezTo>
                  <a:pt x="2917228" y="2546238"/>
                  <a:pt x="2917228" y="2546238"/>
                  <a:pt x="2917228" y="2546238"/>
                </a:cubicBezTo>
                <a:cubicBezTo>
                  <a:pt x="2906275" y="2552867"/>
                  <a:pt x="2899008" y="2548283"/>
                  <a:pt x="2906907" y="2546496"/>
                </a:cubicBezTo>
                <a:cubicBezTo>
                  <a:pt x="2902958" y="2547390"/>
                  <a:pt x="2902958" y="2547390"/>
                  <a:pt x="2902958" y="2547390"/>
                </a:cubicBezTo>
                <a:cubicBezTo>
                  <a:pt x="2899008" y="2548283"/>
                  <a:pt x="2896587" y="2546755"/>
                  <a:pt x="2896587" y="2546755"/>
                </a:cubicBezTo>
                <a:cubicBezTo>
                  <a:pt x="2898114" y="2544334"/>
                  <a:pt x="2902063" y="2543441"/>
                  <a:pt x="2903590" y="2541020"/>
                </a:cubicBezTo>
                <a:cubicBezTo>
                  <a:pt x="2908172" y="2533756"/>
                  <a:pt x="2916703" y="2525600"/>
                  <a:pt x="2899379" y="2531594"/>
                </a:cubicBezTo>
                <a:lnTo>
                  <a:pt x="2908292" y="2527519"/>
                </a:lnTo>
                <a:lnTo>
                  <a:pt x="2894356" y="2533040"/>
                </a:lnTo>
                <a:lnTo>
                  <a:pt x="2893058" y="2539076"/>
                </a:lnTo>
                <a:cubicBezTo>
                  <a:pt x="2893718" y="2548150"/>
                  <a:pt x="2888480" y="2555704"/>
                  <a:pt x="2878894" y="2557976"/>
                </a:cubicBezTo>
                <a:cubicBezTo>
                  <a:pt x="2852801" y="2564223"/>
                  <a:pt x="2826722" y="2571537"/>
                  <a:pt x="2799502" y="2573525"/>
                </a:cubicBezTo>
                <a:cubicBezTo>
                  <a:pt x="2794965" y="2573856"/>
                  <a:pt x="2790292" y="2574056"/>
                  <a:pt x="2785623" y="2574390"/>
                </a:cubicBezTo>
                <a:lnTo>
                  <a:pt x="2777398" y="2575377"/>
                </a:lnTo>
                <a:lnTo>
                  <a:pt x="2764300" y="2581739"/>
                </a:lnTo>
                <a:cubicBezTo>
                  <a:pt x="2758330" y="2584247"/>
                  <a:pt x="2752755" y="2586194"/>
                  <a:pt x="2746224" y="2588306"/>
                </a:cubicBezTo>
                <a:cubicBezTo>
                  <a:pt x="2740484" y="2589297"/>
                  <a:pt x="2734348" y="2590848"/>
                  <a:pt x="2727057" y="2592845"/>
                </a:cubicBezTo>
                <a:lnTo>
                  <a:pt x="2705817" y="2598716"/>
                </a:lnTo>
                <a:lnTo>
                  <a:pt x="2707451" y="2601007"/>
                </a:lnTo>
                <a:cubicBezTo>
                  <a:pt x="2709091" y="2603656"/>
                  <a:pt x="2711784" y="2605220"/>
                  <a:pt x="2713906" y="2604122"/>
                </a:cubicBezTo>
                <a:cubicBezTo>
                  <a:pt x="2724501" y="2597561"/>
                  <a:pt x="2740103" y="2605354"/>
                  <a:pt x="2749014" y="2592940"/>
                </a:cubicBezTo>
                <a:cubicBezTo>
                  <a:pt x="2757064" y="2595497"/>
                  <a:pt x="2765403" y="2580419"/>
                  <a:pt x="2775196" y="2593103"/>
                </a:cubicBezTo>
                <a:cubicBezTo>
                  <a:pt x="2777918" y="2596805"/>
                  <a:pt x="2783728" y="2591914"/>
                  <a:pt x="2788543" y="2592380"/>
                </a:cubicBezTo>
                <a:cubicBezTo>
                  <a:pt x="2807803" y="2594245"/>
                  <a:pt x="2824808" y="2587593"/>
                  <a:pt x="2840144" y="2576156"/>
                </a:cubicBezTo>
                <a:cubicBezTo>
                  <a:pt x="2845442" y="2572876"/>
                  <a:pt x="2849715" y="2572815"/>
                  <a:pt x="2854048" y="2577028"/>
                </a:cubicBezTo>
                <a:cubicBezTo>
                  <a:pt x="2850976" y="2586688"/>
                  <a:pt x="2843556" y="2591067"/>
                  <a:pt x="2833444" y="2593882"/>
                </a:cubicBezTo>
                <a:cubicBezTo>
                  <a:pt x="2821196" y="2596727"/>
                  <a:pt x="2810630" y="2605425"/>
                  <a:pt x="2799494" y="2611460"/>
                </a:cubicBezTo>
                <a:cubicBezTo>
                  <a:pt x="2791547" y="2616381"/>
                  <a:pt x="2784098" y="2618623"/>
                  <a:pt x="2774454" y="2616623"/>
                </a:cubicBezTo>
                <a:cubicBezTo>
                  <a:pt x="2762130" y="2614126"/>
                  <a:pt x="2749940" y="2621244"/>
                  <a:pt x="2737105" y="2620356"/>
                </a:cubicBezTo>
                <a:cubicBezTo>
                  <a:pt x="2735510" y="2620914"/>
                  <a:pt x="2733389" y="2622012"/>
                  <a:pt x="2732305" y="2620959"/>
                </a:cubicBezTo>
                <a:cubicBezTo>
                  <a:pt x="2723655" y="2613601"/>
                  <a:pt x="2716280" y="2621185"/>
                  <a:pt x="2708831" y="2623428"/>
                </a:cubicBezTo>
                <a:cubicBezTo>
                  <a:pt x="2700314" y="2625686"/>
                  <a:pt x="2691752" y="2624738"/>
                  <a:pt x="2683191" y="2623790"/>
                </a:cubicBezTo>
                <a:cubicBezTo>
                  <a:pt x="2681580" y="2623279"/>
                  <a:pt x="2680527" y="2624363"/>
                  <a:pt x="2680015" y="2625973"/>
                </a:cubicBezTo>
                <a:cubicBezTo>
                  <a:pt x="2676328" y="2629765"/>
                  <a:pt x="2672010" y="2626620"/>
                  <a:pt x="2673048" y="2624468"/>
                </a:cubicBezTo>
                <a:cubicBezTo>
                  <a:pt x="2675082" y="2616960"/>
                  <a:pt x="2669754" y="2618103"/>
                  <a:pt x="2666008" y="2617622"/>
                </a:cubicBezTo>
                <a:cubicBezTo>
                  <a:pt x="2659056" y="2617186"/>
                  <a:pt x="2651622" y="2620497"/>
                  <a:pt x="2644626" y="2616856"/>
                </a:cubicBezTo>
                <a:cubicBezTo>
                  <a:pt x="2642475" y="2615818"/>
                  <a:pt x="2639826" y="2617458"/>
                  <a:pt x="2638786" y="2619610"/>
                </a:cubicBezTo>
                <a:cubicBezTo>
                  <a:pt x="2636198" y="2625523"/>
                  <a:pt x="2631909" y="2624516"/>
                  <a:pt x="2626538" y="2622455"/>
                </a:cubicBezTo>
                <a:cubicBezTo>
                  <a:pt x="2622791" y="2621974"/>
                  <a:pt x="2619467" y="2613472"/>
                  <a:pt x="2613702" y="2621568"/>
                </a:cubicBezTo>
                <a:cubicBezTo>
                  <a:pt x="2611610" y="2624803"/>
                  <a:pt x="2603034" y="2622788"/>
                  <a:pt x="2604220" y="2631319"/>
                </a:cubicBezTo>
                <a:cubicBezTo>
                  <a:pt x="2604792" y="2633983"/>
                  <a:pt x="2600519" y="2634043"/>
                  <a:pt x="2598382" y="2634074"/>
                </a:cubicBezTo>
                <a:cubicBezTo>
                  <a:pt x="2592498" y="2633622"/>
                  <a:pt x="2587112" y="2630493"/>
                  <a:pt x="2580761" y="2634857"/>
                </a:cubicBezTo>
                <a:cubicBezTo>
                  <a:pt x="2578113" y="2636497"/>
                  <a:pt x="2577000" y="2633307"/>
                  <a:pt x="2576428" y="2630644"/>
                </a:cubicBezTo>
                <a:cubicBezTo>
                  <a:pt x="2575271" y="2624249"/>
                  <a:pt x="2573572" y="2617327"/>
                  <a:pt x="2572415" y="2610932"/>
                </a:cubicBezTo>
                <a:cubicBezTo>
                  <a:pt x="2571829" y="2607201"/>
                  <a:pt x="2571243" y="2603469"/>
                  <a:pt x="2568023" y="2602446"/>
                </a:cubicBezTo>
                <a:cubicBezTo>
                  <a:pt x="2564261" y="2600896"/>
                  <a:pt x="2562697" y="2603589"/>
                  <a:pt x="2560589" y="2605756"/>
                </a:cubicBezTo>
                <a:cubicBezTo>
                  <a:pt x="2557444" y="2610075"/>
                  <a:pt x="2554765" y="2609579"/>
                  <a:pt x="2549935" y="2608044"/>
                </a:cubicBezTo>
                <a:cubicBezTo>
                  <a:pt x="2534904" y="2602914"/>
                  <a:pt x="2518879" y="2603141"/>
                  <a:pt x="2503996" y="2608694"/>
                </a:cubicBezTo>
                <a:cubicBezTo>
                  <a:pt x="2497615" y="2610922"/>
                  <a:pt x="2491205" y="2611012"/>
                  <a:pt x="2484780" y="2610034"/>
                </a:cubicBezTo>
                <a:cubicBezTo>
                  <a:pt x="2476218" y="2609087"/>
                  <a:pt x="2466617" y="2610291"/>
                  <a:pt x="2459637" y="2607719"/>
                </a:cubicBezTo>
                <a:cubicBezTo>
                  <a:pt x="2448353" y="2603070"/>
                  <a:pt x="2437186" y="2606968"/>
                  <a:pt x="2426473" y="2604982"/>
                </a:cubicBezTo>
                <a:cubicBezTo>
                  <a:pt x="2421116" y="2603989"/>
                  <a:pt x="2416317" y="2604592"/>
                  <a:pt x="2410989" y="2605736"/>
                </a:cubicBezTo>
                <a:cubicBezTo>
                  <a:pt x="2391276" y="2609754"/>
                  <a:pt x="2371504" y="2609500"/>
                  <a:pt x="2351658" y="2603903"/>
                </a:cubicBezTo>
                <a:cubicBezTo>
                  <a:pt x="2350048" y="2603391"/>
                  <a:pt x="2347896" y="2602354"/>
                  <a:pt x="2347400" y="2605032"/>
                </a:cubicBezTo>
                <a:cubicBezTo>
                  <a:pt x="2345908" y="2613067"/>
                  <a:pt x="2339483" y="2612090"/>
                  <a:pt x="2334141" y="2612165"/>
                </a:cubicBezTo>
                <a:cubicBezTo>
                  <a:pt x="2321847" y="2611805"/>
                  <a:pt x="2311253" y="2618367"/>
                  <a:pt x="2298448" y="2619616"/>
                </a:cubicBezTo>
                <a:cubicBezTo>
                  <a:pt x="2292230" y="2633595"/>
                  <a:pt x="2286770" y="2625124"/>
                  <a:pt x="2280813" y="2619331"/>
                </a:cubicBezTo>
                <a:cubicBezTo>
                  <a:pt x="2279188" y="2617751"/>
                  <a:pt x="2275968" y="2616728"/>
                  <a:pt x="2273875" y="2619963"/>
                </a:cubicBezTo>
                <a:cubicBezTo>
                  <a:pt x="2266516" y="2628617"/>
                  <a:pt x="2258495" y="2628196"/>
                  <a:pt x="2250884" y="2618685"/>
                </a:cubicBezTo>
                <a:cubicBezTo>
                  <a:pt x="2249801" y="2617633"/>
                  <a:pt x="2248717" y="2616579"/>
                  <a:pt x="2246581" y="2616610"/>
                </a:cubicBezTo>
                <a:cubicBezTo>
                  <a:pt x="2245513" y="2616625"/>
                  <a:pt x="2244459" y="2617709"/>
                  <a:pt x="2243947" y="2619318"/>
                </a:cubicBezTo>
                <a:cubicBezTo>
                  <a:pt x="2242938" y="2623607"/>
                  <a:pt x="2251106" y="2634711"/>
                  <a:pt x="2236616" y="2630108"/>
                </a:cubicBezTo>
                <a:cubicBezTo>
                  <a:pt x="2232491" y="2640852"/>
                  <a:pt x="2220695" y="2637813"/>
                  <a:pt x="2213305" y="2644329"/>
                </a:cubicBezTo>
                <a:cubicBezTo>
                  <a:pt x="2209603" y="2647053"/>
                  <a:pt x="2205344" y="2648181"/>
                  <a:pt x="2198889" y="2645068"/>
                </a:cubicBezTo>
                <a:cubicBezTo>
                  <a:pt x="2194044" y="2642464"/>
                  <a:pt x="2186054" y="2644180"/>
                  <a:pt x="2179118" y="2644812"/>
                </a:cubicBezTo>
                <a:cubicBezTo>
                  <a:pt x="2175370" y="2644331"/>
                  <a:pt x="2172165" y="2644377"/>
                  <a:pt x="2168930" y="2642285"/>
                </a:cubicBezTo>
                <a:cubicBezTo>
                  <a:pt x="2165696" y="2640194"/>
                  <a:pt x="2159724" y="2633333"/>
                  <a:pt x="2158819" y="2645100"/>
                </a:cubicBezTo>
                <a:cubicBezTo>
                  <a:pt x="2154486" y="2640887"/>
                  <a:pt x="2150961" y="2656431"/>
                  <a:pt x="2146526" y="2644740"/>
                </a:cubicBezTo>
                <a:cubicBezTo>
                  <a:pt x="2146526" y="2644740"/>
                  <a:pt x="2145984" y="2644213"/>
                  <a:pt x="2145456" y="2644754"/>
                </a:cubicBezTo>
                <a:cubicBezTo>
                  <a:pt x="2142126" y="2645470"/>
                  <a:pt x="2138981" y="2644979"/>
                  <a:pt x="2135904" y="2643963"/>
                </a:cubicBezTo>
                <a:lnTo>
                  <a:pt x="2131993" y="2642272"/>
                </a:lnTo>
                <a:lnTo>
                  <a:pt x="2123531" y="2644477"/>
                </a:lnTo>
                <a:cubicBezTo>
                  <a:pt x="2112377" y="2646836"/>
                  <a:pt x="2102261" y="2647912"/>
                  <a:pt x="2095065" y="2645807"/>
                </a:cubicBezTo>
                <a:lnTo>
                  <a:pt x="2094038" y="2646291"/>
                </a:lnTo>
                <a:lnTo>
                  <a:pt x="2091015" y="2648730"/>
                </a:lnTo>
                <a:cubicBezTo>
                  <a:pt x="2088395" y="2652507"/>
                  <a:pt x="2084663" y="2653094"/>
                  <a:pt x="2080932" y="2653681"/>
                </a:cubicBezTo>
                <a:lnTo>
                  <a:pt x="2077699" y="2653948"/>
                </a:lnTo>
                <a:lnTo>
                  <a:pt x="2058552" y="2659292"/>
                </a:lnTo>
                <a:cubicBezTo>
                  <a:pt x="2045004" y="2662107"/>
                  <a:pt x="2030372" y="2663427"/>
                  <a:pt x="2015524" y="2663799"/>
                </a:cubicBezTo>
                <a:cubicBezTo>
                  <a:pt x="2014059" y="2666121"/>
                  <a:pt x="2014059" y="2666121"/>
                  <a:pt x="2014059" y="2666121"/>
                </a:cubicBezTo>
                <a:cubicBezTo>
                  <a:pt x="2014059" y="2666121"/>
                  <a:pt x="2011736" y="2664656"/>
                  <a:pt x="2011736" y="2664656"/>
                </a:cubicBezTo>
                <a:cubicBezTo>
                  <a:pt x="2010272" y="2666978"/>
                  <a:pt x="2004161" y="2666370"/>
                  <a:pt x="2004161" y="2666370"/>
                </a:cubicBezTo>
                <a:cubicBezTo>
                  <a:pt x="2000374" y="2667226"/>
                  <a:pt x="2001839" y="2664904"/>
                  <a:pt x="2005626" y="2664047"/>
                </a:cubicBezTo>
                <a:lnTo>
                  <a:pt x="2006409" y="2663126"/>
                </a:lnTo>
                <a:lnTo>
                  <a:pt x="2009414" y="2663191"/>
                </a:lnTo>
                <a:lnTo>
                  <a:pt x="2008200" y="2662648"/>
                </a:lnTo>
                <a:lnTo>
                  <a:pt x="2006673" y="2662815"/>
                </a:lnTo>
                <a:lnTo>
                  <a:pt x="2006409" y="2663126"/>
                </a:lnTo>
                <a:lnTo>
                  <a:pt x="2004259" y="2663080"/>
                </a:lnTo>
                <a:lnTo>
                  <a:pt x="2003085" y="2663209"/>
                </a:lnTo>
                <a:cubicBezTo>
                  <a:pt x="1997729" y="2663720"/>
                  <a:pt x="1992477" y="2664377"/>
                  <a:pt x="1987823" y="2666985"/>
                </a:cubicBezTo>
                <a:cubicBezTo>
                  <a:pt x="1980548" y="2671106"/>
                  <a:pt x="1973947" y="2671227"/>
                  <a:pt x="1966249" y="2669313"/>
                </a:cubicBezTo>
                <a:cubicBezTo>
                  <a:pt x="1955683" y="2667327"/>
                  <a:pt x="1944887" y="2663042"/>
                  <a:pt x="1934251" y="2663923"/>
                </a:cubicBezTo>
                <a:cubicBezTo>
                  <a:pt x="1925348" y="2664274"/>
                  <a:pt x="1918217" y="2662660"/>
                  <a:pt x="1913227" y="2655651"/>
                </a:cubicBezTo>
                <a:cubicBezTo>
                  <a:pt x="1915635" y="2651122"/>
                  <a:pt x="1919104" y="2650061"/>
                  <a:pt x="1924235" y="2651338"/>
                </a:cubicBezTo>
                <a:cubicBezTo>
                  <a:pt x="1939597" y="2656599"/>
                  <a:pt x="1955065" y="2657560"/>
                  <a:pt x="1970144" y="2651053"/>
                </a:cubicBezTo>
                <a:cubicBezTo>
                  <a:pt x="1973915" y="2649427"/>
                  <a:pt x="1979879" y="2651872"/>
                  <a:pt x="1981117" y="2648173"/>
                </a:cubicBezTo>
                <a:lnTo>
                  <a:pt x="1981874" y="2647166"/>
                </a:lnTo>
                <a:lnTo>
                  <a:pt x="1965987" y="2648362"/>
                </a:lnTo>
                <a:cubicBezTo>
                  <a:pt x="1959869" y="2650318"/>
                  <a:pt x="1954788" y="2649856"/>
                  <a:pt x="1950288" y="2647983"/>
                </a:cubicBezTo>
                <a:lnTo>
                  <a:pt x="1942719" y="2642501"/>
                </a:lnTo>
                <a:lnTo>
                  <a:pt x="1927132" y="2645217"/>
                </a:lnTo>
                <a:cubicBezTo>
                  <a:pt x="1905627" y="2651552"/>
                  <a:pt x="1885698" y="2660162"/>
                  <a:pt x="1862900" y="2663508"/>
                </a:cubicBezTo>
                <a:cubicBezTo>
                  <a:pt x="1845233" y="2666410"/>
                  <a:pt x="1828145" y="2672020"/>
                  <a:pt x="1810330" y="2673212"/>
                </a:cubicBezTo>
                <a:cubicBezTo>
                  <a:pt x="1793511" y="2673975"/>
                  <a:pt x="1778012" y="2685993"/>
                  <a:pt x="1760749" y="2681626"/>
                </a:cubicBezTo>
                <a:cubicBezTo>
                  <a:pt x="1759322" y="2681060"/>
                  <a:pt x="1758043" y="2682204"/>
                  <a:pt x="1757047" y="2682635"/>
                </a:cubicBezTo>
                <a:cubicBezTo>
                  <a:pt x="1746220" y="2684947"/>
                  <a:pt x="1737399" y="2690531"/>
                  <a:pt x="1729723" y="2697395"/>
                </a:cubicBezTo>
                <a:cubicBezTo>
                  <a:pt x="1722330" y="2703545"/>
                  <a:pt x="1715490" y="2704136"/>
                  <a:pt x="1707775" y="2698601"/>
                </a:cubicBezTo>
                <a:cubicBezTo>
                  <a:pt x="1705203" y="2696755"/>
                  <a:pt x="1702199" y="2693914"/>
                  <a:pt x="1699493" y="2694492"/>
                </a:cubicBezTo>
                <a:cubicBezTo>
                  <a:pt x="1692518" y="2697505"/>
                  <a:pt x="1687348" y="2685549"/>
                  <a:pt x="1679673" y="2692413"/>
                </a:cubicBezTo>
                <a:cubicBezTo>
                  <a:pt x="1679242" y="2691417"/>
                  <a:pt x="1678528" y="2691134"/>
                  <a:pt x="1678097" y="2690137"/>
                </a:cubicBezTo>
                <a:cubicBezTo>
                  <a:pt x="1676657" y="2685439"/>
                  <a:pt x="1674380" y="2687013"/>
                  <a:pt x="1671392" y="2688305"/>
                </a:cubicBezTo>
                <a:cubicBezTo>
                  <a:pt x="1666693" y="2689744"/>
                  <a:pt x="1663420" y="2691748"/>
                  <a:pt x="1660405" y="2684774"/>
                </a:cubicBezTo>
                <a:cubicBezTo>
                  <a:pt x="1658399" y="2681502"/>
                  <a:pt x="1651828" y="2677246"/>
                  <a:pt x="1648259" y="2675831"/>
                </a:cubicBezTo>
                <a:cubicBezTo>
                  <a:pt x="1642119" y="2672571"/>
                  <a:pt x="1634404" y="2667036"/>
                  <a:pt x="1625584" y="2672620"/>
                </a:cubicBezTo>
                <a:cubicBezTo>
                  <a:pt x="1623591" y="2673481"/>
                  <a:pt x="1619740" y="2672780"/>
                  <a:pt x="1617599" y="2671931"/>
                </a:cubicBezTo>
                <a:cubicBezTo>
                  <a:pt x="1606895" y="2667687"/>
                  <a:pt x="1595489" y="2667294"/>
                  <a:pt x="1584084" y="2666901"/>
                </a:cubicBezTo>
                <a:cubicBezTo>
                  <a:pt x="1573675" y="2666076"/>
                  <a:pt x="1562836" y="2664255"/>
                  <a:pt x="1552697" y="2658584"/>
                </a:cubicBezTo>
                <a:cubicBezTo>
                  <a:pt x="1550125" y="2656739"/>
                  <a:pt x="1549842" y="2657453"/>
                  <a:pt x="1547566" y="2659028"/>
                </a:cubicBezTo>
                <a:cubicBezTo>
                  <a:pt x="1541736" y="2663320"/>
                  <a:pt x="1541010" y="2658904"/>
                  <a:pt x="1540282" y="2654488"/>
                </a:cubicBezTo>
                <a:cubicBezTo>
                  <a:pt x="1539704" y="2651782"/>
                  <a:pt x="1543259" y="2649064"/>
                  <a:pt x="1539543" y="2645939"/>
                </a:cubicBezTo>
                <a:cubicBezTo>
                  <a:pt x="1538694" y="2648080"/>
                  <a:pt x="1537698" y="2648510"/>
                  <a:pt x="1537132" y="2649937"/>
                </a:cubicBezTo>
                <a:cubicBezTo>
                  <a:pt x="1534721" y="2653935"/>
                  <a:pt x="1533172" y="2659925"/>
                  <a:pt x="1528176" y="2657944"/>
                </a:cubicBezTo>
                <a:cubicBezTo>
                  <a:pt x="1523464" y="2655251"/>
                  <a:pt x="1523586" y="2648694"/>
                  <a:pt x="1526562" y="2643269"/>
                </a:cubicBezTo>
                <a:lnTo>
                  <a:pt x="1528706" y="2640330"/>
                </a:lnTo>
                <a:lnTo>
                  <a:pt x="1519706" y="2644259"/>
                </a:lnTo>
                <a:cubicBezTo>
                  <a:pt x="1514142" y="2647543"/>
                  <a:pt x="1508717" y="2651226"/>
                  <a:pt x="1503149" y="2654244"/>
                </a:cubicBezTo>
                <a:cubicBezTo>
                  <a:pt x="1495202" y="2659164"/>
                  <a:pt x="1487753" y="2661407"/>
                  <a:pt x="1478108" y="2659407"/>
                </a:cubicBezTo>
                <a:cubicBezTo>
                  <a:pt x="1465785" y="2656909"/>
                  <a:pt x="1453596" y="2664027"/>
                  <a:pt x="1440760" y="2663140"/>
                </a:cubicBezTo>
                <a:cubicBezTo>
                  <a:pt x="1439165" y="2663697"/>
                  <a:pt x="1437043" y="2664796"/>
                  <a:pt x="1435960" y="2663742"/>
                </a:cubicBezTo>
                <a:cubicBezTo>
                  <a:pt x="1427310" y="2656384"/>
                  <a:pt x="1419934" y="2663969"/>
                  <a:pt x="1412486" y="2666212"/>
                </a:cubicBezTo>
                <a:cubicBezTo>
                  <a:pt x="1403969" y="2668469"/>
                  <a:pt x="1395407" y="2667522"/>
                  <a:pt x="1386845" y="2666575"/>
                </a:cubicBezTo>
                <a:cubicBezTo>
                  <a:pt x="1385235" y="2666063"/>
                  <a:pt x="1384182" y="2667146"/>
                  <a:pt x="1383670" y="2668757"/>
                </a:cubicBezTo>
                <a:cubicBezTo>
                  <a:pt x="1379983" y="2672549"/>
                  <a:pt x="1375665" y="2669404"/>
                  <a:pt x="1376703" y="2667252"/>
                </a:cubicBezTo>
                <a:cubicBezTo>
                  <a:pt x="1378736" y="2659744"/>
                  <a:pt x="1373409" y="2660887"/>
                  <a:pt x="1369662" y="2660406"/>
                </a:cubicBezTo>
                <a:cubicBezTo>
                  <a:pt x="1362710" y="2659970"/>
                  <a:pt x="1355277" y="2663281"/>
                  <a:pt x="1348280" y="2659640"/>
                </a:cubicBezTo>
                <a:cubicBezTo>
                  <a:pt x="1346129" y="2658602"/>
                  <a:pt x="1343481" y="2660242"/>
                  <a:pt x="1342441" y="2662394"/>
                </a:cubicBezTo>
                <a:cubicBezTo>
                  <a:pt x="1339852" y="2668307"/>
                  <a:pt x="1335564" y="2667300"/>
                  <a:pt x="1330193" y="2665239"/>
                </a:cubicBezTo>
                <a:cubicBezTo>
                  <a:pt x="1326445" y="2664757"/>
                  <a:pt x="1323122" y="2656256"/>
                  <a:pt x="1317357" y="2664352"/>
                </a:cubicBezTo>
                <a:cubicBezTo>
                  <a:pt x="1315265" y="2667587"/>
                  <a:pt x="1306689" y="2665571"/>
                  <a:pt x="1307876" y="2674103"/>
                </a:cubicBezTo>
                <a:cubicBezTo>
                  <a:pt x="1308446" y="2676767"/>
                  <a:pt x="1304174" y="2676827"/>
                  <a:pt x="1302036" y="2676857"/>
                </a:cubicBezTo>
                <a:cubicBezTo>
                  <a:pt x="1296153" y="2676406"/>
                  <a:pt x="1290766" y="2673276"/>
                  <a:pt x="1284415" y="2677640"/>
                </a:cubicBezTo>
                <a:cubicBezTo>
                  <a:pt x="1281767" y="2679281"/>
                  <a:pt x="1280654" y="2676091"/>
                  <a:pt x="1280083" y="2673428"/>
                </a:cubicBezTo>
                <a:cubicBezTo>
                  <a:pt x="1278926" y="2667033"/>
                  <a:pt x="1277227" y="2660111"/>
                  <a:pt x="1276070" y="2653715"/>
                </a:cubicBezTo>
                <a:cubicBezTo>
                  <a:pt x="1275484" y="2649984"/>
                  <a:pt x="1274898" y="2646252"/>
                  <a:pt x="1271678" y="2645229"/>
                </a:cubicBezTo>
                <a:cubicBezTo>
                  <a:pt x="1267916" y="2643679"/>
                  <a:pt x="1266351" y="2646373"/>
                  <a:pt x="1264243" y="2648540"/>
                </a:cubicBezTo>
                <a:cubicBezTo>
                  <a:pt x="1261098" y="2652859"/>
                  <a:pt x="1258419" y="2652363"/>
                  <a:pt x="1253590" y="2650828"/>
                </a:cubicBezTo>
                <a:cubicBezTo>
                  <a:pt x="1238559" y="2645697"/>
                  <a:pt x="1222533" y="2645925"/>
                  <a:pt x="1207650" y="2651478"/>
                </a:cubicBezTo>
                <a:cubicBezTo>
                  <a:pt x="1201270" y="2653706"/>
                  <a:pt x="1194859" y="2653796"/>
                  <a:pt x="1188435" y="2652818"/>
                </a:cubicBezTo>
                <a:cubicBezTo>
                  <a:pt x="1179873" y="2651871"/>
                  <a:pt x="1170272" y="2653075"/>
                  <a:pt x="1163291" y="2650503"/>
                </a:cubicBezTo>
                <a:cubicBezTo>
                  <a:pt x="1152007" y="2645853"/>
                  <a:pt x="1140841" y="2649752"/>
                  <a:pt x="1130127" y="2647766"/>
                </a:cubicBezTo>
                <a:cubicBezTo>
                  <a:pt x="1124771" y="2646773"/>
                  <a:pt x="1119971" y="2647375"/>
                  <a:pt x="1114644" y="2648519"/>
                </a:cubicBezTo>
                <a:cubicBezTo>
                  <a:pt x="1094931" y="2652538"/>
                  <a:pt x="1075159" y="2652284"/>
                  <a:pt x="1055313" y="2646687"/>
                </a:cubicBezTo>
                <a:cubicBezTo>
                  <a:pt x="1053703" y="2646175"/>
                  <a:pt x="1051551" y="2645137"/>
                  <a:pt x="1051053" y="2647816"/>
                </a:cubicBezTo>
                <a:cubicBezTo>
                  <a:pt x="1049563" y="2655851"/>
                  <a:pt x="1043138" y="2654873"/>
                  <a:pt x="1037796" y="2654949"/>
                </a:cubicBezTo>
                <a:cubicBezTo>
                  <a:pt x="1025502" y="2654588"/>
                  <a:pt x="1014907" y="2661150"/>
                  <a:pt x="1002102" y="2662400"/>
                </a:cubicBezTo>
                <a:cubicBezTo>
                  <a:pt x="995884" y="2676379"/>
                  <a:pt x="990424" y="2667907"/>
                  <a:pt x="984467" y="2662115"/>
                </a:cubicBezTo>
                <a:cubicBezTo>
                  <a:pt x="982842" y="2660535"/>
                  <a:pt x="979622" y="2659512"/>
                  <a:pt x="977530" y="2662747"/>
                </a:cubicBezTo>
                <a:cubicBezTo>
                  <a:pt x="970170" y="2671401"/>
                  <a:pt x="962150" y="2670979"/>
                  <a:pt x="954538" y="2661469"/>
                </a:cubicBezTo>
                <a:cubicBezTo>
                  <a:pt x="953455" y="2660416"/>
                  <a:pt x="952371" y="2659363"/>
                  <a:pt x="950235" y="2659393"/>
                </a:cubicBezTo>
                <a:cubicBezTo>
                  <a:pt x="949167" y="2659409"/>
                  <a:pt x="948113" y="2660492"/>
                  <a:pt x="947601" y="2662102"/>
                </a:cubicBezTo>
                <a:cubicBezTo>
                  <a:pt x="946592" y="2666391"/>
                  <a:pt x="954760" y="2677495"/>
                  <a:pt x="940270" y="2672892"/>
                </a:cubicBezTo>
                <a:cubicBezTo>
                  <a:pt x="936145" y="2683635"/>
                  <a:pt x="924349" y="2680597"/>
                  <a:pt x="916959" y="2687113"/>
                </a:cubicBezTo>
                <a:cubicBezTo>
                  <a:pt x="913256" y="2689837"/>
                  <a:pt x="908998" y="2690965"/>
                  <a:pt x="902544" y="2687851"/>
                </a:cubicBezTo>
                <a:cubicBezTo>
                  <a:pt x="897699" y="2685248"/>
                  <a:pt x="889709" y="2686964"/>
                  <a:pt x="882772" y="2687596"/>
                </a:cubicBezTo>
                <a:cubicBezTo>
                  <a:pt x="879025" y="2687115"/>
                  <a:pt x="875820" y="2687161"/>
                  <a:pt x="872585" y="2685069"/>
                </a:cubicBezTo>
                <a:cubicBezTo>
                  <a:pt x="869351" y="2682978"/>
                  <a:pt x="863378" y="2676116"/>
                  <a:pt x="862472" y="2687883"/>
                </a:cubicBezTo>
                <a:cubicBezTo>
                  <a:pt x="858141" y="2683670"/>
                  <a:pt x="854616" y="2699214"/>
                  <a:pt x="850180" y="2687523"/>
                </a:cubicBezTo>
                <a:cubicBezTo>
                  <a:pt x="850180" y="2687523"/>
                  <a:pt x="849638" y="2686996"/>
                  <a:pt x="849111" y="2687538"/>
                </a:cubicBezTo>
                <a:cubicBezTo>
                  <a:pt x="845782" y="2688253"/>
                  <a:pt x="842636" y="2687763"/>
                  <a:pt x="839558" y="2686747"/>
                </a:cubicBezTo>
                <a:lnTo>
                  <a:pt x="835647" y="2685056"/>
                </a:lnTo>
                <a:lnTo>
                  <a:pt x="827185" y="2687261"/>
                </a:lnTo>
                <a:cubicBezTo>
                  <a:pt x="816031" y="2689620"/>
                  <a:pt x="805916" y="2690696"/>
                  <a:pt x="798719" y="2688591"/>
                </a:cubicBezTo>
                <a:lnTo>
                  <a:pt x="797693" y="2689075"/>
                </a:lnTo>
                <a:lnTo>
                  <a:pt x="794669" y="2691514"/>
                </a:lnTo>
                <a:cubicBezTo>
                  <a:pt x="792050" y="2695291"/>
                  <a:pt x="788317" y="2695878"/>
                  <a:pt x="784586" y="2696465"/>
                </a:cubicBezTo>
                <a:lnTo>
                  <a:pt x="781353" y="2696731"/>
                </a:lnTo>
                <a:lnTo>
                  <a:pt x="762206" y="2702076"/>
                </a:lnTo>
                <a:cubicBezTo>
                  <a:pt x="748658" y="2704891"/>
                  <a:pt x="734026" y="2706210"/>
                  <a:pt x="719178" y="2706583"/>
                </a:cubicBezTo>
                <a:cubicBezTo>
                  <a:pt x="717713" y="2708905"/>
                  <a:pt x="717713" y="2708905"/>
                  <a:pt x="717713" y="2708905"/>
                </a:cubicBezTo>
                <a:cubicBezTo>
                  <a:pt x="717713" y="2708905"/>
                  <a:pt x="715390" y="2707439"/>
                  <a:pt x="715390" y="2707439"/>
                </a:cubicBezTo>
                <a:cubicBezTo>
                  <a:pt x="713926" y="2709761"/>
                  <a:pt x="707815" y="2709153"/>
                  <a:pt x="707815" y="2709153"/>
                </a:cubicBezTo>
                <a:cubicBezTo>
                  <a:pt x="704028" y="2710010"/>
                  <a:pt x="705493" y="2707688"/>
                  <a:pt x="709280" y="2706831"/>
                </a:cubicBezTo>
                <a:lnTo>
                  <a:pt x="710064" y="2705910"/>
                </a:lnTo>
                <a:lnTo>
                  <a:pt x="713068" y="2705974"/>
                </a:lnTo>
                <a:lnTo>
                  <a:pt x="711855" y="2705431"/>
                </a:lnTo>
                <a:lnTo>
                  <a:pt x="710328" y="2705598"/>
                </a:lnTo>
                <a:lnTo>
                  <a:pt x="710064" y="2705910"/>
                </a:lnTo>
                <a:lnTo>
                  <a:pt x="707913" y="2705864"/>
                </a:lnTo>
                <a:lnTo>
                  <a:pt x="706739" y="2705992"/>
                </a:lnTo>
                <a:cubicBezTo>
                  <a:pt x="701383" y="2706504"/>
                  <a:pt x="696131" y="2707161"/>
                  <a:pt x="691476" y="2709769"/>
                </a:cubicBezTo>
                <a:cubicBezTo>
                  <a:pt x="684202" y="2713890"/>
                  <a:pt x="677601" y="2714011"/>
                  <a:pt x="669903" y="2712097"/>
                </a:cubicBezTo>
                <a:cubicBezTo>
                  <a:pt x="659337" y="2710111"/>
                  <a:pt x="648541" y="2705825"/>
                  <a:pt x="637905" y="2706706"/>
                </a:cubicBezTo>
                <a:cubicBezTo>
                  <a:pt x="629003" y="2707057"/>
                  <a:pt x="621871" y="2705444"/>
                  <a:pt x="616881" y="2698435"/>
                </a:cubicBezTo>
                <a:cubicBezTo>
                  <a:pt x="619289" y="2693905"/>
                  <a:pt x="622758" y="2692845"/>
                  <a:pt x="627890" y="2694122"/>
                </a:cubicBezTo>
                <a:cubicBezTo>
                  <a:pt x="643251" y="2699383"/>
                  <a:pt x="658719" y="2700344"/>
                  <a:pt x="673798" y="2693837"/>
                </a:cubicBezTo>
                <a:cubicBezTo>
                  <a:pt x="677569" y="2692211"/>
                  <a:pt x="683532" y="2694655"/>
                  <a:pt x="684772" y="2690957"/>
                </a:cubicBezTo>
                <a:lnTo>
                  <a:pt x="685529" y="2689949"/>
                </a:lnTo>
                <a:lnTo>
                  <a:pt x="669641" y="2691145"/>
                </a:lnTo>
                <a:cubicBezTo>
                  <a:pt x="663524" y="2693102"/>
                  <a:pt x="658442" y="2692639"/>
                  <a:pt x="653942" y="2690767"/>
                </a:cubicBezTo>
                <a:lnTo>
                  <a:pt x="646373" y="2685285"/>
                </a:lnTo>
                <a:lnTo>
                  <a:pt x="630787" y="2688000"/>
                </a:lnTo>
                <a:cubicBezTo>
                  <a:pt x="609281" y="2694336"/>
                  <a:pt x="589351" y="2702946"/>
                  <a:pt x="566554" y="2706291"/>
                </a:cubicBezTo>
                <a:cubicBezTo>
                  <a:pt x="548887" y="2709194"/>
                  <a:pt x="531799" y="2714804"/>
                  <a:pt x="513984" y="2715996"/>
                </a:cubicBezTo>
                <a:cubicBezTo>
                  <a:pt x="497166" y="2716759"/>
                  <a:pt x="481666" y="2728777"/>
                  <a:pt x="464404" y="2724410"/>
                </a:cubicBezTo>
                <a:cubicBezTo>
                  <a:pt x="462976" y="2723844"/>
                  <a:pt x="461697" y="2724987"/>
                  <a:pt x="460701" y="2725418"/>
                </a:cubicBezTo>
                <a:cubicBezTo>
                  <a:pt x="449874" y="2727731"/>
                  <a:pt x="441053" y="2733315"/>
                  <a:pt x="433377" y="2740179"/>
                </a:cubicBezTo>
                <a:cubicBezTo>
                  <a:pt x="425984" y="2746329"/>
                  <a:pt x="419144" y="2746920"/>
                  <a:pt x="411429" y="2741384"/>
                </a:cubicBezTo>
                <a:cubicBezTo>
                  <a:pt x="408857" y="2739539"/>
                  <a:pt x="405854" y="2736697"/>
                  <a:pt x="403148" y="2737276"/>
                </a:cubicBezTo>
                <a:cubicBezTo>
                  <a:pt x="396172" y="2740289"/>
                  <a:pt x="391003" y="2728332"/>
                  <a:pt x="383327" y="2735197"/>
                </a:cubicBezTo>
                <a:cubicBezTo>
                  <a:pt x="382896" y="2734200"/>
                  <a:pt x="382182" y="2733918"/>
                  <a:pt x="381751" y="2732921"/>
                </a:cubicBezTo>
                <a:cubicBezTo>
                  <a:pt x="380311" y="2728222"/>
                  <a:pt x="378035" y="2729796"/>
                  <a:pt x="375046" y="2731089"/>
                </a:cubicBezTo>
                <a:cubicBezTo>
                  <a:pt x="370347" y="2732527"/>
                  <a:pt x="367074" y="2734532"/>
                  <a:pt x="364059" y="2727557"/>
                </a:cubicBezTo>
                <a:cubicBezTo>
                  <a:pt x="362053" y="2724286"/>
                  <a:pt x="355482" y="2720030"/>
                  <a:pt x="351914" y="2718615"/>
                </a:cubicBezTo>
                <a:cubicBezTo>
                  <a:pt x="345774" y="2715355"/>
                  <a:pt x="338059" y="2709820"/>
                  <a:pt x="329238" y="2715404"/>
                </a:cubicBezTo>
                <a:cubicBezTo>
                  <a:pt x="327245" y="2716265"/>
                  <a:pt x="323394" y="2715564"/>
                  <a:pt x="321253" y="2714715"/>
                </a:cubicBezTo>
                <a:cubicBezTo>
                  <a:pt x="310548" y="2710471"/>
                  <a:pt x="299144" y="2710077"/>
                  <a:pt x="287738" y="2709684"/>
                </a:cubicBezTo>
                <a:cubicBezTo>
                  <a:pt x="277329" y="2708860"/>
                  <a:pt x="266490" y="2707039"/>
                  <a:pt x="256352" y="2701368"/>
                </a:cubicBezTo>
                <a:cubicBezTo>
                  <a:pt x="253779" y="2699523"/>
                  <a:pt x="253496" y="2700236"/>
                  <a:pt x="251221" y="2701811"/>
                </a:cubicBezTo>
                <a:cubicBezTo>
                  <a:pt x="245390" y="2706104"/>
                  <a:pt x="244664" y="2701687"/>
                  <a:pt x="243936" y="2697272"/>
                </a:cubicBezTo>
                <a:cubicBezTo>
                  <a:pt x="243358" y="2694565"/>
                  <a:pt x="246913" y="2691848"/>
                  <a:pt x="243197" y="2688723"/>
                </a:cubicBezTo>
                <a:cubicBezTo>
                  <a:pt x="242348" y="2690863"/>
                  <a:pt x="241352" y="2691294"/>
                  <a:pt x="240786" y="2692720"/>
                </a:cubicBezTo>
                <a:cubicBezTo>
                  <a:pt x="238375" y="2696718"/>
                  <a:pt x="236826" y="2702708"/>
                  <a:pt x="231830" y="2700728"/>
                </a:cubicBezTo>
                <a:cubicBezTo>
                  <a:pt x="227118" y="2698034"/>
                  <a:pt x="227240" y="2691478"/>
                  <a:pt x="230217" y="2686053"/>
                </a:cubicBezTo>
                <a:cubicBezTo>
                  <a:pt x="231913" y="2681773"/>
                  <a:pt x="234755" y="2678771"/>
                  <a:pt x="240464" y="2681035"/>
                </a:cubicBezTo>
                <a:cubicBezTo>
                  <a:pt x="243319" y="2682167"/>
                  <a:pt x="247453" y="2682154"/>
                  <a:pt x="247723" y="2677308"/>
                </a:cubicBezTo>
                <a:cubicBezTo>
                  <a:pt x="248141" y="2674171"/>
                  <a:pt x="246848" y="2671182"/>
                  <a:pt x="242996" y="2670481"/>
                </a:cubicBezTo>
                <a:cubicBezTo>
                  <a:pt x="240573" y="2670346"/>
                  <a:pt x="237866" y="2670924"/>
                  <a:pt x="237570" y="2667504"/>
                </a:cubicBezTo>
                <a:cubicBezTo>
                  <a:pt x="237988" y="2664368"/>
                  <a:pt x="240264" y="2662793"/>
                  <a:pt x="242970" y="2662215"/>
                </a:cubicBezTo>
                <a:cubicBezTo>
                  <a:pt x="256072" y="2658328"/>
                  <a:pt x="263736" y="2647331"/>
                  <a:pt x="274105" y="2635756"/>
                </a:cubicBezTo>
                <a:cubicBezTo>
                  <a:pt x="258431" y="2637798"/>
                  <a:pt x="245168" y="2635841"/>
                  <a:pt x="232497" y="2640725"/>
                </a:cubicBezTo>
                <a:cubicBezTo>
                  <a:pt x="224094" y="2643173"/>
                  <a:pt x="223650" y="2638043"/>
                  <a:pt x="223206" y="2632914"/>
                </a:cubicBezTo>
                <a:cubicBezTo>
                  <a:pt x="223476" y="2628067"/>
                  <a:pt x="227314" y="2624636"/>
                  <a:pt x="230869" y="2621917"/>
                </a:cubicBezTo>
                <a:cubicBezTo>
                  <a:pt x="238693" y="2616763"/>
                  <a:pt x="246518" y="2611609"/>
                  <a:pt x="254624" y="2605742"/>
                </a:cubicBezTo>
                <a:cubicBezTo>
                  <a:pt x="266286" y="2597156"/>
                  <a:pt x="276804" y="2587291"/>
                  <a:pt x="291333" y="2583970"/>
                </a:cubicBezTo>
                <a:cubicBezTo>
                  <a:pt x="295035" y="2582961"/>
                  <a:pt x="297595" y="2580673"/>
                  <a:pt x="298726" y="2577820"/>
                </a:cubicBezTo>
                <a:cubicBezTo>
                  <a:pt x="303952" y="2562554"/>
                  <a:pt x="316193" y="2556674"/>
                  <a:pt x="329861" y="2551361"/>
                </a:cubicBezTo>
                <a:cubicBezTo>
                  <a:pt x="344027" y="2545831"/>
                  <a:pt x="357655" y="2539057"/>
                  <a:pt x="371067" y="2531784"/>
                </a:cubicBezTo>
                <a:lnTo>
                  <a:pt x="403355" y="2513530"/>
                </a:lnTo>
                <a:lnTo>
                  <a:pt x="398840" y="2515474"/>
                </a:lnTo>
                <a:cubicBezTo>
                  <a:pt x="394649" y="2517590"/>
                  <a:pt x="390295" y="2520132"/>
                  <a:pt x="385806" y="2523223"/>
                </a:cubicBezTo>
                <a:cubicBezTo>
                  <a:pt x="373957" y="2525903"/>
                  <a:pt x="374590" y="2519532"/>
                  <a:pt x="357265" y="2525527"/>
                </a:cubicBezTo>
                <a:cubicBezTo>
                  <a:pt x="346311" y="2532157"/>
                  <a:pt x="355105" y="2534318"/>
                  <a:pt x="337781" y="2540313"/>
                </a:cubicBezTo>
                <a:cubicBezTo>
                  <a:pt x="321088" y="2539938"/>
                  <a:pt x="297655" y="2555617"/>
                  <a:pt x="270904" y="2565819"/>
                </a:cubicBezTo>
                <a:cubicBezTo>
                  <a:pt x="266060" y="2562763"/>
                  <a:pt x="239310" y="2572966"/>
                  <a:pt x="226830" y="2582017"/>
                </a:cubicBezTo>
                <a:cubicBezTo>
                  <a:pt x="230779" y="2581123"/>
                  <a:pt x="230779" y="2581123"/>
                  <a:pt x="230779" y="2581123"/>
                </a:cubicBezTo>
                <a:cubicBezTo>
                  <a:pt x="234728" y="2580229"/>
                  <a:pt x="236255" y="2577808"/>
                  <a:pt x="237150" y="2581758"/>
                </a:cubicBezTo>
                <a:cubicBezTo>
                  <a:pt x="237150" y="2581758"/>
                  <a:pt x="233201" y="2582651"/>
                  <a:pt x="231674" y="2585072"/>
                </a:cubicBezTo>
                <a:cubicBezTo>
                  <a:pt x="232568" y="2589021"/>
                  <a:pt x="232568" y="2589021"/>
                  <a:pt x="232568" y="2589021"/>
                </a:cubicBezTo>
                <a:cubicBezTo>
                  <a:pt x="221616" y="2595650"/>
                  <a:pt x="214349" y="2591067"/>
                  <a:pt x="222248" y="2589280"/>
                </a:cubicBezTo>
                <a:cubicBezTo>
                  <a:pt x="218298" y="2590173"/>
                  <a:pt x="218298" y="2590173"/>
                  <a:pt x="218298" y="2590173"/>
                </a:cubicBezTo>
                <a:cubicBezTo>
                  <a:pt x="214349" y="2591067"/>
                  <a:pt x="211927" y="2589538"/>
                  <a:pt x="211927" y="2589538"/>
                </a:cubicBezTo>
                <a:cubicBezTo>
                  <a:pt x="213454" y="2587117"/>
                  <a:pt x="217403" y="2586224"/>
                  <a:pt x="218931" y="2583803"/>
                </a:cubicBezTo>
                <a:cubicBezTo>
                  <a:pt x="223512" y="2576539"/>
                  <a:pt x="232043" y="2568383"/>
                  <a:pt x="214719" y="2574377"/>
                </a:cubicBezTo>
                <a:cubicBezTo>
                  <a:pt x="244524" y="2559332"/>
                  <a:pt x="267325" y="2550024"/>
                  <a:pt x="291021" y="2544663"/>
                </a:cubicBezTo>
                <a:cubicBezTo>
                  <a:pt x="313822" y="2535354"/>
                  <a:pt x="333569" y="2530888"/>
                  <a:pt x="360320" y="2520685"/>
                </a:cubicBezTo>
                <a:cubicBezTo>
                  <a:pt x="359424" y="2516736"/>
                  <a:pt x="353948" y="2520051"/>
                  <a:pt x="353053" y="2516102"/>
                </a:cubicBezTo>
                <a:cubicBezTo>
                  <a:pt x="369482" y="2506158"/>
                  <a:pt x="378909" y="2501950"/>
                  <a:pt x="392284" y="2496849"/>
                </a:cubicBezTo>
                <a:lnTo>
                  <a:pt x="411924" y="2491113"/>
                </a:lnTo>
                <a:lnTo>
                  <a:pt x="412061" y="2489833"/>
                </a:lnTo>
                <a:cubicBezTo>
                  <a:pt x="413229" y="2487407"/>
                  <a:pt x="416040" y="2486044"/>
                  <a:pt x="420032" y="2486389"/>
                </a:cubicBezTo>
                <a:lnTo>
                  <a:pt x="428294" y="2485649"/>
                </a:lnTo>
                <a:lnTo>
                  <a:pt x="438781" y="2482179"/>
                </a:lnTo>
                <a:lnTo>
                  <a:pt x="440086" y="2482319"/>
                </a:lnTo>
                <a:lnTo>
                  <a:pt x="442059" y="2481602"/>
                </a:lnTo>
                <a:cubicBezTo>
                  <a:pt x="448553" y="2478501"/>
                  <a:pt x="454492" y="2474458"/>
                  <a:pt x="460753" y="2471160"/>
                </a:cubicBezTo>
                <a:cubicBezTo>
                  <a:pt x="466018" y="2468295"/>
                  <a:pt x="471284" y="2465429"/>
                  <a:pt x="467985" y="2459168"/>
                </a:cubicBezTo>
                <a:cubicBezTo>
                  <a:pt x="465400" y="2453189"/>
                  <a:pt x="459705" y="2455059"/>
                  <a:pt x="455005" y="2456498"/>
                </a:cubicBezTo>
                <a:cubicBezTo>
                  <a:pt x="431076" y="2462697"/>
                  <a:pt x="407579" y="2469893"/>
                  <a:pt x="386382" y="2483781"/>
                </a:cubicBezTo>
                <a:cubicBezTo>
                  <a:pt x="385103" y="2484925"/>
                  <a:pt x="382827" y="2486499"/>
                  <a:pt x="380403" y="2486363"/>
                </a:cubicBezTo>
                <a:cubicBezTo>
                  <a:pt x="363154" y="2486130"/>
                  <a:pt x="348786" y="2495294"/>
                  <a:pt x="332829" y="2498049"/>
                </a:cubicBezTo>
                <a:cubicBezTo>
                  <a:pt x="317869" y="2500374"/>
                  <a:pt x="303770" y="2504691"/>
                  <a:pt x="290680" y="2512711"/>
                </a:cubicBezTo>
                <a:cubicBezTo>
                  <a:pt x="277026" y="2522158"/>
                  <a:pt x="263479" y="2520916"/>
                  <a:pt x="249072" y="2517680"/>
                </a:cubicBezTo>
                <a:cubicBezTo>
                  <a:pt x="246217" y="2516549"/>
                  <a:pt x="244507" y="2516696"/>
                  <a:pt x="244494" y="2512563"/>
                </a:cubicBezTo>
                <a:cubicBezTo>
                  <a:pt x="245586" y="2497310"/>
                  <a:pt x="244873" y="2497027"/>
                  <a:pt x="231635" y="2503337"/>
                </a:cubicBezTo>
                <a:cubicBezTo>
                  <a:pt x="230356" y="2504482"/>
                  <a:pt x="228364" y="2505342"/>
                  <a:pt x="227083" y="2506486"/>
                </a:cubicBezTo>
                <a:cubicBezTo>
                  <a:pt x="224094" y="2507778"/>
                  <a:pt x="222114" y="2512772"/>
                  <a:pt x="219395" y="2509216"/>
                </a:cubicBezTo>
                <a:cubicBezTo>
                  <a:pt x="216675" y="2505662"/>
                  <a:pt x="219516" y="2502660"/>
                  <a:pt x="222789" y="2500655"/>
                </a:cubicBezTo>
                <a:cubicBezTo>
                  <a:pt x="229050" y="2497359"/>
                  <a:pt x="236026" y="2494345"/>
                  <a:pt x="243001" y="2491332"/>
                </a:cubicBezTo>
                <a:cubicBezTo>
                  <a:pt x="245991" y="2490040"/>
                  <a:pt x="250408" y="2489315"/>
                  <a:pt x="248253" y="2484333"/>
                </a:cubicBezTo>
                <a:cubicBezTo>
                  <a:pt x="246531" y="2480347"/>
                  <a:pt x="244956" y="2478072"/>
                  <a:pt x="239825" y="2478514"/>
                </a:cubicBezTo>
                <a:cubicBezTo>
                  <a:pt x="221579" y="2478711"/>
                  <a:pt x="205057" y="2482893"/>
                  <a:pt x="189113" y="2489782"/>
                </a:cubicBezTo>
                <a:cubicBezTo>
                  <a:pt x="184844" y="2492217"/>
                  <a:pt x="179148" y="2494087"/>
                  <a:pt x="175997" y="2489536"/>
                </a:cubicBezTo>
                <a:cubicBezTo>
                  <a:pt x="172847" y="2484984"/>
                  <a:pt x="176107" y="2478846"/>
                  <a:pt x="178086" y="2473852"/>
                </a:cubicBezTo>
                <a:cubicBezTo>
                  <a:pt x="179083" y="2473421"/>
                  <a:pt x="180362" y="2472277"/>
                  <a:pt x="181358" y="2471847"/>
                </a:cubicBezTo>
                <a:cubicBezTo>
                  <a:pt x="183917" y="2469560"/>
                  <a:pt x="186045" y="2466274"/>
                  <a:pt x="185036" y="2462572"/>
                </a:cubicBezTo>
                <a:cubicBezTo>
                  <a:pt x="183151" y="2452744"/>
                  <a:pt x="189265" y="2447738"/>
                  <a:pt x="196241" y="2444724"/>
                </a:cubicBezTo>
                <a:cubicBezTo>
                  <a:pt x="212616" y="2438832"/>
                  <a:pt x="230417" y="2433506"/>
                  <a:pt x="247223" y="2428610"/>
                </a:cubicBezTo>
                <a:cubicBezTo>
                  <a:pt x="249215" y="2427749"/>
                  <a:pt x="251922" y="2427171"/>
                  <a:pt x="253915" y="2426310"/>
                </a:cubicBezTo>
                <a:cubicBezTo>
                  <a:pt x="255908" y="2425449"/>
                  <a:pt x="258897" y="2424158"/>
                  <a:pt x="258601" y="2420739"/>
                </a:cubicBezTo>
                <a:cubicBezTo>
                  <a:pt x="258737" y="2418315"/>
                  <a:pt x="255316" y="2418610"/>
                  <a:pt x="253175" y="2417761"/>
                </a:cubicBezTo>
                <a:cubicBezTo>
                  <a:pt x="246469" y="2415928"/>
                  <a:pt x="239481" y="2414809"/>
                  <a:pt x="232776" y="2412975"/>
                </a:cubicBezTo>
                <a:cubicBezTo>
                  <a:pt x="227780" y="2410995"/>
                  <a:pt x="221653" y="2411868"/>
                  <a:pt x="217789" y="2407034"/>
                </a:cubicBezTo>
                <a:cubicBezTo>
                  <a:pt x="213642" y="2402914"/>
                  <a:pt x="212350" y="2399925"/>
                  <a:pt x="219474" y="2398620"/>
                </a:cubicBezTo>
                <a:cubicBezTo>
                  <a:pt x="228307" y="2397169"/>
                  <a:pt x="232993" y="2391597"/>
                  <a:pt x="234246" y="2382187"/>
                </a:cubicBezTo>
                <a:cubicBezTo>
                  <a:pt x="224269" y="2382359"/>
                  <a:pt x="214856" y="2381104"/>
                  <a:pt x="205727" y="2379136"/>
                </a:cubicBezTo>
                <a:lnTo>
                  <a:pt x="196868" y="2377060"/>
                </a:lnTo>
                <a:lnTo>
                  <a:pt x="187276" y="2377894"/>
                </a:lnTo>
                <a:cubicBezTo>
                  <a:pt x="167053" y="2378215"/>
                  <a:pt x="154996" y="2370103"/>
                  <a:pt x="129187" y="2371668"/>
                </a:cubicBezTo>
                <a:cubicBezTo>
                  <a:pt x="130154" y="2366964"/>
                  <a:pt x="139712" y="2366965"/>
                  <a:pt x="147619" y="2365157"/>
                </a:cubicBezTo>
                <a:lnTo>
                  <a:pt x="151669" y="2363617"/>
                </a:lnTo>
                <a:lnTo>
                  <a:pt x="152768" y="2364252"/>
                </a:lnTo>
                <a:cubicBezTo>
                  <a:pt x="153271" y="2364192"/>
                  <a:pt x="153713" y="2363629"/>
                  <a:pt x="154598" y="2362504"/>
                </a:cubicBezTo>
                <a:lnTo>
                  <a:pt x="151669" y="2363617"/>
                </a:lnTo>
                <a:lnTo>
                  <a:pt x="150578" y="2362986"/>
                </a:lnTo>
                <a:cubicBezTo>
                  <a:pt x="146558" y="2363467"/>
                  <a:pt x="144307" y="2361699"/>
                  <a:pt x="148327" y="2361216"/>
                </a:cubicBezTo>
                <a:cubicBezTo>
                  <a:pt x="148327" y="2361216"/>
                  <a:pt x="154118" y="2358484"/>
                  <a:pt x="156368" y="2360253"/>
                </a:cubicBezTo>
                <a:cubicBezTo>
                  <a:pt x="156368" y="2360253"/>
                  <a:pt x="158138" y="2358002"/>
                  <a:pt x="158138" y="2358002"/>
                </a:cubicBezTo>
                <a:cubicBezTo>
                  <a:pt x="158138" y="2358002"/>
                  <a:pt x="158138" y="2358002"/>
                  <a:pt x="160389" y="2359771"/>
                </a:cubicBezTo>
                <a:lnTo>
                  <a:pt x="182104" y="2353502"/>
                </a:lnTo>
                <a:lnTo>
                  <a:pt x="187863" y="2350576"/>
                </a:lnTo>
                <a:cubicBezTo>
                  <a:pt x="190452" y="2349448"/>
                  <a:pt x="193086" y="2348532"/>
                  <a:pt x="195792" y="2347954"/>
                </a:cubicBezTo>
                <a:cubicBezTo>
                  <a:pt x="210039" y="2345346"/>
                  <a:pt x="218564" y="2336341"/>
                  <a:pt x="227372" y="2326624"/>
                </a:cubicBezTo>
                <a:cubicBezTo>
                  <a:pt x="229216" y="2324053"/>
                  <a:pt x="230065" y="2321913"/>
                  <a:pt x="226780" y="2319785"/>
                </a:cubicBezTo>
                <a:cubicBezTo>
                  <a:pt x="225352" y="2319219"/>
                  <a:pt x="222498" y="2318087"/>
                  <a:pt x="223346" y="2315947"/>
                </a:cubicBezTo>
                <a:cubicBezTo>
                  <a:pt x="224478" y="2313094"/>
                  <a:pt x="227615" y="2313512"/>
                  <a:pt x="229325" y="2313364"/>
                </a:cubicBezTo>
                <a:cubicBezTo>
                  <a:pt x="237593" y="2313340"/>
                  <a:pt x="242710" y="2308763"/>
                  <a:pt x="246966" y="2302195"/>
                </a:cubicBezTo>
                <a:cubicBezTo>
                  <a:pt x="249094" y="2298910"/>
                  <a:pt x="253067" y="2293055"/>
                  <a:pt x="247641" y="2290079"/>
                </a:cubicBezTo>
                <a:cubicBezTo>
                  <a:pt x="243359" y="2288382"/>
                  <a:pt x="236802" y="2288258"/>
                  <a:pt x="231967" y="2292120"/>
                </a:cubicBezTo>
                <a:cubicBezTo>
                  <a:pt x="230687" y="2293264"/>
                  <a:pt x="230269" y="2296401"/>
                  <a:pt x="227415" y="2295269"/>
                </a:cubicBezTo>
                <a:cubicBezTo>
                  <a:pt x="224560" y="2294138"/>
                  <a:pt x="225691" y="2291284"/>
                  <a:pt x="226540" y="2289144"/>
                </a:cubicBezTo>
                <a:cubicBezTo>
                  <a:pt x="227228" y="2281160"/>
                  <a:pt x="227067" y="2275318"/>
                  <a:pt x="216375" y="2275207"/>
                </a:cubicBezTo>
                <a:cubicBezTo>
                  <a:pt x="208821" y="2275514"/>
                  <a:pt x="200554" y="2275538"/>
                  <a:pt x="193147" y="2277556"/>
                </a:cubicBezTo>
                <a:cubicBezTo>
                  <a:pt x="185458" y="2280286"/>
                  <a:pt x="177904" y="2280594"/>
                  <a:pt x="169340" y="2277199"/>
                </a:cubicBezTo>
                <a:cubicBezTo>
                  <a:pt x="162917" y="2274653"/>
                  <a:pt x="155781" y="2271823"/>
                  <a:pt x="147944" y="2272845"/>
                </a:cubicBezTo>
                <a:cubicBezTo>
                  <a:pt x="144524" y="2273139"/>
                  <a:pt x="142665" y="2271577"/>
                  <a:pt x="141656" y="2267875"/>
                </a:cubicBezTo>
                <a:cubicBezTo>
                  <a:pt x="140930" y="2263459"/>
                  <a:pt x="143205" y="2261885"/>
                  <a:pt x="147623" y="2261158"/>
                </a:cubicBezTo>
                <a:cubicBezTo>
                  <a:pt x="183670" y="2255636"/>
                  <a:pt x="217402" y="2239288"/>
                  <a:pt x="253154" y="2230346"/>
                </a:cubicBezTo>
                <a:cubicBezTo>
                  <a:pt x="260561" y="2228329"/>
                  <a:pt x="270686" y="2229866"/>
                  <a:pt x="274215" y="2218882"/>
                </a:cubicBezTo>
                <a:cubicBezTo>
                  <a:pt x="273785" y="2217885"/>
                  <a:pt x="276208" y="2218021"/>
                  <a:pt x="277205" y="2217590"/>
                </a:cubicBezTo>
                <a:cubicBezTo>
                  <a:pt x="288449" y="2212141"/>
                  <a:pt x="299410" y="2207405"/>
                  <a:pt x="311381" y="2206372"/>
                </a:cubicBezTo>
                <a:cubicBezTo>
                  <a:pt x="317508" y="2205498"/>
                  <a:pt x="322490" y="2203347"/>
                  <a:pt x="327756" y="2200480"/>
                </a:cubicBezTo>
                <a:cubicBezTo>
                  <a:pt x="331311" y="2197762"/>
                  <a:pt x="333008" y="2193481"/>
                  <a:pt x="331998" y="2189779"/>
                </a:cubicBezTo>
                <a:cubicBezTo>
                  <a:pt x="330275" y="2185793"/>
                  <a:pt x="327003" y="2187799"/>
                  <a:pt x="323866" y="2187380"/>
                </a:cubicBezTo>
                <a:cubicBezTo>
                  <a:pt x="311034" y="2186420"/>
                  <a:pt x="298497" y="2188880"/>
                  <a:pt x="286390" y="2192337"/>
                </a:cubicBezTo>
                <a:cubicBezTo>
                  <a:pt x="275281" y="2195363"/>
                  <a:pt x="271539" y="2183972"/>
                  <a:pt x="263972" y="2180146"/>
                </a:cubicBezTo>
                <a:cubicBezTo>
                  <a:pt x="260404" y="2178732"/>
                  <a:pt x="267944" y="2174291"/>
                  <a:pt x="268646" y="2170441"/>
                </a:cubicBezTo>
                <a:cubicBezTo>
                  <a:pt x="267218" y="2169875"/>
                  <a:pt x="265360" y="2168313"/>
                  <a:pt x="263933" y="2167747"/>
                </a:cubicBezTo>
                <a:cubicBezTo>
                  <a:pt x="256648" y="2163209"/>
                  <a:pt x="244691" y="2168375"/>
                  <a:pt x="240665" y="2157698"/>
                </a:cubicBezTo>
                <a:cubicBezTo>
                  <a:pt x="239805" y="2155704"/>
                  <a:pt x="237245" y="2157992"/>
                  <a:pt x="236249" y="2158424"/>
                </a:cubicBezTo>
                <a:cubicBezTo>
                  <a:pt x="233973" y="2159998"/>
                  <a:pt x="232128" y="2162569"/>
                  <a:pt x="228843" y="2160440"/>
                </a:cubicBezTo>
                <a:cubicBezTo>
                  <a:pt x="232950" y="2152162"/>
                  <a:pt x="232950" y="2152162"/>
                  <a:pt x="224104" y="2149481"/>
                </a:cubicBezTo>
                <a:cubicBezTo>
                  <a:pt x="219539" y="2148496"/>
                  <a:pt x="213373" y="2136970"/>
                  <a:pt x="215636" y="2131263"/>
                </a:cubicBezTo>
                <a:cubicBezTo>
                  <a:pt x="219596" y="2121274"/>
                  <a:pt x="224700" y="2112566"/>
                  <a:pt x="237667" y="2111102"/>
                </a:cubicBezTo>
                <a:cubicBezTo>
                  <a:pt x="252628" y="2108777"/>
                  <a:pt x="264437" y="2101901"/>
                  <a:pt x="271522" y="2088198"/>
                </a:cubicBezTo>
                <a:cubicBezTo>
                  <a:pt x="275064" y="2081346"/>
                  <a:pt x="281326" y="2078050"/>
                  <a:pt x="288880" y="2077743"/>
                </a:cubicBezTo>
                <a:lnTo>
                  <a:pt x="297888" y="2076551"/>
                </a:lnTo>
                <a:lnTo>
                  <a:pt x="296227" y="2075831"/>
                </a:lnTo>
                <a:cubicBezTo>
                  <a:pt x="295230" y="2075568"/>
                  <a:pt x="294187" y="2075634"/>
                  <a:pt x="292933" y="2076499"/>
                </a:cubicBezTo>
                <a:cubicBezTo>
                  <a:pt x="286875" y="2080024"/>
                  <a:pt x="281463" y="2077227"/>
                  <a:pt x="276541" y="2073876"/>
                </a:cubicBezTo>
                <a:cubicBezTo>
                  <a:pt x="273769" y="2071435"/>
                  <a:pt x="275710" y="2052468"/>
                  <a:pt x="279194" y="2049629"/>
                </a:cubicBezTo>
                <a:lnTo>
                  <a:pt x="297944" y="2036697"/>
                </a:lnTo>
                <a:lnTo>
                  <a:pt x="288873" y="2033220"/>
                </a:lnTo>
                <a:cubicBezTo>
                  <a:pt x="286301" y="2031375"/>
                  <a:pt x="286018" y="2032089"/>
                  <a:pt x="283742" y="2033663"/>
                </a:cubicBezTo>
                <a:cubicBezTo>
                  <a:pt x="277911" y="2037957"/>
                  <a:pt x="277185" y="2033540"/>
                  <a:pt x="276458" y="2029124"/>
                </a:cubicBezTo>
                <a:cubicBezTo>
                  <a:pt x="275880" y="2026418"/>
                  <a:pt x="279434" y="2023699"/>
                  <a:pt x="275719" y="2020576"/>
                </a:cubicBezTo>
                <a:cubicBezTo>
                  <a:pt x="274870" y="2022716"/>
                  <a:pt x="273874" y="2023146"/>
                  <a:pt x="273307" y="2024573"/>
                </a:cubicBezTo>
                <a:cubicBezTo>
                  <a:pt x="270897" y="2028570"/>
                  <a:pt x="269348" y="2034561"/>
                  <a:pt x="264352" y="2032581"/>
                </a:cubicBezTo>
                <a:cubicBezTo>
                  <a:pt x="259640" y="2029886"/>
                  <a:pt x="259762" y="2023330"/>
                  <a:pt x="262738" y="2017905"/>
                </a:cubicBezTo>
                <a:cubicBezTo>
                  <a:pt x="264435" y="2013625"/>
                  <a:pt x="267277" y="2010624"/>
                  <a:pt x="272985" y="2012887"/>
                </a:cubicBezTo>
                <a:cubicBezTo>
                  <a:pt x="275840" y="2014019"/>
                  <a:pt x="279974" y="2014007"/>
                  <a:pt x="280244" y="2009160"/>
                </a:cubicBezTo>
                <a:cubicBezTo>
                  <a:pt x="280662" y="2006023"/>
                  <a:pt x="279369" y="2003034"/>
                  <a:pt x="275518" y="2002333"/>
                </a:cubicBezTo>
                <a:cubicBezTo>
                  <a:pt x="273095" y="2002198"/>
                  <a:pt x="270388" y="2002776"/>
                  <a:pt x="270092" y="1999356"/>
                </a:cubicBezTo>
                <a:cubicBezTo>
                  <a:pt x="270509" y="1996220"/>
                  <a:pt x="272786" y="1994645"/>
                  <a:pt x="275492" y="1994067"/>
                </a:cubicBezTo>
                <a:cubicBezTo>
                  <a:pt x="282043" y="1992124"/>
                  <a:pt x="287234" y="1988403"/>
                  <a:pt x="292084" y="1983720"/>
                </a:cubicBezTo>
                <a:lnTo>
                  <a:pt x="304171" y="1970329"/>
                </a:lnTo>
                <a:lnTo>
                  <a:pt x="299826" y="1970326"/>
                </a:lnTo>
                <a:cubicBezTo>
                  <a:pt x="297252" y="1971013"/>
                  <a:pt x="295239" y="1970225"/>
                  <a:pt x="294082" y="1968466"/>
                </a:cubicBezTo>
                <a:lnTo>
                  <a:pt x="294077" y="1968420"/>
                </a:lnTo>
                <a:lnTo>
                  <a:pt x="284697" y="1969027"/>
                </a:lnTo>
                <a:cubicBezTo>
                  <a:pt x="277838" y="1969404"/>
                  <a:pt x="271354" y="1970135"/>
                  <a:pt x="265018" y="1972577"/>
                </a:cubicBezTo>
                <a:cubicBezTo>
                  <a:pt x="256615" y="1975025"/>
                  <a:pt x="256172" y="1969895"/>
                  <a:pt x="255728" y="1964767"/>
                </a:cubicBezTo>
                <a:cubicBezTo>
                  <a:pt x="255998" y="1959919"/>
                  <a:pt x="259835" y="1956488"/>
                  <a:pt x="263391" y="1953770"/>
                </a:cubicBezTo>
                <a:cubicBezTo>
                  <a:pt x="271214" y="1948615"/>
                  <a:pt x="279039" y="1943462"/>
                  <a:pt x="287145" y="1937594"/>
                </a:cubicBezTo>
                <a:cubicBezTo>
                  <a:pt x="292977" y="1933301"/>
                  <a:pt x="298522" y="1928688"/>
                  <a:pt x="304425" y="1924734"/>
                </a:cubicBezTo>
                <a:lnTo>
                  <a:pt x="309121" y="1922580"/>
                </a:lnTo>
                <a:lnTo>
                  <a:pt x="309238" y="1920525"/>
                </a:lnTo>
                <a:cubicBezTo>
                  <a:pt x="309264" y="1912671"/>
                  <a:pt x="312128" y="1908302"/>
                  <a:pt x="319849" y="1906241"/>
                </a:cubicBezTo>
                <a:cubicBezTo>
                  <a:pt x="324442" y="1904379"/>
                  <a:pt x="331121" y="1902384"/>
                  <a:pt x="330237" y="1896683"/>
                </a:cubicBezTo>
                <a:cubicBezTo>
                  <a:pt x="329485" y="1893066"/>
                  <a:pt x="327528" y="1891097"/>
                  <a:pt x="324977" y="1890081"/>
                </a:cubicBezTo>
                <a:lnTo>
                  <a:pt x="321164" y="1889701"/>
                </a:lnTo>
                <a:lnTo>
                  <a:pt x="303426" y="1897672"/>
                </a:lnTo>
                <a:cubicBezTo>
                  <a:pt x="298582" y="1894616"/>
                  <a:pt x="271831" y="1904818"/>
                  <a:pt x="259352" y="1913868"/>
                </a:cubicBezTo>
                <a:cubicBezTo>
                  <a:pt x="263301" y="1912975"/>
                  <a:pt x="263301" y="1912975"/>
                  <a:pt x="263301" y="1912975"/>
                </a:cubicBezTo>
                <a:cubicBezTo>
                  <a:pt x="267250" y="1912082"/>
                  <a:pt x="268776" y="1909661"/>
                  <a:pt x="269672" y="1913610"/>
                </a:cubicBezTo>
                <a:cubicBezTo>
                  <a:pt x="269672" y="1913610"/>
                  <a:pt x="265723" y="1914503"/>
                  <a:pt x="264195" y="1916924"/>
                </a:cubicBezTo>
                <a:cubicBezTo>
                  <a:pt x="265090" y="1920873"/>
                  <a:pt x="265090" y="1920873"/>
                  <a:pt x="265090" y="1920873"/>
                </a:cubicBezTo>
                <a:cubicBezTo>
                  <a:pt x="254137" y="1927502"/>
                  <a:pt x="246871" y="1922919"/>
                  <a:pt x="254770" y="1921132"/>
                </a:cubicBezTo>
                <a:cubicBezTo>
                  <a:pt x="250820" y="1922025"/>
                  <a:pt x="250820" y="1922025"/>
                  <a:pt x="250820" y="1922025"/>
                </a:cubicBezTo>
                <a:cubicBezTo>
                  <a:pt x="246871" y="1922919"/>
                  <a:pt x="244449" y="1921391"/>
                  <a:pt x="244449" y="1921391"/>
                </a:cubicBezTo>
                <a:cubicBezTo>
                  <a:pt x="245975" y="1918970"/>
                  <a:pt x="249925" y="1918076"/>
                  <a:pt x="251452" y="1915655"/>
                </a:cubicBezTo>
                <a:cubicBezTo>
                  <a:pt x="256034" y="1908391"/>
                  <a:pt x="264565" y="1900235"/>
                  <a:pt x="247240" y="1906229"/>
                </a:cubicBezTo>
                <a:cubicBezTo>
                  <a:pt x="262143" y="1898707"/>
                  <a:pt x="275294" y="1892619"/>
                  <a:pt x="287682" y="1887741"/>
                </a:cubicBezTo>
                <a:lnTo>
                  <a:pt x="287748" y="1887720"/>
                </a:lnTo>
                <a:lnTo>
                  <a:pt x="273009" y="1885662"/>
                </a:lnTo>
                <a:cubicBezTo>
                  <a:pt x="268218" y="1884396"/>
                  <a:pt x="266001" y="1882443"/>
                  <a:pt x="268311" y="1877586"/>
                </a:cubicBezTo>
                <a:cubicBezTo>
                  <a:pt x="269776" y="1875922"/>
                  <a:pt x="270198" y="1874324"/>
                  <a:pt x="269023" y="1872306"/>
                </a:cubicBezTo>
                <a:cubicBezTo>
                  <a:pt x="264193" y="1862145"/>
                  <a:pt x="270965" y="1853339"/>
                  <a:pt x="281588" y="1855804"/>
                </a:cubicBezTo>
                <a:cubicBezTo>
                  <a:pt x="293811" y="1858692"/>
                  <a:pt x="306811" y="1857343"/>
                  <a:pt x="318676" y="1862869"/>
                </a:cubicBezTo>
                <a:cubicBezTo>
                  <a:pt x="321382" y="1864268"/>
                  <a:pt x="323955" y="1863581"/>
                  <a:pt x="326397" y="1860809"/>
                </a:cubicBezTo>
                <a:cubicBezTo>
                  <a:pt x="331346" y="1856307"/>
                  <a:pt x="337247" y="1858549"/>
                  <a:pt x="339239" y="1865227"/>
                </a:cubicBezTo>
                <a:cubicBezTo>
                  <a:pt x="340414" y="1867247"/>
                  <a:pt x="341100" y="1869820"/>
                  <a:pt x="343674" y="1869134"/>
                </a:cubicBezTo>
                <a:cubicBezTo>
                  <a:pt x="346802" y="1868935"/>
                  <a:pt x="346669" y="1866848"/>
                  <a:pt x="346538" y="1864764"/>
                </a:cubicBezTo>
                <a:cubicBezTo>
                  <a:pt x="345720" y="1860105"/>
                  <a:pt x="347739" y="1858929"/>
                  <a:pt x="351487" y="1860261"/>
                </a:cubicBezTo>
                <a:cubicBezTo>
                  <a:pt x="360515" y="1862306"/>
                  <a:pt x="354417" y="1856935"/>
                  <a:pt x="354774" y="1854295"/>
                </a:cubicBezTo>
                <a:cubicBezTo>
                  <a:pt x="360541" y="1854452"/>
                  <a:pt x="365887" y="1856207"/>
                  <a:pt x="371457" y="1853235"/>
                </a:cubicBezTo>
                <a:cubicBezTo>
                  <a:pt x="373964" y="1851506"/>
                  <a:pt x="379731" y="1851662"/>
                  <a:pt x="378359" y="1846515"/>
                </a:cubicBezTo>
                <a:cubicBezTo>
                  <a:pt x="377541" y="1841857"/>
                  <a:pt x="375060" y="1835732"/>
                  <a:pt x="369293" y="1835576"/>
                </a:cubicBezTo>
                <a:cubicBezTo>
                  <a:pt x="365643" y="1835807"/>
                  <a:pt x="361789" y="1834875"/>
                  <a:pt x="358334" y="1834047"/>
                </a:cubicBezTo>
                <a:lnTo>
                  <a:pt x="351132" y="1833294"/>
                </a:lnTo>
                <a:lnTo>
                  <a:pt x="343574" y="1835097"/>
                </a:lnTo>
                <a:cubicBezTo>
                  <a:pt x="336543" y="1837469"/>
                  <a:pt x="329747" y="1840553"/>
                  <a:pt x="323202" y="1844563"/>
                </a:cubicBezTo>
                <a:cubicBezTo>
                  <a:pt x="309547" y="1854010"/>
                  <a:pt x="296001" y="1852768"/>
                  <a:pt x="281593" y="1849532"/>
                </a:cubicBezTo>
                <a:cubicBezTo>
                  <a:pt x="278739" y="1848400"/>
                  <a:pt x="277028" y="1848548"/>
                  <a:pt x="277016" y="1844415"/>
                </a:cubicBezTo>
                <a:cubicBezTo>
                  <a:pt x="277289" y="1840602"/>
                  <a:pt x="277448" y="1837724"/>
                  <a:pt x="277329" y="1835652"/>
                </a:cubicBezTo>
                <a:lnTo>
                  <a:pt x="277153" y="1835148"/>
                </a:lnTo>
                <a:lnTo>
                  <a:pt x="277142" y="1835149"/>
                </a:lnTo>
                <a:cubicBezTo>
                  <a:pt x="276099" y="1835216"/>
                  <a:pt x="275023" y="1834761"/>
                  <a:pt x="274000" y="1834106"/>
                </a:cubicBezTo>
                <a:lnTo>
                  <a:pt x="271401" y="1832043"/>
                </a:lnTo>
                <a:lnTo>
                  <a:pt x="264157" y="1835189"/>
                </a:lnTo>
                <a:cubicBezTo>
                  <a:pt x="262878" y="1836334"/>
                  <a:pt x="260885" y="1837194"/>
                  <a:pt x="259605" y="1838338"/>
                </a:cubicBezTo>
                <a:cubicBezTo>
                  <a:pt x="256616" y="1839630"/>
                  <a:pt x="254636" y="1844624"/>
                  <a:pt x="251916" y="1841069"/>
                </a:cubicBezTo>
                <a:cubicBezTo>
                  <a:pt x="250557" y="1839292"/>
                  <a:pt x="250587" y="1837653"/>
                  <a:pt x="251366" y="1836207"/>
                </a:cubicBezTo>
                <a:lnTo>
                  <a:pt x="254298" y="1833458"/>
                </a:lnTo>
                <a:lnTo>
                  <a:pt x="247029" y="1831289"/>
                </a:lnTo>
                <a:cubicBezTo>
                  <a:pt x="236846" y="1830120"/>
                  <a:pt x="226658" y="1833515"/>
                  <a:pt x="216759" y="1832181"/>
                </a:cubicBezTo>
                <a:cubicBezTo>
                  <a:pt x="197793" y="1830246"/>
                  <a:pt x="177890" y="1838315"/>
                  <a:pt x="158595" y="1831166"/>
                </a:cubicBezTo>
                <a:cubicBezTo>
                  <a:pt x="155889" y="1829768"/>
                  <a:pt x="152761" y="1829966"/>
                  <a:pt x="149078" y="1829677"/>
                </a:cubicBezTo>
                <a:cubicBezTo>
                  <a:pt x="148814" y="1825506"/>
                  <a:pt x="151256" y="1822734"/>
                  <a:pt x="150438" y="1818075"/>
                </a:cubicBezTo>
                <a:cubicBezTo>
                  <a:pt x="148379" y="1810354"/>
                  <a:pt x="154596" y="1801061"/>
                  <a:pt x="163360" y="1798933"/>
                </a:cubicBezTo>
                <a:cubicBezTo>
                  <a:pt x="170105" y="1797981"/>
                  <a:pt x="177535" y="1799603"/>
                  <a:pt x="182907" y="1793504"/>
                </a:cubicBezTo>
                <a:cubicBezTo>
                  <a:pt x="184860" y="1791286"/>
                  <a:pt x="187632" y="1793727"/>
                  <a:pt x="189783" y="1794637"/>
                </a:cubicBezTo>
                <a:cubicBezTo>
                  <a:pt x="195260" y="1798476"/>
                  <a:pt x="201516" y="1798080"/>
                  <a:pt x="207772" y="1797682"/>
                </a:cubicBezTo>
                <a:cubicBezTo>
                  <a:pt x="212986" y="1797350"/>
                  <a:pt x="215560" y="1796664"/>
                  <a:pt x="214675" y="1790962"/>
                </a:cubicBezTo>
                <a:cubicBezTo>
                  <a:pt x="214544" y="1788877"/>
                  <a:pt x="215454" y="1786725"/>
                  <a:pt x="217540" y="1786593"/>
                </a:cubicBezTo>
                <a:lnTo>
                  <a:pt x="219009" y="1787114"/>
                </a:lnTo>
                <a:lnTo>
                  <a:pt x="219837" y="1782945"/>
                </a:lnTo>
                <a:cubicBezTo>
                  <a:pt x="222002" y="1780088"/>
                  <a:pt x="225274" y="1778083"/>
                  <a:pt x="228762" y="1776576"/>
                </a:cubicBezTo>
                <a:lnTo>
                  <a:pt x="249085" y="1770153"/>
                </a:lnTo>
                <a:lnTo>
                  <a:pt x="242744" y="1769885"/>
                </a:lnTo>
                <a:cubicBezTo>
                  <a:pt x="239457" y="1770020"/>
                  <a:pt x="236149" y="1770492"/>
                  <a:pt x="232810" y="1771489"/>
                </a:cubicBezTo>
                <a:cubicBezTo>
                  <a:pt x="228706" y="1772797"/>
                  <a:pt x="227466" y="1769735"/>
                  <a:pt x="225736" y="1767228"/>
                </a:cubicBezTo>
                <a:cubicBezTo>
                  <a:pt x="223255" y="1761105"/>
                  <a:pt x="219018" y="1760327"/>
                  <a:pt x="212828" y="1761766"/>
                </a:cubicBezTo>
                <a:cubicBezTo>
                  <a:pt x="203022" y="1763960"/>
                  <a:pt x="199142" y="1760543"/>
                  <a:pt x="200568" y="1749983"/>
                </a:cubicBezTo>
                <a:cubicBezTo>
                  <a:pt x="200792" y="1745258"/>
                  <a:pt x="198284" y="1746988"/>
                  <a:pt x="196687" y="1746565"/>
                </a:cubicBezTo>
                <a:cubicBezTo>
                  <a:pt x="187237" y="1746119"/>
                  <a:pt x="177787" y="1745673"/>
                  <a:pt x="168403" y="1746269"/>
                </a:cubicBezTo>
                <a:cubicBezTo>
                  <a:pt x="149080" y="1746973"/>
                  <a:pt x="129560" y="1744549"/>
                  <a:pt x="110437" y="1748382"/>
                </a:cubicBezTo>
                <a:cubicBezTo>
                  <a:pt x="97568" y="1751816"/>
                  <a:pt x="83749" y="1748507"/>
                  <a:pt x="70063" y="1747283"/>
                </a:cubicBezTo>
                <a:cubicBezTo>
                  <a:pt x="65337" y="1747060"/>
                  <a:pt x="63252" y="1747193"/>
                  <a:pt x="59767" y="1750031"/>
                </a:cubicBezTo>
                <a:cubicBezTo>
                  <a:pt x="55728" y="1752381"/>
                  <a:pt x="49869" y="1759035"/>
                  <a:pt x="46569" y="1748253"/>
                </a:cubicBezTo>
                <a:cubicBezTo>
                  <a:pt x="45883" y="1745678"/>
                  <a:pt x="42201" y="1745389"/>
                  <a:pt x="41290" y="1747541"/>
                </a:cubicBezTo>
                <a:cubicBezTo>
                  <a:pt x="37225" y="1757744"/>
                  <a:pt x="29108" y="1753549"/>
                  <a:pt x="22363" y="1754501"/>
                </a:cubicBezTo>
                <a:cubicBezTo>
                  <a:pt x="17150" y="1754832"/>
                  <a:pt x="12425" y="1754609"/>
                  <a:pt x="7700" y="1754385"/>
                </a:cubicBezTo>
                <a:cubicBezTo>
                  <a:pt x="3463" y="1753608"/>
                  <a:pt x="1035" y="1752453"/>
                  <a:pt x="268" y="1750671"/>
                </a:cubicBezTo>
                <a:cubicBezTo>
                  <a:pt x="-499" y="1748887"/>
                  <a:pt x="395" y="1746475"/>
                  <a:pt x="2804" y="1743181"/>
                </a:cubicBezTo>
                <a:cubicBezTo>
                  <a:pt x="3714" y="1741030"/>
                  <a:pt x="5246" y="1740408"/>
                  <a:pt x="4559" y="1737835"/>
                </a:cubicBezTo>
                <a:cubicBezTo>
                  <a:pt x="904" y="1729693"/>
                  <a:pt x="3016" y="1721707"/>
                  <a:pt x="11779" y="1719580"/>
                </a:cubicBezTo>
                <a:cubicBezTo>
                  <a:pt x="26667" y="1714969"/>
                  <a:pt x="41555" y="1710360"/>
                  <a:pt x="57393" y="1712494"/>
                </a:cubicBezTo>
                <a:cubicBezTo>
                  <a:pt x="61630" y="1713271"/>
                  <a:pt x="65866" y="1714049"/>
                  <a:pt x="69416" y="1712253"/>
                </a:cubicBezTo>
                <a:cubicBezTo>
                  <a:pt x="86192" y="1704383"/>
                  <a:pt x="104894" y="1702148"/>
                  <a:pt x="122553" y="1699978"/>
                </a:cubicBezTo>
                <a:cubicBezTo>
                  <a:pt x="131938" y="1699383"/>
                  <a:pt x="141256" y="1697744"/>
                  <a:pt x="145810" y="1686985"/>
                </a:cubicBezTo>
                <a:cubicBezTo>
                  <a:pt x="147696" y="1683725"/>
                  <a:pt x="151802" y="1682417"/>
                  <a:pt x="155972" y="1682152"/>
                </a:cubicBezTo>
                <a:cubicBezTo>
                  <a:pt x="157569" y="1682574"/>
                  <a:pt x="159100" y="1681954"/>
                  <a:pt x="158968" y="1679868"/>
                </a:cubicBezTo>
                <a:cubicBezTo>
                  <a:pt x="158348" y="1678337"/>
                  <a:pt x="157239" y="1677361"/>
                  <a:pt x="156197" y="1677427"/>
                </a:cubicBezTo>
                <a:cubicBezTo>
                  <a:pt x="144239" y="1678711"/>
                  <a:pt x="132836" y="1680481"/>
                  <a:pt x="120614" y="1677594"/>
                </a:cubicBezTo>
                <a:cubicBezTo>
                  <a:pt x="105079" y="1688527"/>
                  <a:pt x="85849" y="1682419"/>
                  <a:pt x="68942" y="1688205"/>
                </a:cubicBezTo>
                <a:cubicBezTo>
                  <a:pt x="67899" y="1688271"/>
                  <a:pt x="67411" y="1688825"/>
                  <a:pt x="66369" y="1688892"/>
                </a:cubicBezTo>
                <a:cubicBezTo>
                  <a:pt x="62132" y="1688115"/>
                  <a:pt x="56074" y="1691640"/>
                  <a:pt x="54081" y="1684962"/>
                </a:cubicBezTo>
                <a:cubicBezTo>
                  <a:pt x="52088" y="1678284"/>
                  <a:pt x="58279" y="1676844"/>
                  <a:pt x="62317" y="1674493"/>
                </a:cubicBezTo>
                <a:cubicBezTo>
                  <a:pt x="67821" y="1670479"/>
                  <a:pt x="74499" y="1668485"/>
                  <a:pt x="81309" y="1668575"/>
                </a:cubicBezTo>
                <a:cubicBezTo>
                  <a:pt x="96884" y="1666539"/>
                  <a:pt x="111086" y="1659356"/>
                  <a:pt x="126105" y="1656831"/>
                </a:cubicBezTo>
                <a:cubicBezTo>
                  <a:pt x="130764" y="1656012"/>
                  <a:pt x="130857" y="1649201"/>
                  <a:pt x="135938" y="1646785"/>
                </a:cubicBezTo>
                <a:cubicBezTo>
                  <a:pt x="140465" y="1643879"/>
                  <a:pt x="143884" y="1639998"/>
                  <a:pt x="138763" y="1633519"/>
                </a:cubicBezTo>
                <a:cubicBezTo>
                  <a:pt x="135926" y="1630035"/>
                  <a:pt x="140453" y="1627130"/>
                  <a:pt x="144003" y="1625334"/>
                </a:cubicBezTo>
                <a:cubicBezTo>
                  <a:pt x="147065" y="1624093"/>
                  <a:pt x="149705" y="1624448"/>
                  <a:pt x="150457" y="1628065"/>
                </a:cubicBezTo>
                <a:cubicBezTo>
                  <a:pt x="150589" y="1630150"/>
                  <a:pt x="150787" y="1633278"/>
                  <a:pt x="154957" y="1633013"/>
                </a:cubicBezTo>
                <a:cubicBezTo>
                  <a:pt x="154403" y="1632525"/>
                  <a:pt x="154825" y="1630928"/>
                  <a:pt x="154825" y="1630928"/>
                </a:cubicBezTo>
                <a:cubicBezTo>
                  <a:pt x="152371" y="1616951"/>
                  <a:pt x="156832" y="1613003"/>
                  <a:pt x="169608" y="1616379"/>
                </a:cubicBezTo>
                <a:cubicBezTo>
                  <a:pt x="173844" y="1617157"/>
                  <a:pt x="177857" y="1622659"/>
                  <a:pt x="181342" y="1619821"/>
                </a:cubicBezTo>
                <a:cubicBezTo>
                  <a:pt x="184826" y="1616982"/>
                  <a:pt x="188865" y="1614632"/>
                  <a:pt x="192626" y="1612038"/>
                </a:cubicBezTo>
                <a:lnTo>
                  <a:pt x="197355" y="1607493"/>
                </a:lnTo>
                <a:lnTo>
                  <a:pt x="191694" y="1605536"/>
                </a:lnTo>
                <a:cubicBezTo>
                  <a:pt x="188128" y="1604638"/>
                  <a:pt x="184385" y="1604186"/>
                  <a:pt x="180466" y="1604696"/>
                </a:cubicBezTo>
                <a:lnTo>
                  <a:pt x="179188" y="1604385"/>
                </a:lnTo>
                <a:lnTo>
                  <a:pt x="177356" y="1606465"/>
                </a:lnTo>
                <a:cubicBezTo>
                  <a:pt x="170480" y="1605332"/>
                  <a:pt x="172591" y="1597346"/>
                  <a:pt x="167669" y="1593994"/>
                </a:cubicBezTo>
                <a:cubicBezTo>
                  <a:pt x="165451" y="1592042"/>
                  <a:pt x="169556" y="1590734"/>
                  <a:pt x="172064" y="1589004"/>
                </a:cubicBezTo>
                <a:cubicBezTo>
                  <a:pt x="177079" y="1585545"/>
                  <a:pt x="184932" y="1585570"/>
                  <a:pt x="186556" y="1578138"/>
                </a:cubicBezTo>
                <a:cubicBezTo>
                  <a:pt x="186489" y="1577095"/>
                  <a:pt x="188021" y="1576475"/>
                  <a:pt x="189064" y="1576408"/>
                </a:cubicBezTo>
                <a:cubicBezTo>
                  <a:pt x="203859" y="1578609"/>
                  <a:pt x="211765" y="1562927"/>
                  <a:pt x="224765" y="1561577"/>
                </a:cubicBezTo>
                <a:cubicBezTo>
                  <a:pt x="227894" y="1561378"/>
                  <a:pt x="230402" y="1559650"/>
                  <a:pt x="233529" y="1559450"/>
                </a:cubicBezTo>
                <a:cubicBezTo>
                  <a:pt x="242980" y="1559897"/>
                  <a:pt x="250635" y="1556793"/>
                  <a:pt x="258778" y="1553135"/>
                </a:cubicBezTo>
                <a:cubicBezTo>
                  <a:pt x="260797" y="1551960"/>
                  <a:pt x="262883" y="1551828"/>
                  <a:pt x="264902" y="1550653"/>
                </a:cubicBezTo>
                <a:cubicBezTo>
                  <a:pt x="268320" y="1546771"/>
                  <a:pt x="278496" y="1558687"/>
                  <a:pt x="278127" y="1544577"/>
                </a:cubicBezTo>
                <a:cubicBezTo>
                  <a:pt x="278285" y="1538810"/>
                  <a:pt x="283235" y="1534308"/>
                  <a:pt x="282219" y="1526521"/>
                </a:cubicBezTo>
                <a:cubicBezTo>
                  <a:pt x="281137" y="1517690"/>
                  <a:pt x="285889" y="1510061"/>
                  <a:pt x="295141" y="1507379"/>
                </a:cubicBezTo>
                <a:lnTo>
                  <a:pt x="298328" y="1506451"/>
                </a:lnTo>
                <a:lnTo>
                  <a:pt x="301167" y="1502293"/>
                </a:lnTo>
                <a:cubicBezTo>
                  <a:pt x="299740" y="1501727"/>
                  <a:pt x="297882" y="1500165"/>
                  <a:pt x="296454" y="1499599"/>
                </a:cubicBezTo>
                <a:cubicBezTo>
                  <a:pt x="289170" y="1495061"/>
                  <a:pt x="277212" y="1500227"/>
                  <a:pt x="273187" y="1489550"/>
                </a:cubicBezTo>
                <a:cubicBezTo>
                  <a:pt x="272326" y="1487557"/>
                  <a:pt x="269767" y="1489844"/>
                  <a:pt x="268770" y="1490276"/>
                </a:cubicBezTo>
                <a:cubicBezTo>
                  <a:pt x="266495" y="1491849"/>
                  <a:pt x="264649" y="1494420"/>
                  <a:pt x="261364" y="1492292"/>
                </a:cubicBezTo>
                <a:cubicBezTo>
                  <a:pt x="265472" y="1484014"/>
                  <a:pt x="265472" y="1484014"/>
                  <a:pt x="256626" y="1481333"/>
                </a:cubicBezTo>
                <a:cubicBezTo>
                  <a:pt x="252060" y="1480348"/>
                  <a:pt x="245894" y="1468823"/>
                  <a:pt x="248158" y="1463115"/>
                </a:cubicBezTo>
                <a:cubicBezTo>
                  <a:pt x="252118" y="1453126"/>
                  <a:pt x="257222" y="1444418"/>
                  <a:pt x="270189" y="1442954"/>
                </a:cubicBezTo>
                <a:cubicBezTo>
                  <a:pt x="285150" y="1440629"/>
                  <a:pt x="296959" y="1433753"/>
                  <a:pt x="304043" y="1420050"/>
                </a:cubicBezTo>
                <a:lnTo>
                  <a:pt x="306064" y="1417887"/>
                </a:lnTo>
                <a:lnTo>
                  <a:pt x="303199" y="1416399"/>
                </a:lnTo>
                <a:cubicBezTo>
                  <a:pt x="301762" y="1416113"/>
                  <a:pt x="300173" y="1416378"/>
                  <a:pt x="298313" y="1417644"/>
                </a:cubicBezTo>
                <a:cubicBezTo>
                  <a:pt x="298054" y="1416731"/>
                  <a:pt x="297469" y="1416404"/>
                  <a:pt x="297210" y="1415491"/>
                </a:cubicBezTo>
                <a:cubicBezTo>
                  <a:pt x="296502" y="1411254"/>
                  <a:pt x="294349" y="1412356"/>
                  <a:pt x="291611" y="1413132"/>
                </a:cubicBezTo>
                <a:cubicBezTo>
                  <a:pt x="287373" y="1413839"/>
                  <a:pt x="284307" y="1415200"/>
                  <a:pt x="282497" y="1408810"/>
                </a:cubicBezTo>
                <a:cubicBezTo>
                  <a:pt x="281134" y="1405744"/>
                  <a:pt x="275931" y="1401301"/>
                  <a:pt x="273002" y="1399666"/>
                </a:cubicBezTo>
                <a:cubicBezTo>
                  <a:pt x="268057" y="1396135"/>
                  <a:pt x="262008" y="1390452"/>
                  <a:pt x="253725" y="1394276"/>
                </a:cubicBezTo>
                <a:cubicBezTo>
                  <a:pt x="251899" y="1394793"/>
                  <a:pt x="248643" y="1393742"/>
                  <a:pt x="246885" y="1392761"/>
                </a:cubicBezTo>
                <a:cubicBezTo>
                  <a:pt x="238099" y="1387854"/>
                  <a:pt x="228262" y="1386202"/>
                  <a:pt x="218425" y="1384549"/>
                </a:cubicBezTo>
                <a:cubicBezTo>
                  <a:pt x="209501" y="1382638"/>
                  <a:pt x="200319" y="1379815"/>
                  <a:pt x="192187" y="1373736"/>
                </a:cubicBezTo>
                <a:cubicBezTo>
                  <a:pt x="190170" y="1371841"/>
                  <a:pt x="189843" y="1372427"/>
                  <a:pt x="187690" y="1373530"/>
                </a:cubicBezTo>
                <a:cubicBezTo>
                  <a:pt x="182145" y="1376579"/>
                  <a:pt x="182024" y="1372669"/>
                  <a:pt x="181901" y="1368759"/>
                </a:cubicBezTo>
                <a:cubicBezTo>
                  <a:pt x="181711" y="1366348"/>
                  <a:pt x="185103" y="1364401"/>
                  <a:pt x="182242" y="1361267"/>
                </a:cubicBezTo>
                <a:cubicBezTo>
                  <a:pt x="181262" y="1363024"/>
                  <a:pt x="180349" y="1363283"/>
                  <a:pt x="179695" y="1364453"/>
                </a:cubicBezTo>
                <a:cubicBezTo>
                  <a:pt x="177146" y="1367640"/>
                  <a:pt x="175115" y="1372653"/>
                  <a:pt x="171014" y="1370363"/>
                </a:cubicBezTo>
                <a:cubicBezTo>
                  <a:pt x="167241" y="1367486"/>
                  <a:pt x="168100" y="1361820"/>
                  <a:pt x="171303" y="1357461"/>
                </a:cubicBezTo>
                <a:cubicBezTo>
                  <a:pt x="173265" y="1353948"/>
                  <a:pt x="176073" y="1351675"/>
                  <a:pt x="180759" y="1354292"/>
                </a:cubicBezTo>
                <a:cubicBezTo>
                  <a:pt x="183102" y="1355601"/>
                  <a:pt x="186685" y="1356065"/>
                  <a:pt x="187476" y="1351897"/>
                </a:cubicBezTo>
                <a:cubicBezTo>
                  <a:pt x="188199" y="1349227"/>
                  <a:pt x="187423" y="1346489"/>
                  <a:pt x="184166" y="1345439"/>
                </a:cubicBezTo>
                <a:cubicBezTo>
                  <a:pt x="182083" y="1345043"/>
                  <a:pt x="179671" y="1345233"/>
                  <a:pt x="179807" y="1342236"/>
                </a:cubicBezTo>
                <a:cubicBezTo>
                  <a:pt x="180530" y="1339566"/>
                  <a:pt x="182683" y="1338463"/>
                  <a:pt x="185094" y="1338273"/>
                </a:cubicBezTo>
                <a:cubicBezTo>
                  <a:pt x="196893" y="1336413"/>
                  <a:pt x="204797" y="1327765"/>
                  <a:pt x="215112" y="1318929"/>
                </a:cubicBezTo>
                <a:cubicBezTo>
                  <a:pt x="201297" y="1318895"/>
                  <a:pt x="190031" y="1315675"/>
                  <a:pt x="178490" y="1318450"/>
                </a:cubicBezTo>
                <a:cubicBezTo>
                  <a:pt x="170928" y="1319605"/>
                  <a:pt x="171133" y="1315109"/>
                  <a:pt x="171339" y="1310614"/>
                </a:cubicBezTo>
                <a:cubicBezTo>
                  <a:pt x="172130" y="1306446"/>
                  <a:pt x="175849" y="1303913"/>
                  <a:pt x="179242" y="1301967"/>
                </a:cubicBezTo>
                <a:cubicBezTo>
                  <a:pt x="186614" y="1298401"/>
                  <a:pt x="193985" y="1294835"/>
                  <a:pt x="201684" y="1290684"/>
                </a:cubicBezTo>
                <a:cubicBezTo>
                  <a:pt x="212775" y="1284586"/>
                  <a:pt x="223022" y="1277246"/>
                  <a:pt x="235993" y="1276040"/>
                </a:cubicBezTo>
                <a:cubicBezTo>
                  <a:pt x="239317" y="1275592"/>
                  <a:pt x="241797" y="1273904"/>
                  <a:pt x="243106" y="1271561"/>
                </a:cubicBezTo>
                <a:cubicBezTo>
                  <a:pt x="249389" y="1258936"/>
                  <a:pt x="260671" y="1255248"/>
                  <a:pt x="273124" y="1252216"/>
                </a:cubicBezTo>
                <a:cubicBezTo>
                  <a:pt x="286033" y="1249053"/>
                  <a:pt x="298620" y="1244751"/>
                  <a:pt x="311077" y="1239992"/>
                </a:cubicBezTo>
                <a:lnTo>
                  <a:pt x="341151" y="1227887"/>
                </a:lnTo>
                <a:lnTo>
                  <a:pt x="337015" y="1229053"/>
                </a:lnTo>
                <a:cubicBezTo>
                  <a:pt x="333140" y="1230404"/>
                  <a:pt x="329076" y="1232105"/>
                  <a:pt x="324831" y="1234268"/>
                </a:cubicBezTo>
                <a:cubicBezTo>
                  <a:pt x="314257" y="1235228"/>
                  <a:pt x="315537" y="1229781"/>
                  <a:pt x="299838" y="1232983"/>
                </a:cubicBezTo>
                <a:cubicBezTo>
                  <a:pt x="289585" y="1237468"/>
                  <a:pt x="296956" y="1240353"/>
                  <a:pt x="281256" y="1243554"/>
                </a:cubicBezTo>
                <a:cubicBezTo>
                  <a:pt x="266837" y="1241310"/>
                  <a:pt x="244730" y="1252201"/>
                  <a:pt x="220380" y="1257965"/>
                </a:cubicBezTo>
                <a:cubicBezTo>
                  <a:pt x="216534" y="1254761"/>
                  <a:pt x="192183" y="1260525"/>
                  <a:pt x="180329" y="1266931"/>
                </a:cubicBezTo>
                <a:cubicBezTo>
                  <a:pt x="183854" y="1266612"/>
                  <a:pt x="183854" y="1266612"/>
                  <a:pt x="183854" y="1266612"/>
                </a:cubicBezTo>
                <a:cubicBezTo>
                  <a:pt x="187379" y="1266291"/>
                  <a:pt x="188980" y="1264369"/>
                  <a:pt x="189302" y="1267894"/>
                </a:cubicBezTo>
                <a:cubicBezTo>
                  <a:pt x="189302" y="1267894"/>
                  <a:pt x="185777" y="1268214"/>
                  <a:pt x="184176" y="1270136"/>
                </a:cubicBezTo>
                <a:cubicBezTo>
                  <a:pt x="184497" y="1273660"/>
                  <a:pt x="184497" y="1273660"/>
                  <a:pt x="184497" y="1273660"/>
                </a:cubicBezTo>
                <a:cubicBezTo>
                  <a:pt x="174244" y="1278145"/>
                  <a:pt x="168476" y="1273338"/>
                  <a:pt x="175525" y="1272698"/>
                </a:cubicBezTo>
                <a:cubicBezTo>
                  <a:pt x="172000" y="1273018"/>
                  <a:pt x="172000" y="1273018"/>
                  <a:pt x="172000" y="1273018"/>
                </a:cubicBezTo>
                <a:cubicBezTo>
                  <a:pt x="168476" y="1273338"/>
                  <a:pt x="166553" y="1271735"/>
                  <a:pt x="166553" y="1271735"/>
                </a:cubicBezTo>
                <a:cubicBezTo>
                  <a:pt x="168154" y="1269814"/>
                  <a:pt x="171679" y="1269494"/>
                  <a:pt x="173281" y="1267571"/>
                </a:cubicBezTo>
                <a:cubicBezTo>
                  <a:pt x="178086" y="1261805"/>
                  <a:pt x="186414" y="1255718"/>
                  <a:pt x="170715" y="1258920"/>
                </a:cubicBezTo>
                <a:cubicBezTo>
                  <a:pt x="198268" y="1249311"/>
                  <a:pt x="219094" y="1243868"/>
                  <a:pt x="240241" y="1241948"/>
                </a:cubicBezTo>
                <a:cubicBezTo>
                  <a:pt x="261067" y="1236503"/>
                  <a:pt x="278690" y="1234904"/>
                  <a:pt x="303040" y="1229139"/>
                </a:cubicBezTo>
                <a:cubicBezTo>
                  <a:pt x="302719" y="1225615"/>
                  <a:pt x="297593" y="1227857"/>
                  <a:pt x="297272" y="1224332"/>
                </a:cubicBezTo>
                <a:lnTo>
                  <a:pt x="312324" y="1218464"/>
                </a:lnTo>
                <a:lnTo>
                  <a:pt x="305530" y="1217515"/>
                </a:lnTo>
                <a:cubicBezTo>
                  <a:pt x="300739" y="1216248"/>
                  <a:pt x="298523" y="1214295"/>
                  <a:pt x="300832" y="1209438"/>
                </a:cubicBezTo>
                <a:cubicBezTo>
                  <a:pt x="302297" y="1207774"/>
                  <a:pt x="302719" y="1206177"/>
                  <a:pt x="301545" y="1204159"/>
                </a:cubicBezTo>
                <a:lnTo>
                  <a:pt x="301581" y="1203209"/>
                </a:lnTo>
                <a:lnTo>
                  <a:pt x="281824" y="1206366"/>
                </a:lnTo>
                <a:cubicBezTo>
                  <a:pt x="268595" y="1206660"/>
                  <a:pt x="255883" y="1208780"/>
                  <a:pt x="243620" y="1214224"/>
                </a:cubicBezTo>
                <a:cubicBezTo>
                  <a:pt x="230702" y="1220839"/>
                  <a:pt x="219109" y="1218206"/>
                  <a:pt x="206997" y="1213746"/>
                </a:cubicBezTo>
                <a:cubicBezTo>
                  <a:pt x="204654" y="1212437"/>
                  <a:pt x="203155" y="1212368"/>
                  <a:pt x="203620" y="1208785"/>
                </a:cubicBezTo>
                <a:cubicBezTo>
                  <a:pt x="206320" y="1195695"/>
                  <a:pt x="205734" y="1195368"/>
                  <a:pt x="193539" y="1199314"/>
                </a:cubicBezTo>
                <a:cubicBezTo>
                  <a:pt x="192299" y="1200158"/>
                  <a:pt x="190473" y="1200675"/>
                  <a:pt x="189234" y="1201519"/>
                </a:cubicBezTo>
                <a:cubicBezTo>
                  <a:pt x="186495" y="1202294"/>
                  <a:pt x="184205" y="1206394"/>
                  <a:pt x="182257" y="1203000"/>
                </a:cubicBezTo>
                <a:cubicBezTo>
                  <a:pt x="180310" y="1199608"/>
                  <a:pt x="183117" y="1197334"/>
                  <a:pt x="186183" y="1195973"/>
                </a:cubicBezTo>
                <a:cubicBezTo>
                  <a:pt x="191987" y="1193837"/>
                  <a:pt x="198377" y="1192028"/>
                  <a:pt x="204768" y="1190218"/>
                </a:cubicBezTo>
                <a:cubicBezTo>
                  <a:pt x="207506" y="1189444"/>
                  <a:pt x="211416" y="1189323"/>
                  <a:pt x="210123" y="1184759"/>
                </a:cubicBezTo>
                <a:cubicBezTo>
                  <a:pt x="209088" y="1181107"/>
                  <a:pt x="207985" y="1178955"/>
                  <a:pt x="203489" y="1178748"/>
                </a:cubicBezTo>
                <a:cubicBezTo>
                  <a:pt x="187657" y="1176821"/>
                  <a:pt x="172861" y="1178545"/>
                  <a:pt x="158255" y="1182680"/>
                </a:cubicBezTo>
                <a:cubicBezTo>
                  <a:pt x="154276" y="1184300"/>
                  <a:pt x="149126" y="1185265"/>
                  <a:pt x="146919" y="1180959"/>
                </a:cubicBezTo>
                <a:cubicBezTo>
                  <a:pt x="144713" y="1176653"/>
                  <a:pt x="148243" y="1171710"/>
                  <a:pt x="150532" y="1167610"/>
                </a:cubicBezTo>
                <a:cubicBezTo>
                  <a:pt x="151445" y="1167352"/>
                  <a:pt x="152685" y="1166508"/>
                  <a:pt x="153598" y="1166250"/>
                </a:cubicBezTo>
                <a:cubicBezTo>
                  <a:pt x="156078" y="1164561"/>
                  <a:pt x="158299" y="1161960"/>
                  <a:pt x="157850" y="1158636"/>
                </a:cubicBezTo>
                <a:cubicBezTo>
                  <a:pt x="157347" y="1149904"/>
                  <a:pt x="163221" y="1146269"/>
                  <a:pt x="169611" y="1144460"/>
                </a:cubicBezTo>
                <a:lnTo>
                  <a:pt x="184629" y="1141817"/>
                </a:lnTo>
                <a:lnTo>
                  <a:pt x="185362" y="1138259"/>
                </a:lnTo>
                <a:cubicBezTo>
                  <a:pt x="187754" y="1134704"/>
                  <a:pt x="191500" y="1131849"/>
                  <a:pt x="195882" y="1130785"/>
                </a:cubicBezTo>
                <a:cubicBezTo>
                  <a:pt x="202626" y="1129834"/>
                  <a:pt x="210057" y="1131455"/>
                  <a:pt x="215428" y="1125356"/>
                </a:cubicBezTo>
                <a:lnTo>
                  <a:pt x="215819" y="1125286"/>
                </a:lnTo>
                <a:lnTo>
                  <a:pt x="204916" y="1121153"/>
                </a:lnTo>
                <a:cubicBezTo>
                  <a:pt x="200815" y="1118862"/>
                  <a:pt x="195406" y="1118914"/>
                  <a:pt x="192614" y="1114282"/>
                </a:cubicBezTo>
                <a:cubicBezTo>
                  <a:pt x="189495" y="1110235"/>
                  <a:pt x="188718" y="1107497"/>
                  <a:pt x="195040" y="1107185"/>
                </a:cubicBezTo>
                <a:cubicBezTo>
                  <a:pt x="202861" y="1106944"/>
                  <a:pt x="207562" y="1102655"/>
                  <a:pt x="209730" y="1094646"/>
                </a:cubicBezTo>
                <a:cubicBezTo>
                  <a:pt x="201065" y="1093647"/>
                  <a:pt x="193054" y="1091478"/>
                  <a:pt x="185370" y="1088723"/>
                </a:cubicBezTo>
                <a:lnTo>
                  <a:pt x="177933" y="1085905"/>
                </a:lnTo>
                <a:lnTo>
                  <a:pt x="169526" y="1085526"/>
                </a:lnTo>
                <a:lnTo>
                  <a:pt x="148396" y="1079815"/>
                </a:lnTo>
                <a:lnTo>
                  <a:pt x="142958" y="1080234"/>
                </a:lnTo>
                <a:cubicBezTo>
                  <a:pt x="130089" y="1083668"/>
                  <a:pt x="116270" y="1080359"/>
                  <a:pt x="102584" y="1079135"/>
                </a:cubicBezTo>
                <a:cubicBezTo>
                  <a:pt x="97859" y="1078912"/>
                  <a:pt x="95774" y="1079045"/>
                  <a:pt x="92289" y="1081883"/>
                </a:cubicBezTo>
                <a:cubicBezTo>
                  <a:pt x="88250" y="1084233"/>
                  <a:pt x="82390" y="1090887"/>
                  <a:pt x="79091" y="1080104"/>
                </a:cubicBezTo>
                <a:cubicBezTo>
                  <a:pt x="78404" y="1077530"/>
                  <a:pt x="74722" y="1077241"/>
                  <a:pt x="73811" y="1079393"/>
                </a:cubicBezTo>
                <a:cubicBezTo>
                  <a:pt x="69746" y="1089597"/>
                  <a:pt x="61629" y="1085402"/>
                  <a:pt x="54885" y="1086353"/>
                </a:cubicBezTo>
                <a:cubicBezTo>
                  <a:pt x="49672" y="1086684"/>
                  <a:pt x="44946" y="1086461"/>
                  <a:pt x="40222" y="1086237"/>
                </a:cubicBezTo>
                <a:cubicBezTo>
                  <a:pt x="35985" y="1085460"/>
                  <a:pt x="33556" y="1084306"/>
                  <a:pt x="32789" y="1082523"/>
                </a:cubicBezTo>
                <a:cubicBezTo>
                  <a:pt x="32023" y="1080739"/>
                  <a:pt x="32917" y="1078327"/>
                  <a:pt x="35325" y="1075034"/>
                </a:cubicBezTo>
                <a:cubicBezTo>
                  <a:pt x="36236" y="1072882"/>
                  <a:pt x="37767" y="1072261"/>
                  <a:pt x="37081" y="1069687"/>
                </a:cubicBezTo>
                <a:cubicBezTo>
                  <a:pt x="33425" y="1061545"/>
                  <a:pt x="35537" y="1053559"/>
                  <a:pt x="44301" y="1051432"/>
                </a:cubicBezTo>
                <a:cubicBezTo>
                  <a:pt x="59189" y="1046821"/>
                  <a:pt x="74077" y="1042212"/>
                  <a:pt x="89915" y="1044346"/>
                </a:cubicBezTo>
                <a:cubicBezTo>
                  <a:pt x="94151" y="1045124"/>
                  <a:pt x="98388" y="1045901"/>
                  <a:pt x="101938" y="1044106"/>
                </a:cubicBezTo>
                <a:cubicBezTo>
                  <a:pt x="118714" y="1036234"/>
                  <a:pt x="137416" y="1034000"/>
                  <a:pt x="155075" y="1031831"/>
                </a:cubicBezTo>
                <a:cubicBezTo>
                  <a:pt x="164459" y="1031234"/>
                  <a:pt x="173777" y="1029596"/>
                  <a:pt x="178331" y="1018837"/>
                </a:cubicBezTo>
                <a:cubicBezTo>
                  <a:pt x="180218" y="1015577"/>
                  <a:pt x="184323" y="1014269"/>
                  <a:pt x="188494" y="1014004"/>
                </a:cubicBezTo>
                <a:cubicBezTo>
                  <a:pt x="190091" y="1014426"/>
                  <a:pt x="191622" y="1013806"/>
                  <a:pt x="191490" y="1011721"/>
                </a:cubicBezTo>
                <a:cubicBezTo>
                  <a:pt x="190870" y="1010189"/>
                  <a:pt x="189761" y="1009213"/>
                  <a:pt x="188719" y="1009279"/>
                </a:cubicBezTo>
                <a:cubicBezTo>
                  <a:pt x="176761" y="1010563"/>
                  <a:pt x="165357" y="1012334"/>
                  <a:pt x="153136" y="1009447"/>
                </a:cubicBezTo>
                <a:cubicBezTo>
                  <a:pt x="137601" y="1020379"/>
                  <a:pt x="118371" y="1014272"/>
                  <a:pt x="101463" y="1020057"/>
                </a:cubicBezTo>
                <a:cubicBezTo>
                  <a:pt x="100421" y="1020123"/>
                  <a:pt x="99933" y="1020678"/>
                  <a:pt x="98890" y="1020744"/>
                </a:cubicBezTo>
                <a:cubicBezTo>
                  <a:pt x="94653" y="1019967"/>
                  <a:pt x="88595" y="1023493"/>
                  <a:pt x="86602" y="1016814"/>
                </a:cubicBezTo>
                <a:cubicBezTo>
                  <a:pt x="84610" y="1010136"/>
                  <a:pt x="90800" y="1008696"/>
                  <a:pt x="94838" y="1006345"/>
                </a:cubicBezTo>
                <a:cubicBezTo>
                  <a:pt x="100342" y="1002332"/>
                  <a:pt x="107021" y="1000337"/>
                  <a:pt x="113831" y="1000428"/>
                </a:cubicBezTo>
                <a:cubicBezTo>
                  <a:pt x="121618" y="999409"/>
                  <a:pt x="129062" y="997105"/>
                  <a:pt x="136437" y="994738"/>
                </a:cubicBezTo>
                <a:lnTo>
                  <a:pt x="151106" y="990736"/>
                </a:lnTo>
                <a:lnTo>
                  <a:pt x="147526" y="989985"/>
                </a:lnTo>
                <a:cubicBezTo>
                  <a:pt x="144528" y="989848"/>
                  <a:pt x="143098" y="988281"/>
                  <a:pt x="142649" y="984957"/>
                </a:cubicBezTo>
                <a:cubicBezTo>
                  <a:pt x="142527" y="981047"/>
                  <a:pt x="144680" y="979944"/>
                  <a:pt x="148590" y="979824"/>
                </a:cubicBezTo>
                <a:lnTo>
                  <a:pt x="168990" y="978079"/>
                </a:lnTo>
                <a:lnTo>
                  <a:pt x="173490" y="973345"/>
                </a:lnTo>
                <a:cubicBezTo>
                  <a:pt x="174271" y="971201"/>
                  <a:pt x="173845" y="968611"/>
                  <a:pt x="171285" y="965371"/>
                </a:cubicBezTo>
                <a:cubicBezTo>
                  <a:pt x="168447" y="961887"/>
                  <a:pt x="172975" y="958982"/>
                  <a:pt x="176524" y="957186"/>
                </a:cubicBezTo>
                <a:cubicBezTo>
                  <a:pt x="179586" y="955946"/>
                  <a:pt x="182226" y="956301"/>
                  <a:pt x="182978" y="959917"/>
                </a:cubicBezTo>
                <a:cubicBezTo>
                  <a:pt x="183110" y="962003"/>
                  <a:pt x="183309" y="965131"/>
                  <a:pt x="187479" y="964866"/>
                </a:cubicBezTo>
                <a:cubicBezTo>
                  <a:pt x="186925" y="964377"/>
                  <a:pt x="187347" y="962781"/>
                  <a:pt x="187347" y="962781"/>
                </a:cubicBezTo>
                <a:cubicBezTo>
                  <a:pt x="184893" y="948803"/>
                  <a:pt x="189354" y="944856"/>
                  <a:pt x="202129" y="948231"/>
                </a:cubicBezTo>
                <a:cubicBezTo>
                  <a:pt x="206366" y="949009"/>
                  <a:pt x="210378" y="954511"/>
                  <a:pt x="213863" y="951673"/>
                </a:cubicBezTo>
                <a:cubicBezTo>
                  <a:pt x="220832" y="945997"/>
                  <a:pt x="230018" y="942272"/>
                  <a:pt x="234769" y="934642"/>
                </a:cubicBezTo>
                <a:cubicBezTo>
                  <a:pt x="236657" y="931382"/>
                  <a:pt x="237502" y="928187"/>
                  <a:pt x="241672" y="927922"/>
                </a:cubicBezTo>
                <a:cubicBezTo>
                  <a:pt x="248417" y="926970"/>
                  <a:pt x="245513" y="922444"/>
                  <a:pt x="243785" y="919937"/>
                </a:cubicBezTo>
                <a:cubicBezTo>
                  <a:pt x="240881" y="915410"/>
                  <a:pt x="228989" y="917736"/>
                  <a:pt x="226679" y="922593"/>
                </a:cubicBezTo>
                <a:cubicBezTo>
                  <a:pt x="225346" y="926342"/>
                  <a:pt x="223881" y="928006"/>
                  <a:pt x="219710" y="928270"/>
                </a:cubicBezTo>
                <a:cubicBezTo>
                  <a:pt x="215539" y="928536"/>
                  <a:pt x="208109" y="926914"/>
                  <a:pt x="212320" y="935545"/>
                </a:cubicBezTo>
                <a:cubicBezTo>
                  <a:pt x="212939" y="937077"/>
                  <a:pt x="211408" y="937697"/>
                  <a:pt x="209877" y="938317"/>
                </a:cubicBezTo>
                <a:cubicBezTo>
                  <a:pt x="203001" y="937184"/>
                  <a:pt x="205113" y="929198"/>
                  <a:pt x="200190" y="925847"/>
                </a:cubicBezTo>
                <a:cubicBezTo>
                  <a:pt x="197972" y="923894"/>
                  <a:pt x="202078" y="922586"/>
                  <a:pt x="204586" y="920856"/>
                </a:cubicBezTo>
                <a:cubicBezTo>
                  <a:pt x="209601" y="917397"/>
                  <a:pt x="217453" y="917422"/>
                  <a:pt x="219078" y="909991"/>
                </a:cubicBezTo>
                <a:cubicBezTo>
                  <a:pt x="219011" y="908948"/>
                  <a:pt x="220543" y="908326"/>
                  <a:pt x="221585" y="908260"/>
                </a:cubicBezTo>
                <a:cubicBezTo>
                  <a:pt x="228983" y="909361"/>
                  <a:pt x="234658" y="905990"/>
                  <a:pt x="240109" y="902176"/>
                </a:cubicBezTo>
                <a:lnTo>
                  <a:pt x="241367" y="901325"/>
                </a:lnTo>
                <a:lnTo>
                  <a:pt x="241100" y="900878"/>
                </a:lnTo>
                <a:cubicBezTo>
                  <a:pt x="240583" y="899053"/>
                  <a:pt x="238104" y="900741"/>
                  <a:pt x="237191" y="901000"/>
                </a:cubicBezTo>
                <a:cubicBezTo>
                  <a:pt x="235038" y="902102"/>
                  <a:pt x="233144" y="904117"/>
                  <a:pt x="230542" y="901895"/>
                </a:cubicBezTo>
                <a:cubicBezTo>
                  <a:pt x="235052" y="895196"/>
                  <a:pt x="235052" y="895196"/>
                  <a:pt x="227696" y="891855"/>
                </a:cubicBezTo>
                <a:cubicBezTo>
                  <a:pt x="223854" y="890477"/>
                  <a:pt x="219837" y="879782"/>
                  <a:pt x="222453" y="875097"/>
                </a:cubicBezTo>
                <a:cubicBezTo>
                  <a:pt x="227033" y="866897"/>
                  <a:pt x="232456" y="859939"/>
                  <a:pt x="243860" y="860162"/>
                </a:cubicBezTo>
                <a:cubicBezTo>
                  <a:pt x="257090" y="859867"/>
                  <a:pt x="268113" y="855268"/>
                  <a:pt x="275826" y="844209"/>
                </a:cubicBezTo>
                <a:cubicBezTo>
                  <a:pt x="279683" y="838680"/>
                  <a:pt x="285487" y="836544"/>
                  <a:pt x="292067" y="837146"/>
                </a:cubicBezTo>
                <a:cubicBezTo>
                  <a:pt x="297477" y="837093"/>
                  <a:pt x="303144" y="837955"/>
                  <a:pt x="308690" y="834905"/>
                </a:cubicBezTo>
                <a:cubicBezTo>
                  <a:pt x="318214" y="830236"/>
                  <a:pt x="329686" y="828961"/>
                  <a:pt x="340313" y="826445"/>
                </a:cubicBezTo>
                <a:cubicBezTo>
                  <a:pt x="343638" y="825997"/>
                  <a:pt x="346962" y="825549"/>
                  <a:pt x="350150" y="828097"/>
                </a:cubicBezTo>
                <a:lnTo>
                  <a:pt x="356685" y="830774"/>
                </a:lnTo>
                <a:lnTo>
                  <a:pt x="365567" y="828186"/>
                </a:lnTo>
                <a:lnTo>
                  <a:pt x="385586" y="824085"/>
                </a:lnTo>
                <a:lnTo>
                  <a:pt x="389556" y="820755"/>
                </a:lnTo>
                <a:cubicBezTo>
                  <a:pt x="391917" y="819108"/>
                  <a:pt x="394469" y="817892"/>
                  <a:pt x="397484" y="817655"/>
                </a:cubicBezTo>
                <a:cubicBezTo>
                  <a:pt x="398069" y="817982"/>
                  <a:pt x="398396" y="817397"/>
                  <a:pt x="398396" y="817397"/>
                </a:cubicBezTo>
                <a:cubicBezTo>
                  <a:pt x="399203" y="806322"/>
                  <a:pt x="406149" y="818653"/>
                  <a:pt x="408765" y="813968"/>
                </a:cubicBezTo>
                <a:cubicBezTo>
                  <a:pt x="412524" y="823750"/>
                  <a:pt x="415863" y="816396"/>
                  <a:pt x="418084" y="813795"/>
                </a:cubicBezTo>
                <a:cubicBezTo>
                  <a:pt x="420306" y="811194"/>
                  <a:pt x="423044" y="810419"/>
                  <a:pt x="426110" y="809058"/>
                </a:cubicBezTo>
                <a:cubicBezTo>
                  <a:pt x="432173" y="807833"/>
                  <a:pt x="439408" y="807265"/>
                  <a:pt x="442869" y="803819"/>
                </a:cubicBezTo>
                <a:cubicBezTo>
                  <a:pt x="447570" y="799530"/>
                  <a:pt x="451480" y="799409"/>
                  <a:pt x="455322" y="800787"/>
                </a:cubicBezTo>
                <a:lnTo>
                  <a:pt x="459706" y="801768"/>
                </a:lnTo>
                <a:lnTo>
                  <a:pt x="465285" y="799929"/>
                </a:lnTo>
                <a:cubicBezTo>
                  <a:pt x="474520" y="797091"/>
                  <a:pt x="483059" y="794817"/>
                  <a:pt x="491270" y="793072"/>
                </a:cubicBezTo>
                <a:lnTo>
                  <a:pt x="495747" y="792387"/>
                </a:lnTo>
                <a:lnTo>
                  <a:pt x="493026" y="788943"/>
                </a:lnTo>
                <a:cubicBezTo>
                  <a:pt x="491297" y="786437"/>
                  <a:pt x="488591" y="785038"/>
                  <a:pt x="486571" y="786213"/>
                </a:cubicBezTo>
                <a:cubicBezTo>
                  <a:pt x="476540" y="793131"/>
                  <a:pt x="460927" y="786272"/>
                  <a:pt x="452823" y="798826"/>
                </a:cubicBezTo>
                <a:cubicBezTo>
                  <a:pt x="444838" y="796716"/>
                  <a:pt x="437420" y="811844"/>
                  <a:pt x="427245" y="799928"/>
                </a:cubicBezTo>
                <a:cubicBezTo>
                  <a:pt x="424407" y="796444"/>
                  <a:pt x="418970" y="801500"/>
                  <a:pt x="414245" y="801277"/>
                </a:cubicBezTo>
                <a:cubicBezTo>
                  <a:pt x="395344" y="800384"/>
                  <a:pt x="379058" y="807701"/>
                  <a:pt x="364632" y="819609"/>
                </a:cubicBezTo>
                <a:cubicBezTo>
                  <a:pt x="359616" y="823068"/>
                  <a:pt x="355446" y="823334"/>
                  <a:pt x="351010" y="819428"/>
                </a:cubicBezTo>
                <a:cubicBezTo>
                  <a:pt x="353546" y="809845"/>
                  <a:pt x="360580" y="805210"/>
                  <a:pt x="370320" y="801974"/>
                </a:cubicBezTo>
                <a:cubicBezTo>
                  <a:pt x="382146" y="798605"/>
                  <a:pt x="392045" y="789601"/>
                  <a:pt x="402631" y="783171"/>
                </a:cubicBezTo>
                <a:cubicBezTo>
                  <a:pt x="410154" y="777983"/>
                  <a:pt x="417320" y="775433"/>
                  <a:pt x="426836" y="776922"/>
                </a:cubicBezTo>
                <a:cubicBezTo>
                  <a:pt x="438991" y="778767"/>
                  <a:pt x="450554" y="771229"/>
                  <a:pt x="463132" y="771476"/>
                </a:cubicBezTo>
                <a:cubicBezTo>
                  <a:pt x="464663" y="770855"/>
                  <a:pt x="466683" y="769680"/>
                  <a:pt x="467791" y="770656"/>
                </a:cubicBezTo>
                <a:cubicBezTo>
                  <a:pt x="476594" y="777425"/>
                  <a:pt x="483431" y="769663"/>
                  <a:pt x="490597" y="767113"/>
                </a:cubicBezTo>
                <a:cubicBezTo>
                  <a:pt x="498807" y="764498"/>
                  <a:pt x="507215" y="765011"/>
                  <a:pt x="515622" y="765523"/>
                </a:cubicBezTo>
                <a:cubicBezTo>
                  <a:pt x="517219" y="765945"/>
                  <a:pt x="518196" y="764836"/>
                  <a:pt x="518617" y="763239"/>
                </a:cubicBezTo>
                <a:cubicBezTo>
                  <a:pt x="522036" y="759358"/>
                  <a:pt x="526405" y="762221"/>
                  <a:pt x="525494" y="764372"/>
                </a:cubicBezTo>
                <a:cubicBezTo>
                  <a:pt x="523871" y="771804"/>
                  <a:pt x="529018" y="770430"/>
                  <a:pt x="532700" y="770720"/>
                </a:cubicBezTo>
                <a:cubicBezTo>
                  <a:pt x="539511" y="770810"/>
                  <a:pt x="546612" y="767219"/>
                  <a:pt x="553620" y="770437"/>
                </a:cubicBezTo>
                <a:cubicBezTo>
                  <a:pt x="555771" y="771348"/>
                  <a:pt x="558279" y="769618"/>
                  <a:pt x="559189" y="767467"/>
                </a:cubicBezTo>
                <a:cubicBezTo>
                  <a:pt x="561434" y="761566"/>
                  <a:pt x="565670" y="762344"/>
                  <a:pt x="571016" y="764098"/>
                </a:cubicBezTo>
                <a:cubicBezTo>
                  <a:pt x="574697" y="764387"/>
                  <a:pt x="578353" y="772530"/>
                  <a:pt x="583593" y="764345"/>
                </a:cubicBezTo>
                <a:lnTo>
                  <a:pt x="585497" y="763305"/>
                </a:lnTo>
                <a:lnTo>
                  <a:pt x="581789" y="762428"/>
                </a:lnTo>
                <a:cubicBezTo>
                  <a:pt x="572863" y="759494"/>
                  <a:pt x="564002" y="754539"/>
                  <a:pt x="554686" y="754080"/>
                </a:cubicBezTo>
                <a:cubicBezTo>
                  <a:pt x="546932" y="753360"/>
                  <a:pt x="540938" y="751143"/>
                  <a:pt x="537420" y="744496"/>
                </a:cubicBezTo>
                <a:cubicBezTo>
                  <a:pt x="540027" y="740848"/>
                  <a:pt x="543154" y="740328"/>
                  <a:pt x="547454" y="742024"/>
                </a:cubicBezTo>
                <a:cubicBezTo>
                  <a:pt x="560159" y="748349"/>
                  <a:pt x="573450" y="750960"/>
                  <a:pt x="587264" y="747056"/>
                </a:cubicBezTo>
                <a:cubicBezTo>
                  <a:pt x="590718" y="746080"/>
                  <a:pt x="595604" y="748883"/>
                  <a:pt x="597103" y="745822"/>
                </a:cubicBezTo>
                <a:lnTo>
                  <a:pt x="597874" y="745036"/>
                </a:lnTo>
                <a:lnTo>
                  <a:pt x="583971" y="744246"/>
                </a:lnTo>
                <a:cubicBezTo>
                  <a:pt x="578446" y="745238"/>
                  <a:pt x="574096" y="744253"/>
                  <a:pt x="570412" y="742113"/>
                </a:cubicBezTo>
                <a:lnTo>
                  <a:pt x="564484" y="736493"/>
                </a:lnTo>
                <a:lnTo>
                  <a:pt x="550667" y="737054"/>
                </a:lnTo>
                <a:cubicBezTo>
                  <a:pt x="531307" y="740071"/>
                  <a:pt x="513049" y="745240"/>
                  <a:pt x="492912" y="745517"/>
                </a:cubicBezTo>
                <a:cubicBezTo>
                  <a:pt x="477271" y="746001"/>
                  <a:pt x="461821" y="748896"/>
                  <a:pt x="446248" y="747882"/>
                </a:cubicBezTo>
                <a:cubicBezTo>
                  <a:pt x="431588" y="746609"/>
                  <a:pt x="416777" y="755239"/>
                  <a:pt x="402322" y="749472"/>
                </a:cubicBezTo>
                <a:cubicBezTo>
                  <a:pt x="401151" y="748817"/>
                  <a:pt x="399911" y="749660"/>
                  <a:pt x="398998" y="749919"/>
                </a:cubicBezTo>
                <a:cubicBezTo>
                  <a:pt x="389352" y="750678"/>
                  <a:pt x="381067" y="754502"/>
                  <a:pt x="373627" y="759567"/>
                </a:cubicBezTo>
                <a:cubicBezTo>
                  <a:pt x="366515" y="764046"/>
                  <a:pt x="360520" y="763771"/>
                  <a:pt x="354472" y="758088"/>
                </a:cubicBezTo>
                <a:cubicBezTo>
                  <a:pt x="352456" y="756194"/>
                  <a:pt x="350181" y="753386"/>
                  <a:pt x="347769" y="753576"/>
                </a:cubicBezTo>
                <a:cubicBezTo>
                  <a:pt x="341379" y="755385"/>
                  <a:pt x="338275" y="744431"/>
                  <a:pt x="330835" y="749496"/>
                </a:cubicBezTo>
                <a:cubicBezTo>
                  <a:pt x="330576" y="748583"/>
                  <a:pt x="329990" y="748256"/>
                  <a:pt x="329732" y="747344"/>
                </a:cubicBezTo>
                <a:cubicBezTo>
                  <a:pt x="329024" y="743106"/>
                  <a:pt x="326871" y="744209"/>
                  <a:pt x="324132" y="744984"/>
                </a:cubicBezTo>
                <a:cubicBezTo>
                  <a:pt x="319895" y="745691"/>
                  <a:pt x="316829" y="747052"/>
                  <a:pt x="315018" y="740662"/>
                </a:cubicBezTo>
                <a:cubicBezTo>
                  <a:pt x="313656" y="737596"/>
                  <a:pt x="308453" y="733154"/>
                  <a:pt x="305523" y="731518"/>
                </a:cubicBezTo>
                <a:cubicBezTo>
                  <a:pt x="300578" y="727987"/>
                  <a:pt x="294530" y="722305"/>
                  <a:pt x="286246" y="726128"/>
                </a:cubicBezTo>
                <a:cubicBezTo>
                  <a:pt x="284420" y="726645"/>
                  <a:pt x="281164" y="725595"/>
                  <a:pt x="279407" y="724614"/>
                </a:cubicBezTo>
                <a:cubicBezTo>
                  <a:pt x="270620" y="719706"/>
                  <a:pt x="260783" y="718053"/>
                  <a:pt x="250946" y="716402"/>
                </a:cubicBezTo>
                <a:cubicBezTo>
                  <a:pt x="242023" y="714490"/>
                  <a:pt x="232841" y="711667"/>
                  <a:pt x="224708" y="705588"/>
                </a:cubicBezTo>
                <a:cubicBezTo>
                  <a:pt x="222692" y="703693"/>
                  <a:pt x="222365" y="704280"/>
                  <a:pt x="220211" y="705382"/>
                </a:cubicBezTo>
                <a:cubicBezTo>
                  <a:pt x="214666" y="708431"/>
                  <a:pt x="214545" y="704521"/>
                  <a:pt x="214422" y="700611"/>
                </a:cubicBezTo>
                <a:cubicBezTo>
                  <a:pt x="214232" y="698200"/>
                  <a:pt x="217625" y="696253"/>
                  <a:pt x="214764" y="693119"/>
                </a:cubicBezTo>
                <a:cubicBezTo>
                  <a:pt x="213783" y="694876"/>
                  <a:pt x="212870" y="695135"/>
                  <a:pt x="212216" y="696305"/>
                </a:cubicBezTo>
                <a:cubicBezTo>
                  <a:pt x="209668" y="699493"/>
                  <a:pt x="207637" y="704505"/>
                  <a:pt x="203536" y="702215"/>
                </a:cubicBezTo>
                <a:cubicBezTo>
                  <a:pt x="199763" y="699338"/>
                  <a:pt x="200622" y="693672"/>
                  <a:pt x="203824" y="689313"/>
                </a:cubicBezTo>
                <a:cubicBezTo>
                  <a:pt x="205786" y="685800"/>
                  <a:pt x="208595" y="683526"/>
                  <a:pt x="213280" y="686144"/>
                </a:cubicBezTo>
                <a:cubicBezTo>
                  <a:pt x="215623" y="687452"/>
                  <a:pt x="219207" y="687917"/>
                  <a:pt x="219998" y="683749"/>
                </a:cubicBezTo>
                <a:cubicBezTo>
                  <a:pt x="220721" y="681079"/>
                  <a:pt x="219944" y="678342"/>
                  <a:pt x="216688" y="677291"/>
                </a:cubicBezTo>
                <a:cubicBezTo>
                  <a:pt x="214604" y="676895"/>
                  <a:pt x="212192" y="677085"/>
                  <a:pt x="212329" y="674088"/>
                </a:cubicBezTo>
                <a:cubicBezTo>
                  <a:pt x="213051" y="671418"/>
                  <a:pt x="215204" y="670315"/>
                  <a:pt x="217615" y="670126"/>
                </a:cubicBezTo>
                <a:cubicBezTo>
                  <a:pt x="229415" y="668265"/>
                  <a:pt x="237318" y="659617"/>
                  <a:pt x="247634" y="650781"/>
                </a:cubicBezTo>
                <a:cubicBezTo>
                  <a:pt x="233819" y="650748"/>
                  <a:pt x="222552" y="647528"/>
                  <a:pt x="211012" y="650302"/>
                </a:cubicBezTo>
                <a:cubicBezTo>
                  <a:pt x="203450" y="651457"/>
                  <a:pt x="203655" y="646962"/>
                  <a:pt x="203860" y="642467"/>
                </a:cubicBezTo>
                <a:cubicBezTo>
                  <a:pt x="204651" y="638298"/>
                  <a:pt x="208371" y="635766"/>
                  <a:pt x="211764" y="633819"/>
                </a:cubicBezTo>
                <a:cubicBezTo>
                  <a:pt x="219135" y="630253"/>
                  <a:pt x="226506" y="626688"/>
                  <a:pt x="234205" y="622536"/>
                </a:cubicBezTo>
                <a:cubicBezTo>
                  <a:pt x="245296" y="616437"/>
                  <a:pt x="255544" y="609099"/>
                  <a:pt x="268515" y="607892"/>
                </a:cubicBezTo>
                <a:cubicBezTo>
                  <a:pt x="271839" y="607444"/>
                  <a:pt x="274319" y="605755"/>
                  <a:pt x="275627" y="603413"/>
                </a:cubicBezTo>
                <a:cubicBezTo>
                  <a:pt x="281910" y="590788"/>
                  <a:pt x="293192" y="587100"/>
                  <a:pt x="305645" y="584068"/>
                </a:cubicBezTo>
                <a:cubicBezTo>
                  <a:pt x="318555" y="580905"/>
                  <a:pt x="331141" y="576603"/>
                  <a:pt x="343598" y="571844"/>
                </a:cubicBezTo>
                <a:lnTo>
                  <a:pt x="352694" y="568183"/>
                </a:lnTo>
                <a:lnTo>
                  <a:pt x="345000" y="567014"/>
                </a:lnTo>
                <a:lnTo>
                  <a:pt x="331672" y="565259"/>
                </a:lnTo>
                <a:lnTo>
                  <a:pt x="327339" y="567929"/>
                </a:lnTo>
                <a:cubicBezTo>
                  <a:pt x="324350" y="570782"/>
                  <a:pt x="325552" y="573005"/>
                  <a:pt x="313778" y="575406"/>
                </a:cubicBezTo>
                <a:cubicBezTo>
                  <a:pt x="299358" y="573162"/>
                  <a:pt x="277251" y="584053"/>
                  <a:pt x="252901" y="589817"/>
                </a:cubicBezTo>
                <a:cubicBezTo>
                  <a:pt x="249055" y="586613"/>
                  <a:pt x="224705" y="592377"/>
                  <a:pt x="212851" y="598783"/>
                </a:cubicBezTo>
                <a:cubicBezTo>
                  <a:pt x="216376" y="598463"/>
                  <a:pt x="216376" y="598463"/>
                  <a:pt x="216376" y="598463"/>
                </a:cubicBezTo>
                <a:cubicBezTo>
                  <a:pt x="219900" y="598143"/>
                  <a:pt x="221501" y="596221"/>
                  <a:pt x="221823" y="599746"/>
                </a:cubicBezTo>
                <a:cubicBezTo>
                  <a:pt x="221823" y="599746"/>
                  <a:pt x="218298" y="600066"/>
                  <a:pt x="216697" y="601988"/>
                </a:cubicBezTo>
                <a:cubicBezTo>
                  <a:pt x="217018" y="605512"/>
                  <a:pt x="217018" y="605512"/>
                  <a:pt x="217018" y="605512"/>
                </a:cubicBezTo>
                <a:cubicBezTo>
                  <a:pt x="206766" y="609996"/>
                  <a:pt x="200997" y="605190"/>
                  <a:pt x="208046" y="604550"/>
                </a:cubicBezTo>
                <a:cubicBezTo>
                  <a:pt x="204522" y="604870"/>
                  <a:pt x="204522" y="604870"/>
                  <a:pt x="204522" y="604870"/>
                </a:cubicBezTo>
                <a:cubicBezTo>
                  <a:pt x="200997" y="605190"/>
                  <a:pt x="199074" y="603588"/>
                  <a:pt x="199074" y="603588"/>
                </a:cubicBezTo>
                <a:cubicBezTo>
                  <a:pt x="200675" y="601666"/>
                  <a:pt x="204200" y="601346"/>
                  <a:pt x="205802" y="599423"/>
                </a:cubicBezTo>
                <a:cubicBezTo>
                  <a:pt x="210607" y="593657"/>
                  <a:pt x="218936" y="587570"/>
                  <a:pt x="203237" y="590773"/>
                </a:cubicBezTo>
                <a:cubicBezTo>
                  <a:pt x="230790" y="581164"/>
                  <a:pt x="251616" y="575720"/>
                  <a:pt x="272763" y="573800"/>
                </a:cubicBezTo>
                <a:cubicBezTo>
                  <a:pt x="283176" y="571077"/>
                  <a:pt x="292788" y="569316"/>
                  <a:pt x="302841" y="567515"/>
                </a:cubicBezTo>
                <a:lnTo>
                  <a:pt x="321778" y="563740"/>
                </a:lnTo>
                <a:lnTo>
                  <a:pt x="309134" y="561355"/>
                </a:lnTo>
                <a:cubicBezTo>
                  <a:pt x="305534" y="559783"/>
                  <a:pt x="300225" y="559181"/>
                  <a:pt x="301241" y="553411"/>
                </a:cubicBezTo>
                <a:cubicBezTo>
                  <a:pt x="302258" y="547640"/>
                  <a:pt x="307659" y="549997"/>
                  <a:pt x="311121" y="548937"/>
                </a:cubicBezTo>
                <a:cubicBezTo>
                  <a:pt x="311999" y="548891"/>
                  <a:pt x="312460" y="549307"/>
                  <a:pt x="313338" y="549261"/>
                </a:cubicBezTo>
                <a:cubicBezTo>
                  <a:pt x="320678" y="550857"/>
                  <a:pt x="328215" y="549914"/>
                  <a:pt x="335671" y="549525"/>
                </a:cubicBezTo>
                <a:lnTo>
                  <a:pt x="346333" y="549735"/>
                </a:lnTo>
                <a:lnTo>
                  <a:pt x="349096" y="548658"/>
                </a:lnTo>
                <a:cubicBezTo>
                  <a:pt x="354703" y="546816"/>
                  <a:pt x="359910" y="545455"/>
                  <a:pt x="365998" y="544014"/>
                </a:cubicBezTo>
                <a:lnTo>
                  <a:pt x="377042" y="542320"/>
                </a:lnTo>
                <a:lnTo>
                  <a:pt x="368452" y="535170"/>
                </a:lnTo>
                <a:cubicBezTo>
                  <a:pt x="364874" y="534037"/>
                  <a:pt x="360915" y="534024"/>
                  <a:pt x="356968" y="534230"/>
                </a:cubicBezTo>
                <a:lnTo>
                  <a:pt x="342696" y="533774"/>
                </a:lnTo>
                <a:lnTo>
                  <a:pt x="335337" y="534864"/>
                </a:lnTo>
                <a:cubicBezTo>
                  <a:pt x="328328" y="536231"/>
                  <a:pt x="321417" y="537941"/>
                  <a:pt x="314346" y="538218"/>
                </a:cubicBezTo>
                <a:cubicBezTo>
                  <a:pt x="301117" y="538512"/>
                  <a:pt x="288405" y="540633"/>
                  <a:pt x="276141" y="546076"/>
                </a:cubicBezTo>
                <a:cubicBezTo>
                  <a:pt x="263224" y="552691"/>
                  <a:pt x="251630" y="550058"/>
                  <a:pt x="239519" y="545598"/>
                </a:cubicBezTo>
                <a:cubicBezTo>
                  <a:pt x="237176" y="544289"/>
                  <a:pt x="235677" y="544220"/>
                  <a:pt x="236142" y="540638"/>
                </a:cubicBezTo>
                <a:cubicBezTo>
                  <a:pt x="238841" y="527547"/>
                  <a:pt x="238255" y="527221"/>
                  <a:pt x="226060" y="531166"/>
                </a:cubicBezTo>
                <a:cubicBezTo>
                  <a:pt x="224820" y="532010"/>
                  <a:pt x="222995" y="532527"/>
                  <a:pt x="221755" y="533371"/>
                </a:cubicBezTo>
                <a:cubicBezTo>
                  <a:pt x="219016" y="534147"/>
                  <a:pt x="216726" y="538246"/>
                  <a:pt x="214779" y="534853"/>
                </a:cubicBezTo>
                <a:cubicBezTo>
                  <a:pt x="212832" y="531461"/>
                  <a:pt x="215638" y="529186"/>
                  <a:pt x="218704" y="527825"/>
                </a:cubicBezTo>
                <a:cubicBezTo>
                  <a:pt x="224508" y="525689"/>
                  <a:pt x="230898" y="523880"/>
                  <a:pt x="237289" y="522071"/>
                </a:cubicBezTo>
                <a:cubicBezTo>
                  <a:pt x="240028" y="521296"/>
                  <a:pt x="243938" y="521174"/>
                  <a:pt x="242644" y="516610"/>
                </a:cubicBezTo>
                <a:cubicBezTo>
                  <a:pt x="241610" y="512959"/>
                  <a:pt x="240507" y="510806"/>
                  <a:pt x="236010" y="510600"/>
                </a:cubicBezTo>
                <a:cubicBezTo>
                  <a:pt x="220179" y="508673"/>
                  <a:pt x="205382" y="510396"/>
                  <a:pt x="190776" y="514531"/>
                </a:cubicBezTo>
                <a:cubicBezTo>
                  <a:pt x="186797" y="516151"/>
                  <a:pt x="181647" y="517117"/>
                  <a:pt x="179441" y="512811"/>
                </a:cubicBezTo>
                <a:cubicBezTo>
                  <a:pt x="177235" y="508505"/>
                  <a:pt x="180764" y="503562"/>
                  <a:pt x="183054" y="499462"/>
                </a:cubicBezTo>
                <a:cubicBezTo>
                  <a:pt x="183967" y="499204"/>
                  <a:pt x="185207" y="498360"/>
                  <a:pt x="186119" y="498101"/>
                </a:cubicBezTo>
                <a:cubicBezTo>
                  <a:pt x="188599" y="496413"/>
                  <a:pt x="190820" y="493812"/>
                  <a:pt x="190372" y="490488"/>
                </a:cubicBezTo>
                <a:cubicBezTo>
                  <a:pt x="189869" y="481755"/>
                  <a:pt x="195742" y="478121"/>
                  <a:pt x="202132" y="476312"/>
                </a:cubicBezTo>
                <a:cubicBezTo>
                  <a:pt x="216997" y="473089"/>
                  <a:pt x="233033" y="470522"/>
                  <a:pt x="248157" y="468212"/>
                </a:cubicBezTo>
                <a:cubicBezTo>
                  <a:pt x="249982" y="467695"/>
                  <a:pt x="252395" y="467505"/>
                  <a:pt x="254220" y="466988"/>
                </a:cubicBezTo>
                <a:cubicBezTo>
                  <a:pt x="256046" y="466472"/>
                  <a:pt x="258784" y="465696"/>
                  <a:pt x="258921" y="462699"/>
                </a:cubicBezTo>
                <a:cubicBezTo>
                  <a:pt x="259317" y="460615"/>
                  <a:pt x="256319" y="460478"/>
                  <a:pt x="254562" y="459496"/>
                </a:cubicBezTo>
                <a:cubicBezTo>
                  <a:pt x="248963" y="457137"/>
                  <a:pt x="243037" y="455364"/>
                  <a:pt x="237437" y="453005"/>
                </a:cubicBezTo>
                <a:cubicBezTo>
                  <a:pt x="233337" y="450714"/>
                  <a:pt x="227928" y="450767"/>
                  <a:pt x="225135" y="446134"/>
                </a:cubicBezTo>
                <a:cubicBezTo>
                  <a:pt x="222017" y="442087"/>
                  <a:pt x="221240" y="439349"/>
                  <a:pt x="227562" y="439038"/>
                </a:cubicBezTo>
                <a:cubicBezTo>
                  <a:pt x="235383" y="438796"/>
                  <a:pt x="240084" y="434507"/>
                  <a:pt x="242251" y="426498"/>
                </a:cubicBezTo>
                <a:cubicBezTo>
                  <a:pt x="233586" y="425499"/>
                  <a:pt x="225575" y="423330"/>
                  <a:pt x="217892" y="420575"/>
                </a:cubicBezTo>
                <a:lnTo>
                  <a:pt x="210454" y="417757"/>
                </a:lnTo>
                <a:lnTo>
                  <a:pt x="202048" y="417378"/>
                </a:lnTo>
                <a:cubicBezTo>
                  <a:pt x="184489" y="415331"/>
                  <a:pt x="174975" y="406916"/>
                  <a:pt x="152433" y="405305"/>
                </a:cubicBezTo>
                <a:cubicBezTo>
                  <a:pt x="153812" y="401341"/>
                  <a:pt x="162093" y="402441"/>
                  <a:pt x="169153" y="401782"/>
                </a:cubicBezTo>
                <a:lnTo>
                  <a:pt x="172839" y="400915"/>
                </a:lnTo>
                <a:lnTo>
                  <a:pt x="173718" y="401591"/>
                </a:lnTo>
                <a:cubicBezTo>
                  <a:pt x="174160" y="401597"/>
                  <a:pt x="174608" y="401160"/>
                  <a:pt x="175504" y="400286"/>
                </a:cubicBezTo>
                <a:lnTo>
                  <a:pt x="172839" y="400915"/>
                </a:lnTo>
                <a:lnTo>
                  <a:pt x="171966" y="400242"/>
                </a:lnTo>
                <a:cubicBezTo>
                  <a:pt x="168427" y="400197"/>
                  <a:pt x="166681" y="398406"/>
                  <a:pt x="170219" y="398451"/>
                </a:cubicBezTo>
                <a:cubicBezTo>
                  <a:pt x="170219" y="398451"/>
                  <a:pt x="175550" y="396747"/>
                  <a:pt x="177297" y="398540"/>
                </a:cubicBezTo>
                <a:cubicBezTo>
                  <a:pt x="177297" y="398540"/>
                  <a:pt x="179090" y="396792"/>
                  <a:pt x="179090" y="396792"/>
                </a:cubicBezTo>
                <a:cubicBezTo>
                  <a:pt x="179090" y="396792"/>
                  <a:pt x="179090" y="396792"/>
                  <a:pt x="180836" y="398584"/>
                </a:cubicBezTo>
                <a:lnTo>
                  <a:pt x="200371" y="395649"/>
                </a:lnTo>
                <a:lnTo>
                  <a:pt x="205697" y="393776"/>
                </a:lnTo>
                <a:cubicBezTo>
                  <a:pt x="208070" y="393096"/>
                  <a:pt x="210458" y="392605"/>
                  <a:pt x="212869" y="392415"/>
                </a:cubicBezTo>
                <a:cubicBezTo>
                  <a:pt x="225513" y="391794"/>
                  <a:pt x="233934" y="384973"/>
                  <a:pt x="242683" y="377565"/>
                </a:cubicBezTo>
                <a:cubicBezTo>
                  <a:pt x="244577" y="375550"/>
                  <a:pt x="245558" y="373793"/>
                  <a:pt x="242956" y="371572"/>
                </a:cubicBezTo>
                <a:cubicBezTo>
                  <a:pt x="241785" y="370917"/>
                  <a:pt x="239442" y="369609"/>
                  <a:pt x="240422" y="367852"/>
                </a:cubicBezTo>
                <a:cubicBezTo>
                  <a:pt x="241731" y="365509"/>
                  <a:pt x="244401" y="366232"/>
                  <a:pt x="245900" y="366301"/>
                </a:cubicBezTo>
                <a:cubicBezTo>
                  <a:pt x="253066" y="367231"/>
                  <a:pt x="258026" y="363854"/>
                  <a:pt x="262469" y="358652"/>
                </a:cubicBezTo>
                <a:cubicBezTo>
                  <a:pt x="264690" y="356051"/>
                  <a:pt x="268805" y="351435"/>
                  <a:pt x="264446" y="348232"/>
                </a:cubicBezTo>
                <a:cubicBezTo>
                  <a:pt x="260931" y="346268"/>
                  <a:pt x="255264" y="345408"/>
                  <a:pt x="250631" y="348199"/>
                </a:cubicBezTo>
                <a:cubicBezTo>
                  <a:pt x="249391" y="349043"/>
                  <a:pt x="248668" y="351713"/>
                  <a:pt x="246325" y="350403"/>
                </a:cubicBezTo>
                <a:cubicBezTo>
                  <a:pt x="243982" y="349095"/>
                  <a:pt x="245290" y="346753"/>
                  <a:pt x="246272" y="344995"/>
                </a:cubicBezTo>
                <a:cubicBezTo>
                  <a:pt x="247785" y="338157"/>
                  <a:pt x="248317" y="333077"/>
                  <a:pt x="239067" y="331752"/>
                </a:cubicBezTo>
                <a:cubicBezTo>
                  <a:pt x="232486" y="331149"/>
                  <a:pt x="225320" y="330221"/>
                  <a:pt x="218670" y="331117"/>
                </a:cubicBezTo>
                <a:cubicBezTo>
                  <a:pt x="211695" y="332598"/>
                  <a:pt x="205114" y="331996"/>
                  <a:pt x="198084" y="328070"/>
                </a:cubicBezTo>
                <a:cubicBezTo>
                  <a:pt x="192813" y="325126"/>
                  <a:pt x="186955" y="321853"/>
                  <a:pt x="180047" y="321837"/>
                </a:cubicBezTo>
                <a:cubicBezTo>
                  <a:pt x="177050" y="321700"/>
                  <a:pt x="175619" y="320133"/>
                  <a:pt x="175170" y="316809"/>
                </a:cubicBezTo>
                <a:cubicBezTo>
                  <a:pt x="175048" y="312899"/>
                  <a:pt x="177201" y="311796"/>
                  <a:pt x="181112" y="311675"/>
                </a:cubicBezTo>
                <a:cubicBezTo>
                  <a:pt x="212980" y="311035"/>
                  <a:pt x="244085" y="300749"/>
                  <a:pt x="276091" y="297111"/>
                </a:cubicBezTo>
                <a:cubicBezTo>
                  <a:pt x="282739" y="296215"/>
                  <a:pt x="291336" y="298711"/>
                  <a:pt x="295656" y="289600"/>
                </a:cubicBezTo>
                <a:cubicBezTo>
                  <a:pt x="295398" y="288687"/>
                  <a:pt x="297482" y="289083"/>
                  <a:pt x="298395" y="288825"/>
                </a:cubicBezTo>
                <a:cubicBezTo>
                  <a:pt x="308764" y="285396"/>
                  <a:pt x="318806" y="282553"/>
                  <a:pt x="329297" y="283034"/>
                </a:cubicBezTo>
                <a:cubicBezTo>
                  <a:pt x="334705" y="282981"/>
                  <a:pt x="339270" y="281689"/>
                  <a:pt x="344161" y="279811"/>
                </a:cubicBezTo>
                <a:cubicBezTo>
                  <a:pt x="347554" y="277865"/>
                  <a:pt x="349517" y="274351"/>
                  <a:pt x="349068" y="271027"/>
                </a:cubicBezTo>
                <a:cubicBezTo>
                  <a:pt x="348033" y="267376"/>
                  <a:pt x="344968" y="268737"/>
                  <a:pt x="342297" y="268014"/>
                </a:cubicBezTo>
                <a:cubicBezTo>
                  <a:pt x="331289" y="265707"/>
                  <a:pt x="320144" y="266397"/>
                  <a:pt x="309257" y="268000"/>
                </a:cubicBezTo>
                <a:cubicBezTo>
                  <a:pt x="299284" y="269344"/>
                  <a:pt x="297351" y="259045"/>
                  <a:pt x="291235" y="254860"/>
                </a:cubicBezTo>
                <a:cubicBezTo>
                  <a:pt x="288306" y="253225"/>
                  <a:pt x="295349" y="250244"/>
                  <a:pt x="296400" y="246989"/>
                </a:cubicBezTo>
                <a:cubicBezTo>
                  <a:pt x="295228" y="246334"/>
                  <a:pt x="293797" y="244767"/>
                  <a:pt x="292626" y="244112"/>
                </a:cubicBezTo>
                <a:cubicBezTo>
                  <a:pt x="286837" y="239343"/>
                  <a:pt x="275882" y="242444"/>
                  <a:pt x="273622" y="232731"/>
                </a:cubicBezTo>
                <a:cubicBezTo>
                  <a:pt x="273105" y="230905"/>
                  <a:pt x="270625" y="232593"/>
                  <a:pt x="269712" y="232852"/>
                </a:cubicBezTo>
                <a:cubicBezTo>
                  <a:pt x="267559" y="233954"/>
                  <a:pt x="265665" y="235969"/>
                  <a:pt x="263064" y="233747"/>
                </a:cubicBezTo>
                <a:cubicBezTo>
                  <a:pt x="267573" y="227048"/>
                  <a:pt x="267573" y="227048"/>
                  <a:pt x="260218" y="223707"/>
                </a:cubicBezTo>
                <a:cubicBezTo>
                  <a:pt x="256375" y="222329"/>
                  <a:pt x="252358" y="211634"/>
                  <a:pt x="254975" y="206949"/>
                </a:cubicBezTo>
                <a:cubicBezTo>
                  <a:pt x="259554" y="198749"/>
                  <a:pt x="264978" y="191791"/>
                  <a:pt x="276382" y="192014"/>
                </a:cubicBezTo>
                <a:cubicBezTo>
                  <a:pt x="289612" y="191720"/>
                  <a:pt x="300634" y="187120"/>
                  <a:pt x="308347" y="176061"/>
                </a:cubicBezTo>
                <a:cubicBezTo>
                  <a:pt x="312204" y="170532"/>
                  <a:pt x="318008" y="168396"/>
                  <a:pt x="324589" y="168998"/>
                </a:cubicBezTo>
                <a:cubicBezTo>
                  <a:pt x="329998" y="168946"/>
                  <a:pt x="335665" y="169806"/>
                  <a:pt x="341211" y="166757"/>
                </a:cubicBezTo>
                <a:cubicBezTo>
                  <a:pt x="350735" y="162088"/>
                  <a:pt x="362207" y="160813"/>
                  <a:pt x="372835" y="158297"/>
                </a:cubicBezTo>
                <a:cubicBezTo>
                  <a:pt x="376159" y="157848"/>
                  <a:pt x="379484" y="157401"/>
                  <a:pt x="382672" y="159949"/>
                </a:cubicBezTo>
                <a:cubicBezTo>
                  <a:pt x="387290" y="164065"/>
                  <a:pt x="393353" y="162842"/>
                  <a:pt x="398693" y="164288"/>
                </a:cubicBezTo>
                <a:cubicBezTo>
                  <a:pt x="413285" y="167059"/>
                  <a:pt x="417947" y="150455"/>
                  <a:pt x="430005" y="149507"/>
                </a:cubicBezTo>
                <a:cubicBezTo>
                  <a:pt x="430591" y="149834"/>
                  <a:pt x="430918" y="149249"/>
                  <a:pt x="430918" y="149249"/>
                </a:cubicBezTo>
                <a:cubicBezTo>
                  <a:pt x="431724" y="138174"/>
                  <a:pt x="438670" y="150505"/>
                  <a:pt x="441287" y="145820"/>
                </a:cubicBezTo>
                <a:cubicBezTo>
                  <a:pt x="445045" y="155602"/>
                  <a:pt x="448384" y="148247"/>
                  <a:pt x="450605" y="145647"/>
                </a:cubicBezTo>
                <a:cubicBezTo>
                  <a:pt x="452828" y="143045"/>
                  <a:pt x="455566" y="142271"/>
                  <a:pt x="458631" y="140910"/>
                </a:cubicBezTo>
                <a:cubicBezTo>
                  <a:pt x="464694" y="139686"/>
                  <a:pt x="471929" y="139116"/>
                  <a:pt x="475390" y="135672"/>
                </a:cubicBezTo>
                <a:cubicBezTo>
                  <a:pt x="480091" y="131382"/>
                  <a:pt x="484002" y="131262"/>
                  <a:pt x="487844" y="132638"/>
                </a:cubicBezTo>
                <a:lnTo>
                  <a:pt x="492227" y="133620"/>
                </a:lnTo>
                <a:lnTo>
                  <a:pt x="497806" y="131781"/>
                </a:lnTo>
                <a:cubicBezTo>
                  <a:pt x="516278" y="126106"/>
                  <a:pt x="531958" y="122684"/>
                  <a:pt x="547819" y="121244"/>
                </a:cubicBezTo>
                <a:cubicBezTo>
                  <a:pt x="568644" y="115799"/>
                  <a:pt x="586267" y="114199"/>
                  <a:pt x="610618" y="108436"/>
                </a:cubicBezTo>
                <a:cubicBezTo>
                  <a:pt x="610296" y="104911"/>
                  <a:pt x="605170" y="107153"/>
                  <a:pt x="604848" y="103628"/>
                </a:cubicBezTo>
                <a:cubicBezTo>
                  <a:pt x="620228" y="96903"/>
                  <a:pt x="628878" y="94340"/>
                  <a:pt x="641053" y="91458"/>
                </a:cubicBezTo>
                <a:cubicBezTo>
                  <a:pt x="648984" y="90738"/>
                  <a:pt x="657814" y="88936"/>
                  <a:pt x="669844" y="86595"/>
                </a:cubicBezTo>
                <a:lnTo>
                  <a:pt x="672460" y="86099"/>
                </a:lnTo>
                <a:lnTo>
                  <a:pt x="674455" y="102650"/>
                </a:lnTo>
                <a:lnTo>
                  <a:pt x="674060" y="102676"/>
                </a:lnTo>
                <a:cubicBezTo>
                  <a:pt x="663486" y="103636"/>
                  <a:pt x="649388" y="104915"/>
                  <a:pt x="632407" y="113564"/>
                </a:cubicBezTo>
                <a:cubicBezTo>
                  <a:pt x="621834" y="114524"/>
                  <a:pt x="623114" y="109077"/>
                  <a:pt x="607415" y="112280"/>
                </a:cubicBezTo>
                <a:cubicBezTo>
                  <a:pt x="597162" y="116764"/>
                  <a:pt x="604533" y="119648"/>
                  <a:pt x="588833" y="122851"/>
                </a:cubicBezTo>
                <a:cubicBezTo>
                  <a:pt x="581623" y="121728"/>
                  <a:pt x="572492" y="123890"/>
                  <a:pt x="562119" y="127053"/>
                </a:cubicBezTo>
                <a:lnTo>
                  <a:pt x="560281" y="127636"/>
                </a:lnTo>
                <a:lnTo>
                  <a:pt x="561009" y="127525"/>
                </a:lnTo>
                <a:cubicBezTo>
                  <a:pt x="562542" y="128068"/>
                  <a:pt x="564356" y="129466"/>
                  <a:pt x="566566" y="132045"/>
                </a:cubicBezTo>
                <a:cubicBezTo>
                  <a:pt x="577779" y="129856"/>
                  <a:pt x="588461" y="132748"/>
                  <a:pt x="598829" y="129320"/>
                </a:cubicBezTo>
                <a:cubicBezTo>
                  <a:pt x="603393" y="128027"/>
                  <a:pt x="608612" y="125564"/>
                  <a:pt x="611922" y="132023"/>
                </a:cubicBezTo>
                <a:cubicBezTo>
                  <a:pt x="613026" y="134175"/>
                  <a:pt x="614592" y="132746"/>
                  <a:pt x="615832" y="131902"/>
                </a:cubicBezTo>
                <a:lnTo>
                  <a:pt x="626259" y="126979"/>
                </a:lnTo>
                <a:lnTo>
                  <a:pt x="626281" y="126563"/>
                </a:lnTo>
                <a:cubicBezTo>
                  <a:pt x="628222" y="113268"/>
                  <a:pt x="639717" y="114428"/>
                  <a:pt x="648397" y="112215"/>
                </a:cubicBezTo>
                <a:cubicBezTo>
                  <a:pt x="652529" y="111340"/>
                  <a:pt x="656811" y="111226"/>
                  <a:pt x="661081" y="111938"/>
                </a:cubicBezTo>
                <a:lnTo>
                  <a:pt x="668928" y="114846"/>
                </a:lnTo>
                <a:lnTo>
                  <a:pt x="672728" y="114314"/>
                </a:lnTo>
                <a:lnTo>
                  <a:pt x="675731" y="113236"/>
                </a:lnTo>
                <a:lnTo>
                  <a:pt x="676240" y="117454"/>
                </a:lnTo>
                <a:lnTo>
                  <a:pt x="676997" y="117704"/>
                </a:lnTo>
                <a:cubicBezTo>
                  <a:pt x="678163" y="117918"/>
                  <a:pt x="679259" y="117861"/>
                  <a:pt x="679882" y="117169"/>
                </a:cubicBezTo>
                <a:cubicBezTo>
                  <a:pt x="686532" y="109785"/>
                  <a:pt x="694657" y="113759"/>
                  <a:pt x="702551" y="113347"/>
                </a:cubicBezTo>
                <a:lnTo>
                  <a:pt x="723428" y="112257"/>
                </a:lnTo>
                <a:lnTo>
                  <a:pt x="721152" y="111422"/>
                </a:lnTo>
                <a:cubicBezTo>
                  <a:pt x="720425" y="110928"/>
                  <a:pt x="720089" y="110486"/>
                  <a:pt x="720089" y="110486"/>
                </a:cubicBezTo>
                <a:cubicBezTo>
                  <a:pt x="721853" y="109138"/>
                  <a:pt x="724968" y="109555"/>
                  <a:pt x="726734" y="108207"/>
                </a:cubicBezTo>
                <a:cubicBezTo>
                  <a:pt x="732029" y="104161"/>
                  <a:pt x="740440" y="100532"/>
                  <a:pt x="726216" y="100211"/>
                </a:cubicBezTo>
                <a:cubicBezTo>
                  <a:pt x="751965" y="97321"/>
                  <a:pt x="771068" y="96710"/>
                  <a:pt x="789755" y="99215"/>
                </a:cubicBezTo>
                <a:lnTo>
                  <a:pt x="790933" y="99212"/>
                </a:lnTo>
                <a:lnTo>
                  <a:pt x="791304" y="98104"/>
                </a:lnTo>
                <a:lnTo>
                  <a:pt x="791092" y="96939"/>
                </a:lnTo>
                <a:lnTo>
                  <a:pt x="846413" y="99719"/>
                </a:lnTo>
                <a:lnTo>
                  <a:pt x="846133" y="98794"/>
                </a:lnTo>
                <a:cubicBezTo>
                  <a:pt x="844955" y="97595"/>
                  <a:pt x="842289" y="97535"/>
                  <a:pt x="842601" y="95200"/>
                </a:cubicBezTo>
                <a:cubicBezTo>
                  <a:pt x="857241" y="92406"/>
                  <a:pt x="865235" y="91892"/>
                  <a:pt x="876344" y="91795"/>
                </a:cubicBezTo>
                <a:cubicBezTo>
                  <a:pt x="881015" y="92421"/>
                  <a:pt x="886129" y="92710"/>
                  <a:pt x="892240" y="92935"/>
                </a:cubicBezTo>
                <a:lnTo>
                  <a:pt x="910564" y="93566"/>
                </a:lnTo>
                <a:lnTo>
                  <a:pt x="902997" y="84229"/>
                </a:lnTo>
                <a:cubicBezTo>
                  <a:pt x="881761" y="69021"/>
                  <a:pt x="861044" y="53404"/>
                  <a:pt x="840326" y="37788"/>
                </a:cubicBezTo>
                <a:cubicBezTo>
                  <a:pt x="837245" y="36012"/>
                  <a:pt x="834274" y="33310"/>
                  <a:pt x="831303" y="30608"/>
                </a:cubicBezTo>
                <a:cubicBezTo>
                  <a:pt x="829150" y="28942"/>
                  <a:pt x="826179" y="26240"/>
                  <a:pt x="828473" y="22750"/>
                </a:cubicBezTo>
                <a:cubicBezTo>
                  <a:pt x="830658" y="20187"/>
                  <a:pt x="834147" y="22481"/>
                  <a:pt x="835892" y="23627"/>
                </a:cubicBezTo>
                <a:cubicBezTo>
                  <a:pt x="851297" y="32503"/>
                  <a:pt x="866701" y="41378"/>
                  <a:pt x="882106" y="50254"/>
                </a:cubicBezTo>
                <a:cubicBezTo>
                  <a:pt x="904081" y="63199"/>
                  <a:pt x="923872" y="78706"/>
                  <a:pt x="944291" y="92877"/>
                </a:cubicBezTo>
                <a:lnTo>
                  <a:pt x="946967" y="95061"/>
                </a:lnTo>
                <a:lnTo>
                  <a:pt x="950727" y="95688"/>
                </a:lnTo>
                <a:lnTo>
                  <a:pt x="952784" y="95915"/>
                </a:lnTo>
                <a:lnTo>
                  <a:pt x="952339" y="92418"/>
                </a:lnTo>
                <a:cubicBezTo>
                  <a:pt x="937861" y="83652"/>
                  <a:pt x="931385" y="66899"/>
                  <a:pt x="916797" y="59061"/>
                </a:cubicBezTo>
                <a:cubicBezTo>
                  <a:pt x="915980" y="58024"/>
                  <a:pt x="914644" y="57396"/>
                  <a:pt x="914864" y="55541"/>
                </a:cubicBezTo>
                <a:cubicBezTo>
                  <a:pt x="915603" y="53277"/>
                  <a:pt x="916640" y="52460"/>
                  <a:pt x="918495" y="52679"/>
                </a:cubicBezTo>
                <a:cubicBezTo>
                  <a:pt x="924468" y="53856"/>
                  <a:pt x="930551" y="54105"/>
                  <a:pt x="935267" y="57955"/>
                </a:cubicBezTo>
                <a:cubicBezTo>
                  <a:pt x="939574" y="61285"/>
                  <a:pt x="944211" y="61835"/>
                  <a:pt x="948659" y="60010"/>
                </a:cubicBezTo>
                <a:cubicBezTo>
                  <a:pt x="953627" y="57777"/>
                  <a:pt x="957335" y="58215"/>
                  <a:pt x="960496" y="63291"/>
                </a:cubicBezTo>
                <a:cubicBezTo>
                  <a:pt x="965997" y="72406"/>
                  <a:pt x="977016" y="74650"/>
                  <a:pt x="983665" y="82019"/>
                </a:cubicBezTo>
                <a:cubicBezTo>
                  <a:pt x="995848" y="94275"/>
                  <a:pt x="1015842" y="96171"/>
                  <a:pt x="1024471" y="114589"/>
                </a:cubicBezTo>
                <a:cubicBezTo>
                  <a:pt x="1025792" y="103460"/>
                  <a:pt x="1019473" y="93309"/>
                  <a:pt x="1008893" y="87355"/>
                </a:cubicBezTo>
                <a:cubicBezTo>
                  <a:pt x="1000578" y="82140"/>
                  <a:pt x="992781" y="76515"/>
                  <a:pt x="985095" y="69963"/>
                </a:cubicBezTo>
                <a:cubicBezTo>
                  <a:pt x="982941" y="68298"/>
                  <a:pt x="980678" y="67560"/>
                  <a:pt x="981637" y="63442"/>
                </a:cubicBezTo>
                <a:cubicBezTo>
                  <a:pt x="991099" y="66912"/>
                  <a:pt x="998785" y="73464"/>
                  <a:pt x="1007101" y="78680"/>
                </a:cubicBezTo>
                <a:cubicBezTo>
                  <a:pt x="1006944" y="72078"/>
                  <a:pt x="1006126" y="71041"/>
                  <a:pt x="1001300" y="68120"/>
                </a:cubicBezTo>
                <a:cubicBezTo>
                  <a:pt x="998629" y="66863"/>
                  <a:pt x="996475" y="65198"/>
                  <a:pt x="993803" y="63941"/>
                </a:cubicBezTo>
                <a:cubicBezTo>
                  <a:pt x="991131" y="62685"/>
                  <a:pt x="989386" y="61537"/>
                  <a:pt x="990643" y="58865"/>
                </a:cubicBezTo>
                <a:cubicBezTo>
                  <a:pt x="992010" y="55265"/>
                  <a:pt x="994164" y="56930"/>
                  <a:pt x="996019" y="57150"/>
                </a:cubicBezTo>
                <a:cubicBezTo>
                  <a:pt x="998283" y="57888"/>
                  <a:pt x="1000435" y="59554"/>
                  <a:pt x="1003957" y="57619"/>
                </a:cubicBezTo>
                <a:cubicBezTo>
                  <a:pt x="993299" y="48365"/>
                  <a:pt x="987310" y="35431"/>
                  <a:pt x="973839" y="30076"/>
                </a:cubicBezTo>
                <a:cubicBezTo>
                  <a:pt x="960777" y="25239"/>
                  <a:pt x="953939" y="15496"/>
                  <a:pt x="950134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DFEEBF-CEDB-4582-A3D7-DE1607138565}"/>
              </a:ext>
            </a:extLst>
          </p:cNvPr>
          <p:cNvSpPr txBox="1"/>
          <p:nvPr/>
        </p:nvSpPr>
        <p:spPr>
          <a:xfrm>
            <a:off x="3590627" y="1943416"/>
            <a:ext cx="50252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000" b="1">
                <a:solidFill>
                  <a:srgbClr val="09AB93"/>
                </a:solidFill>
              </a:rPr>
              <a:t>Simple Portfolio Presentation</a:t>
            </a:r>
            <a:endParaRPr lang="ko-KR" altLang="en-US" sz="4000">
              <a:solidFill>
                <a:srgbClr val="09AB93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2EBEC7-CCE0-4941-8656-C0EC69006F76}"/>
              </a:ext>
            </a:extLst>
          </p:cNvPr>
          <p:cNvSpPr txBox="1"/>
          <p:nvPr/>
        </p:nvSpPr>
        <p:spPr>
          <a:xfrm>
            <a:off x="2632686" y="3721862"/>
            <a:ext cx="694116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>
                <a:cs typeface="Arial" panose="020B0604020202020204" pitchFamily="34" charset="0"/>
              </a:rPr>
              <a:t>Get a modern PowerPoint</a:t>
            </a:r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047795-5165-4428-9D91-F059F11948DB}"/>
              </a:ext>
            </a:extLst>
          </p:cNvPr>
          <p:cNvSpPr/>
          <p:nvPr/>
        </p:nvSpPr>
        <p:spPr>
          <a:xfrm>
            <a:off x="2632686" y="4069346"/>
            <a:ext cx="694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3897806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DE4495CD-C3FD-4032-9F50-DB9459060904}"/>
              </a:ext>
            </a:extLst>
          </p:cNvPr>
          <p:cNvSpPr/>
          <p:nvPr/>
        </p:nvSpPr>
        <p:spPr>
          <a:xfrm>
            <a:off x="2932911" y="2787911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tx1">
              <a:lumMod val="75000"/>
              <a:lumOff val="2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34F95F80-48BE-42BE-A243-F132F89EE3C1}"/>
              </a:ext>
            </a:extLst>
          </p:cNvPr>
          <p:cNvSpPr/>
          <p:nvPr/>
        </p:nvSpPr>
        <p:spPr>
          <a:xfrm>
            <a:off x="975128" y="1935019"/>
            <a:ext cx="1957784" cy="195778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3E201-482C-4525-A65F-1BD8C7146258}"/>
              </a:ext>
            </a:extLst>
          </p:cNvPr>
          <p:cNvSpPr txBox="1"/>
          <p:nvPr/>
        </p:nvSpPr>
        <p:spPr>
          <a:xfrm rot="16200000">
            <a:off x="9898268" y="2692961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1"/>
                </a:solidFill>
                <a:cs typeface="Arial" panose="020B0604020202020204" pitchFamily="34" charset="0"/>
              </a:rPr>
              <a:t>Content Here</a:t>
            </a:r>
            <a:endParaRPr lang="ko-KR" altLang="en-US" sz="2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D51AA-4C2E-4691-B612-2BDE678B8945}"/>
              </a:ext>
            </a:extLst>
          </p:cNvPr>
          <p:cNvSpPr txBox="1"/>
          <p:nvPr/>
        </p:nvSpPr>
        <p:spPr>
          <a:xfrm>
            <a:off x="1449964" y="3150051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anose="020B0604020202020204" pitchFamily="34" charset="0"/>
              </a:rPr>
              <a:t>TEXT</a:t>
            </a:r>
            <a:endParaRPr lang="ko-KR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3BE2BBCB-3C6B-490F-BB55-2ECA8B6F8791}"/>
              </a:ext>
            </a:extLst>
          </p:cNvPr>
          <p:cNvSpPr/>
          <p:nvPr/>
        </p:nvSpPr>
        <p:spPr>
          <a:xfrm>
            <a:off x="9053731" y="2465562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id="{F9F50149-E860-47A4-9050-940280B1FA0F}"/>
              </a:ext>
            </a:extLst>
          </p:cNvPr>
          <p:cNvGrpSpPr/>
          <p:nvPr/>
        </p:nvGrpSpPr>
        <p:grpSpPr>
          <a:xfrm>
            <a:off x="8790980" y="3586422"/>
            <a:ext cx="1441967" cy="1478566"/>
            <a:chOff x="3921390" y="4148063"/>
            <a:chExt cx="1441967" cy="16382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1681A1-F1F8-473F-9F36-FE3FFA4E81CB}"/>
                </a:ext>
              </a:extLst>
            </p:cNvPr>
            <p:cNvSpPr txBox="1"/>
            <p:nvPr/>
          </p:nvSpPr>
          <p:spPr>
            <a:xfrm>
              <a:off x="3921390" y="4148063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2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817C27-6DD7-4282-B15E-803CAE9C7388}"/>
                </a:ext>
              </a:extLst>
            </p:cNvPr>
            <p:cNvSpPr txBox="1"/>
            <p:nvPr/>
          </p:nvSpPr>
          <p:spPr>
            <a:xfrm>
              <a:off x="3921391" y="4456341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2051">
            <a:extLst>
              <a:ext uri="{FF2B5EF4-FFF2-40B4-BE49-F238E27FC236}">
                <a16:creationId xmlns:a16="http://schemas.microsoft.com/office/drawing/2014/main" id="{8B5DC76B-D9E6-480D-90ED-E3FEE4EB63FC}"/>
              </a:ext>
            </a:extLst>
          </p:cNvPr>
          <p:cNvGrpSpPr/>
          <p:nvPr/>
        </p:nvGrpSpPr>
        <p:grpSpPr>
          <a:xfrm>
            <a:off x="8901474" y="1719521"/>
            <a:ext cx="1220979" cy="565998"/>
            <a:chOff x="6735070" y="1498357"/>
            <a:chExt cx="1220979" cy="565998"/>
          </a:xfrm>
        </p:grpSpPr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DCAE63F4-AB79-479C-BEF7-77E9A5EFC55E}"/>
                </a:ext>
              </a:extLst>
            </p:cNvPr>
            <p:cNvSpPr/>
            <p:nvPr/>
          </p:nvSpPr>
          <p:spPr>
            <a:xfrm>
              <a:off x="6735070" y="1503173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5C89D0-5693-475F-9752-1857DE2FE744}"/>
                </a:ext>
              </a:extLst>
            </p:cNvPr>
            <p:cNvSpPr txBox="1"/>
            <p:nvPr/>
          </p:nvSpPr>
          <p:spPr>
            <a:xfrm>
              <a:off x="6773514" y="1498357"/>
              <a:ext cx="1182535" cy="3433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id="{315DF3E7-D161-42EB-913E-921BAFF6BE1F}"/>
              </a:ext>
            </a:extLst>
          </p:cNvPr>
          <p:cNvSpPr/>
          <p:nvPr/>
        </p:nvSpPr>
        <p:spPr>
          <a:xfrm>
            <a:off x="7228723" y="2447736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AC034ADE-83D4-439B-A542-A9D0CAE94E20}"/>
              </a:ext>
            </a:extLst>
          </p:cNvPr>
          <p:cNvGrpSpPr/>
          <p:nvPr/>
        </p:nvGrpSpPr>
        <p:grpSpPr>
          <a:xfrm>
            <a:off x="6965972" y="3586422"/>
            <a:ext cx="1441967" cy="1478566"/>
            <a:chOff x="3921390" y="4148063"/>
            <a:chExt cx="1441967" cy="16382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8145A6-961F-40BA-A2F4-0CBCEC941808}"/>
                </a:ext>
              </a:extLst>
            </p:cNvPr>
            <p:cNvSpPr txBox="1"/>
            <p:nvPr/>
          </p:nvSpPr>
          <p:spPr>
            <a:xfrm>
              <a:off x="3921390" y="4148063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3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B032B0-8F12-4019-9E4C-882F6EC77797}"/>
                </a:ext>
              </a:extLst>
            </p:cNvPr>
            <p:cNvSpPr txBox="1"/>
            <p:nvPr/>
          </p:nvSpPr>
          <p:spPr>
            <a:xfrm>
              <a:off x="3921391" y="4456341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2052">
            <a:extLst>
              <a:ext uri="{FF2B5EF4-FFF2-40B4-BE49-F238E27FC236}">
                <a16:creationId xmlns:a16="http://schemas.microsoft.com/office/drawing/2014/main" id="{7E5CA936-C8E0-47C0-8904-9FFE6A2A6E1E}"/>
              </a:ext>
            </a:extLst>
          </p:cNvPr>
          <p:cNvGrpSpPr/>
          <p:nvPr/>
        </p:nvGrpSpPr>
        <p:grpSpPr>
          <a:xfrm>
            <a:off x="7077381" y="1724338"/>
            <a:ext cx="1219148" cy="565651"/>
            <a:chOff x="5398975" y="1503173"/>
            <a:chExt cx="1219148" cy="565651"/>
          </a:xfrm>
        </p:grpSpPr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98C750A6-16E2-401C-A50B-CE31A2317857}"/>
                </a:ext>
              </a:extLst>
            </p:cNvPr>
            <p:cNvSpPr/>
            <p:nvPr/>
          </p:nvSpPr>
          <p:spPr>
            <a:xfrm>
              <a:off x="5398975" y="1507642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51A877-5E95-4005-ACF7-F925C9ADB92E}"/>
                </a:ext>
              </a:extLst>
            </p:cNvPr>
            <p:cNvSpPr txBox="1"/>
            <p:nvPr/>
          </p:nvSpPr>
          <p:spPr>
            <a:xfrm>
              <a:off x="5398975" y="1503173"/>
              <a:ext cx="12191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Oval 5">
            <a:extLst>
              <a:ext uri="{FF2B5EF4-FFF2-40B4-BE49-F238E27FC236}">
                <a16:creationId xmlns:a16="http://schemas.microsoft.com/office/drawing/2014/main" id="{6B50F875-3542-40E1-9142-9C572EFED231}"/>
              </a:ext>
            </a:extLst>
          </p:cNvPr>
          <p:cNvSpPr/>
          <p:nvPr/>
        </p:nvSpPr>
        <p:spPr>
          <a:xfrm>
            <a:off x="3578705" y="2447737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16">
            <a:extLst>
              <a:ext uri="{FF2B5EF4-FFF2-40B4-BE49-F238E27FC236}">
                <a16:creationId xmlns:a16="http://schemas.microsoft.com/office/drawing/2014/main" id="{4845CB19-7638-4078-8BC5-3797DA254D9C}"/>
              </a:ext>
            </a:extLst>
          </p:cNvPr>
          <p:cNvGrpSpPr/>
          <p:nvPr/>
        </p:nvGrpSpPr>
        <p:grpSpPr>
          <a:xfrm>
            <a:off x="3315954" y="3586422"/>
            <a:ext cx="1441967" cy="1478566"/>
            <a:chOff x="2479422" y="4105901"/>
            <a:chExt cx="1441967" cy="16382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9238E6-261B-4504-9AFE-DFE4BC084BA2}"/>
                </a:ext>
              </a:extLst>
            </p:cNvPr>
            <p:cNvSpPr txBox="1"/>
            <p:nvPr/>
          </p:nvSpPr>
          <p:spPr>
            <a:xfrm>
              <a:off x="2479422" y="4105901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3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F3EE48-8638-4271-A3B1-FC7DD8451D89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054">
            <a:extLst>
              <a:ext uri="{FF2B5EF4-FFF2-40B4-BE49-F238E27FC236}">
                <a16:creationId xmlns:a16="http://schemas.microsoft.com/office/drawing/2014/main" id="{2A282DA1-C864-496A-88D7-DBE0FE16D615}"/>
              </a:ext>
            </a:extLst>
          </p:cNvPr>
          <p:cNvGrpSpPr/>
          <p:nvPr/>
        </p:nvGrpSpPr>
        <p:grpSpPr>
          <a:xfrm>
            <a:off x="3425295" y="1721563"/>
            <a:ext cx="1223285" cy="565651"/>
            <a:chOff x="2692625" y="1500398"/>
            <a:chExt cx="1223285" cy="565651"/>
          </a:xfrm>
        </p:grpSpPr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BD759ABE-3883-45F3-87BA-D7D66F3B2DF2}"/>
                </a:ext>
              </a:extLst>
            </p:cNvPr>
            <p:cNvSpPr/>
            <p:nvPr/>
          </p:nvSpPr>
          <p:spPr>
            <a:xfrm>
              <a:off x="2696762" y="1504867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B5620D-F62B-43C0-A387-F87EA73E1BB0}"/>
                </a:ext>
              </a:extLst>
            </p:cNvPr>
            <p:cNvSpPr txBox="1"/>
            <p:nvPr/>
          </p:nvSpPr>
          <p:spPr>
            <a:xfrm>
              <a:off x="2692625" y="1500398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id="{958E2DA0-67DF-4DA0-9190-334D9C1A0C0E}"/>
              </a:ext>
            </a:extLst>
          </p:cNvPr>
          <p:cNvSpPr/>
          <p:nvPr/>
        </p:nvSpPr>
        <p:spPr>
          <a:xfrm>
            <a:off x="5403714" y="2447738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19">
            <a:extLst>
              <a:ext uri="{FF2B5EF4-FFF2-40B4-BE49-F238E27FC236}">
                <a16:creationId xmlns:a16="http://schemas.microsoft.com/office/drawing/2014/main" id="{E59B1AD4-0602-43AC-9EBA-82C48FE5BDB3}"/>
              </a:ext>
            </a:extLst>
          </p:cNvPr>
          <p:cNvGrpSpPr/>
          <p:nvPr/>
        </p:nvGrpSpPr>
        <p:grpSpPr>
          <a:xfrm>
            <a:off x="5140963" y="3586422"/>
            <a:ext cx="1441967" cy="1478566"/>
            <a:chOff x="3921390" y="4148063"/>
            <a:chExt cx="1441967" cy="163820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A86626-F6DA-4A77-A258-F263CFD1A276}"/>
                </a:ext>
              </a:extLst>
            </p:cNvPr>
            <p:cNvSpPr txBox="1"/>
            <p:nvPr/>
          </p:nvSpPr>
          <p:spPr>
            <a:xfrm>
              <a:off x="3921390" y="4148063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2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844790-9F6A-4BAE-B13D-04CD31ED3395}"/>
                </a:ext>
              </a:extLst>
            </p:cNvPr>
            <p:cNvSpPr txBox="1"/>
            <p:nvPr/>
          </p:nvSpPr>
          <p:spPr>
            <a:xfrm>
              <a:off x="3921391" y="4456341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2053">
            <a:extLst>
              <a:ext uri="{FF2B5EF4-FFF2-40B4-BE49-F238E27FC236}">
                <a16:creationId xmlns:a16="http://schemas.microsoft.com/office/drawing/2014/main" id="{21A49983-1BC4-4C3E-8AB3-DA0D2B3479BB}"/>
              </a:ext>
            </a:extLst>
          </p:cNvPr>
          <p:cNvGrpSpPr/>
          <p:nvPr/>
        </p:nvGrpSpPr>
        <p:grpSpPr>
          <a:xfrm>
            <a:off x="5252099" y="1731757"/>
            <a:ext cx="1219695" cy="565998"/>
            <a:chOff x="4065893" y="1510593"/>
            <a:chExt cx="1219695" cy="565998"/>
          </a:xfrm>
        </p:grpSpPr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DB1D9AA7-D5B1-470B-A772-F875F60E4B06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FD2919-7F14-4D3F-8C2D-997B773B2D48}"/>
                </a:ext>
              </a:extLst>
            </p:cNvPr>
            <p:cNvSpPr txBox="1"/>
            <p:nvPr/>
          </p:nvSpPr>
          <p:spPr>
            <a:xfrm>
              <a:off x="4065893" y="1510593"/>
              <a:ext cx="1208196" cy="3491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C57102DB-ADD8-46B5-A14C-7A0D2539A87C}"/>
              </a:ext>
            </a:extLst>
          </p:cNvPr>
          <p:cNvSpPr/>
          <p:nvPr/>
        </p:nvSpPr>
        <p:spPr>
          <a:xfrm flipH="1">
            <a:off x="5666464" y="271164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7E45360C-7566-4FFE-B729-2FC21729AD62}"/>
              </a:ext>
            </a:extLst>
          </p:cNvPr>
          <p:cNvSpPr/>
          <p:nvPr/>
        </p:nvSpPr>
        <p:spPr>
          <a:xfrm>
            <a:off x="3915497" y="275967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C9DB111F-7037-4351-BE29-EF5CF9793487}"/>
              </a:ext>
            </a:extLst>
          </p:cNvPr>
          <p:cNvSpPr/>
          <p:nvPr/>
        </p:nvSpPr>
        <p:spPr>
          <a:xfrm>
            <a:off x="1592339" y="2306908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EE824728-F038-47FA-A497-1BCF931A4453}"/>
              </a:ext>
            </a:extLst>
          </p:cNvPr>
          <p:cNvSpPr/>
          <p:nvPr/>
        </p:nvSpPr>
        <p:spPr>
          <a:xfrm>
            <a:off x="9418251" y="270391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815BC45D-749E-4259-8921-3A7A82473C81}"/>
              </a:ext>
            </a:extLst>
          </p:cNvPr>
          <p:cNvSpPr/>
          <p:nvPr/>
        </p:nvSpPr>
        <p:spPr>
          <a:xfrm>
            <a:off x="7483567" y="279148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" name="Rectangle 2047">
            <a:extLst>
              <a:ext uri="{FF2B5EF4-FFF2-40B4-BE49-F238E27FC236}">
                <a16:creationId xmlns:a16="http://schemas.microsoft.com/office/drawing/2014/main" id="{42348456-1EF7-457F-8E1C-2FCE9B769551}"/>
              </a:ext>
            </a:extLst>
          </p:cNvPr>
          <p:cNvSpPr/>
          <p:nvPr/>
        </p:nvSpPr>
        <p:spPr>
          <a:xfrm>
            <a:off x="0" y="5276829"/>
            <a:ext cx="12192000" cy="1259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1" name="Group 2048">
            <a:extLst>
              <a:ext uri="{FF2B5EF4-FFF2-40B4-BE49-F238E27FC236}">
                <a16:creationId xmlns:a16="http://schemas.microsoft.com/office/drawing/2014/main" id="{379C667B-90EB-41A3-A071-C6674CF72E95}"/>
              </a:ext>
            </a:extLst>
          </p:cNvPr>
          <p:cNvGrpSpPr/>
          <p:nvPr/>
        </p:nvGrpSpPr>
        <p:grpSpPr>
          <a:xfrm>
            <a:off x="1043965" y="5451676"/>
            <a:ext cx="10220237" cy="924491"/>
            <a:chOff x="251520" y="5713511"/>
            <a:chExt cx="7704529" cy="92449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91BA9C-92EC-462C-B4B0-080D900A37D0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DA2079-5C32-428E-92C9-0AC287FF0939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5274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25" name="Group 33">
            <a:extLst>
              <a:ext uri="{FF2B5EF4-FFF2-40B4-BE49-F238E27FC236}">
                <a16:creationId xmlns:a16="http://schemas.microsoft.com/office/drawing/2014/main" id="{321B0014-D691-47FD-8F14-F7B5C8014C0D}"/>
              </a:ext>
            </a:extLst>
          </p:cNvPr>
          <p:cNvGrpSpPr/>
          <p:nvPr/>
        </p:nvGrpSpPr>
        <p:grpSpPr>
          <a:xfrm>
            <a:off x="3689127" y="1391187"/>
            <a:ext cx="6614112" cy="1172148"/>
            <a:chOff x="6210998" y="1433695"/>
            <a:chExt cx="2931973" cy="1172148"/>
          </a:xfrm>
        </p:grpSpPr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50D5D9DE-B131-42AE-8C21-7A3C6E2CB64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id="{7E983CCD-CD1E-462D-BC6D-3F5C6D6007E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36">
            <a:extLst>
              <a:ext uri="{FF2B5EF4-FFF2-40B4-BE49-F238E27FC236}">
                <a16:creationId xmlns:a16="http://schemas.microsoft.com/office/drawing/2014/main" id="{FC5B4356-BCBE-4395-9346-37D9423F21AA}"/>
              </a:ext>
            </a:extLst>
          </p:cNvPr>
          <p:cNvGrpSpPr/>
          <p:nvPr/>
        </p:nvGrpSpPr>
        <p:grpSpPr>
          <a:xfrm>
            <a:off x="4393665" y="3229064"/>
            <a:ext cx="6614112" cy="1172148"/>
            <a:chOff x="6210998" y="1433695"/>
            <a:chExt cx="2931973" cy="1172148"/>
          </a:xfrm>
        </p:grpSpPr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38">
              <a:extLst>
                <a:ext uri="{FF2B5EF4-FFF2-40B4-BE49-F238E27FC236}">
                  <a16:creationId xmlns:a16="http://schemas.microsoft.com/office/drawing/2014/main" id="{EF885BD4-67CF-49D9-9E49-423E94886D9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9">
            <a:extLst>
              <a:ext uri="{FF2B5EF4-FFF2-40B4-BE49-F238E27FC236}">
                <a16:creationId xmlns:a16="http://schemas.microsoft.com/office/drawing/2014/main" id="{564A1571-FE44-4151-B336-BCEF51764DD5}"/>
              </a:ext>
            </a:extLst>
          </p:cNvPr>
          <p:cNvGrpSpPr/>
          <p:nvPr/>
        </p:nvGrpSpPr>
        <p:grpSpPr>
          <a:xfrm>
            <a:off x="3794059" y="4919304"/>
            <a:ext cx="6614112" cy="1451973"/>
            <a:chOff x="6210998" y="1959094"/>
            <a:chExt cx="2931973" cy="1451973"/>
          </a:xfrm>
        </p:grpSpPr>
        <p:sp>
          <p:nvSpPr>
            <p:cNvPr id="32" name="TextBox 40">
              <a:extLst>
                <a:ext uri="{FF2B5EF4-FFF2-40B4-BE49-F238E27FC236}">
                  <a16:creationId xmlns:a16="http://schemas.microsoft.com/office/drawing/2014/main" id="{E0570204-11BC-49A3-941E-0A28A097D0B6}"/>
                </a:ext>
              </a:extLst>
            </p:cNvPr>
            <p:cNvSpPr txBox="1"/>
            <p:nvPr/>
          </p:nvSpPr>
          <p:spPr>
            <a:xfrm>
              <a:off x="6210998" y="1959094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id="{8466ADAF-E645-497B-9F61-1EFA765DCB70}"/>
                </a:ext>
              </a:extLst>
            </p:cNvPr>
            <p:cNvSpPr txBox="1"/>
            <p:nvPr/>
          </p:nvSpPr>
          <p:spPr>
            <a:xfrm>
              <a:off x="6210998" y="2487737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2" name="Rectángulo 41"/>
          <p:cNvSpPr/>
          <p:nvPr/>
        </p:nvSpPr>
        <p:spPr>
          <a:xfrm>
            <a:off x="3689127" y="222832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415705" y="798084"/>
            <a:ext cx="2458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>
                <a:solidFill>
                  <a:schemeClr val="bg1"/>
                </a:solidFill>
              </a:rPr>
              <a:t>Proyecto </a:t>
            </a:r>
          </a:p>
          <a:p>
            <a:pPr algn="ctr"/>
            <a:r>
              <a:rPr lang="es-PE" sz="2800">
                <a:solidFill>
                  <a:schemeClr val="bg1"/>
                </a:solidFill>
              </a:rPr>
              <a:t>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403428317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817FB7C-58E3-4A09-A619-8115BB1B5AFE}"/>
              </a:ext>
            </a:extLst>
          </p:cNvPr>
          <p:cNvSpPr txBox="1"/>
          <p:nvPr/>
        </p:nvSpPr>
        <p:spPr>
          <a:xfrm>
            <a:off x="703385" y="3034836"/>
            <a:ext cx="2469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 and Money.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6528A8-9C25-4237-B272-BE9D5AE7677E}"/>
              </a:ext>
            </a:extLst>
          </p:cNvPr>
          <p:cNvSpPr txBox="1"/>
          <p:nvPr/>
        </p:nvSpPr>
        <p:spPr>
          <a:xfrm>
            <a:off x="9025791" y="3034836"/>
            <a:ext cx="24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 and Money.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86F19-378A-44AE-8E76-E33C784182AC}"/>
              </a:ext>
            </a:extLst>
          </p:cNvPr>
          <p:cNvSpPr txBox="1"/>
          <p:nvPr/>
        </p:nvSpPr>
        <p:spPr>
          <a:xfrm>
            <a:off x="9025791" y="3994465"/>
            <a:ext cx="2462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1D3C3C-BE6C-4207-B162-B049C39C6922}"/>
              </a:ext>
            </a:extLst>
          </p:cNvPr>
          <p:cNvSpPr txBox="1"/>
          <p:nvPr/>
        </p:nvSpPr>
        <p:spPr>
          <a:xfrm>
            <a:off x="703385" y="3994465"/>
            <a:ext cx="2469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E9DD1-66C1-4CF2-ACA1-FA2BA1F1AF3E}"/>
              </a:ext>
            </a:extLst>
          </p:cNvPr>
          <p:cNvSpPr txBox="1"/>
          <p:nvPr/>
        </p:nvSpPr>
        <p:spPr>
          <a:xfrm>
            <a:off x="1067531" y="1982638"/>
            <a:ext cx="210497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</a:t>
            </a:r>
          </a:p>
          <a:p>
            <a:pPr algn="r"/>
            <a:r>
              <a:rPr lang="en-US" altLang="ko-KR" sz="3200" b="1">
                <a:solidFill>
                  <a:schemeClr val="accent1"/>
                </a:solidFill>
                <a:cs typeface="Arial" panose="020B0604020202020204" pitchFamily="34" charset="0"/>
              </a:rPr>
              <a:t>Here</a:t>
            </a:r>
            <a:endParaRPr lang="ko-KR" altLang="en-US" sz="32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1F1682-EB85-424E-8B21-C12B53B32377}"/>
              </a:ext>
            </a:extLst>
          </p:cNvPr>
          <p:cNvSpPr txBox="1"/>
          <p:nvPr/>
        </p:nvSpPr>
        <p:spPr>
          <a:xfrm>
            <a:off x="9025791" y="1994706"/>
            <a:ext cx="210497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</a:t>
            </a:r>
          </a:p>
          <a:p>
            <a:r>
              <a:rPr lang="en-US" altLang="ko-KR" sz="3200" b="1">
                <a:solidFill>
                  <a:schemeClr val="accent1"/>
                </a:solidFill>
                <a:cs typeface="Arial" panose="020B0604020202020204" pitchFamily="34" charset="0"/>
              </a:rPr>
              <a:t>Here</a:t>
            </a:r>
            <a:endParaRPr lang="ko-KR" altLang="en-US" sz="32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151FD9C-7F8E-41C0-93DF-E5C0E17330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Infographic Style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39589675-3397-4F2F-81B0-5900DE1C10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C1B7E788-6D1F-430E-BBE8-A4499A3BCF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157949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80" name="Block Arc 10">
            <a:extLst>
              <a:ext uri="{FF2B5EF4-FFF2-40B4-BE49-F238E27FC236}">
                <a16:creationId xmlns:a16="http://schemas.microsoft.com/office/drawing/2014/main" id="{337CC9EB-BA23-4E01-B6A3-F72669B08566}"/>
              </a:ext>
            </a:extLst>
          </p:cNvPr>
          <p:cNvSpPr/>
          <p:nvPr/>
        </p:nvSpPr>
        <p:spPr>
          <a:xfrm>
            <a:off x="4619836" y="2285852"/>
            <a:ext cx="2952328" cy="2952328"/>
          </a:xfrm>
          <a:prstGeom prst="blockArc">
            <a:avLst>
              <a:gd name="adj1" fmla="val 8400961"/>
              <a:gd name="adj2" fmla="val 3911839"/>
              <a:gd name="adj3" fmla="val 206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2" name="Oval 1">
            <a:extLst>
              <a:ext uri="{FF2B5EF4-FFF2-40B4-BE49-F238E27FC236}">
                <a16:creationId xmlns:a16="http://schemas.microsoft.com/office/drawing/2014/main" id="{EF2EC8D1-9D77-47AD-9C28-E0E65B020C9E}"/>
              </a:ext>
            </a:extLst>
          </p:cNvPr>
          <p:cNvSpPr/>
          <p:nvPr/>
        </p:nvSpPr>
        <p:spPr>
          <a:xfrm>
            <a:off x="4340011" y="3104745"/>
            <a:ext cx="634244" cy="6342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1EC2640C-1392-4E17-AE0F-DEF4ECA00D33}"/>
              </a:ext>
            </a:extLst>
          </p:cNvPr>
          <p:cNvGrpSpPr/>
          <p:nvPr/>
        </p:nvGrpSpPr>
        <p:grpSpPr>
          <a:xfrm>
            <a:off x="5136856" y="2148357"/>
            <a:ext cx="1918288" cy="634244"/>
            <a:chOff x="4991839" y="2148357"/>
            <a:chExt cx="1918288" cy="634244"/>
          </a:xfrm>
        </p:grpSpPr>
        <p:sp>
          <p:nvSpPr>
            <p:cNvPr id="84" name="Oval 12">
              <a:extLst>
                <a:ext uri="{FF2B5EF4-FFF2-40B4-BE49-F238E27FC236}">
                  <a16:creationId xmlns:a16="http://schemas.microsoft.com/office/drawing/2014/main" id="{B0798D4B-E282-4FBC-8968-B537E673684F}"/>
                </a:ext>
              </a:extLst>
            </p:cNvPr>
            <p:cNvSpPr/>
            <p:nvPr/>
          </p:nvSpPr>
          <p:spPr>
            <a:xfrm>
              <a:off x="4991839" y="2148357"/>
              <a:ext cx="634244" cy="634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Oval 13">
              <a:extLst>
                <a:ext uri="{FF2B5EF4-FFF2-40B4-BE49-F238E27FC236}">
                  <a16:creationId xmlns:a16="http://schemas.microsoft.com/office/drawing/2014/main" id="{46820551-920D-49E5-9914-B51D5728FA68}"/>
                </a:ext>
              </a:extLst>
            </p:cNvPr>
            <p:cNvSpPr/>
            <p:nvPr/>
          </p:nvSpPr>
          <p:spPr>
            <a:xfrm>
              <a:off x="6275883" y="2148357"/>
              <a:ext cx="634244" cy="634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6" name="Oval 14">
            <a:extLst>
              <a:ext uri="{FF2B5EF4-FFF2-40B4-BE49-F238E27FC236}">
                <a16:creationId xmlns:a16="http://schemas.microsoft.com/office/drawing/2014/main" id="{3C7E5019-F494-4928-ADB2-06336CFAD393}"/>
              </a:ext>
            </a:extLst>
          </p:cNvPr>
          <p:cNvSpPr/>
          <p:nvPr/>
        </p:nvSpPr>
        <p:spPr>
          <a:xfrm>
            <a:off x="7221662" y="3104745"/>
            <a:ext cx="634244" cy="6342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Oval 15">
            <a:extLst>
              <a:ext uri="{FF2B5EF4-FFF2-40B4-BE49-F238E27FC236}">
                <a16:creationId xmlns:a16="http://schemas.microsoft.com/office/drawing/2014/main" id="{86BC13AF-D66E-46FB-8A33-5F929BC21A45}"/>
              </a:ext>
            </a:extLst>
          </p:cNvPr>
          <p:cNvSpPr/>
          <p:nvPr/>
        </p:nvSpPr>
        <p:spPr>
          <a:xfrm>
            <a:off x="6787060" y="4313036"/>
            <a:ext cx="634244" cy="63424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Oval 16">
            <a:extLst>
              <a:ext uri="{FF2B5EF4-FFF2-40B4-BE49-F238E27FC236}">
                <a16:creationId xmlns:a16="http://schemas.microsoft.com/office/drawing/2014/main" id="{2E8554ED-56BA-4B43-97E6-5C2C9744C5BE}"/>
              </a:ext>
            </a:extLst>
          </p:cNvPr>
          <p:cNvSpPr/>
          <p:nvPr/>
        </p:nvSpPr>
        <p:spPr>
          <a:xfrm>
            <a:off x="4764296" y="4313036"/>
            <a:ext cx="634244" cy="63424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89" name="Isosceles Triangle 11">
            <a:extLst>
              <a:ext uri="{FF2B5EF4-FFF2-40B4-BE49-F238E27FC236}">
                <a16:creationId xmlns:a16="http://schemas.microsoft.com/office/drawing/2014/main" id="{30A32AF7-C7F1-4076-9355-225865D9DE97}"/>
              </a:ext>
            </a:extLst>
          </p:cNvPr>
          <p:cNvSpPr/>
          <p:nvPr/>
        </p:nvSpPr>
        <p:spPr>
          <a:xfrm rot="14485673">
            <a:off x="6540296" y="5008990"/>
            <a:ext cx="210809" cy="20712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0" name="Group 18">
            <a:extLst>
              <a:ext uri="{FF2B5EF4-FFF2-40B4-BE49-F238E27FC236}">
                <a16:creationId xmlns:a16="http://schemas.microsoft.com/office/drawing/2014/main" id="{C7BA8608-D19D-4A47-9450-364FA541D365}"/>
              </a:ext>
            </a:extLst>
          </p:cNvPr>
          <p:cNvGrpSpPr/>
          <p:nvPr/>
        </p:nvGrpSpPr>
        <p:grpSpPr>
          <a:xfrm>
            <a:off x="1182447" y="4174411"/>
            <a:ext cx="3384329" cy="923330"/>
            <a:chOff x="2551705" y="4283314"/>
            <a:chExt cx="2357003" cy="92333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387E46-4E08-4292-A91B-C9B1D0137E3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 Easy to change colors, photos.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3267099-3ADA-42C7-9EFD-7E437A4AD82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6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6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CFB28446-97A8-4865-8A2F-C8E8ED5798BC}"/>
              </a:ext>
            </a:extLst>
          </p:cNvPr>
          <p:cNvGrpSpPr/>
          <p:nvPr/>
        </p:nvGrpSpPr>
        <p:grpSpPr>
          <a:xfrm>
            <a:off x="784650" y="2971748"/>
            <a:ext cx="3384329" cy="923330"/>
            <a:chOff x="2551705" y="4283314"/>
            <a:chExt cx="2357003" cy="92333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EE1DC35-961C-460E-B732-D8D50798182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 Easy to change colors, photos.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8820499-EE62-4A6D-A932-E5BDCA276AD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24">
            <a:extLst>
              <a:ext uri="{FF2B5EF4-FFF2-40B4-BE49-F238E27FC236}">
                <a16:creationId xmlns:a16="http://schemas.microsoft.com/office/drawing/2014/main" id="{D0CF720F-94DC-4E2C-B182-1A62A150BE1E}"/>
              </a:ext>
            </a:extLst>
          </p:cNvPr>
          <p:cNvGrpSpPr/>
          <p:nvPr/>
        </p:nvGrpSpPr>
        <p:grpSpPr>
          <a:xfrm>
            <a:off x="7211321" y="1769084"/>
            <a:ext cx="3384000" cy="923330"/>
            <a:chOff x="2551705" y="4283314"/>
            <a:chExt cx="2357003" cy="92333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C7D85B5-FDDF-4A8E-A1DC-CAE412DDB2C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 Easy to change colors, photos.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87FF222-C2C3-4B4C-81EC-74CB55E31D4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3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9" name="Group 27">
            <a:extLst>
              <a:ext uri="{FF2B5EF4-FFF2-40B4-BE49-F238E27FC236}">
                <a16:creationId xmlns:a16="http://schemas.microsoft.com/office/drawing/2014/main" id="{CB4C4F16-B6C8-4931-83DB-531765C42F0E}"/>
              </a:ext>
            </a:extLst>
          </p:cNvPr>
          <p:cNvGrpSpPr/>
          <p:nvPr/>
        </p:nvGrpSpPr>
        <p:grpSpPr>
          <a:xfrm>
            <a:off x="1595495" y="1769084"/>
            <a:ext cx="3384329" cy="923330"/>
            <a:chOff x="2551705" y="4283314"/>
            <a:chExt cx="2357003" cy="923330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61C486E-FEA6-4CA4-A7AF-3472098A258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 Easy to change colors, photos.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A06B77F-EFCB-4E6C-8DF6-181F65733A3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2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30">
            <a:extLst>
              <a:ext uri="{FF2B5EF4-FFF2-40B4-BE49-F238E27FC236}">
                <a16:creationId xmlns:a16="http://schemas.microsoft.com/office/drawing/2014/main" id="{3C84BABF-F526-45D2-A58D-8A17A81F883C}"/>
              </a:ext>
            </a:extLst>
          </p:cNvPr>
          <p:cNvGrpSpPr/>
          <p:nvPr/>
        </p:nvGrpSpPr>
        <p:grpSpPr>
          <a:xfrm>
            <a:off x="8014833" y="2971748"/>
            <a:ext cx="3384000" cy="923330"/>
            <a:chOff x="2551705" y="4283314"/>
            <a:chExt cx="2357003" cy="923330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B25A300-BE5B-4E4D-AD02-A69F5F65D0F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 Easy to change colors, photos.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D0E0A38-FFEE-400D-A5D6-7AA94D4C2457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4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1DC30A49-4895-4DA4-BEDB-76993871575E}"/>
              </a:ext>
            </a:extLst>
          </p:cNvPr>
          <p:cNvGrpSpPr/>
          <p:nvPr/>
        </p:nvGrpSpPr>
        <p:grpSpPr>
          <a:xfrm>
            <a:off x="7646069" y="4174411"/>
            <a:ext cx="3384000" cy="923330"/>
            <a:chOff x="2551705" y="4283314"/>
            <a:chExt cx="2357003" cy="92333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465EAEA-A866-4DFF-A81E-5355C51AA50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 Easy to change colors, photos.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A7AF9E9-97FC-4986-AE0B-320E07C9DE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5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1" name="Rectangle 130">
            <a:extLst>
              <a:ext uri="{FF2B5EF4-FFF2-40B4-BE49-F238E27FC236}">
                <a16:creationId xmlns:a16="http://schemas.microsoft.com/office/drawing/2014/main" id="{F82744B8-04DC-4414-A50A-F16E44DC2C97}"/>
              </a:ext>
            </a:extLst>
          </p:cNvPr>
          <p:cNvSpPr/>
          <p:nvPr/>
        </p:nvSpPr>
        <p:spPr>
          <a:xfrm>
            <a:off x="7392160" y="3306642"/>
            <a:ext cx="290915" cy="29223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ectangle 9">
            <a:extLst>
              <a:ext uri="{FF2B5EF4-FFF2-40B4-BE49-F238E27FC236}">
                <a16:creationId xmlns:a16="http://schemas.microsoft.com/office/drawing/2014/main" id="{D1850DB4-5DD9-4767-96E9-B1DBE5E61439}"/>
              </a:ext>
            </a:extLst>
          </p:cNvPr>
          <p:cNvSpPr/>
          <p:nvPr/>
        </p:nvSpPr>
        <p:spPr>
          <a:xfrm>
            <a:off x="6583101" y="2285852"/>
            <a:ext cx="307273" cy="3067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3" name="Freeform 18">
            <a:extLst>
              <a:ext uri="{FF2B5EF4-FFF2-40B4-BE49-F238E27FC236}">
                <a16:creationId xmlns:a16="http://schemas.microsoft.com/office/drawing/2014/main" id="{04D64D52-263E-49C5-9BFD-97C53EB69E52}"/>
              </a:ext>
            </a:extLst>
          </p:cNvPr>
          <p:cNvSpPr/>
          <p:nvPr/>
        </p:nvSpPr>
        <p:spPr>
          <a:xfrm>
            <a:off x="6927526" y="4465949"/>
            <a:ext cx="353271" cy="28511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4" name="Rounded Rectangle 7">
            <a:extLst>
              <a:ext uri="{FF2B5EF4-FFF2-40B4-BE49-F238E27FC236}">
                <a16:creationId xmlns:a16="http://schemas.microsoft.com/office/drawing/2014/main" id="{EB2C0606-E81C-4035-92DD-E75A832D5A5D}"/>
              </a:ext>
            </a:extLst>
          </p:cNvPr>
          <p:cNvSpPr/>
          <p:nvPr/>
        </p:nvSpPr>
        <p:spPr>
          <a:xfrm>
            <a:off x="5309554" y="2293775"/>
            <a:ext cx="291069" cy="25118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5" name="Block Arc 10">
            <a:extLst>
              <a:ext uri="{FF2B5EF4-FFF2-40B4-BE49-F238E27FC236}">
                <a16:creationId xmlns:a16="http://schemas.microsoft.com/office/drawing/2014/main" id="{6D72A1D2-C5B1-45E6-9482-DA503373B419}"/>
              </a:ext>
            </a:extLst>
          </p:cNvPr>
          <p:cNvSpPr/>
          <p:nvPr/>
        </p:nvSpPr>
        <p:spPr>
          <a:xfrm>
            <a:off x="4487684" y="3308217"/>
            <a:ext cx="356636" cy="24156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Round Same Side Corner Rectangle 36">
            <a:extLst>
              <a:ext uri="{FF2B5EF4-FFF2-40B4-BE49-F238E27FC236}">
                <a16:creationId xmlns:a16="http://schemas.microsoft.com/office/drawing/2014/main" id="{39F9CE87-FB12-4F01-B286-69FD17A383AC}"/>
              </a:ext>
            </a:extLst>
          </p:cNvPr>
          <p:cNvSpPr>
            <a:spLocks noChangeAspect="1"/>
          </p:cNvSpPr>
          <p:nvPr/>
        </p:nvSpPr>
        <p:spPr>
          <a:xfrm>
            <a:off x="4909738" y="4497937"/>
            <a:ext cx="327289" cy="258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17" name="Picture 6">
            <a:extLst>
              <a:ext uri="{FF2B5EF4-FFF2-40B4-BE49-F238E27FC236}">
                <a16:creationId xmlns:a16="http://schemas.microsoft.com/office/drawing/2014/main" id="{1766B1E2-48BD-4316-8966-3E8B7B379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380" y="2971748"/>
            <a:ext cx="1294768" cy="32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6805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E2008D06-C69E-442A-A040-4AF596D91F75}"/>
              </a:ext>
            </a:extLst>
          </p:cNvPr>
          <p:cNvGrpSpPr/>
          <p:nvPr/>
        </p:nvGrpSpPr>
        <p:grpSpPr>
          <a:xfrm>
            <a:off x="4473724" y="2336700"/>
            <a:ext cx="3233303" cy="3034250"/>
            <a:chOff x="2949723" y="2269980"/>
            <a:chExt cx="3233303" cy="3034250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1735FB28-025B-4587-ABAD-3A42DBD5A9D7}"/>
                </a:ext>
              </a:extLst>
            </p:cNvPr>
            <p:cNvGrpSpPr/>
            <p:nvPr/>
          </p:nvGrpSpPr>
          <p:grpSpPr>
            <a:xfrm>
              <a:off x="3302707" y="2527127"/>
              <a:ext cx="2527337" cy="2519957"/>
              <a:chOff x="3340807" y="2565227"/>
              <a:chExt cx="2527337" cy="2519957"/>
            </a:xfrm>
          </p:grpSpPr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id="{3915D627-F4CA-4B78-ACE0-9752807F172C}"/>
                  </a:ext>
                </a:extLst>
              </p:cNvPr>
              <p:cNvSpPr/>
              <p:nvPr/>
            </p:nvSpPr>
            <p:spPr>
              <a:xfrm>
                <a:off x="3347864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id="{7FAE9D72-8A46-4F2A-89F5-F50DDCA068D5}"/>
                  </a:ext>
                </a:extLst>
              </p:cNvPr>
              <p:cNvSpPr/>
              <p:nvPr/>
            </p:nvSpPr>
            <p:spPr>
              <a:xfrm rot="5400000">
                <a:off x="4644008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21E92195-DA84-4EC5-9AA4-E8E84AF80B42}"/>
                  </a:ext>
                </a:extLst>
              </p:cNvPr>
              <p:cNvSpPr/>
              <p:nvPr/>
            </p:nvSpPr>
            <p:spPr>
              <a:xfrm flipV="1">
                <a:off x="3340807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FCA4A8FC-E94C-4197-BE77-091B75E4DE56}"/>
                  </a:ext>
                </a:extLst>
              </p:cNvPr>
              <p:cNvSpPr/>
              <p:nvPr/>
            </p:nvSpPr>
            <p:spPr>
              <a:xfrm rot="16200000" flipV="1">
                <a:off x="4636951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Down Arrow 11">
              <a:extLst>
                <a:ext uri="{FF2B5EF4-FFF2-40B4-BE49-F238E27FC236}">
                  <a16:creationId xmlns:a16="http://schemas.microsoft.com/office/drawing/2014/main" id="{2508FA29-7FCA-4B4D-BD2D-F761351C1BC9}"/>
                </a:ext>
              </a:extLst>
            </p:cNvPr>
            <p:cNvSpPr/>
            <p:nvPr/>
          </p:nvSpPr>
          <p:spPr>
            <a:xfrm rot="8100000">
              <a:off x="2949723" y="2271891"/>
              <a:ext cx="720080" cy="72008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Down Arrow 56">
              <a:extLst>
                <a:ext uri="{FF2B5EF4-FFF2-40B4-BE49-F238E27FC236}">
                  <a16:creationId xmlns:a16="http://schemas.microsoft.com/office/drawing/2014/main" id="{34FA9903-565F-4403-991E-1A8E574867F0}"/>
                </a:ext>
              </a:extLst>
            </p:cNvPr>
            <p:cNvSpPr/>
            <p:nvPr/>
          </p:nvSpPr>
          <p:spPr>
            <a:xfrm rot="13500000">
              <a:off x="5462946" y="2269980"/>
              <a:ext cx="720080" cy="72008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Down Arrow 57">
              <a:extLst>
                <a:ext uri="{FF2B5EF4-FFF2-40B4-BE49-F238E27FC236}">
                  <a16:creationId xmlns:a16="http://schemas.microsoft.com/office/drawing/2014/main" id="{4D689D19-6541-41B0-98E9-98A8DC197034}"/>
                </a:ext>
              </a:extLst>
            </p:cNvPr>
            <p:cNvSpPr/>
            <p:nvPr/>
          </p:nvSpPr>
          <p:spPr>
            <a:xfrm rot="18900000">
              <a:off x="5462946" y="4584150"/>
              <a:ext cx="720080" cy="72008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Down Arrow 59">
              <a:extLst>
                <a:ext uri="{FF2B5EF4-FFF2-40B4-BE49-F238E27FC236}">
                  <a16:creationId xmlns:a16="http://schemas.microsoft.com/office/drawing/2014/main" id="{F470D945-C54F-4DFE-9BC9-D219968F4610}"/>
                </a:ext>
              </a:extLst>
            </p:cNvPr>
            <p:cNvSpPr/>
            <p:nvPr/>
          </p:nvSpPr>
          <p:spPr>
            <a:xfrm rot="2700000">
              <a:off x="2949724" y="4584150"/>
              <a:ext cx="720080" cy="72008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Rectangle 14">
            <a:extLst>
              <a:ext uri="{FF2B5EF4-FFF2-40B4-BE49-F238E27FC236}">
                <a16:creationId xmlns:a16="http://schemas.microsoft.com/office/drawing/2014/main" id="{FC381279-D007-4DC6-B4DF-78E0CE7BE572}"/>
              </a:ext>
            </a:extLst>
          </p:cNvPr>
          <p:cNvSpPr/>
          <p:nvPr/>
        </p:nvSpPr>
        <p:spPr>
          <a:xfrm>
            <a:off x="11136209" y="1773501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63">
            <a:extLst>
              <a:ext uri="{FF2B5EF4-FFF2-40B4-BE49-F238E27FC236}">
                <a16:creationId xmlns:a16="http://schemas.microsoft.com/office/drawing/2014/main" id="{BF4B7ADC-BCC2-4AC5-A61D-1F0BFBD231EB}"/>
              </a:ext>
            </a:extLst>
          </p:cNvPr>
          <p:cNvGrpSpPr/>
          <p:nvPr/>
        </p:nvGrpSpPr>
        <p:grpSpPr>
          <a:xfrm>
            <a:off x="7957226" y="1851175"/>
            <a:ext cx="3071805" cy="1068788"/>
            <a:chOff x="270023" y="1671303"/>
            <a:chExt cx="2668887" cy="10794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1F4586-736B-4D6E-8417-C4BDDE938743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987456-CEBF-4C80-B121-752CDE0E67C1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67">
            <a:extLst>
              <a:ext uri="{FF2B5EF4-FFF2-40B4-BE49-F238E27FC236}">
                <a16:creationId xmlns:a16="http://schemas.microsoft.com/office/drawing/2014/main" id="{B1C129A8-E2E3-4485-8F52-67E06D3E7084}"/>
              </a:ext>
            </a:extLst>
          </p:cNvPr>
          <p:cNvSpPr/>
          <p:nvPr/>
        </p:nvSpPr>
        <p:spPr>
          <a:xfrm>
            <a:off x="11136209" y="4848565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68">
            <a:extLst>
              <a:ext uri="{FF2B5EF4-FFF2-40B4-BE49-F238E27FC236}">
                <a16:creationId xmlns:a16="http://schemas.microsoft.com/office/drawing/2014/main" id="{0F63DFE2-821E-467F-BDC8-3B18FEF80800}"/>
              </a:ext>
            </a:extLst>
          </p:cNvPr>
          <p:cNvGrpSpPr/>
          <p:nvPr/>
        </p:nvGrpSpPr>
        <p:grpSpPr>
          <a:xfrm>
            <a:off x="7957226" y="4926239"/>
            <a:ext cx="3071805" cy="1068788"/>
            <a:chOff x="270023" y="1671303"/>
            <a:chExt cx="2668887" cy="10794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567DE1-A846-43E1-A3DB-6E8C8F8C1518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86CF67-4F8E-4E90-9507-7F0866AE2C15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71">
            <a:extLst>
              <a:ext uri="{FF2B5EF4-FFF2-40B4-BE49-F238E27FC236}">
                <a16:creationId xmlns:a16="http://schemas.microsoft.com/office/drawing/2014/main" id="{5C655467-1838-4B13-BFA5-E565E95C17CC}"/>
              </a:ext>
            </a:extLst>
          </p:cNvPr>
          <p:cNvSpPr/>
          <p:nvPr/>
        </p:nvSpPr>
        <p:spPr>
          <a:xfrm>
            <a:off x="921500" y="1773501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72">
            <a:extLst>
              <a:ext uri="{FF2B5EF4-FFF2-40B4-BE49-F238E27FC236}">
                <a16:creationId xmlns:a16="http://schemas.microsoft.com/office/drawing/2014/main" id="{CC33379B-FC73-4C6F-BF2B-1EBC76387971}"/>
              </a:ext>
            </a:extLst>
          </p:cNvPr>
          <p:cNvGrpSpPr/>
          <p:nvPr/>
        </p:nvGrpSpPr>
        <p:grpSpPr>
          <a:xfrm>
            <a:off x="1176436" y="1851175"/>
            <a:ext cx="3068066" cy="1068788"/>
            <a:chOff x="270023" y="1671303"/>
            <a:chExt cx="2668887" cy="10794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6B7984-8EA8-4C79-9E61-146F942DAF9F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9AEC95-883A-4847-AD32-0EE9FE193B0C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75">
            <a:extLst>
              <a:ext uri="{FF2B5EF4-FFF2-40B4-BE49-F238E27FC236}">
                <a16:creationId xmlns:a16="http://schemas.microsoft.com/office/drawing/2014/main" id="{4FC67C04-68BB-49CD-82B2-E1FD097FAB66}"/>
              </a:ext>
            </a:extLst>
          </p:cNvPr>
          <p:cNvSpPr/>
          <p:nvPr/>
        </p:nvSpPr>
        <p:spPr>
          <a:xfrm>
            <a:off x="921500" y="4848565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76">
            <a:extLst>
              <a:ext uri="{FF2B5EF4-FFF2-40B4-BE49-F238E27FC236}">
                <a16:creationId xmlns:a16="http://schemas.microsoft.com/office/drawing/2014/main" id="{689414BD-E395-4FB0-B8D0-38349F5FEFB3}"/>
              </a:ext>
            </a:extLst>
          </p:cNvPr>
          <p:cNvGrpSpPr/>
          <p:nvPr/>
        </p:nvGrpSpPr>
        <p:grpSpPr>
          <a:xfrm>
            <a:off x="1176436" y="4926239"/>
            <a:ext cx="3068066" cy="1068788"/>
            <a:chOff x="270023" y="1671303"/>
            <a:chExt cx="2668887" cy="10794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B7823B-592E-4D98-9ED2-149325F17655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46103C-AD06-4F20-95C0-AC97907740C1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2908C22-C762-42E8-81EE-9B53ADEE9AB3}"/>
              </a:ext>
            </a:extLst>
          </p:cNvPr>
          <p:cNvSpPr txBox="1"/>
          <p:nvPr/>
        </p:nvSpPr>
        <p:spPr>
          <a:xfrm>
            <a:off x="5287219" y="2987634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endParaRPr lang="ko-KR" altLang="en-US" sz="5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B532C6-F77B-4E03-905B-9DC6F5866EA3}"/>
              </a:ext>
            </a:extLst>
          </p:cNvPr>
          <p:cNvSpPr txBox="1"/>
          <p:nvPr/>
        </p:nvSpPr>
        <p:spPr>
          <a:xfrm>
            <a:off x="6122851" y="2987634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>
                <a:solidFill>
                  <a:schemeClr val="bg1"/>
                </a:solidFill>
                <a:cs typeface="Arial" panose="020B0604020202020204" pitchFamily="34" charset="0"/>
              </a:rPr>
              <a:t>W</a:t>
            </a:r>
            <a:endParaRPr lang="ko-KR" altLang="en-US" sz="5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03C1A6-C50D-4535-B79E-DC954264C119}"/>
              </a:ext>
            </a:extLst>
          </p:cNvPr>
          <p:cNvSpPr txBox="1"/>
          <p:nvPr/>
        </p:nvSpPr>
        <p:spPr>
          <a:xfrm>
            <a:off x="6129908" y="3898536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>
                <a:solidFill>
                  <a:schemeClr val="bg1"/>
                </a:solidFill>
                <a:cs typeface="Arial" panose="020B0604020202020204" pitchFamily="34" charset="0"/>
              </a:rPr>
              <a:t>O</a:t>
            </a:r>
            <a:endParaRPr lang="ko-KR" altLang="en-US" sz="5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E10F1D-EE60-4F7E-BC7C-51A1DDEB9D15}"/>
              </a:ext>
            </a:extLst>
          </p:cNvPr>
          <p:cNvSpPr txBox="1"/>
          <p:nvPr/>
        </p:nvSpPr>
        <p:spPr>
          <a:xfrm>
            <a:off x="5285495" y="3898536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>
                <a:solidFill>
                  <a:schemeClr val="bg1"/>
                </a:solidFill>
                <a:cs typeface="Arial" panose="020B0604020202020204" pitchFamily="34" charset="0"/>
              </a:rPr>
              <a:t>T</a:t>
            </a:r>
            <a:endParaRPr lang="ko-KR" altLang="en-US" sz="5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514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701D5809-3545-4A4D-BCA0-2C4E091439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3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>
                <a:solidFill>
                  <a:schemeClr val="bg1"/>
                </a:solidFill>
                <a:cs typeface="Arial" panose="020B0604020202020204" pitchFamily="34" charset="0"/>
              </a:rPr>
              <a:t>Contents Here</a:t>
            </a:r>
            <a:endParaRPr lang="ko-KR" altLang="en-US" sz="5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Rounded Rectangle 51">
            <a:extLst>
              <a:ext uri="{FF2B5EF4-FFF2-40B4-BE49-F238E27FC236}">
                <a16:creationId xmlns:a16="http://schemas.microsoft.com/office/drawing/2014/main" id="{7FAD2FA5-CAA4-4B70-BD32-B6FAA13DAB09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id="{70F9B2D8-6CD9-466C-B169-7597344D7703}"/>
              </a:ext>
            </a:extLst>
          </p:cNvPr>
          <p:cNvSpPr/>
          <p:nvPr/>
        </p:nvSpPr>
        <p:spPr>
          <a:xfrm>
            <a:off x="6529322" y="5883933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401" y="407666"/>
            <a:ext cx="11573197" cy="46166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19B654D8-01C5-4012-A191-C339A9BE425C}"/>
              </a:ext>
            </a:extLst>
          </p:cNvPr>
          <p:cNvGrpSpPr/>
          <p:nvPr/>
        </p:nvGrpSpPr>
        <p:grpSpPr>
          <a:xfrm>
            <a:off x="2234202" y="1924804"/>
            <a:ext cx="7776864" cy="3024336"/>
            <a:chOff x="683568" y="1916832"/>
            <a:chExt cx="7776864" cy="3024336"/>
          </a:xfrm>
        </p:grpSpPr>
        <p:sp>
          <p:nvSpPr>
            <p:cNvPr id="25" name="Oval 3">
              <a:extLst>
                <a:ext uri="{FF2B5EF4-FFF2-40B4-BE49-F238E27FC236}">
                  <a16:creationId xmlns:a16="http://schemas.microsoft.com/office/drawing/2014/main" id="{1D990037-8731-4B68-BEAA-90739CD87D8E}"/>
                </a:ext>
              </a:extLst>
            </p:cNvPr>
            <p:cNvSpPr/>
            <p:nvPr/>
          </p:nvSpPr>
          <p:spPr>
            <a:xfrm>
              <a:off x="683568" y="1916832"/>
              <a:ext cx="3024336" cy="3024336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8C419736-39A9-49A3-84DE-1CC1557B20A6}"/>
                </a:ext>
              </a:extLst>
            </p:cNvPr>
            <p:cNvSpPr/>
            <p:nvPr/>
          </p:nvSpPr>
          <p:spPr>
            <a:xfrm>
              <a:off x="3059832" y="1916832"/>
              <a:ext cx="3024336" cy="302433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Oval 5">
              <a:extLst>
                <a:ext uri="{FF2B5EF4-FFF2-40B4-BE49-F238E27FC236}">
                  <a16:creationId xmlns:a16="http://schemas.microsoft.com/office/drawing/2014/main" id="{EE5011FF-E7C3-4AE6-87CB-0CA33EB40EA5}"/>
                </a:ext>
              </a:extLst>
            </p:cNvPr>
            <p:cNvSpPr/>
            <p:nvPr/>
          </p:nvSpPr>
          <p:spPr>
            <a:xfrm>
              <a:off x="5436096" y="1916832"/>
              <a:ext cx="3024336" cy="302433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70C53A9-A9E6-4F11-A73E-079E7EFFAFCB}"/>
              </a:ext>
            </a:extLst>
          </p:cNvPr>
          <p:cNvGrpSpPr/>
          <p:nvPr/>
        </p:nvGrpSpPr>
        <p:grpSpPr>
          <a:xfrm>
            <a:off x="2711624" y="2671998"/>
            <a:ext cx="1990082" cy="1557063"/>
            <a:chOff x="1187624" y="2584445"/>
            <a:chExt cx="1990082" cy="1557063"/>
          </a:xfrm>
        </p:grpSpPr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50CD273B-5E22-422D-B3B0-F439766D0DF9}"/>
                </a:ext>
              </a:extLst>
            </p:cNvPr>
            <p:cNvSpPr/>
            <p:nvPr/>
          </p:nvSpPr>
          <p:spPr>
            <a:xfrm>
              <a:off x="1187624" y="2971957"/>
              <a:ext cx="1990082" cy="116955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CD0FEEFB-A3C6-46BE-BEA6-2E0C89E94067}"/>
                </a:ext>
              </a:extLst>
            </p:cNvPr>
            <p:cNvSpPr/>
            <p:nvPr/>
          </p:nvSpPr>
          <p:spPr>
            <a:xfrm>
              <a:off x="1187624" y="2584445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</a:rPr>
                <a:t>Contents A</a:t>
              </a:r>
              <a:endParaRPr lang="ko-KR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A83E676-2F24-486D-A627-E559204BFD25}"/>
              </a:ext>
            </a:extLst>
          </p:cNvPr>
          <p:cNvGrpSpPr/>
          <p:nvPr/>
        </p:nvGrpSpPr>
        <p:grpSpPr>
          <a:xfrm>
            <a:off x="5140665" y="2663120"/>
            <a:ext cx="1990082" cy="1557063"/>
            <a:chOff x="3616665" y="2575567"/>
            <a:chExt cx="1990082" cy="1557063"/>
          </a:xfrm>
        </p:grpSpPr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8E619D37-7DFB-444F-801F-C8C9F1C8B2ED}"/>
                </a:ext>
              </a:extLst>
            </p:cNvPr>
            <p:cNvSpPr/>
            <p:nvPr/>
          </p:nvSpPr>
          <p:spPr>
            <a:xfrm>
              <a:off x="3616665" y="2963079"/>
              <a:ext cx="1990082" cy="116955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BDA11E99-8D11-438F-B811-411319CED65C}"/>
                </a:ext>
              </a:extLst>
            </p:cNvPr>
            <p:cNvSpPr/>
            <p:nvPr/>
          </p:nvSpPr>
          <p:spPr>
            <a:xfrm>
              <a:off x="3616665" y="2575567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</a:rPr>
                <a:t>Contents B</a:t>
              </a:r>
              <a:endParaRPr lang="ko-KR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A97D6EA-EB09-496C-AFFC-D3F5F2878728}"/>
              </a:ext>
            </a:extLst>
          </p:cNvPr>
          <p:cNvGrpSpPr/>
          <p:nvPr/>
        </p:nvGrpSpPr>
        <p:grpSpPr>
          <a:xfrm>
            <a:off x="7578584" y="2654242"/>
            <a:ext cx="1990082" cy="1557063"/>
            <a:chOff x="6054584" y="2566689"/>
            <a:chExt cx="1990082" cy="1557063"/>
          </a:xfrm>
        </p:grpSpPr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B1F7F355-AD56-4F0C-A890-9541F8FD18D0}"/>
                </a:ext>
              </a:extLst>
            </p:cNvPr>
            <p:cNvSpPr/>
            <p:nvPr/>
          </p:nvSpPr>
          <p:spPr>
            <a:xfrm>
              <a:off x="6054584" y="2954201"/>
              <a:ext cx="1990082" cy="116955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4F1F90A7-41D5-4485-92C4-C7FA12132580}"/>
                </a:ext>
              </a:extLst>
            </p:cNvPr>
            <p:cNvSpPr/>
            <p:nvPr/>
          </p:nvSpPr>
          <p:spPr>
            <a:xfrm>
              <a:off x="6054584" y="2566689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</a:rPr>
                <a:t>Contents C</a:t>
              </a:r>
              <a:endParaRPr lang="ko-KR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14">
            <a:extLst>
              <a:ext uri="{FF2B5EF4-FFF2-40B4-BE49-F238E27FC236}">
                <a16:creationId xmlns:a16="http://schemas.microsoft.com/office/drawing/2014/main" id="{4C86214D-6E9C-4804-990B-0D7358F822AE}"/>
              </a:ext>
            </a:extLst>
          </p:cNvPr>
          <p:cNvGrpSpPr/>
          <p:nvPr/>
        </p:nvGrpSpPr>
        <p:grpSpPr>
          <a:xfrm>
            <a:off x="944217" y="5034796"/>
            <a:ext cx="7859315" cy="1288015"/>
            <a:chOff x="-396776" y="3550671"/>
            <a:chExt cx="8136904" cy="1288015"/>
          </a:xfrm>
        </p:grpSpPr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F0577961-E95F-47A3-8A08-06DC217026F0}"/>
                </a:ext>
              </a:extLst>
            </p:cNvPr>
            <p:cNvSpPr/>
            <p:nvPr/>
          </p:nvSpPr>
          <p:spPr>
            <a:xfrm>
              <a:off x="-396776" y="3949532"/>
              <a:ext cx="8136904" cy="88915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A09321FB-3B90-4136-BD19-C78CAE48909B}"/>
                </a:ext>
              </a:extLst>
            </p:cNvPr>
            <p:cNvSpPr/>
            <p:nvPr/>
          </p:nvSpPr>
          <p:spPr>
            <a:xfrm>
              <a:off x="-396776" y="3550671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65236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09;p73">
            <a:extLst>
              <a:ext uri="{FF2B5EF4-FFF2-40B4-BE49-F238E27FC236}">
                <a16:creationId xmlns:a16="http://schemas.microsoft.com/office/drawing/2014/main" id="{BC7CD6DE-9257-4DFE-9395-D54C7891BE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3785190"/>
            <a:ext cx="5376001" cy="1263603"/>
          </a:xfrm>
        </p:spPr>
        <p:txBody>
          <a:bodyPr/>
          <a:lstStyle/>
          <a:p>
            <a:pPr lvl="0"/>
            <a:r>
              <a:rPr lang="en-GB" sz="10666">
                <a:solidFill>
                  <a:srgbClr val="09AB93"/>
                </a:solidFill>
              </a:rPr>
              <a:t>Thanks</a:t>
            </a:r>
          </a:p>
        </p:txBody>
      </p:sp>
      <p:sp>
        <p:nvSpPr>
          <p:cNvPr id="5" name="Google Shape;2038;p59">
            <a:extLst>
              <a:ext uri="{FF2B5EF4-FFF2-40B4-BE49-F238E27FC236}">
                <a16:creationId xmlns:a16="http://schemas.microsoft.com/office/drawing/2014/main" id="{1D6CBD6C-96A7-409C-97E9-671DEC3FEE2E}"/>
              </a:ext>
            </a:extLst>
          </p:cNvPr>
          <p:cNvSpPr txBox="1"/>
          <p:nvPr/>
        </p:nvSpPr>
        <p:spPr>
          <a:xfrm>
            <a:off x="1205587" y="5148746"/>
            <a:ext cx="3957193" cy="1288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0005" bIns="121895" anchor="t" anchorCtr="0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Mercury is the closest planet to the Sun and Solar System</a:t>
            </a: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EF9CF4DD-2611-4FD9-B911-C36B03CC129A}"/>
              </a:ext>
            </a:extLst>
          </p:cNvPr>
          <p:cNvSpPr/>
          <p:nvPr/>
        </p:nvSpPr>
        <p:spPr>
          <a:xfrm rot="16200000">
            <a:off x="5563414" y="838648"/>
            <a:ext cx="5555028" cy="4788817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E5B0176E-458D-49DE-AD89-770251E0125B}"/>
              </a:ext>
            </a:extLst>
          </p:cNvPr>
          <p:cNvSpPr/>
          <p:nvPr/>
        </p:nvSpPr>
        <p:spPr>
          <a:xfrm rot="16200000">
            <a:off x="6198484" y="1571617"/>
            <a:ext cx="5555028" cy="4788817"/>
          </a:xfrm>
          <a:prstGeom prst="hexagon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FB088D2-EBB5-4359-902F-A8EC6156BA43}"/>
              </a:ext>
            </a:extLst>
          </p:cNvPr>
          <p:cNvSpPr/>
          <p:nvPr/>
        </p:nvSpPr>
        <p:spPr>
          <a:xfrm>
            <a:off x="1932357" y="2959859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A34B239C-D0D1-43AD-AA96-48888A7DC8F7}"/>
              </a:ext>
            </a:extLst>
          </p:cNvPr>
          <p:cNvSpPr/>
          <p:nvPr/>
        </p:nvSpPr>
        <p:spPr>
          <a:xfrm>
            <a:off x="997548" y="2959859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43D14093-8BB1-4532-9E60-8F3BD04BF3B7}"/>
              </a:ext>
            </a:extLst>
          </p:cNvPr>
          <p:cNvSpPr/>
          <p:nvPr/>
        </p:nvSpPr>
        <p:spPr>
          <a:xfrm>
            <a:off x="3795283" y="2959859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9EBFC1F5-3A4D-4B46-8CAE-AD2D606D2581}"/>
              </a:ext>
            </a:extLst>
          </p:cNvPr>
          <p:cNvSpPr/>
          <p:nvPr/>
        </p:nvSpPr>
        <p:spPr>
          <a:xfrm>
            <a:off x="2857193" y="2959859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01E02AB7-5AAA-43B7-8BBC-4BA3F18438ED}"/>
              </a:ext>
            </a:extLst>
          </p:cNvPr>
          <p:cNvSpPr/>
          <p:nvPr/>
        </p:nvSpPr>
        <p:spPr>
          <a:xfrm>
            <a:off x="4750368" y="2947447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1523837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8">
            <a:extLst>
              <a:ext uri="{FF2B5EF4-FFF2-40B4-BE49-F238E27FC236}">
                <a16:creationId xmlns:a16="http://schemas.microsoft.com/office/drawing/2014/main" id="{BDCF94E5-C14F-4D53-A34A-9920EE241789}"/>
              </a:ext>
            </a:extLst>
          </p:cNvPr>
          <p:cNvSpPr/>
          <p:nvPr/>
        </p:nvSpPr>
        <p:spPr>
          <a:xfrm>
            <a:off x="0" y="6443179"/>
            <a:ext cx="12192000" cy="415880"/>
          </a:xfrm>
          <a:prstGeom prst="rect">
            <a:avLst/>
          </a:pr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FFD8CC82-A7DA-49EF-BCB9-BEDB6AC758F4}"/>
              </a:ext>
            </a:extLst>
          </p:cNvPr>
          <p:cNvSpPr txBox="1"/>
          <p:nvPr/>
        </p:nvSpPr>
        <p:spPr>
          <a:xfrm>
            <a:off x="-10875" y="902024"/>
            <a:ext cx="5424403" cy="10314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1" compatLnSpc="1">
            <a:noAutofit/>
          </a:bodyPr>
          <a:lstStyle/>
          <a:p>
            <a:pPr algn="ctr" defTabSz="1219170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1" kern="0">
                <a:solidFill>
                  <a:srgbClr val="09AB93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838FF217-6857-406B-B6D6-169ECEA6CFED}"/>
              </a:ext>
            </a:extLst>
          </p:cNvPr>
          <p:cNvSpPr txBox="1"/>
          <p:nvPr/>
        </p:nvSpPr>
        <p:spPr>
          <a:xfrm>
            <a:off x="1169895" y="1991027"/>
            <a:ext cx="5543556" cy="565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kern="0">
                <a:solidFill>
                  <a:srgbClr val="384650"/>
                </a:solidFill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2133" kern="0">
                <a:solidFill>
                  <a:srgbClr val="000000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kern="0">
              <a:solidFill>
                <a:srgbClr val="02FFB3"/>
              </a:solidFill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2FF22193-E66D-492A-92F8-F0F9A8F7472D}"/>
              </a:ext>
            </a:extLst>
          </p:cNvPr>
          <p:cNvGrpSpPr/>
          <p:nvPr/>
        </p:nvGrpSpPr>
        <p:grpSpPr>
          <a:xfrm>
            <a:off x="1169895" y="2996867"/>
            <a:ext cx="3985576" cy="2126076"/>
            <a:chOff x="877421" y="2247650"/>
            <a:chExt cx="2989182" cy="1594557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1BC61C08-CF62-46BB-B7B1-1E6B22B2606B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kern="0">
                  <a:solidFill>
                    <a:srgbClr val="09AB93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AC3081CE-1AD4-4754-8754-ED64EFEE13D1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marL="342878" indent="-342878" defTabSz="121917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  <a:p>
              <a:pPr marL="342878" indent="-342878" defTabSz="121917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41B453C4-40F1-46C2-A2EB-4D3BF14A7426}"/>
              </a:ext>
            </a:extLst>
          </p:cNvPr>
          <p:cNvSpPr txBox="1"/>
          <p:nvPr/>
        </p:nvSpPr>
        <p:spPr>
          <a:xfrm>
            <a:off x="1169896" y="4264921"/>
            <a:ext cx="2822801" cy="411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kern="0">
                <a:solidFill>
                  <a:srgbClr val="09AB93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2CA4770E-4329-4859-8758-ABE9608F30A5}"/>
              </a:ext>
            </a:extLst>
          </p:cNvPr>
          <p:cNvSpPr txBox="1"/>
          <p:nvPr/>
        </p:nvSpPr>
        <p:spPr>
          <a:xfrm>
            <a:off x="1169896" y="4676424"/>
            <a:ext cx="3527169" cy="912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marL="380941" indent="-380941" defTabSz="121917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Arial</a:t>
            </a:r>
          </a:p>
          <a:p>
            <a:pPr marL="380941" indent="-380941" defTabSz="121917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Arial (Cuerpo)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2FFC184F-5D9F-4D53-92ED-4CD54238B70C}"/>
              </a:ext>
            </a:extLst>
          </p:cNvPr>
          <p:cNvSpPr txBox="1"/>
          <p:nvPr/>
        </p:nvSpPr>
        <p:spPr>
          <a:xfrm>
            <a:off x="9779106" y="6484085"/>
            <a:ext cx="2232001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2BC62DFD-92E1-48E2-B9A5-51967EA2AEF0}"/>
              </a:ext>
            </a:extLst>
          </p:cNvPr>
          <p:cNvGrpSpPr/>
          <p:nvPr/>
        </p:nvGrpSpPr>
        <p:grpSpPr>
          <a:xfrm>
            <a:off x="11208875" y="5692712"/>
            <a:ext cx="646982" cy="646982"/>
            <a:chOff x="8171332" y="4118146"/>
            <a:chExt cx="637025" cy="637025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F55EA557-514C-4048-AA2A-28A0B4207D50}"/>
                </a:ext>
              </a:extLst>
            </p:cNvPr>
            <p:cNvSpPr/>
            <p:nvPr/>
          </p:nvSpPr>
          <p:spPr>
            <a:xfrm>
              <a:off x="8171332" y="4118146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9AB93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89FB4B90-781D-4E84-A7BD-7136C77BF752}"/>
                </a:ext>
              </a:extLst>
            </p:cNvPr>
            <p:cNvSpPr/>
            <p:nvPr/>
          </p:nvSpPr>
          <p:spPr>
            <a:xfrm>
              <a:off x="8253282" y="4196401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6DAF8BB-E055-4E19-8A1F-29F1FA82075F}"/>
              </a:ext>
            </a:extLst>
          </p:cNvPr>
          <p:cNvGrpSpPr/>
          <p:nvPr/>
        </p:nvGrpSpPr>
        <p:grpSpPr>
          <a:xfrm>
            <a:off x="4532464" y="1541417"/>
            <a:ext cx="7112318" cy="4942668"/>
            <a:chOff x="4187472" y="993016"/>
            <a:chExt cx="7901447" cy="5491069"/>
          </a:xfrm>
        </p:grpSpPr>
        <p:sp>
          <p:nvSpPr>
            <p:cNvPr id="21" name="Hexágono 20">
              <a:extLst>
                <a:ext uri="{FF2B5EF4-FFF2-40B4-BE49-F238E27FC236}">
                  <a16:creationId xmlns:a16="http://schemas.microsoft.com/office/drawing/2014/main" id="{44AC5A11-7B54-45AE-B217-E5065385C606}"/>
                </a:ext>
              </a:extLst>
            </p:cNvPr>
            <p:cNvSpPr/>
            <p:nvPr/>
          </p:nvSpPr>
          <p:spPr>
            <a:xfrm>
              <a:off x="6618716" y="1407330"/>
              <a:ext cx="5470203" cy="4715692"/>
            </a:xfrm>
            <a:prstGeom prst="hexagon">
              <a:avLst/>
            </a:prstGeom>
            <a:solidFill>
              <a:srgbClr val="09AB9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Hexágono 19">
              <a:extLst>
                <a:ext uri="{FF2B5EF4-FFF2-40B4-BE49-F238E27FC236}">
                  <a16:creationId xmlns:a16="http://schemas.microsoft.com/office/drawing/2014/main" id="{27B3DADB-FDAA-4AF8-AD74-2BF9E2EF3037}"/>
                </a:ext>
              </a:extLst>
            </p:cNvPr>
            <p:cNvSpPr/>
            <p:nvPr/>
          </p:nvSpPr>
          <p:spPr>
            <a:xfrm>
              <a:off x="4187472" y="1427654"/>
              <a:ext cx="5470203" cy="4715692"/>
            </a:xfrm>
            <a:prstGeom prst="hexagon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Hexágono 18">
              <a:extLst>
                <a:ext uri="{FF2B5EF4-FFF2-40B4-BE49-F238E27FC236}">
                  <a16:creationId xmlns:a16="http://schemas.microsoft.com/office/drawing/2014/main" id="{6A40ACE7-84A7-455E-ABB1-9C90957EE979}"/>
                </a:ext>
              </a:extLst>
            </p:cNvPr>
            <p:cNvSpPr/>
            <p:nvPr/>
          </p:nvSpPr>
          <p:spPr>
            <a:xfrm>
              <a:off x="4922466" y="993016"/>
              <a:ext cx="6369640" cy="5491069"/>
            </a:xfrm>
            <a:prstGeom prst="hexagon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3" name="Hexágono 22">
            <a:extLst>
              <a:ext uri="{FF2B5EF4-FFF2-40B4-BE49-F238E27FC236}">
                <a16:creationId xmlns:a16="http://schemas.microsoft.com/office/drawing/2014/main" id="{1B52C86A-765F-4AB5-99B5-94AC2AEC2C68}"/>
              </a:ext>
            </a:extLst>
          </p:cNvPr>
          <p:cNvSpPr/>
          <p:nvPr/>
        </p:nvSpPr>
        <p:spPr>
          <a:xfrm>
            <a:off x="6401403" y="166259"/>
            <a:ext cx="3377703" cy="2964581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363871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272;p42">
            <a:extLst>
              <a:ext uri="{FF2B5EF4-FFF2-40B4-BE49-F238E27FC236}">
                <a16:creationId xmlns:a16="http://schemas.microsoft.com/office/drawing/2014/main" id="{BC9457EC-3AE5-4D25-A8F4-73A37AF346BF}"/>
              </a:ext>
            </a:extLst>
          </p:cNvPr>
          <p:cNvSpPr txBox="1"/>
          <p:nvPr/>
        </p:nvSpPr>
        <p:spPr>
          <a:xfrm>
            <a:off x="156764" y="39759"/>
            <a:ext cx="2822801" cy="411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kern="0">
                <a:solidFill>
                  <a:srgbClr val="09AB93"/>
                </a:solidFill>
                <a:latin typeface="Source Sans Pro" pitchFamily="34"/>
                <a:ea typeface="Rubik"/>
                <a:cs typeface="Rubik"/>
              </a:rPr>
              <a:t>R</a:t>
            </a:r>
            <a:r>
              <a:rPr lang="es-PE" sz="2400" b="1" kern="0">
                <a:solidFill>
                  <a:srgbClr val="09AB93"/>
                </a:solidFill>
                <a:latin typeface="Source Sans Pro" pitchFamily="34"/>
                <a:ea typeface="Rubik"/>
                <a:cs typeface="Rubik"/>
              </a:rPr>
              <a:t>ESOURCES</a:t>
            </a:r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2DB9058E-F1D2-4E30-B022-EDB84CB4A6EB}"/>
              </a:ext>
            </a:extLst>
          </p:cNvPr>
          <p:cNvSpPr/>
          <p:nvPr/>
        </p:nvSpPr>
        <p:spPr>
          <a:xfrm>
            <a:off x="525998" y="2281759"/>
            <a:ext cx="1007172" cy="904622"/>
          </a:xfrm>
          <a:custGeom>
            <a:avLst/>
            <a:gdLst>
              <a:gd name="connsiteX0" fmla="*/ 1004589 w 1007172"/>
              <a:gd name="connsiteY0" fmla="*/ 351314 h 904622"/>
              <a:gd name="connsiteX1" fmla="*/ 961766 w 1007172"/>
              <a:gd name="connsiteY1" fmla="*/ 458231 h 904622"/>
              <a:gd name="connsiteX2" fmla="*/ 524721 w 1007172"/>
              <a:gd name="connsiteY2" fmla="*/ 894017 h 904622"/>
              <a:gd name="connsiteX3" fmla="*/ 480918 w 1007172"/>
              <a:gd name="connsiteY3" fmla="*/ 893318 h 904622"/>
              <a:gd name="connsiteX4" fmla="*/ 19242 w 1007172"/>
              <a:gd name="connsiteY4" fmla="*/ 432202 h 904622"/>
              <a:gd name="connsiteX5" fmla="*/ 70 w 1007172"/>
              <a:gd name="connsiteY5" fmla="*/ 386440 h 904622"/>
              <a:gd name="connsiteX6" fmla="*/ 70 w 1007172"/>
              <a:gd name="connsiteY6" fmla="*/ 308491 h 904622"/>
              <a:gd name="connsiteX7" fmla="*/ 19382 w 1007172"/>
              <a:gd name="connsiteY7" fmla="*/ 274205 h 904622"/>
              <a:gd name="connsiteX8" fmla="*/ 486236 w 1007172"/>
              <a:gd name="connsiteY8" fmla="*/ 4952 h 904622"/>
              <a:gd name="connsiteX9" fmla="*/ 521222 w 1007172"/>
              <a:gd name="connsiteY9" fmla="*/ 5932 h 904622"/>
              <a:gd name="connsiteX10" fmla="*/ 975761 w 1007172"/>
              <a:gd name="connsiteY10" fmla="*/ 268327 h 904622"/>
              <a:gd name="connsiteX11" fmla="*/ 1004729 w 1007172"/>
              <a:gd name="connsiteY11" fmla="*/ 320806 h 904622"/>
              <a:gd name="connsiteX12" fmla="*/ 1004449 w 1007172"/>
              <a:gd name="connsiteY12" fmla="*/ 351454 h 90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7172" h="904622">
                <a:moveTo>
                  <a:pt x="1004589" y="351314"/>
                </a:moveTo>
                <a:cubicBezTo>
                  <a:pt x="1014805" y="396796"/>
                  <a:pt x="993534" y="427164"/>
                  <a:pt x="961766" y="458231"/>
                </a:cubicBezTo>
                <a:cubicBezTo>
                  <a:pt x="814825" y="602234"/>
                  <a:pt x="670263" y="748475"/>
                  <a:pt x="524721" y="894017"/>
                </a:cubicBezTo>
                <a:cubicBezTo>
                  <a:pt x="510353" y="908390"/>
                  <a:pt x="495752" y="908152"/>
                  <a:pt x="480918" y="893318"/>
                </a:cubicBezTo>
                <a:cubicBezTo>
                  <a:pt x="327120" y="739519"/>
                  <a:pt x="173461" y="585580"/>
                  <a:pt x="19242" y="432202"/>
                </a:cubicBezTo>
                <a:cubicBezTo>
                  <a:pt x="5948" y="418907"/>
                  <a:pt x="-770" y="405192"/>
                  <a:pt x="70" y="386440"/>
                </a:cubicBezTo>
                <a:cubicBezTo>
                  <a:pt x="1050" y="360410"/>
                  <a:pt x="910" y="334381"/>
                  <a:pt x="70" y="308491"/>
                </a:cubicBezTo>
                <a:cubicBezTo>
                  <a:pt x="-350" y="292537"/>
                  <a:pt x="5248" y="282321"/>
                  <a:pt x="19382" y="274205"/>
                </a:cubicBezTo>
                <a:cubicBezTo>
                  <a:pt x="175280" y="184780"/>
                  <a:pt x="330898" y="95076"/>
                  <a:pt x="486236" y="4952"/>
                </a:cubicBezTo>
                <a:cubicBezTo>
                  <a:pt x="499111" y="-2465"/>
                  <a:pt x="509187" y="-1065"/>
                  <a:pt x="521222" y="5932"/>
                </a:cubicBezTo>
                <a:cubicBezTo>
                  <a:pt x="672502" y="93817"/>
                  <a:pt x="823781" y="181702"/>
                  <a:pt x="975761" y="268327"/>
                </a:cubicBezTo>
                <a:cubicBezTo>
                  <a:pt x="998152" y="281062"/>
                  <a:pt x="1008228" y="295616"/>
                  <a:pt x="1004729" y="320806"/>
                </a:cubicBezTo>
                <a:cubicBezTo>
                  <a:pt x="1003330" y="330882"/>
                  <a:pt x="1004449" y="341238"/>
                  <a:pt x="1004449" y="35145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E5AB6317-5D69-4496-A5A4-BDBED99DF875}"/>
              </a:ext>
            </a:extLst>
          </p:cNvPr>
          <p:cNvSpPr/>
          <p:nvPr/>
        </p:nvSpPr>
        <p:spPr>
          <a:xfrm>
            <a:off x="7218897" y="2463390"/>
            <a:ext cx="688394" cy="786189"/>
          </a:xfrm>
          <a:custGeom>
            <a:avLst/>
            <a:gdLst>
              <a:gd name="connsiteX0" fmla="*/ 688105 w 688394"/>
              <a:gd name="connsiteY0" fmla="*/ 394713 h 786189"/>
              <a:gd name="connsiteX1" fmla="*/ 688385 w 688394"/>
              <a:gd name="connsiteY1" fmla="*/ 569643 h 786189"/>
              <a:gd name="connsiteX2" fmla="*/ 668654 w 688394"/>
              <a:gd name="connsiteY2" fmla="*/ 603370 h 786189"/>
              <a:gd name="connsiteX3" fmla="*/ 361756 w 688394"/>
              <a:gd name="connsiteY3" fmla="*/ 781099 h 786189"/>
              <a:gd name="connsiteX4" fmla="*/ 328869 w 688394"/>
              <a:gd name="connsiteY4" fmla="*/ 781099 h 786189"/>
              <a:gd name="connsiteX5" fmla="*/ 19592 w 688394"/>
              <a:gd name="connsiteY5" fmla="*/ 602810 h 786189"/>
              <a:gd name="connsiteX6" fmla="*/ 0 w 688394"/>
              <a:gd name="connsiteY6" fmla="*/ 568524 h 786189"/>
              <a:gd name="connsiteX7" fmla="*/ 0 w 688394"/>
              <a:gd name="connsiteY7" fmla="*/ 216284 h 786189"/>
              <a:gd name="connsiteX8" fmla="*/ 18613 w 688394"/>
              <a:gd name="connsiteY8" fmla="*/ 184097 h 786189"/>
              <a:gd name="connsiteX9" fmla="*/ 327749 w 688394"/>
              <a:gd name="connsiteY9" fmla="*/ 5528 h 786189"/>
              <a:gd name="connsiteX10" fmla="*/ 362735 w 688394"/>
              <a:gd name="connsiteY10" fmla="*/ 5388 h 786189"/>
              <a:gd name="connsiteX11" fmla="*/ 667674 w 688394"/>
              <a:gd name="connsiteY11" fmla="*/ 181578 h 786189"/>
              <a:gd name="connsiteX12" fmla="*/ 688245 w 688394"/>
              <a:gd name="connsiteY12" fmla="*/ 217404 h 786189"/>
              <a:gd name="connsiteX13" fmla="*/ 687826 w 688394"/>
              <a:gd name="connsiteY13" fmla="*/ 394713 h 78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8394" h="786189">
                <a:moveTo>
                  <a:pt x="688105" y="394713"/>
                </a:moveTo>
                <a:cubicBezTo>
                  <a:pt x="688105" y="453070"/>
                  <a:pt x="687686" y="511426"/>
                  <a:pt x="688385" y="569643"/>
                </a:cubicBezTo>
                <a:cubicBezTo>
                  <a:pt x="688665" y="586017"/>
                  <a:pt x="682787" y="595253"/>
                  <a:pt x="668654" y="603370"/>
                </a:cubicBezTo>
                <a:cubicBezTo>
                  <a:pt x="566074" y="662146"/>
                  <a:pt x="463915" y="721483"/>
                  <a:pt x="361756" y="781099"/>
                </a:cubicBezTo>
                <a:cubicBezTo>
                  <a:pt x="350141" y="787816"/>
                  <a:pt x="340624" y="787956"/>
                  <a:pt x="328869" y="781099"/>
                </a:cubicBezTo>
                <a:cubicBezTo>
                  <a:pt x="226010" y="721343"/>
                  <a:pt x="122871" y="661866"/>
                  <a:pt x="19592" y="602810"/>
                </a:cubicBezTo>
                <a:cubicBezTo>
                  <a:pt x="5458" y="594693"/>
                  <a:pt x="0" y="584477"/>
                  <a:pt x="0" y="568524"/>
                </a:cubicBezTo>
                <a:cubicBezTo>
                  <a:pt x="420" y="451111"/>
                  <a:pt x="420" y="333697"/>
                  <a:pt x="0" y="216284"/>
                </a:cubicBezTo>
                <a:cubicBezTo>
                  <a:pt x="0" y="201170"/>
                  <a:pt x="5178" y="191794"/>
                  <a:pt x="18613" y="184097"/>
                </a:cubicBezTo>
                <a:cubicBezTo>
                  <a:pt x="121891" y="125041"/>
                  <a:pt x="224890" y="65424"/>
                  <a:pt x="327749" y="5528"/>
                </a:cubicBezTo>
                <a:cubicBezTo>
                  <a:pt x="340204" y="-1749"/>
                  <a:pt x="350280" y="-1889"/>
                  <a:pt x="362735" y="5388"/>
                </a:cubicBezTo>
                <a:cubicBezTo>
                  <a:pt x="464194" y="64445"/>
                  <a:pt x="565794" y="123221"/>
                  <a:pt x="667674" y="181578"/>
                </a:cubicBezTo>
                <a:cubicBezTo>
                  <a:pt x="682368" y="189975"/>
                  <a:pt x="688525" y="200051"/>
                  <a:pt x="688245" y="217404"/>
                </a:cubicBezTo>
                <a:cubicBezTo>
                  <a:pt x="687265" y="276460"/>
                  <a:pt x="687826" y="335657"/>
                  <a:pt x="687826" y="394713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FACB515D-93ED-4EC5-904F-373A0C322BCE}"/>
              </a:ext>
            </a:extLst>
          </p:cNvPr>
          <p:cNvSpPr/>
          <p:nvPr/>
        </p:nvSpPr>
        <p:spPr>
          <a:xfrm>
            <a:off x="5688901" y="3978653"/>
            <a:ext cx="829864" cy="970643"/>
          </a:xfrm>
          <a:custGeom>
            <a:avLst/>
            <a:gdLst>
              <a:gd name="connsiteX0" fmla="*/ 271058 w 829864"/>
              <a:gd name="connsiteY0" fmla="*/ 970215 h 970643"/>
              <a:gd name="connsiteX1" fmla="*/ 27275 w 829864"/>
              <a:gd name="connsiteY1" fmla="*/ 970215 h 970643"/>
              <a:gd name="connsiteX2" fmla="*/ 9782 w 829864"/>
              <a:gd name="connsiteY2" fmla="*/ 941527 h 970643"/>
              <a:gd name="connsiteX3" fmla="*/ 420379 w 829864"/>
              <a:gd name="connsiteY3" fmla="*/ 230610 h 970643"/>
              <a:gd name="connsiteX4" fmla="*/ 545489 w 829864"/>
              <a:gd name="connsiteY4" fmla="*/ 13277 h 970643"/>
              <a:gd name="connsiteX5" fmla="*/ 571099 w 829864"/>
              <a:gd name="connsiteY5" fmla="*/ 13277 h 970643"/>
              <a:gd name="connsiteX6" fmla="*/ 824537 w 829864"/>
              <a:gd name="connsiteY6" fmla="*/ 451582 h 970643"/>
              <a:gd name="connsiteX7" fmla="*/ 823698 w 829864"/>
              <a:gd name="connsiteY7" fmla="*/ 488667 h 970643"/>
              <a:gd name="connsiteX8" fmla="*/ 558784 w 829864"/>
              <a:gd name="connsiteY8" fmla="*/ 947685 h 970643"/>
              <a:gd name="connsiteX9" fmla="*/ 519459 w 829864"/>
              <a:gd name="connsiteY9" fmla="*/ 970635 h 970643"/>
              <a:gd name="connsiteX10" fmla="*/ 271058 w 829864"/>
              <a:gd name="connsiteY10" fmla="*/ 970215 h 9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864" h="970643">
                <a:moveTo>
                  <a:pt x="271058" y="970215"/>
                </a:moveTo>
                <a:cubicBezTo>
                  <a:pt x="189751" y="970215"/>
                  <a:pt x="108583" y="970215"/>
                  <a:pt x="27275" y="970215"/>
                </a:cubicBezTo>
                <a:cubicBezTo>
                  <a:pt x="-4771" y="970215"/>
                  <a:pt x="-5751" y="968536"/>
                  <a:pt x="9782" y="941527"/>
                </a:cubicBezTo>
                <a:cubicBezTo>
                  <a:pt x="146648" y="704462"/>
                  <a:pt x="283513" y="467536"/>
                  <a:pt x="420379" y="230610"/>
                </a:cubicBezTo>
                <a:cubicBezTo>
                  <a:pt x="462222" y="158259"/>
                  <a:pt x="504345" y="86048"/>
                  <a:pt x="545489" y="13277"/>
                </a:cubicBezTo>
                <a:cubicBezTo>
                  <a:pt x="555565" y="-4496"/>
                  <a:pt x="561023" y="-4356"/>
                  <a:pt x="571099" y="13277"/>
                </a:cubicBezTo>
                <a:cubicBezTo>
                  <a:pt x="655205" y="159659"/>
                  <a:pt x="739731" y="305761"/>
                  <a:pt x="824537" y="451582"/>
                </a:cubicBezTo>
                <a:cubicBezTo>
                  <a:pt x="832374" y="465157"/>
                  <a:pt x="831115" y="475653"/>
                  <a:pt x="823698" y="488667"/>
                </a:cubicBezTo>
                <a:cubicBezTo>
                  <a:pt x="735113" y="641487"/>
                  <a:pt x="646668" y="794446"/>
                  <a:pt x="558784" y="947685"/>
                </a:cubicBezTo>
                <a:cubicBezTo>
                  <a:pt x="549547" y="963778"/>
                  <a:pt x="538772" y="970915"/>
                  <a:pt x="519459" y="970635"/>
                </a:cubicBezTo>
                <a:cubicBezTo>
                  <a:pt x="436612" y="969655"/>
                  <a:pt x="353765" y="970215"/>
                  <a:pt x="271058" y="97021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C27FE70A-B665-42D7-8B17-C9D96B1F4A2E}"/>
              </a:ext>
            </a:extLst>
          </p:cNvPr>
          <p:cNvSpPr/>
          <p:nvPr/>
        </p:nvSpPr>
        <p:spPr>
          <a:xfrm>
            <a:off x="5425419" y="2601011"/>
            <a:ext cx="971879" cy="830024"/>
          </a:xfrm>
          <a:custGeom>
            <a:avLst/>
            <a:gdLst>
              <a:gd name="connsiteX0" fmla="*/ 2892 w 971879"/>
              <a:gd name="connsiteY0" fmla="*/ 270806 h 830024"/>
              <a:gd name="connsiteX1" fmla="*/ 2892 w 971879"/>
              <a:gd name="connsiteY1" fmla="*/ 22405 h 830024"/>
              <a:gd name="connsiteX2" fmla="*/ 27802 w 971879"/>
              <a:gd name="connsiteY2" fmla="*/ 7711 h 830024"/>
              <a:gd name="connsiteX3" fmla="*/ 830662 w 971879"/>
              <a:gd name="connsiteY3" fmla="*/ 471346 h 830024"/>
              <a:gd name="connsiteX4" fmla="*/ 959690 w 971879"/>
              <a:gd name="connsiteY4" fmla="*/ 545796 h 830024"/>
              <a:gd name="connsiteX5" fmla="*/ 959270 w 971879"/>
              <a:gd name="connsiteY5" fmla="*/ 570986 h 830024"/>
              <a:gd name="connsiteX6" fmla="*/ 519006 w 971879"/>
              <a:gd name="connsiteY6" fmla="*/ 825545 h 830024"/>
              <a:gd name="connsiteX7" fmla="*/ 482061 w 971879"/>
              <a:gd name="connsiteY7" fmla="*/ 822326 h 830024"/>
              <a:gd name="connsiteX8" fmla="*/ 80701 w 971879"/>
              <a:gd name="connsiteY8" fmla="*/ 590299 h 830024"/>
              <a:gd name="connsiteX9" fmla="*/ 76643 w 971879"/>
              <a:gd name="connsiteY9" fmla="*/ 587919 h 830024"/>
              <a:gd name="connsiteX10" fmla="*/ 1353 w 971879"/>
              <a:gd name="connsiteY10" fmla="*/ 457771 h 830024"/>
              <a:gd name="connsiteX11" fmla="*/ 2752 w 971879"/>
              <a:gd name="connsiteY11" fmla="*/ 271086 h 83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1878" h="830023">
                <a:moveTo>
                  <a:pt x="2892" y="270806"/>
                </a:moveTo>
                <a:cubicBezTo>
                  <a:pt x="2892" y="187959"/>
                  <a:pt x="2892" y="105252"/>
                  <a:pt x="2892" y="22405"/>
                </a:cubicBezTo>
                <a:cubicBezTo>
                  <a:pt x="2892" y="-3205"/>
                  <a:pt x="5831" y="-5024"/>
                  <a:pt x="27802" y="7711"/>
                </a:cubicBezTo>
                <a:cubicBezTo>
                  <a:pt x="295515" y="162209"/>
                  <a:pt x="563089" y="316708"/>
                  <a:pt x="830662" y="471346"/>
                </a:cubicBezTo>
                <a:cubicBezTo>
                  <a:pt x="873625" y="496116"/>
                  <a:pt x="916448" y="521446"/>
                  <a:pt x="959690" y="545796"/>
                </a:cubicBezTo>
                <a:cubicBezTo>
                  <a:pt x="976903" y="555452"/>
                  <a:pt x="975084" y="561890"/>
                  <a:pt x="959270" y="570986"/>
                </a:cubicBezTo>
                <a:cubicBezTo>
                  <a:pt x="812329" y="655513"/>
                  <a:pt x="665527" y="740179"/>
                  <a:pt x="519006" y="825545"/>
                </a:cubicBezTo>
                <a:cubicBezTo>
                  <a:pt x="504452" y="833941"/>
                  <a:pt x="494096" y="829183"/>
                  <a:pt x="482061" y="822326"/>
                </a:cubicBezTo>
                <a:cubicBezTo>
                  <a:pt x="348274" y="744937"/>
                  <a:pt x="214488" y="667548"/>
                  <a:pt x="80701" y="590299"/>
                </a:cubicBezTo>
                <a:cubicBezTo>
                  <a:pt x="79302" y="589459"/>
                  <a:pt x="78042" y="588339"/>
                  <a:pt x="76643" y="587919"/>
                </a:cubicBezTo>
                <a:cubicBezTo>
                  <a:pt x="12828" y="566788"/>
                  <a:pt x="-5505" y="523125"/>
                  <a:pt x="1353" y="457771"/>
                </a:cubicBezTo>
                <a:cubicBezTo>
                  <a:pt x="7930" y="396196"/>
                  <a:pt x="2752" y="333361"/>
                  <a:pt x="2752" y="271086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D1E301D6-1E6D-49F9-BE7E-20E601EE3F25}"/>
              </a:ext>
            </a:extLst>
          </p:cNvPr>
          <p:cNvSpPr/>
          <p:nvPr/>
        </p:nvSpPr>
        <p:spPr>
          <a:xfrm>
            <a:off x="3734125" y="790988"/>
            <a:ext cx="814376" cy="479316"/>
          </a:xfrm>
          <a:custGeom>
            <a:avLst/>
            <a:gdLst>
              <a:gd name="connsiteX0" fmla="*/ 272354 w 814376"/>
              <a:gd name="connsiteY0" fmla="*/ 479169 h 479316"/>
              <a:gd name="connsiteX1" fmla="*/ 21714 w 814376"/>
              <a:gd name="connsiteY1" fmla="*/ 479169 h 479316"/>
              <a:gd name="connsiteX2" fmla="*/ 7160 w 814376"/>
              <a:gd name="connsiteY2" fmla="*/ 455798 h 479316"/>
              <a:gd name="connsiteX3" fmla="*/ 260878 w 814376"/>
              <a:gd name="connsiteY3" fmla="*/ 15254 h 479316"/>
              <a:gd name="connsiteX4" fmla="*/ 287748 w 814376"/>
              <a:gd name="connsiteY4" fmla="*/ 0 h 479316"/>
              <a:gd name="connsiteX5" fmla="*/ 793926 w 814376"/>
              <a:gd name="connsiteY5" fmla="*/ 280 h 479316"/>
              <a:gd name="connsiteX6" fmla="*/ 807220 w 814376"/>
              <a:gd name="connsiteY6" fmla="*/ 25050 h 479316"/>
              <a:gd name="connsiteX7" fmla="*/ 554621 w 814376"/>
              <a:gd name="connsiteY7" fmla="*/ 463495 h 479316"/>
              <a:gd name="connsiteX8" fmla="*/ 520894 w 814376"/>
              <a:gd name="connsiteY8" fmla="*/ 479309 h 479316"/>
              <a:gd name="connsiteX9" fmla="*/ 272494 w 814376"/>
              <a:gd name="connsiteY9" fmla="*/ 479309 h 47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4376" h="479315">
                <a:moveTo>
                  <a:pt x="272354" y="479169"/>
                </a:moveTo>
                <a:cubicBezTo>
                  <a:pt x="188807" y="479169"/>
                  <a:pt x="105261" y="479169"/>
                  <a:pt x="21714" y="479169"/>
                </a:cubicBezTo>
                <a:cubicBezTo>
                  <a:pt x="-3056" y="479169"/>
                  <a:pt x="-4735" y="476510"/>
                  <a:pt x="7160" y="455798"/>
                </a:cubicBezTo>
                <a:cubicBezTo>
                  <a:pt x="91686" y="308857"/>
                  <a:pt x="176492" y="162195"/>
                  <a:pt x="260878" y="15254"/>
                </a:cubicBezTo>
                <a:cubicBezTo>
                  <a:pt x="267176" y="4338"/>
                  <a:pt x="275433" y="0"/>
                  <a:pt x="287748" y="0"/>
                </a:cubicBezTo>
                <a:cubicBezTo>
                  <a:pt x="456521" y="140"/>
                  <a:pt x="625153" y="0"/>
                  <a:pt x="793926" y="280"/>
                </a:cubicBezTo>
                <a:cubicBezTo>
                  <a:pt x="817156" y="280"/>
                  <a:pt x="819116" y="4198"/>
                  <a:pt x="807220" y="25050"/>
                </a:cubicBezTo>
                <a:cubicBezTo>
                  <a:pt x="723114" y="171292"/>
                  <a:pt x="638588" y="317253"/>
                  <a:pt x="554621" y="463495"/>
                </a:cubicBezTo>
                <a:cubicBezTo>
                  <a:pt x="546364" y="477769"/>
                  <a:pt x="534889" y="479449"/>
                  <a:pt x="520894" y="479309"/>
                </a:cubicBezTo>
                <a:cubicBezTo>
                  <a:pt x="438048" y="479169"/>
                  <a:pt x="355341" y="479309"/>
                  <a:pt x="272494" y="47930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CA106AFE-3A7E-4AB4-8D23-F7DB49ADFB99}"/>
              </a:ext>
            </a:extLst>
          </p:cNvPr>
          <p:cNvSpPr/>
          <p:nvPr/>
        </p:nvSpPr>
        <p:spPr>
          <a:xfrm>
            <a:off x="4325060" y="822754"/>
            <a:ext cx="542607" cy="940565"/>
          </a:xfrm>
          <a:custGeom>
            <a:avLst/>
            <a:gdLst>
              <a:gd name="connsiteX0" fmla="*/ 271703 w 542607"/>
              <a:gd name="connsiteY0" fmla="*/ 940565 h 940565"/>
              <a:gd name="connsiteX1" fmla="*/ 256449 w 542607"/>
              <a:gd name="connsiteY1" fmla="*/ 922232 h 940565"/>
              <a:gd name="connsiteX2" fmla="*/ 110767 w 542607"/>
              <a:gd name="connsiteY2" fmla="*/ 670473 h 940565"/>
              <a:gd name="connsiteX3" fmla="*/ 6369 w 542607"/>
              <a:gd name="connsiteY3" fmla="*/ 490505 h 940565"/>
              <a:gd name="connsiteX4" fmla="*/ 6649 w 542607"/>
              <a:gd name="connsiteY4" fmla="*/ 449361 h 940565"/>
              <a:gd name="connsiteX5" fmla="*/ 255329 w 542607"/>
              <a:gd name="connsiteY5" fmla="*/ 19593 h 940565"/>
              <a:gd name="connsiteX6" fmla="*/ 287377 w 542607"/>
              <a:gd name="connsiteY6" fmla="*/ 20292 h 940565"/>
              <a:gd name="connsiteX7" fmla="*/ 537037 w 542607"/>
              <a:gd name="connsiteY7" fmla="*/ 452160 h 940565"/>
              <a:gd name="connsiteX8" fmla="*/ 536617 w 542607"/>
              <a:gd name="connsiteY8" fmla="*/ 489105 h 940565"/>
              <a:gd name="connsiteX9" fmla="*/ 284298 w 542607"/>
              <a:gd name="connsiteY9" fmla="*/ 925031 h 940565"/>
              <a:gd name="connsiteX10" fmla="*/ 271703 w 542607"/>
              <a:gd name="connsiteY10" fmla="*/ 940565 h 94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607" h="940565">
                <a:moveTo>
                  <a:pt x="271703" y="940565"/>
                </a:moveTo>
                <a:cubicBezTo>
                  <a:pt x="262467" y="936927"/>
                  <a:pt x="260228" y="928670"/>
                  <a:pt x="256449" y="922232"/>
                </a:cubicBezTo>
                <a:cubicBezTo>
                  <a:pt x="207749" y="838406"/>
                  <a:pt x="159328" y="754439"/>
                  <a:pt x="110767" y="670473"/>
                </a:cubicBezTo>
                <a:cubicBezTo>
                  <a:pt x="76061" y="610437"/>
                  <a:pt x="41635" y="550261"/>
                  <a:pt x="6369" y="490505"/>
                </a:cubicBezTo>
                <a:cubicBezTo>
                  <a:pt x="-2307" y="475811"/>
                  <a:pt x="-2028" y="464195"/>
                  <a:pt x="6649" y="449361"/>
                </a:cubicBezTo>
                <a:cubicBezTo>
                  <a:pt x="89916" y="306338"/>
                  <a:pt x="172483" y="162896"/>
                  <a:pt x="255329" y="19593"/>
                </a:cubicBezTo>
                <a:cubicBezTo>
                  <a:pt x="270444" y="-6577"/>
                  <a:pt x="271843" y="-6717"/>
                  <a:pt x="287377" y="20292"/>
                </a:cubicBezTo>
                <a:cubicBezTo>
                  <a:pt x="370644" y="164295"/>
                  <a:pt x="453490" y="308437"/>
                  <a:pt x="537037" y="452160"/>
                </a:cubicBezTo>
                <a:cubicBezTo>
                  <a:pt x="544874" y="465595"/>
                  <a:pt x="544174" y="476091"/>
                  <a:pt x="536617" y="489105"/>
                </a:cubicBezTo>
                <a:cubicBezTo>
                  <a:pt x="452231" y="634227"/>
                  <a:pt x="368405" y="779629"/>
                  <a:pt x="284298" y="925031"/>
                </a:cubicBezTo>
                <a:cubicBezTo>
                  <a:pt x="280940" y="930909"/>
                  <a:pt x="278700" y="938046"/>
                  <a:pt x="271703" y="94056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BDF771C8-041F-46FB-9B0B-5CBA3796EFEC}"/>
              </a:ext>
            </a:extLst>
          </p:cNvPr>
          <p:cNvSpPr/>
          <p:nvPr/>
        </p:nvSpPr>
        <p:spPr>
          <a:xfrm>
            <a:off x="4324467" y="3978458"/>
            <a:ext cx="543160" cy="939202"/>
          </a:xfrm>
          <a:custGeom>
            <a:avLst/>
            <a:gdLst>
              <a:gd name="connsiteX0" fmla="*/ 272017 w 543160"/>
              <a:gd name="connsiteY0" fmla="*/ 939202 h 939202"/>
              <a:gd name="connsiteX1" fmla="*/ 256763 w 543160"/>
              <a:gd name="connsiteY1" fmla="*/ 921290 h 939202"/>
              <a:gd name="connsiteX2" fmla="*/ 48526 w 543160"/>
              <a:gd name="connsiteY2" fmla="*/ 560933 h 939202"/>
              <a:gd name="connsiteX3" fmla="*/ 5703 w 543160"/>
              <a:gd name="connsiteY3" fmla="*/ 487323 h 939202"/>
              <a:gd name="connsiteX4" fmla="*/ 5423 w 543160"/>
              <a:gd name="connsiteY4" fmla="*/ 452477 h 939202"/>
              <a:gd name="connsiteX5" fmla="*/ 259702 w 543160"/>
              <a:gd name="connsiteY5" fmla="*/ 12213 h 939202"/>
              <a:gd name="connsiteX6" fmla="*/ 284192 w 543160"/>
              <a:gd name="connsiteY6" fmla="*/ 12632 h 939202"/>
              <a:gd name="connsiteX7" fmla="*/ 537351 w 543160"/>
              <a:gd name="connsiteY7" fmla="*/ 450797 h 939202"/>
              <a:gd name="connsiteX8" fmla="*/ 537631 w 543160"/>
              <a:gd name="connsiteY8" fmla="*/ 488023 h 939202"/>
              <a:gd name="connsiteX9" fmla="*/ 284472 w 543160"/>
              <a:gd name="connsiteY9" fmla="*/ 926188 h 939202"/>
              <a:gd name="connsiteX10" fmla="*/ 272297 w 543160"/>
              <a:gd name="connsiteY10" fmla="*/ 939063 h 9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160" h="939202">
                <a:moveTo>
                  <a:pt x="272017" y="939202"/>
                </a:moveTo>
                <a:cubicBezTo>
                  <a:pt x="262920" y="935984"/>
                  <a:pt x="260542" y="927867"/>
                  <a:pt x="256763" y="921290"/>
                </a:cubicBezTo>
                <a:cubicBezTo>
                  <a:pt x="187211" y="801218"/>
                  <a:pt x="117938" y="681006"/>
                  <a:pt x="48526" y="560933"/>
                </a:cubicBezTo>
                <a:cubicBezTo>
                  <a:pt x="34392" y="536304"/>
                  <a:pt x="20537" y="511533"/>
                  <a:pt x="5703" y="487323"/>
                </a:cubicBezTo>
                <a:cubicBezTo>
                  <a:pt x="-1854" y="475148"/>
                  <a:pt x="-1854" y="465072"/>
                  <a:pt x="5423" y="452477"/>
                </a:cubicBezTo>
                <a:cubicBezTo>
                  <a:pt x="90509" y="305955"/>
                  <a:pt x="175455" y="159154"/>
                  <a:pt x="259702" y="12213"/>
                </a:cubicBezTo>
                <a:cubicBezTo>
                  <a:pt x="270058" y="-5700"/>
                  <a:pt x="275376" y="-2482"/>
                  <a:pt x="284192" y="12632"/>
                </a:cubicBezTo>
                <a:cubicBezTo>
                  <a:pt x="368298" y="158874"/>
                  <a:pt x="452685" y="304976"/>
                  <a:pt x="537351" y="450797"/>
                </a:cubicBezTo>
                <a:cubicBezTo>
                  <a:pt x="544908" y="463952"/>
                  <a:pt x="545188" y="474868"/>
                  <a:pt x="537631" y="488023"/>
                </a:cubicBezTo>
                <a:cubicBezTo>
                  <a:pt x="452965" y="633984"/>
                  <a:pt x="368718" y="780086"/>
                  <a:pt x="284472" y="926188"/>
                </a:cubicBezTo>
                <a:cubicBezTo>
                  <a:pt x="281393" y="931646"/>
                  <a:pt x="278594" y="937384"/>
                  <a:pt x="272297" y="939063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B73140D7-7956-40EF-8376-9E68625CF87B}"/>
              </a:ext>
            </a:extLst>
          </p:cNvPr>
          <p:cNvSpPr/>
          <p:nvPr/>
        </p:nvSpPr>
        <p:spPr>
          <a:xfrm>
            <a:off x="3734664" y="3946726"/>
            <a:ext cx="814883" cy="477495"/>
          </a:xfrm>
          <a:custGeom>
            <a:avLst/>
            <a:gdLst>
              <a:gd name="connsiteX0" fmla="*/ 272655 w 814883"/>
              <a:gd name="connsiteY0" fmla="*/ 476932 h 477495"/>
              <a:gd name="connsiteX1" fmla="*/ 21875 w 814883"/>
              <a:gd name="connsiteY1" fmla="*/ 476932 h 477495"/>
              <a:gd name="connsiteX2" fmla="*/ 8021 w 814883"/>
              <a:gd name="connsiteY2" fmla="*/ 451882 h 477495"/>
              <a:gd name="connsiteX3" fmla="*/ 253762 w 814883"/>
              <a:gd name="connsiteY3" fmla="*/ 25612 h 477495"/>
              <a:gd name="connsiteX4" fmla="*/ 298685 w 814883"/>
              <a:gd name="connsiteY4" fmla="*/ 2 h 477495"/>
              <a:gd name="connsiteX5" fmla="*/ 788489 w 814883"/>
              <a:gd name="connsiteY5" fmla="*/ 562 h 477495"/>
              <a:gd name="connsiteX6" fmla="*/ 804163 w 814883"/>
              <a:gd name="connsiteY6" fmla="*/ 29390 h 477495"/>
              <a:gd name="connsiteX7" fmla="*/ 556182 w 814883"/>
              <a:gd name="connsiteY7" fmla="*/ 459859 h 477495"/>
              <a:gd name="connsiteX8" fmla="*/ 523575 w 814883"/>
              <a:gd name="connsiteY8" fmla="*/ 477492 h 477495"/>
              <a:gd name="connsiteX9" fmla="*/ 272795 w 814883"/>
              <a:gd name="connsiteY9" fmla="*/ 477212 h 477495"/>
              <a:gd name="connsiteX10" fmla="*/ 272795 w 814883"/>
              <a:gd name="connsiteY10" fmla="*/ 477212 h 47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4883" h="477495">
                <a:moveTo>
                  <a:pt x="272655" y="476932"/>
                </a:moveTo>
                <a:cubicBezTo>
                  <a:pt x="189108" y="476932"/>
                  <a:pt x="105422" y="476932"/>
                  <a:pt x="21875" y="476932"/>
                </a:cubicBezTo>
                <a:cubicBezTo>
                  <a:pt x="-3595" y="476932"/>
                  <a:pt x="-4854" y="474273"/>
                  <a:pt x="8021" y="451882"/>
                </a:cubicBezTo>
                <a:cubicBezTo>
                  <a:pt x="90028" y="309838"/>
                  <a:pt x="172455" y="167935"/>
                  <a:pt x="253762" y="25612"/>
                </a:cubicBezTo>
                <a:cubicBezTo>
                  <a:pt x="264538" y="6719"/>
                  <a:pt x="276853" y="-138"/>
                  <a:pt x="298685" y="2"/>
                </a:cubicBezTo>
                <a:cubicBezTo>
                  <a:pt x="461999" y="842"/>
                  <a:pt x="625174" y="422"/>
                  <a:pt x="788489" y="562"/>
                </a:cubicBezTo>
                <a:cubicBezTo>
                  <a:pt x="820256" y="562"/>
                  <a:pt x="820536" y="842"/>
                  <a:pt x="804163" y="29390"/>
                </a:cubicBezTo>
                <a:cubicBezTo>
                  <a:pt x="721456" y="172833"/>
                  <a:pt x="638469" y="316136"/>
                  <a:pt x="556182" y="459859"/>
                </a:cubicBezTo>
                <a:cubicBezTo>
                  <a:pt x="548345" y="473573"/>
                  <a:pt x="538409" y="477631"/>
                  <a:pt x="523575" y="477492"/>
                </a:cubicBezTo>
                <a:cubicBezTo>
                  <a:pt x="440028" y="477072"/>
                  <a:pt x="356341" y="477212"/>
                  <a:pt x="272795" y="477212"/>
                </a:cubicBezTo>
                <a:lnTo>
                  <a:pt x="272795" y="477212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6E32C19A-4177-482E-A79B-1E89CCB72C96}"/>
              </a:ext>
            </a:extLst>
          </p:cNvPr>
          <p:cNvSpPr/>
          <p:nvPr/>
        </p:nvSpPr>
        <p:spPr>
          <a:xfrm>
            <a:off x="7061737" y="5991187"/>
            <a:ext cx="479741" cy="543275"/>
          </a:xfrm>
          <a:custGeom>
            <a:avLst/>
            <a:gdLst>
              <a:gd name="connsiteX0" fmla="*/ 479451 w 479741"/>
              <a:gd name="connsiteY0" fmla="*/ 272037 h 543275"/>
              <a:gd name="connsiteX1" fmla="*/ 479731 w 479741"/>
              <a:gd name="connsiteY1" fmla="*/ 387911 h 543275"/>
              <a:gd name="connsiteX2" fmla="*/ 461118 w 479741"/>
              <a:gd name="connsiteY2" fmla="*/ 420377 h 543275"/>
              <a:gd name="connsiteX3" fmla="*/ 256240 w 479741"/>
              <a:gd name="connsiteY3" fmla="*/ 538351 h 543275"/>
              <a:gd name="connsiteX4" fmla="*/ 221254 w 479741"/>
              <a:gd name="connsiteY4" fmla="*/ 537091 h 543275"/>
              <a:gd name="connsiteX5" fmla="*/ 20714 w 479741"/>
              <a:gd name="connsiteY5" fmla="*/ 421077 h 543275"/>
              <a:gd name="connsiteX6" fmla="*/ 2 w 479741"/>
              <a:gd name="connsiteY6" fmla="*/ 385252 h 543275"/>
              <a:gd name="connsiteX7" fmla="*/ 2 w 479741"/>
              <a:gd name="connsiteY7" fmla="*/ 158262 h 543275"/>
              <a:gd name="connsiteX8" fmla="*/ 20014 w 479741"/>
              <a:gd name="connsiteY8" fmla="*/ 121877 h 543275"/>
              <a:gd name="connsiteX9" fmla="*/ 220694 w 479741"/>
              <a:gd name="connsiteY9" fmla="*/ 6003 h 543275"/>
              <a:gd name="connsiteX10" fmla="*/ 259739 w 479741"/>
              <a:gd name="connsiteY10" fmla="*/ 6283 h 543275"/>
              <a:gd name="connsiteX11" fmla="*/ 460419 w 479741"/>
              <a:gd name="connsiteY11" fmla="*/ 122017 h 543275"/>
              <a:gd name="connsiteX12" fmla="*/ 479731 w 479741"/>
              <a:gd name="connsiteY12" fmla="*/ 156023 h 543275"/>
              <a:gd name="connsiteX13" fmla="*/ 479451 w 479741"/>
              <a:gd name="connsiteY13" fmla="*/ 271897 h 5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740" h="543275">
                <a:moveTo>
                  <a:pt x="479451" y="272037"/>
                </a:moveTo>
                <a:cubicBezTo>
                  <a:pt x="479451" y="310661"/>
                  <a:pt x="479031" y="349286"/>
                  <a:pt x="479731" y="387911"/>
                </a:cubicBezTo>
                <a:cubicBezTo>
                  <a:pt x="480011" y="403164"/>
                  <a:pt x="474273" y="412821"/>
                  <a:pt x="461118" y="420377"/>
                </a:cubicBezTo>
                <a:cubicBezTo>
                  <a:pt x="392686" y="459422"/>
                  <a:pt x="324393" y="498606"/>
                  <a:pt x="256240" y="538351"/>
                </a:cubicBezTo>
                <a:cubicBezTo>
                  <a:pt x="243645" y="545768"/>
                  <a:pt x="233569" y="544368"/>
                  <a:pt x="221254" y="537091"/>
                </a:cubicBezTo>
                <a:cubicBezTo>
                  <a:pt x="154641" y="497906"/>
                  <a:pt x="88027" y="459002"/>
                  <a:pt x="20714" y="421077"/>
                </a:cubicBezTo>
                <a:cubicBezTo>
                  <a:pt x="5740" y="412540"/>
                  <a:pt x="-138" y="402325"/>
                  <a:pt x="2" y="385252"/>
                </a:cubicBezTo>
                <a:cubicBezTo>
                  <a:pt x="702" y="309542"/>
                  <a:pt x="562" y="233972"/>
                  <a:pt x="2" y="158262"/>
                </a:cubicBezTo>
                <a:cubicBezTo>
                  <a:pt x="2" y="141609"/>
                  <a:pt x="4620" y="130553"/>
                  <a:pt x="20014" y="121877"/>
                </a:cubicBezTo>
                <a:cubicBezTo>
                  <a:pt x="87327" y="83952"/>
                  <a:pt x="154081" y="45327"/>
                  <a:pt x="220694" y="6003"/>
                </a:cubicBezTo>
                <a:cubicBezTo>
                  <a:pt x="234829" y="-2254"/>
                  <a:pt x="245744" y="-1834"/>
                  <a:pt x="259739" y="6283"/>
                </a:cubicBezTo>
                <a:cubicBezTo>
                  <a:pt x="326212" y="45467"/>
                  <a:pt x="393105" y="84232"/>
                  <a:pt x="460419" y="122017"/>
                </a:cubicBezTo>
                <a:cubicBezTo>
                  <a:pt x="474972" y="130133"/>
                  <a:pt x="480011" y="140069"/>
                  <a:pt x="479731" y="156023"/>
                </a:cubicBezTo>
                <a:cubicBezTo>
                  <a:pt x="479031" y="194648"/>
                  <a:pt x="479451" y="233272"/>
                  <a:pt x="479451" y="271897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7CFC1743-F911-4CD2-A92F-E0090DBD551A}"/>
              </a:ext>
            </a:extLst>
          </p:cNvPr>
          <p:cNvSpPr/>
          <p:nvPr/>
        </p:nvSpPr>
        <p:spPr>
          <a:xfrm>
            <a:off x="789863" y="5839059"/>
            <a:ext cx="477362" cy="543887"/>
          </a:xfrm>
          <a:custGeom>
            <a:avLst/>
            <a:gdLst>
              <a:gd name="connsiteX0" fmla="*/ 477070 w 477362"/>
              <a:gd name="connsiteY0" fmla="*/ 272185 h 543887"/>
              <a:gd name="connsiteX1" fmla="*/ 477349 w 477362"/>
              <a:gd name="connsiteY1" fmla="*/ 392817 h 543887"/>
              <a:gd name="connsiteX2" fmla="*/ 462375 w 477362"/>
              <a:gd name="connsiteY2" fmla="*/ 419406 h 543887"/>
              <a:gd name="connsiteX3" fmla="*/ 255538 w 477362"/>
              <a:gd name="connsiteY3" fmla="*/ 538918 h 543887"/>
              <a:gd name="connsiteX4" fmla="*/ 222651 w 477362"/>
              <a:gd name="connsiteY4" fmla="*/ 538778 h 543887"/>
              <a:gd name="connsiteX5" fmla="*/ 15674 w 477362"/>
              <a:gd name="connsiteY5" fmla="*/ 419546 h 543887"/>
              <a:gd name="connsiteX6" fmla="*/ 0 w 477362"/>
              <a:gd name="connsiteY6" fmla="*/ 392817 h 543887"/>
              <a:gd name="connsiteX7" fmla="*/ 0 w 477362"/>
              <a:gd name="connsiteY7" fmla="*/ 151553 h 543887"/>
              <a:gd name="connsiteX8" fmla="*/ 15394 w 477362"/>
              <a:gd name="connsiteY8" fmla="*/ 124964 h 543887"/>
              <a:gd name="connsiteX9" fmla="*/ 222091 w 477362"/>
              <a:gd name="connsiteY9" fmla="*/ 5311 h 543887"/>
              <a:gd name="connsiteX10" fmla="*/ 254838 w 477362"/>
              <a:gd name="connsiteY10" fmla="*/ 4891 h 543887"/>
              <a:gd name="connsiteX11" fmla="*/ 457337 w 477362"/>
              <a:gd name="connsiteY11" fmla="*/ 122305 h 543887"/>
              <a:gd name="connsiteX12" fmla="*/ 476790 w 477362"/>
              <a:gd name="connsiteY12" fmla="*/ 156311 h 543887"/>
              <a:gd name="connsiteX13" fmla="*/ 476510 w 477362"/>
              <a:gd name="connsiteY13" fmla="*/ 272185 h 543887"/>
              <a:gd name="connsiteX14" fmla="*/ 476930 w 477362"/>
              <a:gd name="connsiteY14" fmla="*/ 272185 h 54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7362" h="543887">
                <a:moveTo>
                  <a:pt x="477070" y="272185"/>
                </a:moveTo>
                <a:cubicBezTo>
                  <a:pt x="477070" y="312349"/>
                  <a:pt x="476650" y="352653"/>
                  <a:pt x="477349" y="392817"/>
                </a:cubicBezTo>
                <a:cubicBezTo>
                  <a:pt x="477629" y="405552"/>
                  <a:pt x="473291" y="413249"/>
                  <a:pt x="462375" y="419406"/>
                </a:cubicBezTo>
                <a:cubicBezTo>
                  <a:pt x="393243" y="458870"/>
                  <a:pt x="324391" y="498755"/>
                  <a:pt x="255538" y="538918"/>
                </a:cubicBezTo>
                <a:cubicBezTo>
                  <a:pt x="243923" y="545636"/>
                  <a:pt x="234266" y="545496"/>
                  <a:pt x="222651" y="538778"/>
                </a:cubicBezTo>
                <a:cubicBezTo>
                  <a:pt x="153939" y="498755"/>
                  <a:pt x="84806" y="459151"/>
                  <a:pt x="15674" y="419546"/>
                </a:cubicBezTo>
                <a:cubicBezTo>
                  <a:pt x="5038" y="413529"/>
                  <a:pt x="0" y="405412"/>
                  <a:pt x="0" y="392817"/>
                </a:cubicBezTo>
                <a:cubicBezTo>
                  <a:pt x="280" y="312349"/>
                  <a:pt x="280" y="232021"/>
                  <a:pt x="0" y="151553"/>
                </a:cubicBezTo>
                <a:cubicBezTo>
                  <a:pt x="0" y="139098"/>
                  <a:pt x="4618" y="131121"/>
                  <a:pt x="15394" y="124964"/>
                </a:cubicBezTo>
                <a:cubicBezTo>
                  <a:pt x="84386" y="85359"/>
                  <a:pt x="153379" y="45475"/>
                  <a:pt x="222091" y="5311"/>
                </a:cubicBezTo>
                <a:cubicBezTo>
                  <a:pt x="233427" y="-1266"/>
                  <a:pt x="242943" y="-2106"/>
                  <a:pt x="254838" y="4891"/>
                </a:cubicBezTo>
                <a:cubicBezTo>
                  <a:pt x="322011" y="44496"/>
                  <a:pt x="389465" y="83680"/>
                  <a:pt x="457337" y="122305"/>
                </a:cubicBezTo>
                <a:cubicBezTo>
                  <a:pt x="471472" y="130282"/>
                  <a:pt x="477210" y="140078"/>
                  <a:pt x="476790" y="156311"/>
                </a:cubicBezTo>
                <a:cubicBezTo>
                  <a:pt x="475810" y="194936"/>
                  <a:pt x="476510" y="233560"/>
                  <a:pt x="476510" y="272185"/>
                </a:cubicBezTo>
                <a:lnTo>
                  <a:pt x="476930" y="272185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91879FDC-9A63-4B2A-9DCB-37DABC46C9A4}"/>
              </a:ext>
            </a:extLst>
          </p:cNvPr>
          <p:cNvSpPr/>
          <p:nvPr/>
        </p:nvSpPr>
        <p:spPr>
          <a:xfrm>
            <a:off x="5950933" y="5855287"/>
            <a:ext cx="484207" cy="814632"/>
          </a:xfrm>
          <a:custGeom>
            <a:avLst/>
            <a:gdLst>
              <a:gd name="connsiteX0" fmla="*/ 478959 w 484207"/>
              <a:gd name="connsiteY0" fmla="*/ 161636 h 814632"/>
              <a:gd name="connsiteX1" fmla="*/ 411646 w 484207"/>
              <a:gd name="connsiteY1" fmla="*/ 397442 h 814632"/>
              <a:gd name="connsiteX2" fmla="*/ 257008 w 484207"/>
              <a:gd name="connsiteY2" fmla="*/ 662916 h 814632"/>
              <a:gd name="connsiteX3" fmla="*/ 234756 w 484207"/>
              <a:gd name="connsiteY3" fmla="*/ 686566 h 814632"/>
              <a:gd name="connsiteX4" fmla="*/ 25960 w 484207"/>
              <a:gd name="connsiteY4" fmla="*/ 807058 h 814632"/>
              <a:gd name="connsiteX5" fmla="*/ 350 w 484207"/>
              <a:gd name="connsiteY5" fmla="*/ 792784 h 814632"/>
              <a:gd name="connsiteX6" fmla="*/ 70 w 484207"/>
              <a:gd name="connsiteY6" fmla="*/ 580068 h 814632"/>
              <a:gd name="connsiteX7" fmla="*/ 8886 w 484207"/>
              <a:gd name="connsiteY7" fmla="*/ 551100 h 814632"/>
              <a:gd name="connsiteX8" fmla="*/ 246372 w 484207"/>
              <a:gd name="connsiteY8" fmla="*/ 139664 h 814632"/>
              <a:gd name="connsiteX9" fmla="*/ 271982 w 484207"/>
              <a:gd name="connsiteY9" fmla="*/ 112795 h 814632"/>
              <a:gd name="connsiteX10" fmla="*/ 454329 w 484207"/>
              <a:gd name="connsiteY10" fmla="*/ 7837 h 814632"/>
              <a:gd name="connsiteX11" fmla="*/ 478959 w 484207"/>
              <a:gd name="connsiteY11" fmla="*/ 22391 h 814632"/>
              <a:gd name="connsiteX12" fmla="*/ 478959 w 484207"/>
              <a:gd name="connsiteY12" fmla="*/ 161775 h 81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4206" h="814632">
                <a:moveTo>
                  <a:pt x="478959" y="161636"/>
                </a:moveTo>
                <a:cubicBezTo>
                  <a:pt x="498131" y="238744"/>
                  <a:pt x="462305" y="318653"/>
                  <a:pt x="411646" y="397442"/>
                </a:cubicBezTo>
                <a:cubicBezTo>
                  <a:pt x="356368" y="483507"/>
                  <a:pt x="308227" y="574191"/>
                  <a:pt x="257008" y="662916"/>
                </a:cubicBezTo>
                <a:cubicBezTo>
                  <a:pt x="251410" y="672711"/>
                  <a:pt x="244832" y="680688"/>
                  <a:pt x="234756" y="686566"/>
                </a:cubicBezTo>
                <a:cubicBezTo>
                  <a:pt x="165064" y="726590"/>
                  <a:pt x="95652" y="767034"/>
                  <a:pt x="25960" y="807058"/>
                </a:cubicBezTo>
                <a:cubicBezTo>
                  <a:pt x="4408" y="819513"/>
                  <a:pt x="630" y="817833"/>
                  <a:pt x="350" y="792784"/>
                </a:cubicBezTo>
                <a:cubicBezTo>
                  <a:pt x="-210" y="721832"/>
                  <a:pt x="70" y="650880"/>
                  <a:pt x="70" y="580068"/>
                </a:cubicBezTo>
                <a:cubicBezTo>
                  <a:pt x="70" y="569573"/>
                  <a:pt x="3568" y="560196"/>
                  <a:pt x="8886" y="551100"/>
                </a:cubicBezTo>
                <a:cubicBezTo>
                  <a:pt x="88095" y="413955"/>
                  <a:pt x="167303" y="276949"/>
                  <a:pt x="246372" y="139664"/>
                </a:cubicBezTo>
                <a:cubicBezTo>
                  <a:pt x="252809" y="128469"/>
                  <a:pt x="260506" y="119372"/>
                  <a:pt x="271982" y="112795"/>
                </a:cubicBezTo>
                <a:cubicBezTo>
                  <a:pt x="332857" y="78089"/>
                  <a:pt x="393453" y="42683"/>
                  <a:pt x="454329" y="7837"/>
                </a:cubicBezTo>
                <a:cubicBezTo>
                  <a:pt x="476580" y="-4898"/>
                  <a:pt x="478819" y="-3499"/>
                  <a:pt x="478959" y="22391"/>
                </a:cubicBezTo>
                <a:cubicBezTo>
                  <a:pt x="479099" y="62555"/>
                  <a:pt x="478959" y="102719"/>
                  <a:pt x="478959" y="16177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9" name="Forma libre: forma 68">
            <a:extLst>
              <a:ext uri="{FF2B5EF4-FFF2-40B4-BE49-F238E27FC236}">
                <a16:creationId xmlns:a16="http://schemas.microsoft.com/office/drawing/2014/main" id="{BD7875A5-7610-444B-ABEC-2BCF46B18AD6}"/>
              </a:ext>
            </a:extLst>
          </p:cNvPr>
          <p:cNvSpPr/>
          <p:nvPr/>
        </p:nvSpPr>
        <p:spPr>
          <a:xfrm>
            <a:off x="5458993" y="5665382"/>
            <a:ext cx="939203" cy="271631"/>
          </a:xfrm>
          <a:custGeom>
            <a:avLst/>
            <a:gdLst>
              <a:gd name="connsiteX0" fmla="*/ 468359 w 939203"/>
              <a:gd name="connsiteY0" fmla="*/ 271492 h 271631"/>
              <a:gd name="connsiteX1" fmla="*/ 236472 w 939203"/>
              <a:gd name="connsiteY1" fmla="*/ 271631 h 271631"/>
              <a:gd name="connsiteX2" fmla="*/ 194069 w 939203"/>
              <a:gd name="connsiteY2" fmla="*/ 259876 h 271631"/>
              <a:gd name="connsiteX3" fmla="*/ 13681 w 939203"/>
              <a:gd name="connsiteY3" fmla="*/ 155898 h 271631"/>
              <a:gd name="connsiteX4" fmla="*/ 13121 w 939203"/>
              <a:gd name="connsiteY4" fmla="*/ 129728 h 271631"/>
              <a:gd name="connsiteX5" fmla="*/ 226256 w 939203"/>
              <a:gd name="connsiteY5" fmla="*/ 6997 h 271631"/>
              <a:gd name="connsiteX6" fmla="*/ 258023 w 939203"/>
              <a:gd name="connsiteY6" fmla="*/ 0 h 271631"/>
              <a:gd name="connsiteX7" fmla="*/ 681494 w 939203"/>
              <a:gd name="connsiteY7" fmla="*/ 0 h 271631"/>
              <a:gd name="connsiteX8" fmla="*/ 715361 w 939203"/>
              <a:gd name="connsiteY8" fmla="*/ 8536 h 271631"/>
              <a:gd name="connsiteX9" fmla="*/ 924157 w 939203"/>
              <a:gd name="connsiteY9" fmla="*/ 129448 h 271631"/>
              <a:gd name="connsiteX10" fmla="*/ 923177 w 939203"/>
              <a:gd name="connsiteY10" fmla="*/ 157017 h 271631"/>
              <a:gd name="connsiteX11" fmla="*/ 738731 w 939203"/>
              <a:gd name="connsiteY11" fmla="*/ 263375 h 271631"/>
              <a:gd name="connsiteX12" fmla="*/ 700107 w 939203"/>
              <a:gd name="connsiteY12" fmla="*/ 271631 h 271631"/>
              <a:gd name="connsiteX13" fmla="*/ 468219 w 939203"/>
              <a:gd name="connsiteY13" fmla="*/ 271631 h 27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9203" h="271631">
                <a:moveTo>
                  <a:pt x="468359" y="271492"/>
                </a:moveTo>
                <a:cubicBezTo>
                  <a:pt x="391110" y="271492"/>
                  <a:pt x="313721" y="271351"/>
                  <a:pt x="236472" y="271631"/>
                </a:cubicBezTo>
                <a:cubicBezTo>
                  <a:pt x="220938" y="271631"/>
                  <a:pt x="207643" y="267853"/>
                  <a:pt x="194069" y="259876"/>
                </a:cubicBezTo>
                <a:cubicBezTo>
                  <a:pt x="134312" y="224610"/>
                  <a:pt x="74137" y="190044"/>
                  <a:pt x="13681" y="155898"/>
                </a:cubicBezTo>
                <a:cubicBezTo>
                  <a:pt x="-3393" y="146241"/>
                  <a:pt x="-5492" y="140224"/>
                  <a:pt x="13121" y="129728"/>
                </a:cubicBezTo>
                <a:cubicBezTo>
                  <a:pt x="84492" y="89284"/>
                  <a:pt x="155444" y="48141"/>
                  <a:pt x="226256" y="6997"/>
                </a:cubicBezTo>
                <a:cubicBezTo>
                  <a:pt x="236332" y="1119"/>
                  <a:pt x="246828" y="0"/>
                  <a:pt x="258023" y="0"/>
                </a:cubicBezTo>
                <a:cubicBezTo>
                  <a:pt x="399227" y="0"/>
                  <a:pt x="540431" y="0"/>
                  <a:pt x="681494" y="0"/>
                </a:cubicBezTo>
                <a:cubicBezTo>
                  <a:pt x="693669" y="0"/>
                  <a:pt x="704725" y="2379"/>
                  <a:pt x="715361" y="8536"/>
                </a:cubicBezTo>
                <a:cubicBezTo>
                  <a:pt x="784913" y="48840"/>
                  <a:pt x="854605" y="89004"/>
                  <a:pt x="924157" y="129448"/>
                </a:cubicBezTo>
                <a:cubicBezTo>
                  <a:pt x="944449" y="141204"/>
                  <a:pt x="944309" y="144842"/>
                  <a:pt x="923177" y="157017"/>
                </a:cubicBezTo>
                <a:cubicBezTo>
                  <a:pt x="861742" y="192563"/>
                  <a:pt x="800027" y="227689"/>
                  <a:pt x="738731" y="263375"/>
                </a:cubicBezTo>
                <a:cubicBezTo>
                  <a:pt x="726416" y="270512"/>
                  <a:pt x="713541" y="271631"/>
                  <a:pt x="700107" y="271631"/>
                </a:cubicBezTo>
                <a:cubicBezTo>
                  <a:pt x="622857" y="271631"/>
                  <a:pt x="545468" y="271631"/>
                  <a:pt x="468219" y="27163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0" name="Forma libre: forma 69">
            <a:extLst>
              <a:ext uri="{FF2B5EF4-FFF2-40B4-BE49-F238E27FC236}">
                <a16:creationId xmlns:a16="http://schemas.microsoft.com/office/drawing/2014/main" id="{627FEB8E-CB47-40D4-A398-59E8F0069C41}"/>
              </a:ext>
            </a:extLst>
          </p:cNvPr>
          <p:cNvSpPr/>
          <p:nvPr/>
        </p:nvSpPr>
        <p:spPr>
          <a:xfrm>
            <a:off x="5428156" y="5856251"/>
            <a:ext cx="476665" cy="813340"/>
          </a:xfrm>
          <a:custGeom>
            <a:avLst/>
            <a:gdLst>
              <a:gd name="connsiteX0" fmla="*/ 156 w 476665"/>
              <a:gd name="connsiteY0" fmla="*/ 140100 h 813340"/>
              <a:gd name="connsiteX1" fmla="*/ 16 w 476665"/>
              <a:gd name="connsiteY1" fmla="*/ 19468 h 813340"/>
              <a:gd name="connsiteX2" fmla="*/ 22267 w 476665"/>
              <a:gd name="connsiteY2" fmla="*/ 5613 h 813340"/>
              <a:gd name="connsiteX3" fmla="*/ 206853 w 476665"/>
              <a:gd name="connsiteY3" fmla="*/ 111551 h 813340"/>
              <a:gd name="connsiteX4" fmla="*/ 230924 w 476665"/>
              <a:gd name="connsiteY4" fmla="*/ 136741 h 813340"/>
              <a:gd name="connsiteX5" fmla="*/ 467289 w 476665"/>
              <a:gd name="connsiteY5" fmla="*/ 546358 h 813340"/>
              <a:gd name="connsiteX6" fmla="*/ 476666 w 476665"/>
              <a:gd name="connsiteY6" fmla="*/ 579944 h 813340"/>
              <a:gd name="connsiteX7" fmla="*/ 476666 w 476665"/>
              <a:gd name="connsiteY7" fmla="*/ 795178 h 813340"/>
              <a:gd name="connsiteX8" fmla="*/ 455394 w 476665"/>
              <a:gd name="connsiteY8" fmla="*/ 808193 h 813340"/>
              <a:gd name="connsiteX9" fmla="*/ 244358 w 476665"/>
              <a:gd name="connsiteY9" fmla="*/ 686722 h 813340"/>
              <a:gd name="connsiteX10" fmla="*/ 220848 w 476665"/>
              <a:gd name="connsiteY10" fmla="*/ 660972 h 813340"/>
              <a:gd name="connsiteX11" fmla="*/ 10092 w 476665"/>
              <a:gd name="connsiteY11" fmla="*/ 296557 h 813340"/>
              <a:gd name="connsiteX12" fmla="*/ 156 w 476665"/>
              <a:gd name="connsiteY12" fmla="*/ 258352 h 813340"/>
              <a:gd name="connsiteX13" fmla="*/ 296 w 476665"/>
              <a:gd name="connsiteY13" fmla="*/ 140100 h 81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665" h="813340">
                <a:moveTo>
                  <a:pt x="156" y="140100"/>
                </a:moveTo>
                <a:cubicBezTo>
                  <a:pt x="156" y="99936"/>
                  <a:pt x="576" y="59632"/>
                  <a:pt x="16" y="19468"/>
                </a:cubicBezTo>
                <a:cubicBezTo>
                  <a:pt x="-264" y="995"/>
                  <a:pt x="2955" y="-5862"/>
                  <a:pt x="22267" y="5613"/>
                </a:cubicBezTo>
                <a:cubicBezTo>
                  <a:pt x="83423" y="41579"/>
                  <a:pt x="145138" y="76565"/>
                  <a:pt x="206853" y="111551"/>
                </a:cubicBezTo>
                <a:cubicBezTo>
                  <a:pt x="217629" y="117709"/>
                  <a:pt x="224906" y="126385"/>
                  <a:pt x="230924" y="136741"/>
                </a:cubicBezTo>
                <a:cubicBezTo>
                  <a:pt x="309713" y="273326"/>
                  <a:pt x="388361" y="409912"/>
                  <a:pt x="467289" y="546358"/>
                </a:cubicBezTo>
                <a:cubicBezTo>
                  <a:pt x="473307" y="556853"/>
                  <a:pt x="476666" y="567629"/>
                  <a:pt x="476666" y="579944"/>
                </a:cubicBezTo>
                <a:cubicBezTo>
                  <a:pt x="476386" y="651735"/>
                  <a:pt x="476386" y="723387"/>
                  <a:pt x="476666" y="795178"/>
                </a:cubicBezTo>
                <a:cubicBezTo>
                  <a:pt x="476666" y="812811"/>
                  <a:pt x="473307" y="818549"/>
                  <a:pt x="455394" y="808193"/>
                </a:cubicBezTo>
                <a:cubicBezTo>
                  <a:pt x="385282" y="767189"/>
                  <a:pt x="314750" y="726885"/>
                  <a:pt x="244358" y="686722"/>
                </a:cubicBezTo>
                <a:cubicBezTo>
                  <a:pt x="233583" y="680564"/>
                  <a:pt x="226725" y="671328"/>
                  <a:pt x="220848" y="660972"/>
                </a:cubicBezTo>
                <a:cubicBezTo>
                  <a:pt x="150596" y="539500"/>
                  <a:pt x="80484" y="417889"/>
                  <a:pt x="10092" y="296557"/>
                </a:cubicBezTo>
                <a:cubicBezTo>
                  <a:pt x="3095" y="284522"/>
                  <a:pt x="-124" y="272207"/>
                  <a:pt x="156" y="258352"/>
                </a:cubicBezTo>
                <a:cubicBezTo>
                  <a:pt x="576" y="218888"/>
                  <a:pt x="296" y="179564"/>
                  <a:pt x="296" y="14010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8BEB162B-3B53-4B44-A9FD-6AE2AD89FE45}"/>
              </a:ext>
            </a:extLst>
          </p:cNvPr>
          <p:cNvSpPr/>
          <p:nvPr/>
        </p:nvSpPr>
        <p:spPr>
          <a:xfrm>
            <a:off x="5370371" y="790568"/>
            <a:ext cx="1148367" cy="1004659"/>
          </a:xfrm>
          <a:custGeom>
            <a:avLst/>
            <a:gdLst>
              <a:gd name="connsiteX0" fmla="*/ 573075 w 1148367"/>
              <a:gd name="connsiteY0" fmla="*/ 1004379 h 1004659"/>
              <a:gd name="connsiteX1" fmla="*/ 312779 w 1148367"/>
              <a:gd name="connsiteY1" fmla="*/ 1004659 h 1004659"/>
              <a:gd name="connsiteX2" fmla="*/ 272335 w 1148367"/>
              <a:gd name="connsiteY2" fmla="*/ 983248 h 1004659"/>
              <a:gd name="connsiteX3" fmla="*/ 6301 w 1148367"/>
              <a:gd name="connsiteY3" fmla="*/ 522272 h 1004659"/>
              <a:gd name="connsiteX4" fmla="*/ 6721 w 1148367"/>
              <a:gd name="connsiteY4" fmla="*/ 481128 h 1004659"/>
              <a:gd name="connsiteX5" fmla="*/ 271915 w 1148367"/>
              <a:gd name="connsiteY5" fmla="*/ 22391 h 1004659"/>
              <a:gd name="connsiteX6" fmla="*/ 311520 w 1148367"/>
              <a:gd name="connsiteY6" fmla="*/ 0 h 1004659"/>
              <a:gd name="connsiteX7" fmla="*/ 836730 w 1148367"/>
              <a:gd name="connsiteY7" fmla="*/ 0 h 1004659"/>
              <a:gd name="connsiteX8" fmla="*/ 875215 w 1148367"/>
              <a:gd name="connsiteY8" fmla="*/ 20012 h 1004659"/>
              <a:gd name="connsiteX9" fmla="*/ 1141388 w 1148367"/>
              <a:gd name="connsiteY9" fmla="*/ 480848 h 1004659"/>
              <a:gd name="connsiteX10" fmla="*/ 1142928 w 1148367"/>
              <a:gd name="connsiteY10" fmla="*/ 520032 h 1004659"/>
              <a:gd name="connsiteX11" fmla="*/ 872136 w 1148367"/>
              <a:gd name="connsiteY11" fmla="*/ 989265 h 1004659"/>
              <a:gd name="connsiteX12" fmla="*/ 837989 w 1148367"/>
              <a:gd name="connsiteY12" fmla="*/ 1004239 h 1004659"/>
              <a:gd name="connsiteX13" fmla="*/ 572935 w 1148367"/>
              <a:gd name="connsiteY13" fmla="*/ 1004239 h 1004659"/>
              <a:gd name="connsiteX14" fmla="*/ 573075 w 1148367"/>
              <a:gd name="connsiteY14" fmla="*/ 58916 h 1004659"/>
              <a:gd name="connsiteX15" fmla="*/ 350704 w 1148367"/>
              <a:gd name="connsiteY15" fmla="*/ 58357 h 1004659"/>
              <a:gd name="connsiteX16" fmla="*/ 302003 w 1148367"/>
              <a:gd name="connsiteY16" fmla="*/ 85646 h 1004659"/>
              <a:gd name="connsiteX17" fmla="*/ 75014 w 1148367"/>
              <a:gd name="connsiteY17" fmla="*/ 478889 h 1004659"/>
              <a:gd name="connsiteX18" fmla="*/ 75014 w 1148367"/>
              <a:gd name="connsiteY18" fmla="*/ 524511 h 1004659"/>
              <a:gd name="connsiteX19" fmla="*/ 305642 w 1148367"/>
              <a:gd name="connsiteY19" fmla="*/ 923911 h 1004659"/>
              <a:gd name="connsiteX20" fmla="*/ 345106 w 1148367"/>
              <a:gd name="connsiteY20" fmla="*/ 946582 h 1004659"/>
              <a:gd name="connsiteX21" fmla="*/ 803983 w 1148367"/>
              <a:gd name="connsiteY21" fmla="*/ 946582 h 1004659"/>
              <a:gd name="connsiteX22" fmla="*/ 841908 w 1148367"/>
              <a:gd name="connsiteY22" fmla="*/ 925591 h 1004659"/>
              <a:gd name="connsiteX23" fmla="*/ 1077294 w 1148367"/>
              <a:gd name="connsiteY23" fmla="*/ 518073 h 1004659"/>
              <a:gd name="connsiteX24" fmla="*/ 1077853 w 1148367"/>
              <a:gd name="connsiteY24" fmla="*/ 487705 h 1004659"/>
              <a:gd name="connsiteX25" fmla="*/ 841488 w 1148367"/>
              <a:gd name="connsiteY25" fmla="*/ 78089 h 1004659"/>
              <a:gd name="connsiteX26" fmla="*/ 807482 w 1148367"/>
              <a:gd name="connsiteY26" fmla="*/ 58916 h 1004659"/>
              <a:gd name="connsiteX27" fmla="*/ 573355 w 1148367"/>
              <a:gd name="connsiteY27" fmla="*/ 59196 h 10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8367" h="1004659">
                <a:moveTo>
                  <a:pt x="573075" y="1004379"/>
                </a:moveTo>
                <a:cubicBezTo>
                  <a:pt x="486310" y="1004379"/>
                  <a:pt x="399544" y="1004099"/>
                  <a:pt x="312779" y="1004659"/>
                </a:cubicBezTo>
                <a:cubicBezTo>
                  <a:pt x="294726" y="1004659"/>
                  <a:pt x="282131" y="1000461"/>
                  <a:pt x="272335" y="983248"/>
                </a:cubicBezTo>
                <a:cubicBezTo>
                  <a:pt x="184170" y="829309"/>
                  <a:pt x="95446" y="675650"/>
                  <a:pt x="6301" y="522272"/>
                </a:cubicBezTo>
                <a:cubicBezTo>
                  <a:pt x="-2375" y="507298"/>
                  <a:pt x="-1955" y="495822"/>
                  <a:pt x="6721" y="481128"/>
                </a:cubicBezTo>
                <a:cubicBezTo>
                  <a:pt x="95585" y="328449"/>
                  <a:pt x="184170" y="175630"/>
                  <a:pt x="271915" y="22391"/>
                </a:cubicBezTo>
                <a:cubicBezTo>
                  <a:pt x="281571" y="5458"/>
                  <a:pt x="292907" y="0"/>
                  <a:pt x="311520" y="0"/>
                </a:cubicBezTo>
                <a:cubicBezTo>
                  <a:pt x="486589" y="560"/>
                  <a:pt x="661660" y="420"/>
                  <a:pt x="836730" y="0"/>
                </a:cubicBezTo>
                <a:cubicBezTo>
                  <a:pt x="853803" y="0"/>
                  <a:pt x="865698" y="3499"/>
                  <a:pt x="875215" y="20012"/>
                </a:cubicBezTo>
                <a:cubicBezTo>
                  <a:pt x="963379" y="173951"/>
                  <a:pt x="1052244" y="327469"/>
                  <a:pt x="1141388" y="480848"/>
                </a:cubicBezTo>
                <a:cubicBezTo>
                  <a:pt x="1149365" y="494563"/>
                  <a:pt x="1151324" y="505618"/>
                  <a:pt x="1142928" y="520032"/>
                </a:cubicBezTo>
                <a:cubicBezTo>
                  <a:pt x="1052244" y="676210"/>
                  <a:pt x="961980" y="832668"/>
                  <a:pt x="872136" y="989265"/>
                </a:cubicBezTo>
                <a:cubicBezTo>
                  <a:pt x="863739" y="1003959"/>
                  <a:pt x="851564" y="1004239"/>
                  <a:pt x="837989" y="1004239"/>
                </a:cubicBezTo>
                <a:cubicBezTo>
                  <a:pt x="749685" y="1004239"/>
                  <a:pt x="661380" y="1004239"/>
                  <a:pt x="572935" y="1004239"/>
                </a:cubicBezTo>
                <a:close/>
                <a:moveTo>
                  <a:pt x="573075" y="58916"/>
                </a:moveTo>
                <a:cubicBezTo>
                  <a:pt x="498905" y="58916"/>
                  <a:pt x="424874" y="59896"/>
                  <a:pt x="350704" y="58357"/>
                </a:cubicBezTo>
                <a:cubicBezTo>
                  <a:pt x="327333" y="57937"/>
                  <a:pt x="313759" y="64794"/>
                  <a:pt x="302003" y="85646"/>
                </a:cubicBezTo>
                <a:cubicBezTo>
                  <a:pt x="227273" y="217193"/>
                  <a:pt x="151283" y="348181"/>
                  <a:pt x="75014" y="478889"/>
                </a:cubicBezTo>
                <a:cubicBezTo>
                  <a:pt x="65498" y="495122"/>
                  <a:pt x="65218" y="507857"/>
                  <a:pt x="75014" y="524511"/>
                </a:cubicBezTo>
                <a:cubicBezTo>
                  <a:pt x="152543" y="657318"/>
                  <a:pt x="229372" y="790405"/>
                  <a:pt x="305642" y="923911"/>
                </a:cubicBezTo>
                <a:cubicBezTo>
                  <a:pt x="315158" y="940565"/>
                  <a:pt x="326073" y="946582"/>
                  <a:pt x="345106" y="946582"/>
                </a:cubicBezTo>
                <a:cubicBezTo>
                  <a:pt x="498065" y="945882"/>
                  <a:pt x="651024" y="946022"/>
                  <a:pt x="803983" y="946582"/>
                </a:cubicBezTo>
                <a:cubicBezTo>
                  <a:pt x="821756" y="946582"/>
                  <a:pt x="832811" y="941544"/>
                  <a:pt x="841908" y="925591"/>
                </a:cubicBezTo>
                <a:cubicBezTo>
                  <a:pt x="919857" y="789425"/>
                  <a:pt x="998505" y="653679"/>
                  <a:pt x="1077294" y="518073"/>
                </a:cubicBezTo>
                <a:cubicBezTo>
                  <a:pt x="1083591" y="507298"/>
                  <a:pt x="1084291" y="498901"/>
                  <a:pt x="1077853" y="487705"/>
                </a:cubicBezTo>
                <a:cubicBezTo>
                  <a:pt x="998645" y="351400"/>
                  <a:pt x="919717" y="214814"/>
                  <a:pt x="841488" y="78089"/>
                </a:cubicBezTo>
                <a:cubicBezTo>
                  <a:pt x="833231" y="63675"/>
                  <a:pt x="823435" y="58777"/>
                  <a:pt x="807482" y="58916"/>
                </a:cubicBezTo>
                <a:cubicBezTo>
                  <a:pt x="729393" y="59476"/>
                  <a:pt x="651304" y="59196"/>
                  <a:pt x="573355" y="59196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05E24524-FB2E-48BB-97C9-734C5442F6F7}"/>
              </a:ext>
            </a:extLst>
          </p:cNvPr>
          <p:cNvSpPr/>
          <p:nvPr/>
        </p:nvSpPr>
        <p:spPr>
          <a:xfrm>
            <a:off x="526481" y="2771757"/>
            <a:ext cx="463731" cy="571586"/>
          </a:xfrm>
          <a:custGeom>
            <a:avLst/>
            <a:gdLst>
              <a:gd name="connsiteX0" fmla="*/ 8264 w 463731"/>
              <a:gd name="connsiteY0" fmla="*/ 140 h 571586"/>
              <a:gd name="connsiteX1" fmla="*/ 21279 w 463731"/>
              <a:gd name="connsiteY1" fmla="*/ 11056 h 571586"/>
              <a:gd name="connsiteX2" fmla="*/ 455945 w 463731"/>
              <a:gd name="connsiteY2" fmla="*/ 445302 h 571586"/>
              <a:gd name="connsiteX3" fmla="*/ 456085 w 463731"/>
              <a:gd name="connsiteY3" fmla="*/ 472452 h 571586"/>
              <a:gd name="connsiteX4" fmla="*/ 365681 w 463731"/>
              <a:gd name="connsiteY4" fmla="*/ 562576 h 571586"/>
              <a:gd name="connsiteX5" fmla="*/ 334894 w 463731"/>
              <a:gd name="connsiteY5" fmla="*/ 567054 h 571586"/>
              <a:gd name="connsiteX6" fmla="*/ 15681 w 463731"/>
              <a:gd name="connsiteY6" fmla="*/ 382747 h 571586"/>
              <a:gd name="connsiteX7" fmla="*/ 7 w 463731"/>
              <a:gd name="connsiteY7" fmla="*/ 356018 h 571586"/>
              <a:gd name="connsiteX8" fmla="*/ 7 w 463731"/>
              <a:gd name="connsiteY8" fmla="*/ 18053 h 571586"/>
              <a:gd name="connsiteX9" fmla="*/ 8124 w 463731"/>
              <a:gd name="connsiteY9" fmla="*/ 0 h 5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730" h="571586">
                <a:moveTo>
                  <a:pt x="8264" y="140"/>
                </a:moveTo>
                <a:cubicBezTo>
                  <a:pt x="13022" y="4058"/>
                  <a:pt x="17360" y="7277"/>
                  <a:pt x="21279" y="11056"/>
                </a:cubicBezTo>
                <a:cubicBezTo>
                  <a:pt x="166121" y="155898"/>
                  <a:pt x="310963" y="300740"/>
                  <a:pt x="455945" y="445302"/>
                </a:cubicBezTo>
                <a:cubicBezTo>
                  <a:pt x="466021" y="455378"/>
                  <a:pt x="466581" y="462376"/>
                  <a:pt x="456085" y="472452"/>
                </a:cubicBezTo>
                <a:cubicBezTo>
                  <a:pt x="425577" y="501980"/>
                  <a:pt x="395350" y="532068"/>
                  <a:pt x="365681" y="562576"/>
                </a:cubicBezTo>
                <a:cubicBezTo>
                  <a:pt x="355885" y="572652"/>
                  <a:pt x="347629" y="574471"/>
                  <a:pt x="334894" y="567054"/>
                </a:cubicBezTo>
                <a:cubicBezTo>
                  <a:pt x="228676" y="505198"/>
                  <a:pt x="122179" y="443903"/>
                  <a:pt x="15681" y="382747"/>
                </a:cubicBezTo>
                <a:cubicBezTo>
                  <a:pt x="4905" y="376590"/>
                  <a:pt x="7" y="368193"/>
                  <a:pt x="7" y="356018"/>
                </a:cubicBezTo>
                <a:cubicBezTo>
                  <a:pt x="7" y="243363"/>
                  <a:pt x="7" y="130708"/>
                  <a:pt x="7" y="18053"/>
                </a:cubicBezTo>
                <a:cubicBezTo>
                  <a:pt x="7" y="11336"/>
                  <a:pt x="-552" y="3919"/>
                  <a:pt x="8124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D7C9AB93-78DE-4833-B4AD-E38A720E2C1F}"/>
              </a:ext>
            </a:extLst>
          </p:cNvPr>
          <p:cNvSpPr/>
          <p:nvPr/>
        </p:nvSpPr>
        <p:spPr>
          <a:xfrm>
            <a:off x="1069533" y="2772912"/>
            <a:ext cx="462961" cy="570216"/>
          </a:xfrm>
          <a:custGeom>
            <a:avLst/>
            <a:gdLst>
              <a:gd name="connsiteX0" fmla="*/ 461054 w 462961"/>
              <a:gd name="connsiteY0" fmla="*/ 184970 h 570216"/>
              <a:gd name="connsiteX1" fmla="*/ 461334 w 462961"/>
              <a:gd name="connsiteY1" fmla="*/ 348285 h 570216"/>
              <a:gd name="connsiteX2" fmla="*/ 441322 w 462961"/>
              <a:gd name="connsiteY2" fmla="*/ 384391 h 570216"/>
              <a:gd name="connsiteX3" fmla="*/ 127987 w 462961"/>
              <a:gd name="connsiteY3" fmla="*/ 565339 h 570216"/>
              <a:gd name="connsiteX4" fmla="*/ 95100 w 462961"/>
              <a:gd name="connsiteY4" fmla="*/ 560581 h 570216"/>
              <a:gd name="connsiteX5" fmla="*/ 11554 w 462961"/>
              <a:gd name="connsiteY5" fmla="*/ 476894 h 570216"/>
              <a:gd name="connsiteX6" fmla="*/ 12113 w 462961"/>
              <a:gd name="connsiteY6" fmla="*/ 437150 h 570216"/>
              <a:gd name="connsiteX7" fmla="*/ 424109 w 462961"/>
              <a:gd name="connsiteY7" fmla="*/ 25994 h 570216"/>
              <a:gd name="connsiteX8" fmla="*/ 456996 w 462961"/>
              <a:gd name="connsiteY8" fmla="*/ 944 h 570216"/>
              <a:gd name="connsiteX9" fmla="*/ 460914 w 462961"/>
              <a:gd name="connsiteY9" fmla="*/ 40688 h 570216"/>
              <a:gd name="connsiteX10" fmla="*/ 461054 w 462961"/>
              <a:gd name="connsiteY10" fmla="*/ 184970 h 5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2961" h="570216">
                <a:moveTo>
                  <a:pt x="461054" y="184970"/>
                </a:moveTo>
                <a:cubicBezTo>
                  <a:pt x="461054" y="239409"/>
                  <a:pt x="460494" y="293847"/>
                  <a:pt x="461334" y="348285"/>
                </a:cubicBezTo>
                <a:cubicBezTo>
                  <a:pt x="461614" y="365079"/>
                  <a:pt x="456716" y="375714"/>
                  <a:pt x="441322" y="384391"/>
                </a:cubicBezTo>
                <a:cubicBezTo>
                  <a:pt x="336504" y="444147"/>
                  <a:pt x="232106" y="504603"/>
                  <a:pt x="127987" y="565339"/>
                </a:cubicBezTo>
                <a:cubicBezTo>
                  <a:pt x="114412" y="573315"/>
                  <a:pt x="105456" y="571356"/>
                  <a:pt x="95100" y="560581"/>
                </a:cubicBezTo>
                <a:cubicBezTo>
                  <a:pt x="67811" y="532172"/>
                  <a:pt x="40522" y="503483"/>
                  <a:pt x="11554" y="476894"/>
                </a:cubicBezTo>
                <a:cubicBezTo>
                  <a:pt x="-5100" y="461640"/>
                  <a:pt x="-2721" y="451984"/>
                  <a:pt x="12113" y="437150"/>
                </a:cubicBezTo>
                <a:cubicBezTo>
                  <a:pt x="149678" y="300424"/>
                  <a:pt x="286544" y="162859"/>
                  <a:pt x="424109" y="25994"/>
                </a:cubicBezTo>
                <a:cubicBezTo>
                  <a:pt x="434185" y="16058"/>
                  <a:pt x="443141" y="-4654"/>
                  <a:pt x="456996" y="944"/>
                </a:cubicBezTo>
                <a:cubicBezTo>
                  <a:pt x="467632" y="5142"/>
                  <a:pt x="460774" y="26833"/>
                  <a:pt x="460914" y="40688"/>
                </a:cubicBezTo>
                <a:cubicBezTo>
                  <a:pt x="461474" y="88829"/>
                  <a:pt x="461054" y="136970"/>
                  <a:pt x="461054" y="18497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AA35A8AA-61BB-45D8-94EA-62794D539920}"/>
              </a:ext>
            </a:extLst>
          </p:cNvPr>
          <p:cNvSpPr/>
          <p:nvPr/>
        </p:nvSpPr>
        <p:spPr>
          <a:xfrm>
            <a:off x="772186" y="4501222"/>
            <a:ext cx="512658" cy="447226"/>
          </a:xfrm>
          <a:custGeom>
            <a:avLst/>
            <a:gdLst>
              <a:gd name="connsiteX0" fmla="*/ 254743 w 512658"/>
              <a:gd name="connsiteY0" fmla="*/ 447227 h 447226"/>
              <a:gd name="connsiteX1" fmla="*/ 23135 w 512658"/>
              <a:gd name="connsiteY1" fmla="*/ 447227 h 447226"/>
              <a:gd name="connsiteX2" fmla="*/ 8021 w 512658"/>
              <a:gd name="connsiteY2" fmla="*/ 423436 h 447226"/>
              <a:gd name="connsiteX3" fmla="*/ 243128 w 512658"/>
              <a:gd name="connsiteY3" fmla="*/ 16059 h 447226"/>
              <a:gd name="connsiteX4" fmla="*/ 269997 w 512658"/>
              <a:gd name="connsiteY4" fmla="*/ 16059 h 447226"/>
              <a:gd name="connsiteX5" fmla="*/ 504263 w 512658"/>
              <a:gd name="connsiteY5" fmla="*/ 421197 h 447226"/>
              <a:gd name="connsiteX6" fmla="*/ 489009 w 512658"/>
              <a:gd name="connsiteY6" fmla="*/ 447087 h 447226"/>
              <a:gd name="connsiteX7" fmla="*/ 255023 w 512658"/>
              <a:gd name="connsiteY7" fmla="*/ 447087 h 44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658" h="447225">
                <a:moveTo>
                  <a:pt x="254743" y="447227"/>
                </a:moveTo>
                <a:cubicBezTo>
                  <a:pt x="177494" y="447227"/>
                  <a:pt x="100245" y="447227"/>
                  <a:pt x="23135" y="447227"/>
                </a:cubicBezTo>
                <a:cubicBezTo>
                  <a:pt x="-3874" y="447227"/>
                  <a:pt x="-4853" y="445687"/>
                  <a:pt x="8021" y="423436"/>
                </a:cubicBezTo>
                <a:cubicBezTo>
                  <a:pt x="86390" y="287690"/>
                  <a:pt x="164759" y="151804"/>
                  <a:pt x="243128" y="16059"/>
                </a:cubicBezTo>
                <a:cubicBezTo>
                  <a:pt x="255443" y="-5213"/>
                  <a:pt x="257542" y="-5493"/>
                  <a:pt x="269997" y="16059"/>
                </a:cubicBezTo>
                <a:cubicBezTo>
                  <a:pt x="348226" y="150965"/>
                  <a:pt x="426314" y="286011"/>
                  <a:pt x="504263" y="421197"/>
                </a:cubicBezTo>
                <a:cubicBezTo>
                  <a:pt x="517838" y="444847"/>
                  <a:pt x="516439" y="447087"/>
                  <a:pt x="489009" y="447087"/>
                </a:cubicBezTo>
                <a:cubicBezTo>
                  <a:pt x="411061" y="447087"/>
                  <a:pt x="332972" y="447087"/>
                  <a:pt x="255023" y="44708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5" name="Forma libre: forma 74">
            <a:extLst>
              <a:ext uri="{FF2B5EF4-FFF2-40B4-BE49-F238E27FC236}">
                <a16:creationId xmlns:a16="http://schemas.microsoft.com/office/drawing/2014/main" id="{435E3445-4D4A-40B9-B864-68F944B20210}"/>
              </a:ext>
            </a:extLst>
          </p:cNvPr>
          <p:cNvSpPr/>
          <p:nvPr/>
        </p:nvSpPr>
        <p:spPr>
          <a:xfrm>
            <a:off x="2679949" y="2315562"/>
            <a:ext cx="423086" cy="493749"/>
          </a:xfrm>
          <a:custGeom>
            <a:avLst/>
            <a:gdLst>
              <a:gd name="connsiteX0" fmla="*/ 0 w 423086"/>
              <a:gd name="connsiteY0" fmla="*/ 255655 h 493749"/>
              <a:gd name="connsiteX1" fmla="*/ 0 w 423086"/>
              <a:gd name="connsiteY1" fmla="*/ 42800 h 493749"/>
              <a:gd name="connsiteX2" fmla="*/ 58497 w 423086"/>
              <a:gd name="connsiteY2" fmla="*/ 8374 h 493749"/>
              <a:gd name="connsiteX3" fmla="*/ 400240 w 423086"/>
              <a:gd name="connsiteY3" fmla="*/ 205975 h 493749"/>
              <a:gd name="connsiteX4" fmla="*/ 400800 w 423086"/>
              <a:gd name="connsiteY4" fmla="*/ 269090 h 493749"/>
              <a:gd name="connsiteX5" fmla="*/ 24210 w 423086"/>
              <a:gd name="connsiteY5" fmla="*/ 486563 h 493749"/>
              <a:gd name="connsiteX6" fmla="*/ 140 w 423086"/>
              <a:gd name="connsiteY6" fmla="*/ 473128 h 493749"/>
              <a:gd name="connsiteX7" fmla="*/ 140 w 423086"/>
              <a:gd name="connsiteY7" fmla="*/ 255655 h 49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085" h="493749">
                <a:moveTo>
                  <a:pt x="0" y="255655"/>
                </a:moveTo>
                <a:cubicBezTo>
                  <a:pt x="0" y="184703"/>
                  <a:pt x="0" y="113752"/>
                  <a:pt x="0" y="42800"/>
                </a:cubicBezTo>
                <a:cubicBezTo>
                  <a:pt x="0" y="3896"/>
                  <a:pt x="25470" y="-10799"/>
                  <a:pt x="58497" y="8374"/>
                </a:cubicBezTo>
                <a:cubicBezTo>
                  <a:pt x="172411" y="74287"/>
                  <a:pt x="286466" y="139921"/>
                  <a:pt x="400240" y="205975"/>
                </a:cubicBezTo>
                <a:cubicBezTo>
                  <a:pt x="430608" y="223608"/>
                  <a:pt x="430608" y="251877"/>
                  <a:pt x="400800" y="269090"/>
                </a:cubicBezTo>
                <a:cubicBezTo>
                  <a:pt x="275270" y="341581"/>
                  <a:pt x="149740" y="414072"/>
                  <a:pt x="24210" y="486563"/>
                </a:cubicBezTo>
                <a:cubicBezTo>
                  <a:pt x="3638" y="498458"/>
                  <a:pt x="140" y="496639"/>
                  <a:pt x="140" y="473128"/>
                </a:cubicBezTo>
                <a:cubicBezTo>
                  <a:pt x="-140" y="400637"/>
                  <a:pt x="140" y="328146"/>
                  <a:pt x="140" y="25565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6" name="Forma libre: forma 75">
            <a:extLst>
              <a:ext uri="{FF2B5EF4-FFF2-40B4-BE49-F238E27FC236}">
                <a16:creationId xmlns:a16="http://schemas.microsoft.com/office/drawing/2014/main" id="{9B662432-CCCB-4441-9034-A10489002807}"/>
              </a:ext>
            </a:extLst>
          </p:cNvPr>
          <p:cNvSpPr/>
          <p:nvPr/>
        </p:nvSpPr>
        <p:spPr>
          <a:xfrm>
            <a:off x="2679896" y="2904138"/>
            <a:ext cx="423436" cy="493303"/>
          </a:xfrm>
          <a:custGeom>
            <a:avLst/>
            <a:gdLst>
              <a:gd name="connsiteX0" fmla="*/ 192 w 423436"/>
              <a:gd name="connsiteY0" fmla="*/ 237352 h 493303"/>
              <a:gd name="connsiteX1" fmla="*/ 192 w 423436"/>
              <a:gd name="connsiteY1" fmla="*/ 24497 h 493303"/>
              <a:gd name="connsiteX2" fmla="*/ 27621 w 423436"/>
              <a:gd name="connsiteY2" fmla="*/ 8683 h 493303"/>
              <a:gd name="connsiteX3" fmla="*/ 398334 w 423436"/>
              <a:gd name="connsiteY3" fmla="*/ 222518 h 493303"/>
              <a:gd name="connsiteX4" fmla="*/ 398893 w 423436"/>
              <a:gd name="connsiteY4" fmla="*/ 288292 h 493303"/>
              <a:gd name="connsiteX5" fmla="*/ 52671 w 423436"/>
              <a:gd name="connsiteY5" fmla="*/ 487992 h 493303"/>
              <a:gd name="connsiteX6" fmla="*/ 192 w 423436"/>
              <a:gd name="connsiteY6" fmla="*/ 455105 h 493303"/>
              <a:gd name="connsiteX7" fmla="*/ 52 w 423436"/>
              <a:gd name="connsiteY7" fmla="*/ 237492 h 4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436" h="493302">
                <a:moveTo>
                  <a:pt x="192" y="237352"/>
                </a:moveTo>
                <a:cubicBezTo>
                  <a:pt x="192" y="166400"/>
                  <a:pt x="52" y="95449"/>
                  <a:pt x="192" y="24497"/>
                </a:cubicBezTo>
                <a:cubicBezTo>
                  <a:pt x="192" y="-3772"/>
                  <a:pt x="3271" y="-5451"/>
                  <a:pt x="27621" y="8683"/>
                </a:cubicBezTo>
                <a:cubicBezTo>
                  <a:pt x="151332" y="79915"/>
                  <a:pt x="274903" y="151006"/>
                  <a:pt x="398334" y="222518"/>
                </a:cubicBezTo>
                <a:cubicBezTo>
                  <a:pt x="431640" y="241830"/>
                  <a:pt x="431780" y="269119"/>
                  <a:pt x="398893" y="288292"/>
                </a:cubicBezTo>
                <a:cubicBezTo>
                  <a:pt x="283579" y="355045"/>
                  <a:pt x="168125" y="421518"/>
                  <a:pt x="52671" y="487992"/>
                </a:cubicBezTo>
                <a:cubicBezTo>
                  <a:pt x="27482" y="502546"/>
                  <a:pt x="332" y="485753"/>
                  <a:pt x="192" y="455105"/>
                </a:cubicBezTo>
                <a:cubicBezTo>
                  <a:pt x="-228" y="382614"/>
                  <a:pt x="192" y="309983"/>
                  <a:pt x="52" y="23749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7" name="Forma libre: forma 76">
            <a:extLst>
              <a:ext uri="{FF2B5EF4-FFF2-40B4-BE49-F238E27FC236}">
                <a16:creationId xmlns:a16="http://schemas.microsoft.com/office/drawing/2014/main" id="{91D9B7BD-3019-4AA6-9A2A-C4D3F65E47F4}"/>
              </a:ext>
            </a:extLst>
          </p:cNvPr>
          <p:cNvSpPr/>
          <p:nvPr/>
        </p:nvSpPr>
        <p:spPr>
          <a:xfrm>
            <a:off x="773776" y="3946526"/>
            <a:ext cx="510696" cy="445173"/>
          </a:xfrm>
          <a:custGeom>
            <a:avLst/>
            <a:gdLst>
              <a:gd name="connsiteX0" fmla="*/ 255112 w 510696"/>
              <a:gd name="connsiteY0" fmla="*/ 342 h 445173"/>
              <a:gd name="connsiteX1" fmla="*/ 489379 w 510696"/>
              <a:gd name="connsiteY1" fmla="*/ 342 h 445173"/>
              <a:gd name="connsiteX2" fmla="*/ 503513 w 510696"/>
              <a:gd name="connsiteY2" fmla="*/ 23573 h 445173"/>
              <a:gd name="connsiteX3" fmla="*/ 271346 w 510696"/>
              <a:gd name="connsiteY3" fmla="*/ 424793 h 445173"/>
              <a:gd name="connsiteX4" fmla="*/ 239158 w 510696"/>
              <a:gd name="connsiteY4" fmla="*/ 425772 h 445173"/>
              <a:gd name="connsiteX5" fmla="*/ 8391 w 510696"/>
              <a:gd name="connsiteY5" fmla="*/ 26372 h 445173"/>
              <a:gd name="connsiteX6" fmla="*/ 23085 w 510696"/>
              <a:gd name="connsiteY6" fmla="*/ 62 h 445173"/>
              <a:gd name="connsiteX7" fmla="*/ 254972 w 510696"/>
              <a:gd name="connsiteY7" fmla="*/ 62 h 44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696" h="445173">
                <a:moveTo>
                  <a:pt x="255112" y="342"/>
                </a:moveTo>
                <a:cubicBezTo>
                  <a:pt x="333201" y="342"/>
                  <a:pt x="411290" y="342"/>
                  <a:pt x="489379" y="342"/>
                </a:cubicBezTo>
                <a:cubicBezTo>
                  <a:pt x="513729" y="342"/>
                  <a:pt x="515408" y="3141"/>
                  <a:pt x="503513" y="23573"/>
                </a:cubicBezTo>
                <a:cubicBezTo>
                  <a:pt x="426264" y="157359"/>
                  <a:pt x="348875" y="291146"/>
                  <a:pt x="271346" y="424793"/>
                </a:cubicBezTo>
                <a:cubicBezTo>
                  <a:pt x="255672" y="451802"/>
                  <a:pt x="254272" y="451802"/>
                  <a:pt x="239158" y="425772"/>
                </a:cubicBezTo>
                <a:cubicBezTo>
                  <a:pt x="162189" y="292685"/>
                  <a:pt x="85220" y="159599"/>
                  <a:pt x="8391" y="26372"/>
                </a:cubicBezTo>
                <a:cubicBezTo>
                  <a:pt x="-5184" y="2861"/>
                  <a:pt x="-3645" y="202"/>
                  <a:pt x="23085" y="62"/>
                </a:cubicBezTo>
                <a:cubicBezTo>
                  <a:pt x="100334" y="-78"/>
                  <a:pt x="177723" y="62"/>
                  <a:pt x="254972" y="6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F68404AF-C43B-4973-BC9F-DECC1AFCA1E1}"/>
              </a:ext>
            </a:extLst>
          </p:cNvPr>
          <p:cNvSpPr/>
          <p:nvPr/>
        </p:nvSpPr>
        <p:spPr>
          <a:xfrm>
            <a:off x="2712700" y="2618553"/>
            <a:ext cx="446479" cy="475725"/>
          </a:xfrm>
          <a:custGeom>
            <a:avLst/>
            <a:gdLst>
              <a:gd name="connsiteX0" fmla="*/ 446418 w 446479"/>
              <a:gd name="connsiteY0" fmla="*/ 238431 h 475725"/>
              <a:gd name="connsiteX1" fmla="*/ 446418 w 446479"/>
              <a:gd name="connsiteY1" fmla="*/ 437151 h 475725"/>
              <a:gd name="connsiteX2" fmla="*/ 391280 w 446479"/>
              <a:gd name="connsiteY2" fmla="*/ 468639 h 475725"/>
              <a:gd name="connsiteX3" fmla="*/ 12031 w 446479"/>
              <a:gd name="connsiteY3" fmla="*/ 250326 h 475725"/>
              <a:gd name="connsiteX4" fmla="*/ 13011 w 446479"/>
              <a:gd name="connsiteY4" fmla="*/ 225276 h 475725"/>
              <a:gd name="connsiteX5" fmla="*/ 392259 w 446479"/>
              <a:gd name="connsiteY5" fmla="*/ 6963 h 475725"/>
              <a:gd name="connsiteX6" fmla="*/ 446418 w 446479"/>
              <a:gd name="connsiteY6" fmla="*/ 39710 h 475725"/>
              <a:gd name="connsiteX7" fmla="*/ 446418 w 446479"/>
              <a:gd name="connsiteY7" fmla="*/ 238431 h 47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479" h="475725">
                <a:moveTo>
                  <a:pt x="446418" y="238431"/>
                </a:moveTo>
                <a:cubicBezTo>
                  <a:pt x="446418" y="304624"/>
                  <a:pt x="446558" y="370958"/>
                  <a:pt x="446418" y="437151"/>
                </a:cubicBezTo>
                <a:cubicBezTo>
                  <a:pt x="446418" y="471018"/>
                  <a:pt x="420808" y="485572"/>
                  <a:pt x="391280" y="468639"/>
                </a:cubicBezTo>
                <a:cubicBezTo>
                  <a:pt x="264770" y="395868"/>
                  <a:pt x="138681" y="322817"/>
                  <a:pt x="12031" y="250326"/>
                </a:cubicBezTo>
                <a:cubicBezTo>
                  <a:pt x="-6302" y="239830"/>
                  <a:pt x="-1823" y="233812"/>
                  <a:pt x="13011" y="225276"/>
                </a:cubicBezTo>
                <a:cubicBezTo>
                  <a:pt x="139520" y="152645"/>
                  <a:pt x="265750" y="79594"/>
                  <a:pt x="392259" y="6963"/>
                </a:cubicBezTo>
                <a:cubicBezTo>
                  <a:pt x="421648" y="-9970"/>
                  <a:pt x="446278" y="5144"/>
                  <a:pt x="446418" y="39710"/>
                </a:cubicBezTo>
                <a:cubicBezTo>
                  <a:pt x="446558" y="105903"/>
                  <a:pt x="446418" y="172237"/>
                  <a:pt x="446418" y="23843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88CF6540-54EA-4E49-A4B4-EB44A5ADEE9F}"/>
              </a:ext>
            </a:extLst>
          </p:cNvPr>
          <p:cNvSpPr/>
          <p:nvPr/>
        </p:nvSpPr>
        <p:spPr>
          <a:xfrm>
            <a:off x="2213060" y="2315467"/>
            <a:ext cx="420971" cy="493973"/>
          </a:xfrm>
          <a:custGeom>
            <a:avLst/>
            <a:gdLst>
              <a:gd name="connsiteX0" fmla="*/ 420847 w 420971"/>
              <a:gd name="connsiteY0" fmla="*/ 255050 h 493973"/>
              <a:gd name="connsiteX1" fmla="*/ 420847 w 420971"/>
              <a:gd name="connsiteY1" fmla="*/ 472523 h 493973"/>
              <a:gd name="connsiteX2" fmla="*/ 397476 w 420971"/>
              <a:gd name="connsiteY2" fmla="*/ 486798 h 493973"/>
              <a:gd name="connsiteX3" fmla="*/ 20887 w 420971"/>
              <a:gd name="connsiteY3" fmla="*/ 269325 h 493973"/>
              <a:gd name="connsiteX4" fmla="*/ 20887 w 420971"/>
              <a:gd name="connsiteY4" fmla="*/ 206350 h 493973"/>
              <a:gd name="connsiteX5" fmla="*/ 366969 w 420971"/>
              <a:gd name="connsiteY5" fmla="*/ 6789 h 493973"/>
              <a:gd name="connsiteX6" fmla="*/ 420847 w 420971"/>
              <a:gd name="connsiteY6" fmla="*/ 37437 h 493973"/>
              <a:gd name="connsiteX7" fmla="*/ 420847 w 420971"/>
              <a:gd name="connsiteY7" fmla="*/ 254910 h 49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971" h="493973">
                <a:moveTo>
                  <a:pt x="420847" y="255050"/>
                </a:moveTo>
                <a:cubicBezTo>
                  <a:pt x="420847" y="327541"/>
                  <a:pt x="420847" y="400032"/>
                  <a:pt x="420847" y="472523"/>
                </a:cubicBezTo>
                <a:cubicBezTo>
                  <a:pt x="420847" y="497014"/>
                  <a:pt x="418048" y="498693"/>
                  <a:pt x="397476" y="486798"/>
                </a:cubicBezTo>
                <a:cubicBezTo>
                  <a:pt x="271806" y="414447"/>
                  <a:pt x="146277" y="341956"/>
                  <a:pt x="20887" y="269325"/>
                </a:cubicBezTo>
                <a:cubicBezTo>
                  <a:pt x="-6962" y="253231"/>
                  <a:pt x="-6962" y="222443"/>
                  <a:pt x="20887" y="206350"/>
                </a:cubicBezTo>
                <a:cubicBezTo>
                  <a:pt x="136201" y="139736"/>
                  <a:pt x="251515" y="73123"/>
                  <a:pt x="366969" y="6789"/>
                </a:cubicBezTo>
                <a:cubicBezTo>
                  <a:pt x="395377" y="-9584"/>
                  <a:pt x="420707" y="4830"/>
                  <a:pt x="420847" y="37437"/>
                </a:cubicBezTo>
                <a:cubicBezTo>
                  <a:pt x="421127" y="109928"/>
                  <a:pt x="420847" y="182419"/>
                  <a:pt x="420847" y="25491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F16E1A39-6275-4967-AC5B-BBBE07855604}"/>
              </a:ext>
            </a:extLst>
          </p:cNvPr>
          <p:cNvSpPr/>
          <p:nvPr/>
        </p:nvSpPr>
        <p:spPr>
          <a:xfrm>
            <a:off x="2212986" y="2904137"/>
            <a:ext cx="420780" cy="493241"/>
          </a:xfrm>
          <a:custGeom>
            <a:avLst/>
            <a:gdLst>
              <a:gd name="connsiteX0" fmla="*/ 420781 w 420780"/>
              <a:gd name="connsiteY0" fmla="*/ 239312 h 493241"/>
              <a:gd name="connsiteX1" fmla="*/ 420781 w 420780"/>
              <a:gd name="connsiteY1" fmla="*/ 454546 h 493241"/>
              <a:gd name="connsiteX2" fmla="*/ 367602 w 420780"/>
              <a:gd name="connsiteY2" fmla="*/ 486733 h 493241"/>
              <a:gd name="connsiteX3" fmla="*/ 19421 w 420780"/>
              <a:gd name="connsiteY3" fmla="*/ 285773 h 493241"/>
              <a:gd name="connsiteX4" fmla="*/ 18581 w 420780"/>
              <a:gd name="connsiteY4" fmla="*/ 225457 h 493241"/>
              <a:gd name="connsiteX5" fmla="*/ 395171 w 420780"/>
              <a:gd name="connsiteY5" fmla="*/ 7844 h 493241"/>
              <a:gd name="connsiteX6" fmla="*/ 420781 w 420780"/>
              <a:gd name="connsiteY6" fmla="*/ 24077 h 493241"/>
              <a:gd name="connsiteX7" fmla="*/ 420781 w 420780"/>
              <a:gd name="connsiteY7" fmla="*/ 239312 h 493241"/>
              <a:gd name="connsiteX8" fmla="*/ 420781 w 420780"/>
              <a:gd name="connsiteY8" fmla="*/ 239312 h 49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80" h="493240">
                <a:moveTo>
                  <a:pt x="420781" y="239312"/>
                </a:moveTo>
                <a:cubicBezTo>
                  <a:pt x="420781" y="311103"/>
                  <a:pt x="420781" y="382754"/>
                  <a:pt x="420781" y="454546"/>
                </a:cubicBezTo>
                <a:cubicBezTo>
                  <a:pt x="420781" y="487572"/>
                  <a:pt x="395871" y="502966"/>
                  <a:pt x="367602" y="486733"/>
                </a:cubicBezTo>
                <a:cubicBezTo>
                  <a:pt x="251448" y="420119"/>
                  <a:pt x="135434" y="353086"/>
                  <a:pt x="19421" y="285773"/>
                </a:cubicBezTo>
                <a:cubicBezTo>
                  <a:pt x="-6049" y="271079"/>
                  <a:pt x="-6609" y="240151"/>
                  <a:pt x="18581" y="225457"/>
                </a:cubicBezTo>
                <a:cubicBezTo>
                  <a:pt x="143971" y="152546"/>
                  <a:pt x="269501" y="80055"/>
                  <a:pt x="395171" y="7844"/>
                </a:cubicBezTo>
                <a:cubicBezTo>
                  <a:pt x="417982" y="-5311"/>
                  <a:pt x="420781" y="-3212"/>
                  <a:pt x="420781" y="24077"/>
                </a:cubicBezTo>
                <a:cubicBezTo>
                  <a:pt x="420781" y="95869"/>
                  <a:pt x="420781" y="167520"/>
                  <a:pt x="420781" y="239312"/>
                </a:cubicBezTo>
                <a:lnTo>
                  <a:pt x="420781" y="239312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B7626B85-D6A0-490B-8DFB-D4796D35F2E1}"/>
              </a:ext>
            </a:extLst>
          </p:cNvPr>
          <p:cNvSpPr/>
          <p:nvPr/>
        </p:nvSpPr>
        <p:spPr>
          <a:xfrm>
            <a:off x="2156550" y="2618418"/>
            <a:ext cx="445852" cy="477006"/>
          </a:xfrm>
          <a:custGeom>
            <a:avLst/>
            <a:gdLst>
              <a:gd name="connsiteX0" fmla="*/ 848 w 445852"/>
              <a:gd name="connsiteY0" fmla="*/ 238145 h 477006"/>
              <a:gd name="connsiteX1" fmla="*/ 848 w 445852"/>
              <a:gd name="connsiteY1" fmla="*/ 39564 h 477006"/>
              <a:gd name="connsiteX2" fmla="*/ 55006 w 445852"/>
              <a:gd name="connsiteY2" fmla="*/ 7377 h 477006"/>
              <a:gd name="connsiteX3" fmla="*/ 427397 w 445852"/>
              <a:gd name="connsiteY3" fmla="*/ 222611 h 477006"/>
              <a:gd name="connsiteX4" fmla="*/ 427257 w 445852"/>
              <a:gd name="connsiteY4" fmla="*/ 253819 h 477006"/>
              <a:gd name="connsiteX5" fmla="*/ 75018 w 445852"/>
              <a:gd name="connsiteY5" fmla="*/ 456878 h 477006"/>
              <a:gd name="connsiteX6" fmla="*/ 54866 w 445852"/>
              <a:gd name="connsiteY6" fmla="*/ 469193 h 477006"/>
              <a:gd name="connsiteX7" fmla="*/ 20300 w 445852"/>
              <a:gd name="connsiteY7" fmla="*/ 472412 h 477006"/>
              <a:gd name="connsiteX8" fmla="*/ 8 w 445852"/>
              <a:gd name="connsiteY8" fmla="*/ 439105 h 477006"/>
              <a:gd name="connsiteX9" fmla="*/ 428 w 445852"/>
              <a:gd name="connsiteY9" fmla="*/ 238145 h 477006"/>
              <a:gd name="connsiteX10" fmla="*/ 848 w 445852"/>
              <a:gd name="connsiteY10" fmla="*/ 238145 h 4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851" h="477006">
                <a:moveTo>
                  <a:pt x="848" y="238145"/>
                </a:moveTo>
                <a:cubicBezTo>
                  <a:pt x="848" y="171952"/>
                  <a:pt x="848" y="105758"/>
                  <a:pt x="848" y="39564"/>
                </a:cubicBezTo>
                <a:cubicBezTo>
                  <a:pt x="848" y="4298"/>
                  <a:pt x="24778" y="-9976"/>
                  <a:pt x="55006" y="7377"/>
                </a:cubicBezTo>
                <a:cubicBezTo>
                  <a:pt x="179276" y="79029"/>
                  <a:pt x="303407" y="150820"/>
                  <a:pt x="427397" y="222611"/>
                </a:cubicBezTo>
                <a:cubicBezTo>
                  <a:pt x="452027" y="236886"/>
                  <a:pt x="452027" y="239545"/>
                  <a:pt x="427257" y="253819"/>
                </a:cubicBezTo>
                <a:cubicBezTo>
                  <a:pt x="309984" y="321552"/>
                  <a:pt x="192431" y="389145"/>
                  <a:pt x="75018" y="456878"/>
                </a:cubicBezTo>
                <a:cubicBezTo>
                  <a:pt x="68161" y="460796"/>
                  <a:pt x="61303" y="464715"/>
                  <a:pt x="54866" y="469193"/>
                </a:cubicBezTo>
                <a:cubicBezTo>
                  <a:pt x="43810" y="476470"/>
                  <a:pt x="34014" y="480808"/>
                  <a:pt x="20300" y="472412"/>
                </a:cubicBezTo>
                <a:cubicBezTo>
                  <a:pt x="7005" y="464155"/>
                  <a:pt x="-272" y="456038"/>
                  <a:pt x="8" y="439105"/>
                </a:cubicBezTo>
                <a:cubicBezTo>
                  <a:pt x="987" y="372072"/>
                  <a:pt x="428" y="305178"/>
                  <a:pt x="428" y="238145"/>
                </a:cubicBezTo>
                <a:cubicBezTo>
                  <a:pt x="568" y="238145"/>
                  <a:pt x="708" y="238145"/>
                  <a:pt x="848" y="23814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2" name="Forma libre: forma 81">
            <a:extLst>
              <a:ext uri="{FF2B5EF4-FFF2-40B4-BE49-F238E27FC236}">
                <a16:creationId xmlns:a16="http://schemas.microsoft.com/office/drawing/2014/main" id="{3350C79C-15FA-406A-B0F7-4D02ECD4036F}"/>
              </a:ext>
            </a:extLst>
          </p:cNvPr>
          <p:cNvSpPr/>
          <p:nvPr/>
        </p:nvSpPr>
        <p:spPr>
          <a:xfrm>
            <a:off x="7027313" y="1346986"/>
            <a:ext cx="748141" cy="448101"/>
          </a:xfrm>
          <a:custGeom>
            <a:avLst/>
            <a:gdLst>
              <a:gd name="connsiteX0" fmla="*/ 748142 w 748141"/>
              <a:gd name="connsiteY0" fmla="*/ 439705 h 448101"/>
              <a:gd name="connsiteX1" fmla="*/ 723231 w 748141"/>
              <a:gd name="connsiteY1" fmla="*/ 447821 h 448101"/>
              <a:gd name="connsiteX2" fmla="*/ 278489 w 748141"/>
              <a:gd name="connsiteY2" fmla="*/ 448101 h 448101"/>
              <a:gd name="connsiteX3" fmla="*/ 243503 w 748141"/>
              <a:gd name="connsiteY3" fmla="*/ 429769 h 448101"/>
              <a:gd name="connsiteX4" fmla="*/ 6158 w 748141"/>
              <a:gd name="connsiteY4" fmla="*/ 17773 h 448101"/>
              <a:gd name="connsiteX5" fmla="*/ 0 w 748141"/>
              <a:gd name="connsiteY5" fmla="*/ 5458 h 448101"/>
              <a:gd name="connsiteX6" fmla="*/ 4058 w 748141"/>
              <a:gd name="connsiteY6" fmla="*/ 0 h 448101"/>
              <a:gd name="connsiteX7" fmla="*/ 748142 w 748141"/>
              <a:gd name="connsiteY7" fmla="*/ 439705 h 44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141" h="448101">
                <a:moveTo>
                  <a:pt x="748142" y="439705"/>
                </a:moveTo>
                <a:cubicBezTo>
                  <a:pt x="739045" y="450340"/>
                  <a:pt x="730649" y="447821"/>
                  <a:pt x="723231" y="447821"/>
                </a:cubicBezTo>
                <a:cubicBezTo>
                  <a:pt x="575030" y="447961"/>
                  <a:pt x="426690" y="447821"/>
                  <a:pt x="278489" y="448101"/>
                </a:cubicBezTo>
                <a:cubicBezTo>
                  <a:pt x="262955" y="448101"/>
                  <a:pt x="251899" y="444323"/>
                  <a:pt x="243503" y="429769"/>
                </a:cubicBezTo>
                <a:cubicBezTo>
                  <a:pt x="164715" y="292203"/>
                  <a:pt x="85366" y="155058"/>
                  <a:pt x="6158" y="17773"/>
                </a:cubicBezTo>
                <a:cubicBezTo>
                  <a:pt x="3918" y="13854"/>
                  <a:pt x="1959" y="9656"/>
                  <a:pt x="0" y="5458"/>
                </a:cubicBezTo>
                <a:lnTo>
                  <a:pt x="4058" y="0"/>
                </a:lnTo>
                <a:cubicBezTo>
                  <a:pt x="251760" y="146382"/>
                  <a:pt x="499461" y="292763"/>
                  <a:pt x="748142" y="439705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E4769498-3FA4-45B1-97E9-9D1900515A49}"/>
              </a:ext>
            </a:extLst>
          </p:cNvPr>
          <p:cNvSpPr/>
          <p:nvPr/>
        </p:nvSpPr>
        <p:spPr>
          <a:xfrm>
            <a:off x="7029676" y="790426"/>
            <a:ext cx="747738" cy="449222"/>
          </a:xfrm>
          <a:custGeom>
            <a:avLst/>
            <a:gdLst>
              <a:gd name="connsiteX0" fmla="*/ 16 w 747738"/>
              <a:gd name="connsiteY0" fmla="*/ 449083 h 449222"/>
              <a:gd name="connsiteX1" fmla="*/ 12331 w 747738"/>
              <a:gd name="connsiteY1" fmla="*/ 415636 h 449222"/>
              <a:gd name="connsiteX2" fmla="*/ 236242 w 747738"/>
              <a:gd name="connsiteY2" fmla="*/ 26171 h 449222"/>
              <a:gd name="connsiteX3" fmla="*/ 281024 w 747738"/>
              <a:gd name="connsiteY3" fmla="*/ 2 h 449222"/>
              <a:gd name="connsiteX4" fmla="*/ 718489 w 747738"/>
              <a:gd name="connsiteY4" fmla="*/ 562 h 449222"/>
              <a:gd name="connsiteX5" fmla="*/ 747738 w 747738"/>
              <a:gd name="connsiteY5" fmla="*/ 7279 h 449222"/>
              <a:gd name="connsiteX6" fmla="*/ 16 w 747738"/>
              <a:gd name="connsiteY6" fmla="*/ 449223 h 44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738" h="449221">
                <a:moveTo>
                  <a:pt x="16" y="449083"/>
                </a:moveTo>
                <a:cubicBezTo>
                  <a:pt x="-404" y="431730"/>
                  <a:pt x="7433" y="424173"/>
                  <a:pt x="12331" y="415636"/>
                </a:cubicBezTo>
                <a:cubicBezTo>
                  <a:pt x="86921" y="285768"/>
                  <a:pt x="162071" y="156320"/>
                  <a:pt x="236242" y="26171"/>
                </a:cubicBezTo>
                <a:cubicBezTo>
                  <a:pt x="246877" y="7419"/>
                  <a:pt x="258913" y="-138"/>
                  <a:pt x="281024" y="2"/>
                </a:cubicBezTo>
                <a:cubicBezTo>
                  <a:pt x="426846" y="982"/>
                  <a:pt x="572667" y="422"/>
                  <a:pt x="718489" y="562"/>
                </a:cubicBezTo>
                <a:cubicBezTo>
                  <a:pt x="726186" y="562"/>
                  <a:pt x="734303" y="-1258"/>
                  <a:pt x="747738" y="7279"/>
                </a:cubicBezTo>
                <a:cubicBezTo>
                  <a:pt x="497658" y="155060"/>
                  <a:pt x="250516" y="301162"/>
                  <a:pt x="16" y="449223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4" name="Forma libre: forma 83">
            <a:extLst>
              <a:ext uri="{FF2B5EF4-FFF2-40B4-BE49-F238E27FC236}">
                <a16:creationId xmlns:a16="http://schemas.microsoft.com/office/drawing/2014/main" id="{A5FF9CAB-A1B1-4FEE-BB1D-0A3620E5640E}"/>
              </a:ext>
            </a:extLst>
          </p:cNvPr>
          <p:cNvSpPr/>
          <p:nvPr/>
        </p:nvSpPr>
        <p:spPr>
          <a:xfrm>
            <a:off x="7189928" y="1316058"/>
            <a:ext cx="939754" cy="222857"/>
          </a:xfrm>
          <a:custGeom>
            <a:avLst/>
            <a:gdLst>
              <a:gd name="connsiteX0" fmla="*/ 420 w 939754"/>
              <a:gd name="connsiteY0" fmla="*/ 980 h 222857"/>
              <a:gd name="connsiteX1" fmla="*/ 23651 w 939754"/>
              <a:gd name="connsiteY1" fmla="*/ 0 h 222857"/>
              <a:gd name="connsiteX2" fmla="*/ 911037 w 939754"/>
              <a:gd name="connsiteY2" fmla="*/ 0 h 222857"/>
              <a:gd name="connsiteX3" fmla="*/ 929229 w 939754"/>
              <a:gd name="connsiteY3" fmla="*/ 29808 h 222857"/>
              <a:gd name="connsiteX4" fmla="*/ 827770 w 939754"/>
              <a:gd name="connsiteY4" fmla="*/ 206138 h 222857"/>
              <a:gd name="connsiteX5" fmla="*/ 791524 w 939754"/>
              <a:gd name="connsiteY5" fmla="*/ 220832 h 222857"/>
              <a:gd name="connsiteX6" fmla="*/ 15114 w 939754"/>
              <a:gd name="connsiteY6" fmla="*/ 11475 h 222857"/>
              <a:gd name="connsiteX7" fmla="*/ 0 w 939754"/>
              <a:gd name="connsiteY7" fmla="*/ 5598 h 222857"/>
              <a:gd name="connsiteX8" fmla="*/ 420 w 939754"/>
              <a:gd name="connsiteY8" fmla="*/ 980 h 22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754" h="222857">
                <a:moveTo>
                  <a:pt x="420" y="980"/>
                </a:moveTo>
                <a:cubicBezTo>
                  <a:pt x="8117" y="700"/>
                  <a:pt x="15814" y="0"/>
                  <a:pt x="23651" y="0"/>
                </a:cubicBezTo>
                <a:cubicBezTo>
                  <a:pt x="319493" y="0"/>
                  <a:pt x="615195" y="0"/>
                  <a:pt x="911037" y="0"/>
                </a:cubicBezTo>
                <a:cubicBezTo>
                  <a:pt x="945043" y="0"/>
                  <a:pt x="945743" y="1259"/>
                  <a:pt x="929229" y="29808"/>
                </a:cubicBezTo>
                <a:cubicBezTo>
                  <a:pt x="895363" y="88585"/>
                  <a:pt x="860937" y="147081"/>
                  <a:pt x="827770" y="206138"/>
                </a:cubicBezTo>
                <a:cubicBezTo>
                  <a:pt x="818813" y="222091"/>
                  <a:pt x="809157" y="225730"/>
                  <a:pt x="791524" y="220832"/>
                </a:cubicBezTo>
                <a:cubicBezTo>
                  <a:pt x="532767" y="150720"/>
                  <a:pt x="274011" y="81168"/>
                  <a:pt x="15114" y="11475"/>
                </a:cubicBezTo>
                <a:cubicBezTo>
                  <a:pt x="9936" y="10076"/>
                  <a:pt x="5038" y="7557"/>
                  <a:pt x="0" y="5598"/>
                </a:cubicBezTo>
                <a:cubicBezTo>
                  <a:pt x="0" y="4058"/>
                  <a:pt x="280" y="2519"/>
                  <a:pt x="420" y="980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F3EECC6C-D10B-4DDD-B84C-298382E96A6D}"/>
              </a:ext>
            </a:extLst>
          </p:cNvPr>
          <p:cNvSpPr/>
          <p:nvPr/>
        </p:nvSpPr>
        <p:spPr>
          <a:xfrm>
            <a:off x="5412778" y="3946726"/>
            <a:ext cx="736106" cy="428790"/>
          </a:xfrm>
          <a:custGeom>
            <a:avLst/>
            <a:gdLst>
              <a:gd name="connsiteX0" fmla="*/ 0 w 736106"/>
              <a:gd name="connsiteY0" fmla="*/ 423473 h 428790"/>
              <a:gd name="connsiteX1" fmla="*/ 53319 w 736106"/>
              <a:gd name="connsiteY1" fmla="*/ 327052 h 428790"/>
              <a:gd name="connsiteX2" fmla="*/ 227829 w 736106"/>
              <a:gd name="connsiteY2" fmla="*/ 23933 h 428790"/>
              <a:gd name="connsiteX3" fmla="*/ 268833 w 736106"/>
              <a:gd name="connsiteY3" fmla="*/ 2 h 428790"/>
              <a:gd name="connsiteX4" fmla="*/ 708397 w 736106"/>
              <a:gd name="connsiteY4" fmla="*/ 422 h 428790"/>
              <a:gd name="connsiteX5" fmla="*/ 736106 w 736106"/>
              <a:gd name="connsiteY5" fmla="*/ 6300 h 428790"/>
              <a:gd name="connsiteX6" fmla="*/ 4758 w 736106"/>
              <a:gd name="connsiteY6" fmla="*/ 428791 h 428790"/>
              <a:gd name="connsiteX7" fmla="*/ 0 w 736106"/>
              <a:gd name="connsiteY7" fmla="*/ 423473 h 42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106" h="428790">
                <a:moveTo>
                  <a:pt x="0" y="423473"/>
                </a:moveTo>
                <a:cubicBezTo>
                  <a:pt x="14274" y="389467"/>
                  <a:pt x="34986" y="358959"/>
                  <a:pt x="53319" y="327052"/>
                </a:cubicBezTo>
                <a:cubicBezTo>
                  <a:pt x="111256" y="225872"/>
                  <a:pt x="170172" y="125252"/>
                  <a:pt x="227829" y="23933"/>
                </a:cubicBezTo>
                <a:cubicBezTo>
                  <a:pt x="237625" y="6719"/>
                  <a:pt x="248961" y="-138"/>
                  <a:pt x="268833" y="2"/>
                </a:cubicBezTo>
                <a:cubicBezTo>
                  <a:pt x="415354" y="702"/>
                  <a:pt x="561876" y="422"/>
                  <a:pt x="708397" y="422"/>
                </a:cubicBezTo>
                <a:cubicBezTo>
                  <a:pt x="715954" y="422"/>
                  <a:pt x="723931" y="-977"/>
                  <a:pt x="736106" y="6300"/>
                </a:cubicBezTo>
                <a:cubicBezTo>
                  <a:pt x="490084" y="148343"/>
                  <a:pt x="247421" y="288567"/>
                  <a:pt x="4758" y="428791"/>
                </a:cubicBezTo>
                <a:lnTo>
                  <a:pt x="0" y="423473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6E62DF63-787F-4AA7-8608-399BF147B34B}"/>
              </a:ext>
            </a:extLst>
          </p:cNvPr>
          <p:cNvSpPr/>
          <p:nvPr/>
        </p:nvSpPr>
        <p:spPr>
          <a:xfrm>
            <a:off x="7191188" y="1049807"/>
            <a:ext cx="938446" cy="220551"/>
          </a:xfrm>
          <a:custGeom>
            <a:avLst/>
            <a:gdLst>
              <a:gd name="connsiteX0" fmla="*/ 140 w 938446"/>
              <a:gd name="connsiteY0" fmla="*/ 216711 h 220551"/>
              <a:gd name="connsiteX1" fmla="*/ 29808 w 938446"/>
              <a:gd name="connsiteY1" fmla="*/ 204536 h 220551"/>
              <a:gd name="connsiteX2" fmla="*/ 782988 w 938446"/>
              <a:gd name="connsiteY2" fmla="*/ 2736 h 220551"/>
              <a:gd name="connsiteX3" fmla="*/ 832947 w 938446"/>
              <a:gd name="connsiteY3" fmla="*/ 24287 h 220551"/>
              <a:gd name="connsiteX4" fmla="*/ 929229 w 938446"/>
              <a:gd name="connsiteY4" fmla="*/ 192500 h 220551"/>
              <a:gd name="connsiteX5" fmla="*/ 912016 w 938446"/>
              <a:gd name="connsiteY5" fmla="*/ 220209 h 220551"/>
              <a:gd name="connsiteX6" fmla="*/ 458037 w 938446"/>
              <a:gd name="connsiteY6" fmla="*/ 220209 h 220551"/>
              <a:gd name="connsiteX7" fmla="*/ 27709 w 938446"/>
              <a:gd name="connsiteY7" fmla="*/ 220209 h 220551"/>
              <a:gd name="connsiteX8" fmla="*/ 0 w 938446"/>
              <a:gd name="connsiteY8" fmla="*/ 216711 h 22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445" h="220550">
                <a:moveTo>
                  <a:pt x="140" y="216711"/>
                </a:moveTo>
                <a:cubicBezTo>
                  <a:pt x="9376" y="206915"/>
                  <a:pt x="20292" y="207194"/>
                  <a:pt x="29808" y="204536"/>
                </a:cubicBezTo>
                <a:cubicBezTo>
                  <a:pt x="280868" y="137362"/>
                  <a:pt x="532067" y="70889"/>
                  <a:pt x="782988" y="2736"/>
                </a:cubicBezTo>
                <a:cubicBezTo>
                  <a:pt x="808877" y="-4261"/>
                  <a:pt x="820772" y="1896"/>
                  <a:pt x="832947" y="24287"/>
                </a:cubicBezTo>
                <a:cubicBezTo>
                  <a:pt x="863735" y="81105"/>
                  <a:pt x="897042" y="136523"/>
                  <a:pt x="929229" y="192500"/>
                </a:cubicBezTo>
                <a:cubicBezTo>
                  <a:pt x="944063" y="218250"/>
                  <a:pt x="942804" y="220209"/>
                  <a:pt x="912016" y="220209"/>
                </a:cubicBezTo>
                <a:cubicBezTo>
                  <a:pt x="760736" y="220209"/>
                  <a:pt x="609457" y="220209"/>
                  <a:pt x="458037" y="220209"/>
                </a:cubicBezTo>
                <a:cubicBezTo>
                  <a:pt x="314594" y="220209"/>
                  <a:pt x="171151" y="220209"/>
                  <a:pt x="27709" y="220209"/>
                </a:cubicBezTo>
                <a:cubicBezTo>
                  <a:pt x="19172" y="220209"/>
                  <a:pt x="10356" y="222168"/>
                  <a:pt x="0" y="216711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7" name="Forma libre: forma 86">
            <a:extLst>
              <a:ext uri="{FF2B5EF4-FFF2-40B4-BE49-F238E27FC236}">
                <a16:creationId xmlns:a16="http://schemas.microsoft.com/office/drawing/2014/main" id="{B8FD9971-46C6-4665-B9B2-18A65AE3B3C9}"/>
              </a:ext>
            </a:extLst>
          </p:cNvPr>
          <p:cNvSpPr/>
          <p:nvPr/>
        </p:nvSpPr>
        <p:spPr>
          <a:xfrm>
            <a:off x="4349320" y="2666457"/>
            <a:ext cx="446454" cy="379505"/>
          </a:xfrm>
          <a:custGeom>
            <a:avLst/>
            <a:gdLst>
              <a:gd name="connsiteX0" fmla="*/ 446164 w 446454"/>
              <a:gd name="connsiteY0" fmla="*/ 188287 h 379505"/>
              <a:gd name="connsiteX1" fmla="*/ 446444 w 446454"/>
              <a:gd name="connsiteY1" fmla="*/ 308919 h 379505"/>
              <a:gd name="connsiteX2" fmla="*/ 424333 w 446454"/>
              <a:gd name="connsiteY2" fmla="*/ 343066 h 379505"/>
              <a:gd name="connsiteX3" fmla="*/ 340926 w 446454"/>
              <a:gd name="connsiteY3" fmla="*/ 376652 h 379505"/>
              <a:gd name="connsiteX4" fmla="*/ 309579 w 446454"/>
              <a:gd name="connsiteY4" fmla="*/ 373993 h 379505"/>
              <a:gd name="connsiteX5" fmla="*/ 12477 w 446454"/>
              <a:gd name="connsiteY5" fmla="*/ 202422 h 379505"/>
              <a:gd name="connsiteX6" fmla="*/ 12197 w 446454"/>
              <a:gd name="connsiteY6" fmla="*/ 177092 h 379505"/>
              <a:gd name="connsiteX7" fmla="*/ 309299 w 446454"/>
              <a:gd name="connsiteY7" fmla="*/ 5520 h 379505"/>
              <a:gd name="connsiteX8" fmla="*/ 342745 w 446454"/>
              <a:gd name="connsiteY8" fmla="*/ 3421 h 379505"/>
              <a:gd name="connsiteX9" fmla="*/ 426012 w 446454"/>
              <a:gd name="connsiteY9" fmla="*/ 37148 h 379505"/>
              <a:gd name="connsiteX10" fmla="*/ 446304 w 446454"/>
              <a:gd name="connsiteY10" fmla="*/ 67376 h 379505"/>
              <a:gd name="connsiteX11" fmla="*/ 446164 w 446454"/>
              <a:gd name="connsiteY11" fmla="*/ 188007 h 37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454" h="379505">
                <a:moveTo>
                  <a:pt x="446164" y="188287"/>
                </a:moveTo>
                <a:cubicBezTo>
                  <a:pt x="446164" y="228451"/>
                  <a:pt x="445744" y="268755"/>
                  <a:pt x="446444" y="308919"/>
                </a:cubicBezTo>
                <a:cubicBezTo>
                  <a:pt x="446724" y="325992"/>
                  <a:pt x="441266" y="336908"/>
                  <a:pt x="424333" y="343066"/>
                </a:cubicBezTo>
                <a:cubicBezTo>
                  <a:pt x="396204" y="353281"/>
                  <a:pt x="368635" y="365037"/>
                  <a:pt x="340926" y="376652"/>
                </a:cubicBezTo>
                <a:cubicBezTo>
                  <a:pt x="329590" y="381410"/>
                  <a:pt x="319934" y="380011"/>
                  <a:pt x="309579" y="373993"/>
                </a:cubicBezTo>
                <a:cubicBezTo>
                  <a:pt x="210638" y="316616"/>
                  <a:pt x="111697" y="259379"/>
                  <a:pt x="12477" y="202422"/>
                </a:cubicBezTo>
                <a:cubicBezTo>
                  <a:pt x="-3616" y="193186"/>
                  <a:pt x="-4596" y="186748"/>
                  <a:pt x="12197" y="177092"/>
                </a:cubicBezTo>
                <a:cubicBezTo>
                  <a:pt x="111418" y="120275"/>
                  <a:pt x="210358" y="62897"/>
                  <a:pt x="309299" y="5520"/>
                </a:cubicBezTo>
                <a:cubicBezTo>
                  <a:pt x="320494" y="-1057"/>
                  <a:pt x="330850" y="-1757"/>
                  <a:pt x="342745" y="3421"/>
                </a:cubicBezTo>
                <a:cubicBezTo>
                  <a:pt x="370314" y="15316"/>
                  <a:pt x="398023" y="26792"/>
                  <a:pt x="426012" y="37148"/>
                </a:cubicBezTo>
                <a:cubicBezTo>
                  <a:pt x="440986" y="42746"/>
                  <a:pt x="446584" y="51842"/>
                  <a:pt x="446304" y="67376"/>
                </a:cubicBezTo>
                <a:cubicBezTo>
                  <a:pt x="445744" y="107540"/>
                  <a:pt x="446164" y="147844"/>
                  <a:pt x="446164" y="18800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8" name="Forma libre: forma 87">
            <a:extLst>
              <a:ext uri="{FF2B5EF4-FFF2-40B4-BE49-F238E27FC236}">
                <a16:creationId xmlns:a16="http://schemas.microsoft.com/office/drawing/2014/main" id="{705EF326-1FEF-487A-9C1C-7B7F739C391D}"/>
              </a:ext>
            </a:extLst>
          </p:cNvPr>
          <p:cNvSpPr/>
          <p:nvPr/>
        </p:nvSpPr>
        <p:spPr>
          <a:xfrm>
            <a:off x="3919403" y="2354209"/>
            <a:ext cx="351430" cy="455177"/>
          </a:xfrm>
          <a:custGeom>
            <a:avLst/>
            <a:gdLst>
              <a:gd name="connsiteX0" fmla="*/ 351151 w 351430"/>
              <a:gd name="connsiteY0" fmla="*/ 265289 h 455177"/>
              <a:gd name="connsiteX1" fmla="*/ 351151 w 351430"/>
              <a:gd name="connsiteY1" fmla="*/ 435461 h 455177"/>
              <a:gd name="connsiteX2" fmla="*/ 328200 w 351430"/>
              <a:gd name="connsiteY2" fmla="*/ 448756 h 455177"/>
              <a:gd name="connsiteX3" fmla="*/ 33478 w 351430"/>
              <a:gd name="connsiteY3" fmla="*/ 278864 h 455177"/>
              <a:gd name="connsiteX4" fmla="*/ 12906 w 351430"/>
              <a:gd name="connsiteY4" fmla="*/ 247096 h 455177"/>
              <a:gd name="connsiteX5" fmla="*/ 591 w 351430"/>
              <a:gd name="connsiteY5" fmla="*/ 160611 h 455177"/>
              <a:gd name="connsiteX6" fmla="*/ 15705 w 351430"/>
              <a:gd name="connsiteY6" fmla="*/ 129823 h 455177"/>
              <a:gd name="connsiteX7" fmla="*/ 232618 w 351430"/>
              <a:gd name="connsiteY7" fmla="*/ 4573 h 455177"/>
              <a:gd name="connsiteX8" fmla="*/ 262566 w 351430"/>
              <a:gd name="connsiteY8" fmla="*/ 6392 h 455177"/>
              <a:gd name="connsiteX9" fmla="*/ 338836 w 351430"/>
              <a:gd name="connsiteY9" fmla="*/ 66148 h 455177"/>
              <a:gd name="connsiteX10" fmla="*/ 351431 w 351430"/>
              <a:gd name="connsiteY10" fmla="*/ 97356 h 455177"/>
              <a:gd name="connsiteX11" fmla="*/ 351431 w 351430"/>
              <a:gd name="connsiteY11" fmla="*/ 265149 h 45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430" h="455177">
                <a:moveTo>
                  <a:pt x="351151" y="265289"/>
                </a:moveTo>
                <a:cubicBezTo>
                  <a:pt x="351151" y="321966"/>
                  <a:pt x="351431" y="378784"/>
                  <a:pt x="351151" y="435461"/>
                </a:cubicBezTo>
                <a:cubicBezTo>
                  <a:pt x="351151" y="457572"/>
                  <a:pt x="347093" y="459671"/>
                  <a:pt x="328200" y="448756"/>
                </a:cubicBezTo>
                <a:cubicBezTo>
                  <a:pt x="229959" y="392218"/>
                  <a:pt x="131858" y="335261"/>
                  <a:pt x="33478" y="278864"/>
                </a:cubicBezTo>
                <a:cubicBezTo>
                  <a:pt x="20603" y="271447"/>
                  <a:pt x="14445" y="262070"/>
                  <a:pt x="12906" y="247096"/>
                </a:cubicBezTo>
                <a:cubicBezTo>
                  <a:pt x="9827" y="218128"/>
                  <a:pt x="5349" y="189299"/>
                  <a:pt x="591" y="160611"/>
                </a:cubicBezTo>
                <a:cubicBezTo>
                  <a:pt x="-1788" y="146056"/>
                  <a:pt x="2970" y="137240"/>
                  <a:pt x="15705" y="129823"/>
                </a:cubicBezTo>
                <a:cubicBezTo>
                  <a:pt x="88196" y="88539"/>
                  <a:pt x="160547" y="46696"/>
                  <a:pt x="232618" y="4573"/>
                </a:cubicBezTo>
                <a:cubicBezTo>
                  <a:pt x="243674" y="-1864"/>
                  <a:pt x="252491" y="-1725"/>
                  <a:pt x="262566" y="6392"/>
                </a:cubicBezTo>
                <a:cubicBezTo>
                  <a:pt x="287616" y="26684"/>
                  <a:pt x="313086" y="46696"/>
                  <a:pt x="338836" y="66148"/>
                </a:cubicBezTo>
                <a:cubicBezTo>
                  <a:pt x="349892" y="74405"/>
                  <a:pt x="351431" y="85181"/>
                  <a:pt x="351431" y="97356"/>
                </a:cubicBezTo>
                <a:cubicBezTo>
                  <a:pt x="351431" y="153334"/>
                  <a:pt x="351431" y="209171"/>
                  <a:pt x="351431" y="26514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9" name="Forma libre: forma 88">
            <a:extLst>
              <a:ext uri="{FF2B5EF4-FFF2-40B4-BE49-F238E27FC236}">
                <a16:creationId xmlns:a16="http://schemas.microsoft.com/office/drawing/2014/main" id="{BCF95D6E-650D-43A0-BA84-3C79C2F64F47}"/>
              </a:ext>
            </a:extLst>
          </p:cNvPr>
          <p:cNvSpPr/>
          <p:nvPr/>
        </p:nvSpPr>
        <p:spPr>
          <a:xfrm>
            <a:off x="3919228" y="2903715"/>
            <a:ext cx="351615" cy="454469"/>
          </a:xfrm>
          <a:custGeom>
            <a:avLst/>
            <a:gdLst>
              <a:gd name="connsiteX0" fmla="*/ 351326 w 351615"/>
              <a:gd name="connsiteY0" fmla="*/ 188374 h 454469"/>
              <a:gd name="connsiteX1" fmla="*/ 351606 w 351615"/>
              <a:gd name="connsiteY1" fmla="*/ 353928 h 454469"/>
              <a:gd name="connsiteX2" fmla="*/ 332014 w 351615"/>
              <a:gd name="connsiteY2" fmla="*/ 394092 h 454469"/>
              <a:gd name="connsiteX3" fmla="*/ 264980 w 351615"/>
              <a:gd name="connsiteY3" fmla="*/ 446571 h 454469"/>
              <a:gd name="connsiteX4" fmla="*/ 231114 w 351615"/>
              <a:gd name="connsiteY4" fmla="*/ 449370 h 454469"/>
              <a:gd name="connsiteX5" fmla="*/ 16160 w 351615"/>
              <a:gd name="connsiteY5" fmla="*/ 325099 h 454469"/>
              <a:gd name="connsiteX6" fmla="*/ 766 w 351615"/>
              <a:gd name="connsiteY6" fmla="*/ 292213 h 454469"/>
              <a:gd name="connsiteX7" fmla="*/ 13641 w 351615"/>
              <a:gd name="connsiteY7" fmla="*/ 203348 h 454469"/>
              <a:gd name="connsiteX8" fmla="*/ 31134 w 351615"/>
              <a:gd name="connsiteY8" fmla="*/ 177179 h 454469"/>
              <a:gd name="connsiteX9" fmla="*/ 328375 w 351615"/>
              <a:gd name="connsiteY9" fmla="*/ 6027 h 454469"/>
              <a:gd name="connsiteX10" fmla="*/ 351326 w 351615"/>
              <a:gd name="connsiteY10" fmla="*/ 20301 h 454469"/>
              <a:gd name="connsiteX11" fmla="*/ 351466 w 351615"/>
              <a:gd name="connsiteY11" fmla="*/ 188234 h 4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615" h="454469">
                <a:moveTo>
                  <a:pt x="351326" y="188374"/>
                </a:moveTo>
                <a:cubicBezTo>
                  <a:pt x="351326" y="243512"/>
                  <a:pt x="350906" y="298790"/>
                  <a:pt x="351606" y="353928"/>
                </a:cubicBezTo>
                <a:cubicBezTo>
                  <a:pt x="351886" y="371421"/>
                  <a:pt x="346148" y="383736"/>
                  <a:pt x="332014" y="394092"/>
                </a:cubicBezTo>
                <a:cubicBezTo>
                  <a:pt x="309063" y="410885"/>
                  <a:pt x="286812" y="428518"/>
                  <a:pt x="264980" y="446571"/>
                </a:cubicBezTo>
                <a:cubicBezTo>
                  <a:pt x="253785" y="455807"/>
                  <a:pt x="244269" y="457207"/>
                  <a:pt x="231114" y="449370"/>
                </a:cubicBezTo>
                <a:cubicBezTo>
                  <a:pt x="159743" y="407387"/>
                  <a:pt x="88091" y="365963"/>
                  <a:pt x="16160" y="325099"/>
                </a:cubicBezTo>
                <a:cubicBezTo>
                  <a:pt x="2166" y="317123"/>
                  <a:pt x="-1893" y="307327"/>
                  <a:pt x="766" y="292213"/>
                </a:cubicBezTo>
                <a:cubicBezTo>
                  <a:pt x="5664" y="262684"/>
                  <a:pt x="10002" y="233016"/>
                  <a:pt x="13641" y="203348"/>
                </a:cubicBezTo>
                <a:cubicBezTo>
                  <a:pt x="15180" y="191173"/>
                  <a:pt x="20638" y="183196"/>
                  <a:pt x="31134" y="177179"/>
                </a:cubicBezTo>
                <a:cubicBezTo>
                  <a:pt x="130214" y="120221"/>
                  <a:pt x="229155" y="62984"/>
                  <a:pt x="328375" y="6027"/>
                </a:cubicBezTo>
                <a:cubicBezTo>
                  <a:pt x="346848" y="-4609"/>
                  <a:pt x="351186" y="-1950"/>
                  <a:pt x="351326" y="20301"/>
                </a:cubicBezTo>
                <a:cubicBezTo>
                  <a:pt x="351746" y="76279"/>
                  <a:pt x="351326" y="132256"/>
                  <a:pt x="351466" y="18823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0" name="Forma libre: forma 89">
            <a:extLst>
              <a:ext uri="{FF2B5EF4-FFF2-40B4-BE49-F238E27FC236}">
                <a16:creationId xmlns:a16="http://schemas.microsoft.com/office/drawing/2014/main" id="{CCA92A5C-42D8-4723-A983-C5F83F605C0E}"/>
              </a:ext>
            </a:extLst>
          </p:cNvPr>
          <p:cNvSpPr/>
          <p:nvPr/>
        </p:nvSpPr>
        <p:spPr>
          <a:xfrm>
            <a:off x="3790815" y="2672704"/>
            <a:ext cx="447676" cy="373412"/>
          </a:xfrm>
          <a:custGeom>
            <a:avLst/>
            <a:gdLst>
              <a:gd name="connsiteX0" fmla="*/ 430 w 447676"/>
              <a:gd name="connsiteY0" fmla="*/ 181760 h 373412"/>
              <a:gd name="connsiteX1" fmla="*/ 151 w 447676"/>
              <a:gd name="connsiteY1" fmla="*/ 61269 h 373412"/>
              <a:gd name="connsiteX2" fmla="*/ 20303 w 447676"/>
              <a:gd name="connsiteY2" fmla="*/ 31041 h 373412"/>
              <a:gd name="connsiteX3" fmla="*/ 46472 w 447676"/>
              <a:gd name="connsiteY3" fmla="*/ 20405 h 373412"/>
              <a:gd name="connsiteX4" fmla="*/ 191034 w 447676"/>
              <a:gd name="connsiteY4" fmla="*/ 28662 h 373412"/>
              <a:gd name="connsiteX5" fmla="*/ 431458 w 447676"/>
              <a:gd name="connsiteY5" fmla="*/ 169865 h 373412"/>
              <a:gd name="connsiteX6" fmla="*/ 432298 w 447676"/>
              <a:gd name="connsiteY6" fmla="*/ 196874 h 373412"/>
              <a:gd name="connsiteX7" fmla="*/ 135617 w 447676"/>
              <a:gd name="connsiteY7" fmla="*/ 368446 h 373412"/>
              <a:gd name="connsiteX8" fmla="*/ 104409 w 447676"/>
              <a:gd name="connsiteY8" fmla="*/ 370125 h 373412"/>
              <a:gd name="connsiteX9" fmla="*/ 21142 w 447676"/>
              <a:gd name="connsiteY9" fmla="*/ 336679 h 373412"/>
              <a:gd name="connsiteX10" fmla="*/ 11 w 447676"/>
              <a:gd name="connsiteY10" fmla="*/ 304771 h 373412"/>
              <a:gd name="connsiteX11" fmla="*/ 290 w 447676"/>
              <a:gd name="connsiteY11" fmla="*/ 181901 h 37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373412">
                <a:moveTo>
                  <a:pt x="430" y="181760"/>
                </a:moveTo>
                <a:cubicBezTo>
                  <a:pt x="430" y="141597"/>
                  <a:pt x="850" y="101433"/>
                  <a:pt x="151" y="61269"/>
                </a:cubicBezTo>
                <a:cubicBezTo>
                  <a:pt x="-129" y="45595"/>
                  <a:pt x="5189" y="35799"/>
                  <a:pt x="20303" y="31041"/>
                </a:cubicBezTo>
                <a:cubicBezTo>
                  <a:pt x="29259" y="28242"/>
                  <a:pt x="38635" y="25443"/>
                  <a:pt x="46472" y="20405"/>
                </a:cubicBezTo>
                <a:cubicBezTo>
                  <a:pt x="96852" y="-11782"/>
                  <a:pt x="141634" y="-3525"/>
                  <a:pt x="191034" y="28662"/>
                </a:cubicBezTo>
                <a:cubicBezTo>
                  <a:pt x="268703" y="79461"/>
                  <a:pt x="351130" y="123124"/>
                  <a:pt x="431458" y="169865"/>
                </a:cubicBezTo>
                <a:cubicBezTo>
                  <a:pt x="452870" y="182320"/>
                  <a:pt x="453010" y="184839"/>
                  <a:pt x="432298" y="196874"/>
                </a:cubicBezTo>
                <a:cubicBezTo>
                  <a:pt x="333497" y="254112"/>
                  <a:pt x="234417" y="311069"/>
                  <a:pt x="135617" y="368446"/>
                </a:cubicBezTo>
                <a:cubicBezTo>
                  <a:pt x="124981" y="374603"/>
                  <a:pt x="115604" y="374883"/>
                  <a:pt x="104409" y="370125"/>
                </a:cubicBezTo>
                <a:cubicBezTo>
                  <a:pt x="76840" y="358370"/>
                  <a:pt x="49271" y="346615"/>
                  <a:pt x="21142" y="336679"/>
                </a:cubicBezTo>
                <a:cubicBezTo>
                  <a:pt x="4909" y="330941"/>
                  <a:pt x="-269" y="321145"/>
                  <a:pt x="11" y="304771"/>
                </a:cubicBezTo>
                <a:cubicBezTo>
                  <a:pt x="710" y="263768"/>
                  <a:pt x="290" y="222764"/>
                  <a:pt x="290" y="18190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1" name="Forma libre: forma 90">
            <a:extLst>
              <a:ext uri="{FF2B5EF4-FFF2-40B4-BE49-F238E27FC236}">
                <a16:creationId xmlns:a16="http://schemas.microsoft.com/office/drawing/2014/main" id="{5F6723BD-3C10-4EA4-8AE7-90A63FF2617C}"/>
              </a:ext>
            </a:extLst>
          </p:cNvPr>
          <p:cNvSpPr/>
          <p:nvPr/>
        </p:nvSpPr>
        <p:spPr>
          <a:xfrm>
            <a:off x="4316032" y="2903978"/>
            <a:ext cx="350987" cy="454668"/>
          </a:xfrm>
          <a:custGeom>
            <a:avLst/>
            <a:gdLst>
              <a:gd name="connsiteX0" fmla="*/ 423 w 350987"/>
              <a:gd name="connsiteY0" fmla="*/ 188811 h 454668"/>
              <a:gd name="connsiteX1" fmla="*/ 423 w 350987"/>
              <a:gd name="connsiteY1" fmla="*/ 20878 h 454668"/>
              <a:gd name="connsiteX2" fmla="*/ 24633 w 350987"/>
              <a:gd name="connsiteY2" fmla="*/ 7024 h 454668"/>
              <a:gd name="connsiteX3" fmla="*/ 317676 w 350987"/>
              <a:gd name="connsiteY3" fmla="*/ 175796 h 454668"/>
              <a:gd name="connsiteX4" fmla="*/ 337688 w 350987"/>
              <a:gd name="connsiteY4" fmla="*/ 205744 h 454668"/>
              <a:gd name="connsiteX5" fmla="*/ 350563 w 350987"/>
              <a:gd name="connsiteY5" fmla="*/ 299367 h 454668"/>
              <a:gd name="connsiteX6" fmla="*/ 339088 w 350987"/>
              <a:gd name="connsiteY6" fmla="*/ 322458 h 454668"/>
              <a:gd name="connsiteX7" fmla="*/ 117976 w 350987"/>
              <a:gd name="connsiteY7" fmla="*/ 450227 h 454668"/>
              <a:gd name="connsiteX8" fmla="*/ 86209 w 350987"/>
              <a:gd name="connsiteY8" fmla="*/ 446728 h 454668"/>
              <a:gd name="connsiteX9" fmla="*/ 17356 w 350987"/>
              <a:gd name="connsiteY9" fmla="*/ 392850 h 454668"/>
              <a:gd name="connsiteX10" fmla="*/ 3 w 350987"/>
              <a:gd name="connsiteY10" fmla="*/ 356744 h 454668"/>
              <a:gd name="connsiteX11" fmla="*/ 283 w 350987"/>
              <a:gd name="connsiteY11" fmla="*/ 188811 h 45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987" h="454668">
                <a:moveTo>
                  <a:pt x="423" y="188811"/>
                </a:moveTo>
                <a:cubicBezTo>
                  <a:pt x="423" y="132833"/>
                  <a:pt x="143" y="76856"/>
                  <a:pt x="423" y="20878"/>
                </a:cubicBezTo>
                <a:cubicBezTo>
                  <a:pt x="423" y="-2772"/>
                  <a:pt x="4062" y="-4732"/>
                  <a:pt x="24633" y="7024"/>
                </a:cubicBezTo>
                <a:cubicBezTo>
                  <a:pt x="122314" y="63141"/>
                  <a:pt x="219855" y="119679"/>
                  <a:pt x="317676" y="175796"/>
                </a:cubicBezTo>
                <a:cubicBezTo>
                  <a:pt x="329852" y="182794"/>
                  <a:pt x="335869" y="192450"/>
                  <a:pt x="337688" y="205744"/>
                </a:cubicBezTo>
                <a:cubicBezTo>
                  <a:pt x="341887" y="236952"/>
                  <a:pt x="345665" y="268300"/>
                  <a:pt x="350563" y="299367"/>
                </a:cubicBezTo>
                <a:cubicBezTo>
                  <a:pt x="352382" y="310563"/>
                  <a:pt x="348324" y="317140"/>
                  <a:pt x="339088" y="322458"/>
                </a:cubicBezTo>
                <a:cubicBezTo>
                  <a:pt x="265337" y="364861"/>
                  <a:pt x="191447" y="407404"/>
                  <a:pt x="117976" y="450227"/>
                </a:cubicBezTo>
                <a:cubicBezTo>
                  <a:pt x="105801" y="457364"/>
                  <a:pt x="96844" y="455685"/>
                  <a:pt x="86209" y="446728"/>
                </a:cubicBezTo>
                <a:cubicBezTo>
                  <a:pt x="63958" y="427976"/>
                  <a:pt x="40867" y="409923"/>
                  <a:pt x="17356" y="392850"/>
                </a:cubicBezTo>
                <a:cubicBezTo>
                  <a:pt x="4481" y="383473"/>
                  <a:pt x="-137" y="372418"/>
                  <a:pt x="3" y="356744"/>
                </a:cubicBezTo>
                <a:cubicBezTo>
                  <a:pt x="703" y="300766"/>
                  <a:pt x="283" y="244789"/>
                  <a:pt x="283" y="18881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2" name="Forma libre: forma 91">
            <a:extLst>
              <a:ext uri="{FF2B5EF4-FFF2-40B4-BE49-F238E27FC236}">
                <a16:creationId xmlns:a16="http://schemas.microsoft.com/office/drawing/2014/main" id="{739E02EA-1B9D-4D4A-9304-71D3CC089CDD}"/>
              </a:ext>
            </a:extLst>
          </p:cNvPr>
          <p:cNvSpPr/>
          <p:nvPr/>
        </p:nvSpPr>
        <p:spPr>
          <a:xfrm>
            <a:off x="4316173" y="2354853"/>
            <a:ext cx="351050" cy="453753"/>
          </a:xfrm>
          <a:custGeom>
            <a:avLst/>
            <a:gdLst>
              <a:gd name="connsiteX0" fmla="*/ 282 w 351050"/>
              <a:gd name="connsiteY0" fmla="*/ 262545 h 453753"/>
              <a:gd name="connsiteX1" fmla="*/ 3 w 351050"/>
              <a:gd name="connsiteY1" fmla="*/ 96851 h 453753"/>
              <a:gd name="connsiteX2" fmla="*/ 17776 w 351050"/>
              <a:gd name="connsiteY2" fmla="*/ 60886 h 453753"/>
              <a:gd name="connsiteX3" fmla="*/ 84809 w 351050"/>
              <a:gd name="connsiteY3" fmla="*/ 8407 h 453753"/>
              <a:gd name="connsiteX4" fmla="*/ 120914 w 351050"/>
              <a:gd name="connsiteY4" fmla="*/ 5328 h 453753"/>
              <a:gd name="connsiteX5" fmla="*/ 338107 w 351050"/>
              <a:gd name="connsiteY5" fmla="*/ 130718 h 453753"/>
              <a:gd name="connsiteX6" fmla="*/ 350423 w 351050"/>
              <a:gd name="connsiteY6" fmla="*/ 157867 h 453753"/>
              <a:gd name="connsiteX7" fmla="*/ 338107 w 351050"/>
              <a:gd name="connsiteY7" fmla="*/ 246872 h 453753"/>
              <a:gd name="connsiteX8" fmla="*/ 316696 w 351050"/>
              <a:gd name="connsiteY8" fmla="*/ 278499 h 453753"/>
              <a:gd name="connsiteX9" fmla="*/ 21694 w 351050"/>
              <a:gd name="connsiteY9" fmla="*/ 448811 h 453753"/>
              <a:gd name="connsiteX10" fmla="*/ 142 w 351050"/>
              <a:gd name="connsiteY10" fmla="*/ 435237 h 453753"/>
              <a:gd name="connsiteX11" fmla="*/ 282 w 351050"/>
              <a:gd name="connsiteY11" fmla="*/ 262545 h 45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050" h="453753">
                <a:moveTo>
                  <a:pt x="282" y="262545"/>
                </a:moveTo>
                <a:cubicBezTo>
                  <a:pt x="282" y="207267"/>
                  <a:pt x="702" y="152129"/>
                  <a:pt x="3" y="96851"/>
                </a:cubicBezTo>
                <a:cubicBezTo>
                  <a:pt x="-137" y="81038"/>
                  <a:pt x="5041" y="70122"/>
                  <a:pt x="17776" y="60886"/>
                </a:cubicBezTo>
                <a:cubicBezTo>
                  <a:pt x="40726" y="44093"/>
                  <a:pt x="62978" y="26460"/>
                  <a:pt x="84809" y="8407"/>
                </a:cubicBezTo>
                <a:cubicBezTo>
                  <a:pt x="96844" y="-1529"/>
                  <a:pt x="107200" y="-2789"/>
                  <a:pt x="120914" y="5328"/>
                </a:cubicBezTo>
                <a:cubicBezTo>
                  <a:pt x="192985" y="47591"/>
                  <a:pt x="265477" y="89294"/>
                  <a:pt x="338107" y="130718"/>
                </a:cubicBezTo>
                <a:cubicBezTo>
                  <a:pt x="349583" y="137295"/>
                  <a:pt x="352522" y="145132"/>
                  <a:pt x="350423" y="157867"/>
                </a:cubicBezTo>
                <a:cubicBezTo>
                  <a:pt x="345525" y="187395"/>
                  <a:pt x="341746" y="217064"/>
                  <a:pt x="338107" y="246872"/>
                </a:cubicBezTo>
                <a:cubicBezTo>
                  <a:pt x="336289" y="261426"/>
                  <a:pt x="329431" y="271222"/>
                  <a:pt x="316696" y="278499"/>
                </a:cubicBezTo>
                <a:cubicBezTo>
                  <a:pt x="218176" y="335036"/>
                  <a:pt x="119795" y="391714"/>
                  <a:pt x="21694" y="448811"/>
                </a:cubicBezTo>
                <a:cubicBezTo>
                  <a:pt x="3921" y="459167"/>
                  <a:pt x="3" y="452589"/>
                  <a:pt x="142" y="435237"/>
                </a:cubicBezTo>
                <a:cubicBezTo>
                  <a:pt x="562" y="377719"/>
                  <a:pt x="282" y="320062"/>
                  <a:pt x="282" y="26254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3" name="Forma libre: forma 92">
            <a:extLst>
              <a:ext uri="{FF2B5EF4-FFF2-40B4-BE49-F238E27FC236}">
                <a16:creationId xmlns:a16="http://schemas.microsoft.com/office/drawing/2014/main" id="{7FFEB5D2-2EFA-4E95-A395-EC292264B758}"/>
              </a:ext>
            </a:extLst>
          </p:cNvPr>
          <p:cNvSpPr/>
          <p:nvPr/>
        </p:nvSpPr>
        <p:spPr>
          <a:xfrm>
            <a:off x="7167817" y="804963"/>
            <a:ext cx="808315" cy="412854"/>
          </a:xfrm>
          <a:custGeom>
            <a:avLst/>
            <a:gdLst>
              <a:gd name="connsiteX0" fmla="*/ 0 w 808315"/>
              <a:gd name="connsiteY0" fmla="*/ 408236 h 412854"/>
              <a:gd name="connsiteX1" fmla="*/ 30928 w 808315"/>
              <a:gd name="connsiteY1" fmla="*/ 389064 h 412854"/>
              <a:gd name="connsiteX2" fmla="*/ 669913 w 808315"/>
              <a:gd name="connsiteY2" fmla="*/ 11075 h 412854"/>
              <a:gd name="connsiteX3" fmla="*/ 713995 w 808315"/>
              <a:gd name="connsiteY3" fmla="*/ 23390 h 412854"/>
              <a:gd name="connsiteX4" fmla="*/ 800201 w 808315"/>
              <a:gd name="connsiteY4" fmla="*/ 172990 h 412854"/>
              <a:gd name="connsiteX5" fmla="*/ 787185 w 808315"/>
              <a:gd name="connsiteY5" fmla="*/ 205037 h 412854"/>
              <a:gd name="connsiteX6" fmla="*/ 24350 w 808315"/>
              <a:gd name="connsiteY6" fmla="*/ 408516 h 412854"/>
              <a:gd name="connsiteX7" fmla="*/ 2099 w 808315"/>
              <a:gd name="connsiteY7" fmla="*/ 412854 h 412854"/>
              <a:gd name="connsiteX8" fmla="*/ 140 w 808315"/>
              <a:gd name="connsiteY8" fmla="*/ 408376 h 41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315" h="412854">
                <a:moveTo>
                  <a:pt x="0" y="408236"/>
                </a:moveTo>
                <a:cubicBezTo>
                  <a:pt x="10356" y="401799"/>
                  <a:pt x="20432" y="395221"/>
                  <a:pt x="30928" y="389064"/>
                </a:cubicBezTo>
                <a:cubicBezTo>
                  <a:pt x="243923" y="262974"/>
                  <a:pt x="456918" y="137025"/>
                  <a:pt x="669913" y="11075"/>
                </a:cubicBezTo>
                <a:cubicBezTo>
                  <a:pt x="697762" y="-5439"/>
                  <a:pt x="697622" y="-5159"/>
                  <a:pt x="713995" y="23390"/>
                </a:cubicBezTo>
                <a:cubicBezTo>
                  <a:pt x="742544" y="73350"/>
                  <a:pt x="771512" y="123030"/>
                  <a:pt x="800201" y="172990"/>
                </a:cubicBezTo>
                <a:cubicBezTo>
                  <a:pt x="813076" y="195521"/>
                  <a:pt x="811956" y="198320"/>
                  <a:pt x="787185" y="205037"/>
                </a:cubicBezTo>
                <a:cubicBezTo>
                  <a:pt x="532907" y="272910"/>
                  <a:pt x="278629" y="340783"/>
                  <a:pt x="24350" y="408516"/>
                </a:cubicBezTo>
                <a:cubicBezTo>
                  <a:pt x="17073" y="410475"/>
                  <a:pt x="9516" y="411455"/>
                  <a:pt x="2099" y="412854"/>
                </a:cubicBezTo>
                <a:lnTo>
                  <a:pt x="140" y="408376"/>
                </a:ln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4" name="Forma libre: forma 93">
            <a:extLst>
              <a:ext uri="{FF2B5EF4-FFF2-40B4-BE49-F238E27FC236}">
                <a16:creationId xmlns:a16="http://schemas.microsoft.com/office/drawing/2014/main" id="{AD9DFB6F-6BF2-4B32-B42A-D7D3DC91C827}"/>
              </a:ext>
            </a:extLst>
          </p:cNvPr>
          <p:cNvSpPr/>
          <p:nvPr/>
        </p:nvSpPr>
        <p:spPr>
          <a:xfrm>
            <a:off x="7172435" y="1367977"/>
            <a:ext cx="802384" cy="411004"/>
          </a:xfrm>
          <a:custGeom>
            <a:avLst/>
            <a:gdLst>
              <a:gd name="connsiteX0" fmla="*/ 2239 w 802384"/>
              <a:gd name="connsiteY0" fmla="*/ 140 h 411004"/>
              <a:gd name="connsiteX1" fmla="*/ 138265 w 802384"/>
              <a:gd name="connsiteY1" fmla="*/ 36665 h 411004"/>
              <a:gd name="connsiteX2" fmla="*/ 774731 w 802384"/>
              <a:gd name="connsiteY2" fmla="*/ 207957 h 411004"/>
              <a:gd name="connsiteX3" fmla="*/ 790965 w 802384"/>
              <a:gd name="connsiteY3" fmla="*/ 247281 h 411004"/>
              <a:gd name="connsiteX4" fmla="*/ 706718 w 802384"/>
              <a:gd name="connsiteY4" fmla="*/ 395062 h 411004"/>
              <a:gd name="connsiteX5" fmla="*/ 671732 w 802384"/>
              <a:gd name="connsiteY5" fmla="*/ 405278 h 411004"/>
              <a:gd name="connsiteX6" fmla="*/ 14834 w 802384"/>
              <a:gd name="connsiteY6" fmla="*/ 16513 h 411004"/>
              <a:gd name="connsiteX7" fmla="*/ 0 w 802384"/>
              <a:gd name="connsiteY7" fmla="*/ 5738 h 411004"/>
              <a:gd name="connsiteX8" fmla="*/ 2239 w 802384"/>
              <a:gd name="connsiteY8" fmla="*/ 0 h 41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384" h="411004">
                <a:moveTo>
                  <a:pt x="2239" y="140"/>
                </a:moveTo>
                <a:cubicBezTo>
                  <a:pt x="47581" y="12315"/>
                  <a:pt x="92923" y="24490"/>
                  <a:pt x="138265" y="36665"/>
                </a:cubicBezTo>
                <a:cubicBezTo>
                  <a:pt x="350420" y="93763"/>
                  <a:pt x="562576" y="150860"/>
                  <a:pt x="774731" y="207957"/>
                </a:cubicBezTo>
                <a:cubicBezTo>
                  <a:pt x="808317" y="217053"/>
                  <a:pt x="808177" y="217193"/>
                  <a:pt x="790965" y="247281"/>
                </a:cubicBezTo>
                <a:cubicBezTo>
                  <a:pt x="762696" y="296542"/>
                  <a:pt x="734147" y="345522"/>
                  <a:pt x="706718" y="395062"/>
                </a:cubicBezTo>
                <a:cubicBezTo>
                  <a:pt x="697761" y="411296"/>
                  <a:pt x="689645" y="415914"/>
                  <a:pt x="671732" y="405278"/>
                </a:cubicBezTo>
                <a:cubicBezTo>
                  <a:pt x="453000" y="275270"/>
                  <a:pt x="233847" y="145962"/>
                  <a:pt x="14834" y="16513"/>
                </a:cubicBezTo>
                <a:cubicBezTo>
                  <a:pt x="9656" y="13435"/>
                  <a:pt x="4898" y="9376"/>
                  <a:pt x="0" y="5738"/>
                </a:cubicBezTo>
                <a:cubicBezTo>
                  <a:pt x="700" y="3778"/>
                  <a:pt x="1540" y="1959"/>
                  <a:pt x="2239" y="0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5" name="Forma libre: forma 94">
            <a:extLst>
              <a:ext uri="{FF2B5EF4-FFF2-40B4-BE49-F238E27FC236}">
                <a16:creationId xmlns:a16="http://schemas.microsoft.com/office/drawing/2014/main" id="{9F5954E7-2B8F-4890-BA86-6C27320D70C5}"/>
              </a:ext>
            </a:extLst>
          </p:cNvPr>
          <p:cNvSpPr/>
          <p:nvPr/>
        </p:nvSpPr>
        <p:spPr>
          <a:xfrm>
            <a:off x="2679664" y="789022"/>
            <a:ext cx="86634" cy="1006017"/>
          </a:xfrm>
          <a:custGeom>
            <a:avLst/>
            <a:gdLst>
              <a:gd name="connsiteX0" fmla="*/ 86490 w 86634"/>
              <a:gd name="connsiteY0" fmla="*/ 504225 h 1006017"/>
              <a:gd name="connsiteX1" fmla="*/ 86490 w 86634"/>
              <a:gd name="connsiteY1" fmla="*/ 972618 h 1006017"/>
              <a:gd name="connsiteX2" fmla="*/ 53603 w 86634"/>
              <a:gd name="connsiteY2" fmla="*/ 1005925 h 1006017"/>
              <a:gd name="connsiteX3" fmla="*/ 425 w 86634"/>
              <a:gd name="connsiteY3" fmla="*/ 952046 h 1006017"/>
              <a:gd name="connsiteX4" fmla="*/ 425 w 86634"/>
              <a:gd name="connsiteY4" fmla="*/ 50666 h 1006017"/>
              <a:gd name="connsiteX5" fmla="*/ 984 w 86634"/>
              <a:gd name="connsiteY5" fmla="*/ 22397 h 1006017"/>
              <a:gd name="connsiteX6" fmla="*/ 58921 w 86634"/>
              <a:gd name="connsiteY6" fmla="*/ 2665 h 1006017"/>
              <a:gd name="connsiteX7" fmla="*/ 86630 w 86634"/>
              <a:gd name="connsiteY7" fmla="*/ 24077 h 1006017"/>
              <a:gd name="connsiteX8" fmla="*/ 86630 w 86634"/>
              <a:gd name="connsiteY8" fmla="*/ 163601 h 1006017"/>
              <a:gd name="connsiteX9" fmla="*/ 86630 w 86634"/>
              <a:gd name="connsiteY9" fmla="*/ 504225 h 10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34" h="1006017">
                <a:moveTo>
                  <a:pt x="86490" y="504225"/>
                </a:moveTo>
                <a:cubicBezTo>
                  <a:pt x="86490" y="660403"/>
                  <a:pt x="86490" y="816580"/>
                  <a:pt x="86490" y="972618"/>
                </a:cubicBezTo>
                <a:cubicBezTo>
                  <a:pt x="86490" y="1005225"/>
                  <a:pt x="85930" y="1005925"/>
                  <a:pt x="53603" y="1005925"/>
                </a:cubicBezTo>
                <a:cubicBezTo>
                  <a:pt x="-4893" y="1005925"/>
                  <a:pt x="425" y="1010683"/>
                  <a:pt x="425" y="952046"/>
                </a:cubicBezTo>
                <a:cubicBezTo>
                  <a:pt x="425" y="651586"/>
                  <a:pt x="425" y="351126"/>
                  <a:pt x="425" y="50666"/>
                </a:cubicBezTo>
                <a:cubicBezTo>
                  <a:pt x="425" y="41150"/>
                  <a:pt x="-835" y="31494"/>
                  <a:pt x="984" y="22397"/>
                </a:cubicBezTo>
                <a:cubicBezTo>
                  <a:pt x="8681" y="-15947"/>
                  <a:pt x="39189" y="7703"/>
                  <a:pt x="58921" y="2665"/>
                </a:cubicBezTo>
                <a:cubicBezTo>
                  <a:pt x="73755" y="-1113"/>
                  <a:pt x="86910" y="3085"/>
                  <a:pt x="86630" y="24077"/>
                </a:cubicBezTo>
                <a:cubicBezTo>
                  <a:pt x="85930" y="70538"/>
                  <a:pt x="86630" y="117139"/>
                  <a:pt x="86630" y="163601"/>
                </a:cubicBezTo>
                <a:cubicBezTo>
                  <a:pt x="86630" y="277096"/>
                  <a:pt x="86630" y="390730"/>
                  <a:pt x="86630" y="50422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6" name="Forma libre: forma 95">
            <a:extLst>
              <a:ext uri="{FF2B5EF4-FFF2-40B4-BE49-F238E27FC236}">
                <a16:creationId xmlns:a16="http://schemas.microsoft.com/office/drawing/2014/main" id="{0A0F14A9-AF21-4B59-8FFE-38794B4E0633}"/>
              </a:ext>
            </a:extLst>
          </p:cNvPr>
          <p:cNvSpPr/>
          <p:nvPr/>
        </p:nvSpPr>
        <p:spPr>
          <a:xfrm>
            <a:off x="2811776" y="790858"/>
            <a:ext cx="86126" cy="1004088"/>
          </a:xfrm>
          <a:custGeom>
            <a:avLst/>
            <a:gdLst>
              <a:gd name="connsiteX0" fmla="*/ 140 w 86126"/>
              <a:gd name="connsiteY0" fmla="*/ 502529 h 1004088"/>
              <a:gd name="connsiteX1" fmla="*/ 140 w 86126"/>
              <a:gd name="connsiteY1" fmla="*/ 34136 h 1004088"/>
              <a:gd name="connsiteX2" fmla="*/ 34706 w 86126"/>
              <a:gd name="connsiteY2" fmla="*/ 130 h 1004088"/>
              <a:gd name="connsiteX3" fmla="*/ 86066 w 86126"/>
              <a:gd name="connsiteY3" fmla="*/ 50370 h 1004088"/>
              <a:gd name="connsiteX4" fmla="*/ 86066 w 86126"/>
              <a:gd name="connsiteY4" fmla="*/ 963505 h 1004088"/>
              <a:gd name="connsiteX5" fmla="*/ 45482 w 86126"/>
              <a:gd name="connsiteY5" fmla="*/ 1004089 h 1004088"/>
              <a:gd name="connsiteX6" fmla="*/ 0 w 86126"/>
              <a:gd name="connsiteY6" fmla="*/ 959027 h 1004088"/>
              <a:gd name="connsiteX7" fmla="*/ 0 w 86126"/>
              <a:gd name="connsiteY7" fmla="*/ 502389 h 100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26" h="1004088">
                <a:moveTo>
                  <a:pt x="140" y="502529"/>
                </a:moveTo>
                <a:cubicBezTo>
                  <a:pt x="140" y="346351"/>
                  <a:pt x="140" y="190314"/>
                  <a:pt x="140" y="34136"/>
                </a:cubicBezTo>
                <a:cubicBezTo>
                  <a:pt x="140" y="270"/>
                  <a:pt x="420" y="-10"/>
                  <a:pt x="34706" y="130"/>
                </a:cubicBezTo>
                <a:cubicBezTo>
                  <a:pt x="89984" y="410"/>
                  <a:pt x="86066" y="-6448"/>
                  <a:pt x="86066" y="50370"/>
                </a:cubicBezTo>
                <a:cubicBezTo>
                  <a:pt x="86066" y="354748"/>
                  <a:pt x="86066" y="659127"/>
                  <a:pt x="86066" y="963505"/>
                </a:cubicBezTo>
                <a:cubicBezTo>
                  <a:pt x="86066" y="990468"/>
                  <a:pt x="72533" y="1003995"/>
                  <a:pt x="45482" y="1004089"/>
                </a:cubicBezTo>
                <a:cubicBezTo>
                  <a:pt x="15156" y="1004089"/>
                  <a:pt x="0" y="989069"/>
                  <a:pt x="0" y="959027"/>
                </a:cubicBezTo>
                <a:cubicBezTo>
                  <a:pt x="0" y="806768"/>
                  <a:pt x="0" y="654648"/>
                  <a:pt x="0" y="50238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E9E40D1A-E606-4B4A-B44E-B7231A72A817}"/>
              </a:ext>
            </a:extLst>
          </p:cNvPr>
          <p:cNvSpPr/>
          <p:nvPr/>
        </p:nvSpPr>
        <p:spPr>
          <a:xfrm>
            <a:off x="3975878" y="4472075"/>
            <a:ext cx="452186" cy="267996"/>
          </a:xfrm>
          <a:custGeom>
            <a:avLst/>
            <a:gdLst>
              <a:gd name="connsiteX0" fmla="*/ 151653 w 452186"/>
              <a:gd name="connsiteY0" fmla="*/ 283 h 267996"/>
              <a:gd name="connsiteX1" fmla="*/ 284040 w 452186"/>
              <a:gd name="connsiteY1" fmla="*/ 3 h 267996"/>
              <a:gd name="connsiteX2" fmla="*/ 314548 w 452186"/>
              <a:gd name="connsiteY2" fmla="*/ 16937 h 267996"/>
              <a:gd name="connsiteX3" fmla="*/ 442877 w 452186"/>
              <a:gd name="connsiteY3" fmla="*/ 240147 h 267996"/>
              <a:gd name="connsiteX4" fmla="*/ 428043 w 452186"/>
              <a:gd name="connsiteY4" fmla="*/ 267716 h 267996"/>
              <a:gd name="connsiteX5" fmla="*/ 172785 w 452186"/>
              <a:gd name="connsiteY5" fmla="*/ 267996 h 267996"/>
              <a:gd name="connsiteX6" fmla="*/ 138218 w 452186"/>
              <a:gd name="connsiteY6" fmla="*/ 249244 h 267996"/>
              <a:gd name="connsiteX7" fmla="*/ 8770 w 452186"/>
              <a:gd name="connsiteY7" fmla="*/ 23934 h 267996"/>
              <a:gd name="connsiteX8" fmla="*/ 21785 w 452186"/>
              <a:gd name="connsiteY8" fmla="*/ 143 h 267996"/>
              <a:gd name="connsiteX9" fmla="*/ 151793 w 452186"/>
              <a:gd name="connsiteY9" fmla="*/ 143 h 2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186" h="267996">
                <a:moveTo>
                  <a:pt x="151653" y="283"/>
                </a:moveTo>
                <a:cubicBezTo>
                  <a:pt x="195735" y="283"/>
                  <a:pt x="239818" y="703"/>
                  <a:pt x="284040" y="3"/>
                </a:cubicBezTo>
                <a:cubicBezTo>
                  <a:pt x="298175" y="-136"/>
                  <a:pt x="307271" y="4341"/>
                  <a:pt x="314548" y="16937"/>
                </a:cubicBezTo>
                <a:cubicBezTo>
                  <a:pt x="356951" y="91527"/>
                  <a:pt x="400194" y="165697"/>
                  <a:pt x="442877" y="240147"/>
                </a:cubicBezTo>
                <a:cubicBezTo>
                  <a:pt x="457571" y="265617"/>
                  <a:pt x="456451" y="267576"/>
                  <a:pt x="428043" y="267716"/>
                </a:cubicBezTo>
                <a:cubicBezTo>
                  <a:pt x="342957" y="267716"/>
                  <a:pt x="257871" y="267437"/>
                  <a:pt x="172785" y="267996"/>
                </a:cubicBezTo>
                <a:cubicBezTo>
                  <a:pt x="156971" y="267996"/>
                  <a:pt x="146335" y="263518"/>
                  <a:pt x="138218" y="249244"/>
                </a:cubicBezTo>
                <a:cubicBezTo>
                  <a:pt x="95396" y="173954"/>
                  <a:pt x="51733" y="99084"/>
                  <a:pt x="8770" y="23934"/>
                </a:cubicBezTo>
                <a:cubicBezTo>
                  <a:pt x="-4665" y="423"/>
                  <a:pt x="-4385" y="143"/>
                  <a:pt x="21785" y="143"/>
                </a:cubicBezTo>
                <a:cubicBezTo>
                  <a:pt x="65167" y="143"/>
                  <a:pt x="108410" y="143"/>
                  <a:pt x="151793" y="143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8" name="Forma libre: forma 97">
            <a:extLst>
              <a:ext uri="{FF2B5EF4-FFF2-40B4-BE49-F238E27FC236}">
                <a16:creationId xmlns:a16="http://schemas.microsoft.com/office/drawing/2014/main" id="{01965E2E-7FC7-4E11-B2F5-5FD7F2709F1E}"/>
              </a:ext>
            </a:extLst>
          </p:cNvPr>
          <p:cNvSpPr/>
          <p:nvPr/>
        </p:nvSpPr>
        <p:spPr>
          <a:xfrm>
            <a:off x="2417726" y="790928"/>
            <a:ext cx="84498" cy="1004448"/>
          </a:xfrm>
          <a:custGeom>
            <a:avLst/>
            <a:gdLst>
              <a:gd name="connsiteX0" fmla="*/ 84074 w 84498"/>
              <a:gd name="connsiteY0" fmla="*/ 502319 h 1004448"/>
              <a:gd name="connsiteX1" fmla="*/ 84494 w 84498"/>
              <a:gd name="connsiteY1" fmla="*/ 977570 h 1004448"/>
              <a:gd name="connsiteX2" fmla="*/ 57485 w 84498"/>
              <a:gd name="connsiteY2" fmla="*/ 1004439 h 1004448"/>
              <a:gd name="connsiteX3" fmla="*/ 668 w 84498"/>
              <a:gd name="connsiteY3" fmla="*/ 947202 h 1004448"/>
              <a:gd name="connsiteX4" fmla="*/ 528 w 84498"/>
              <a:gd name="connsiteY4" fmla="*/ 36865 h 1004448"/>
              <a:gd name="connsiteX5" fmla="*/ 36913 w 84498"/>
              <a:gd name="connsiteY5" fmla="*/ 60 h 1004448"/>
              <a:gd name="connsiteX6" fmla="*/ 83934 w 84498"/>
              <a:gd name="connsiteY6" fmla="*/ 45961 h 1004448"/>
              <a:gd name="connsiteX7" fmla="*/ 84074 w 84498"/>
              <a:gd name="connsiteY7" fmla="*/ 502319 h 100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98" h="1004448">
                <a:moveTo>
                  <a:pt x="84074" y="502319"/>
                </a:moveTo>
                <a:cubicBezTo>
                  <a:pt x="84074" y="660736"/>
                  <a:pt x="83655" y="819153"/>
                  <a:pt x="84494" y="977570"/>
                </a:cubicBezTo>
                <a:cubicBezTo>
                  <a:pt x="84494" y="998841"/>
                  <a:pt x="77777" y="1004719"/>
                  <a:pt x="57485" y="1004439"/>
                </a:cubicBezTo>
                <a:cubicBezTo>
                  <a:pt x="-10388" y="1003459"/>
                  <a:pt x="668" y="1007238"/>
                  <a:pt x="668" y="947202"/>
                </a:cubicBezTo>
                <a:cubicBezTo>
                  <a:pt x="248" y="643803"/>
                  <a:pt x="528" y="340264"/>
                  <a:pt x="528" y="36865"/>
                </a:cubicBezTo>
                <a:cubicBezTo>
                  <a:pt x="528" y="200"/>
                  <a:pt x="528" y="-80"/>
                  <a:pt x="36913" y="60"/>
                </a:cubicBezTo>
                <a:cubicBezTo>
                  <a:pt x="93590" y="60"/>
                  <a:pt x="83794" y="-3579"/>
                  <a:pt x="83934" y="45961"/>
                </a:cubicBezTo>
                <a:cubicBezTo>
                  <a:pt x="84354" y="198081"/>
                  <a:pt x="83934" y="350200"/>
                  <a:pt x="84074" y="50231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9" name="Forma libre: forma 98">
            <a:extLst>
              <a:ext uri="{FF2B5EF4-FFF2-40B4-BE49-F238E27FC236}">
                <a16:creationId xmlns:a16="http://schemas.microsoft.com/office/drawing/2014/main" id="{D15EEFE0-22BB-4D81-8CB8-FCDC615CF311}"/>
              </a:ext>
            </a:extLst>
          </p:cNvPr>
          <p:cNvSpPr/>
          <p:nvPr/>
        </p:nvSpPr>
        <p:spPr>
          <a:xfrm>
            <a:off x="2550250" y="790925"/>
            <a:ext cx="83890" cy="1004046"/>
          </a:xfrm>
          <a:custGeom>
            <a:avLst/>
            <a:gdLst>
              <a:gd name="connsiteX0" fmla="*/ 250 w 83890"/>
              <a:gd name="connsiteY0" fmla="*/ 499944 h 1004046"/>
              <a:gd name="connsiteX1" fmla="*/ 250 w 83890"/>
              <a:gd name="connsiteY1" fmla="*/ 31691 h 1004046"/>
              <a:gd name="connsiteX2" fmla="*/ 32158 w 83890"/>
              <a:gd name="connsiteY2" fmla="*/ 63 h 1004046"/>
              <a:gd name="connsiteX3" fmla="*/ 83657 w 83890"/>
              <a:gd name="connsiteY3" fmla="*/ 50023 h 1004046"/>
              <a:gd name="connsiteX4" fmla="*/ 83657 w 83890"/>
              <a:gd name="connsiteY4" fmla="*/ 970016 h 1004046"/>
              <a:gd name="connsiteX5" fmla="*/ 49371 w 83890"/>
              <a:gd name="connsiteY5" fmla="*/ 1004022 h 1004046"/>
              <a:gd name="connsiteX6" fmla="*/ 390 w 83890"/>
              <a:gd name="connsiteY6" fmla="*/ 956302 h 1004046"/>
              <a:gd name="connsiteX7" fmla="*/ 390 w 83890"/>
              <a:gd name="connsiteY7" fmla="*/ 499804 h 100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90" h="1004046">
                <a:moveTo>
                  <a:pt x="250" y="499944"/>
                </a:moveTo>
                <a:cubicBezTo>
                  <a:pt x="250" y="343906"/>
                  <a:pt x="250" y="187728"/>
                  <a:pt x="250" y="31691"/>
                </a:cubicBezTo>
                <a:cubicBezTo>
                  <a:pt x="250" y="623"/>
                  <a:pt x="810" y="63"/>
                  <a:pt x="32158" y="63"/>
                </a:cubicBezTo>
                <a:cubicBezTo>
                  <a:pt x="90934" y="63"/>
                  <a:pt x="83517" y="-3855"/>
                  <a:pt x="83657" y="50023"/>
                </a:cubicBezTo>
                <a:cubicBezTo>
                  <a:pt x="83797" y="356641"/>
                  <a:pt x="83657" y="663398"/>
                  <a:pt x="83657" y="970016"/>
                </a:cubicBezTo>
                <a:cubicBezTo>
                  <a:pt x="83657" y="992593"/>
                  <a:pt x="72224" y="1003929"/>
                  <a:pt x="49371" y="1004022"/>
                </a:cubicBezTo>
                <a:cubicBezTo>
                  <a:pt x="-8146" y="1004162"/>
                  <a:pt x="530" y="1005142"/>
                  <a:pt x="390" y="956302"/>
                </a:cubicBezTo>
                <a:cubicBezTo>
                  <a:pt x="110" y="804182"/>
                  <a:pt x="390" y="652063"/>
                  <a:pt x="390" y="49980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0" name="Forma libre: forma 99">
            <a:extLst>
              <a:ext uri="{FF2B5EF4-FFF2-40B4-BE49-F238E27FC236}">
                <a16:creationId xmlns:a16="http://schemas.microsoft.com/office/drawing/2014/main" id="{5A3CA1AC-CB1F-4E6A-A258-917661EB55D5}"/>
              </a:ext>
            </a:extLst>
          </p:cNvPr>
          <p:cNvSpPr/>
          <p:nvPr/>
        </p:nvSpPr>
        <p:spPr>
          <a:xfrm>
            <a:off x="2284803" y="800504"/>
            <a:ext cx="84749" cy="988425"/>
          </a:xfrm>
          <a:custGeom>
            <a:avLst/>
            <a:gdLst>
              <a:gd name="connsiteX0" fmla="*/ 84750 w 84749"/>
              <a:gd name="connsiteY0" fmla="*/ 140 h 988425"/>
              <a:gd name="connsiteX1" fmla="*/ 84750 w 84749"/>
              <a:gd name="connsiteY1" fmla="*/ 988425 h 988425"/>
              <a:gd name="connsiteX2" fmla="*/ 50323 w 84749"/>
              <a:gd name="connsiteY2" fmla="*/ 936926 h 988425"/>
              <a:gd name="connsiteX3" fmla="*/ 83 w 84749"/>
              <a:gd name="connsiteY3" fmla="*/ 753040 h 988425"/>
              <a:gd name="connsiteX4" fmla="*/ 923 w 84749"/>
              <a:gd name="connsiteY4" fmla="*/ 168773 h 988425"/>
              <a:gd name="connsiteX5" fmla="*/ 17716 w 84749"/>
              <a:gd name="connsiteY5" fmla="*/ 103839 h 988425"/>
              <a:gd name="connsiteX6" fmla="*/ 67677 w 84749"/>
              <a:gd name="connsiteY6" fmla="*/ 17913 h 988425"/>
              <a:gd name="connsiteX7" fmla="*/ 84750 w 84749"/>
              <a:gd name="connsiteY7" fmla="*/ 0 h 98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49" h="988425">
                <a:moveTo>
                  <a:pt x="84750" y="140"/>
                </a:moveTo>
                <a:lnTo>
                  <a:pt x="84750" y="988425"/>
                </a:lnTo>
                <a:cubicBezTo>
                  <a:pt x="67257" y="971492"/>
                  <a:pt x="61799" y="952040"/>
                  <a:pt x="50323" y="936926"/>
                </a:cubicBezTo>
                <a:cubicBezTo>
                  <a:pt x="8760" y="882208"/>
                  <a:pt x="-1036" y="821052"/>
                  <a:pt x="83" y="753040"/>
                </a:cubicBezTo>
                <a:cubicBezTo>
                  <a:pt x="3442" y="558377"/>
                  <a:pt x="1483" y="363575"/>
                  <a:pt x="923" y="168773"/>
                </a:cubicBezTo>
                <a:cubicBezTo>
                  <a:pt x="923" y="145122"/>
                  <a:pt x="4702" y="124130"/>
                  <a:pt x="17716" y="103839"/>
                </a:cubicBezTo>
                <a:cubicBezTo>
                  <a:pt x="35489" y="75990"/>
                  <a:pt x="50743" y="46461"/>
                  <a:pt x="67677" y="17913"/>
                </a:cubicBezTo>
                <a:cubicBezTo>
                  <a:pt x="71455" y="11615"/>
                  <a:pt x="73134" y="2939"/>
                  <a:pt x="84750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1" name="Forma libre: forma 100">
            <a:extLst>
              <a:ext uri="{FF2B5EF4-FFF2-40B4-BE49-F238E27FC236}">
                <a16:creationId xmlns:a16="http://schemas.microsoft.com/office/drawing/2014/main" id="{00CD7FF7-C215-482B-BC66-58BE766E6796}"/>
              </a:ext>
            </a:extLst>
          </p:cNvPr>
          <p:cNvSpPr/>
          <p:nvPr/>
        </p:nvSpPr>
        <p:spPr>
          <a:xfrm>
            <a:off x="2945843" y="800644"/>
            <a:ext cx="85717" cy="983947"/>
          </a:xfrm>
          <a:custGeom>
            <a:avLst/>
            <a:gdLst>
              <a:gd name="connsiteX0" fmla="*/ 7137 w 85717"/>
              <a:gd name="connsiteY0" fmla="*/ 0 h 983947"/>
              <a:gd name="connsiteX1" fmla="*/ 85646 w 85717"/>
              <a:gd name="connsiteY1" fmla="*/ 199001 h 983947"/>
              <a:gd name="connsiteX2" fmla="*/ 84106 w 85717"/>
              <a:gd name="connsiteY2" fmla="*/ 813775 h 983947"/>
              <a:gd name="connsiteX3" fmla="*/ 65634 w 85717"/>
              <a:gd name="connsiteY3" fmla="*/ 883048 h 983947"/>
              <a:gd name="connsiteX4" fmla="*/ 16793 w 85717"/>
              <a:gd name="connsiteY4" fmla="*/ 966734 h 983947"/>
              <a:gd name="connsiteX5" fmla="*/ 0 w 85717"/>
              <a:gd name="connsiteY5" fmla="*/ 983947 h 983947"/>
              <a:gd name="connsiteX6" fmla="*/ 0 w 85717"/>
              <a:gd name="connsiteY6" fmla="*/ 2099 h 983947"/>
              <a:gd name="connsiteX7" fmla="*/ 7137 w 85717"/>
              <a:gd name="connsiteY7" fmla="*/ 0 h 9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17" h="983947">
                <a:moveTo>
                  <a:pt x="7137" y="0"/>
                </a:moveTo>
                <a:cubicBezTo>
                  <a:pt x="36945" y="64514"/>
                  <a:pt x="87885" y="116713"/>
                  <a:pt x="85646" y="199001"/>
                </a:cubicBezTo>
                <a:cubicBezTo>
                  <a:pt x="80188" y="403739"/>
                  <a:pt x="83687" y="608897"/>
                  <a:pt x="84106" y="813775"/>
                </a:cubicBezTo>
                <a:cubicBezTo>
                  <a:pt x="84106" y="838965"/>
                  <a:pt x="79488" y="861496"/>
                  <a:pt x="65634" y="883048"/>
                </a:cubicBezTo>
                <a:cubicBezTo>
                  <a:pt x="48141" y="910197"/>
                  <a:pt x="33307" y="938885"/>
                  <a:pt x="16793" y="966734"/>
                </a:cubicBezTo>
                <a:cubicBezTo>
                  <a:pt x="13015" y="973032"/>
                  <a:pt x="11615" y="981988"/>
                  <a:pt x="0" y="983947"/>
                </a:cubicBezTo>
                <a:lnTo>
                  <a:pt x="0" y="2099"/>
                </a:lnTo>
                <a:cubicBezTo>
                  <a:pt x="2379" y="1399"/>
                  <a:pt x="4758" y="700"/>
                  <a:pt x="7137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2" name="Forma libre: forma 101">
            <a:extLst>
              <a:ext uri="{FF2B5EF4-FFF2-40B4-BE49-F238E27FC236}">
                <a16:creationId xmlns:a16="http://schemas.microsoft.com/office/drawing/2014/main" id="{4DF5E657-2289-45F7-A000-F105B5ADB263}"/>
              </a:ext>
            </a:extLst>
          </p:cNvPr>
          <p:cNvSpPr/>
          <p:nvPr/>
        </p:nvSpPr>
        <p:spPr>
          <a:xfrm>
            <a:off x="3735154" y="4469553"/>
            <a:ext cx="343939" cy="448789"/>
          </a:xfrm>
          <a:custGeom>
            <a:avLst/>
            <a:gdLst>
              <a:gd name="connsiteX0" fmla="*/ 91497 w 343939"/>
              <a:gd name="connsiteY0" fmla="*/ 2806 h 448789"/>
              <a:gd name="connsiteX1" fmla="*/ 108011 w 343939"/>
              <a:gd name="connsiteY1" fmla="*/ 2666 h 448789"/>
              <a:gd name="connsiteX2" fmla="*/ 219406 w 343939"/>
              <a:gd name="connsiteY2" fmla="*/ 65501 h 448789"/>
              <a:gd name="connsiteX3" fmla="*/ 336679 w 343939"/>
              <a:gd name="connsiteY3" fmla="*/ 270799 h 448789"/>
              <a:gd name="connsiteX4" fmla="*/ 336400 w 343939"/>
              <a:gd name="connsiteY4" fmla="*/ 316281 h 448789"/>
              <a:gd name="connsiteX5" fmla="*/ 266428 w 343939"/>
              <a:gd name="connsiteY5" fmla="*/ 437053 h 448789"/>
              <a:gd name="connsiteX6" fmla="*/ 244456 w 343939"/>
              <a:gd name="connsiteY6" fmla="*/ 438452 h 448789"/>
              <a:gd name="connsiteX7" fmla="*/ 4312 w 343939"/>
              <a:gd name="connsiteY7" fmla="*/ 22678 h 448789"/>
              <a:gd name="connsiteX8" fmla="*/ 15788 w 343939"/>
              <a:gd name="connsiteY8" fmla="*/ 2946 h 448789"/>
              <a:gd name="connsiteX9" fmla="*/ 91497 w 343939"/>
              <a:gd name="connsiteY9" fmla="*/ 2946 h 4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939" h="448789">
                <a:moveTo>
                  <a:pt x="91497" y="2806"/>
                </a:moveTo>
                <a:cubicBezTo>
                  <a:pt x="96955" y="2806"/>
                  <a:pt x="102693" y="3646"/>
                  <a:pt x="108011" y="2666"/>
                </a:cubicBezTo>
                <a:cubicBezTo>
                  <a:pt x="163429" y="-8390"/>
                  <a:pt x="194916" y="15401"/>
                  <a:pt x="219406" y="65501"/>
                </a:cubicBezTo>
                <a:cubicBezTo>
                  <a:pt x="253973" y="136173"/>
                  <a:pt x="296515" y="202926"/>
                  <a:pt x="336679" y="270799"/>
                </a:cubicBezTo>
                <a:cubicBezTo>
                  <a:pt x="346476" y="287172"/>
                  <a:pt x="346336" y="299907"/>
                  <a:pt x="336400" y="316281"/>
                </a:cubicBezTo>
                <a:cubicBezTo>
                  <a:pt x="312049" y="355885"/>
                  <a:pt x="289518" y="396609"/>
                  <a:pt x="266428" y="437053"/>
                </a:cubicBezTo>
                <a:cubicBezTo>
                  <a:pt x="259570" y="449228"/>
                  <a:pt x="253973" y="455245"/>
                  <a:pt x="244456" y="438452"/>
                </a:cubicBezTo>
                <a:cubicBezTo>
                  <a:pt x="164688" y="299627"/>
                  <a:pt x="84500" y="161222"/>
                  <a:pt x="4312" y="22678"/>
                </a:cubicBezTo>
                <a:cubicBezTo>
                  <a:pt x="-3805" y="8683"/>
                  <a:pt x="-726" y="2666"/>
                  <a:pt x="15788" y="2946"/>
                </a:cubicBezTo>
                <a:cubicBezTo>
                  <a:pt x="40978" y="3365"/>
                  <a:pt x="66307" y="2946"/>
                  <a:pt x="91497" y="2946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3" name="Forma libre: forma 102">
            <a:extLst>
              <a:ext uri="{FF2B5EF4-FFF2-40B4-BE49-F238E27FC236}">
                <a16:creationId xmlns:a16="http://schemas.microsoft.com/office/drawing/2014/main" id="{347DFD3D-34DC-4C08-89D7-FA38605166F9}"/>
              </a:ext>
            </a:extLst>
          </p:cNvPr>
          <p:cNvSpPr/>
          <p:nvPr/>
        </p:nvSpPr>
        <p:spPr>
          <a:xfrm>
            <a:off x="4037227" y="4785553"/>
            <a:ext cx="510266" cy="163317"/>
          </a:xfrm>
          <a:custGeom>
            <a:avLst/>
            <a:gdLst>
              <a:gd name="connsiteX0" fmla="*/ 254458 w 510266"/>
              <a:gd name="connsiteY0" fmla="*/ 163175 h 163317"/>
              <a:gd name="connsiteX1" fmla="*/ 20332 w 510266"/>
              <a:gd name="connsiteY1" fmla="*/ 163175 h 163317"/>
              <a:gd name="connsiteX2" fmla="*/ 6757 w 510266"/>
              <a:gd name="connsiteY2" fmla="*/ 140924 h 163317"/>
              <a:gd name="connsiteX3" fmla="*/ 77429 w 510266"/>
              <a:gd name="connsiteY3" fmla="*/ 17913 h 163317"/>
              <a:gd name="connsiteX4" fmla="*/ 107797 w 510266"/>
              <a:gd name="connsiteY4" fmla="*/ 0 h 163317"/>
              <a:gd name="connsiteX5" fmla="*/ 403499 w 510266"/>
              <a:gd name="connsiteY5" fmla="*/ 0 h 163317"/>
              <a:gd name="connsiteX6" fmla="*/ 434147 w 510266"/>
              <a:gd name="connsiteY6" fmla="*/ 17073 h 163317"/>
              <a:gd name="connsiteX7" fmla="*/ 504818 w 510266"/>
              <a:gd name="connsiteY7" fmla="*/ 140084 h 163317"/>
              <a:gd name="connsiteX8" fmla="*/ 491103 w 510266"/>
              <a:gd name="connsiteY8" fmla="*/ 163315 h 163317"/>
              <a:gd name="connsiteX9" fmla="*/ 254598 w 510266"/>
              <a:gd name="connsiteY9" fmla="*/ 163175 h 16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265" h="163317">
                <a:moveTo>
                  <a:pt x="254458" y="163175"/>
                </a:moveTo>
                <a:cubicBezTo>
                  <a:pt x="176369" y="163175"/>
                  <a:pt x="98281" y="163175"/>
                  <a:pt x="20332" y="163175"/>
                </a:cubicBezTo>
                <a:cubicBezTo>
                  <a:pt x="-2899" y="163175"/>
                  <a:pt x="-4439" y="160516"/>
                  <a:pt x="6757" y="140924"/>
                </a:cubicBezTo>
                <a:cubicBezTo>
                  <a:pt x="30128" y="99780"/>
                  <a:pt x="54198" y="59056"/>
                  <a:pt x="77429" y="17913"/>
                </a:cubicBezTo>
                <a:cubicBezTo>
                  <a:pt x="84286" y="5598"/>
                  <a:pt x="93242" y="0"/>
                  <a:pt x="107797" y="0"/>
                </a:cubicBezTo>
                <a:cubicBezTo>
                  <a:pt x="206318" y="420"/>
                  <a:pt x="304978" y="280"/>
                  <a:pt x="403499" y="0"/>
                </a:cubicBezTo>
                <a:cubicBezTo>
                  <a:pt x="417633" y="0"/>
                  <a:pt x="427009" y="4339"/>
                  <a:pt x="434147" y="17073"/>
                </a:cubicBezTo>
                <a:cubicBezTo>
                  <a:pt x="457237" y="58357"/>
                  <a:pt x="480888" y="99360"/>
                  <a:pt x="504818" y="140084"/>
                </a:cubicBezTo>
                <a:cubicBezTo>
                  <a:pt x="515034" y="157298"/>
                  <a:pt x="511116" y="163455"/>
                  <a:pt x="491103" y="163315"/>
                </a:cubicBezTo>
                <a:cubicBezTo>
                  <a:pt x="412315" y="162755"/>
                  <a:pt x="333387" y="163175"/>
                  <a:pt x="254598" y="16317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4" name="Forma libre: forma 103">
            <a:extLst>
              <a:ext uri="{FF2B5EF4-FFF2-40B4-BE49-F238E27FC236}">
                <a16:creationId xmlns:a16="http://schemas.microsoft.com/office/drawing/2014/main" id="{C8B8547A-58C7-4FB9-BF76-E62B0FDABA58}"/>
              </a:ext>
            </a:extLst>
          </p:cNvPr>
          <p:cNvSpPr/>
          <p:nvPr/>
        </p:nvSpPr>
        <p:spPr>
          <a:xfrm>
            <a:off x="5459236" y="2524906"/>
            <a:ext cx="971599" cy="586436"/>
          </a:xfrm>
          <a:custGeom>
            <a:avLst/>
            <a:gdLst>
              <a:gd name="connsiteX0" fmla="*/ 970656 w 971599"/>
              <a:gd name="connsiteY0" fmla="*/ 554169 h 586436"/>
              <a:gd name="connsiteX1" fmla="*/ 970656 w 971599"/>
              <a:gd name="connsiteY1" fmla="*/ 569563 h 586436"/>
              <a:gd name="connsiteX2" fmla="*/ 949805 w 971599"/>
              <a:gd name="connsiteY2" fmla="*/ 581738 h 586436"/>
              <a:gd name="connsiteX3" fmla="*/ 779773 w 971599"/>
              <a:gd name="connsiteY3" fmla="*/ 483777 h 586436"/>
              <a:gd name="connsiteX4" fmla="*/ 24354 w 971599"/>
              <a:gd name="connsiteY4" fmla="*/ 47431 h 586436"/>
              <a:gd name="connsiteX5" fmla="*/ 4 w 971599"/>
              <a:gd name="connsiteY5" fmla="*/ 28259 h 586436"/>
              <a:gd name="connsiteX6" fmla="*/ 24774 w 971599"/>
              <a:gd name="connsiteY6" fmla="*/ 8946 h 586436"/>
              <a:gd name="connsiteX7" fmla="*/ 74314 w 971599"/>
              <a:gd name="connsiteY7" fmla="*/ 8946 h 586436"/>
              <a:gd name="connsiteX8" fmla="*/ 944347 w 971599"/>
              <a:gd name="connsiteY8" fmla="*/ 511346 h 586436"/>
              <a:gd name="connsiteX9" fmla="*/ 970376 w 971599"/>
              <a:gd name="connsiteY9" fmla="*/ 554449 h 58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1599" h="586436">
                <a:moveTo>
                  <a:pt x="970656" y="554169"/>
                </a:moveTo>
                <a:cubicBezTo>
                  <a:pt x="970656" y="561726"/>
                  <a:pt x="970516" y="565644"/>
                  <a:pt x="970656" y="569563"/>
                </a:cubicBezTo>
                <a:cubicBezTo>
                  <a:pt x="971776" y="587476"/>
                  <a:pt x="964918" y="590414"/>
                  <a:pt x="949805" y="581738"/>
                </a:cubicBezTo>
                <a:cubicBezTo>
                  <a:pt x="893267" y="548851"/>
                  <a:pt x="836450" y="516384"/>
                  <a:pt x="779773" y="483777"/>
                </a:cubicBezTo>
                <a:cubicBezTo>
                  <a:pt x="527873" y="338375"/>
                  <a:pt x="276113" y="193113"/>
                  <a:pt x="24354" y="47431"/>
                </a:cubicBezTo>
                <a:cubicBezTo>
                  <a:pt x="15258" y="42113"/>
                  <a:pt x="-276" y="39594"/>
                  <a:pt x="4" y="28259"/>
                </a:cubicBezTo>
                <a:cubicBezTo>
                  <a:pt x="283" y="17203"/>
                  <a:pt x="16377" y="15664"/>
                  <a:pt x="24774" y="8946"/>
                </a:cubicBezTo>
                <a:cubicBezTo>
                  <a:pt x="41287" y="-4208"/>
                  <a:pt x="56261" y="-1689"/>
                  <a:pt x="74314" y="8946"/>
                </a:cubicBezTo>
                <a:cubicBezTo>
                  <a:pt x="363999" y="176879"/>
                  <a:pt x="654103" y="344392"/>
                  <a:pt x="944347" y="511346"/>
                </a:cubicBezTo>
                <a:cubicBezTo>
                  <a:pt x="963799" y="522541"/>
                  <a:pt x="975554" y="534717"/>
                  <a:pt x="970376" y="55444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5" name="Forma libre: forma 104">
            <a:extLst>
              <a:ext uri="{FF2B5EF4-FFF2-40B4-BE49-F238E27FC236}">
                <a16:creationId xmlns:a16="http://schemas.microsoft.com/office/drawing/2014/main" id="{C804888B-4E85-423E-9252-262AE6E9A2FF}"/>
              </a:ext>
            </a:extLst>
          </p:cNvPr>
          <p:cNvSpPr/>
          <p:nvPr/>
        </p:nvSpPr>
        <p:spPr>
          <a:xfrm>
            <a:off x="5564553" y="2466369"/>
            <a:ext cx="866241" cy="524232"/>
          </a:xfrm>
          <a:custGeom>
            <a:avLst/>
            <a:gdLst>
              <a:gd name="connsiteX0" fmla="*/ 865339 w 866241"/>
              <a:gd name="connsiteY0" fmla="*/ 489834 h 524232"/>
              <a:gd name="connsiteX1" fmla="*/ 865339 w 866241"/>
              <a:gd name="connsiteY1" fmla="*/ 502709 h 524232"/>
              <a:gd name="connsiteX2" fmla="*/ 839589 w 866241"/>
              <a:gd name="connsiteY2" fmla="*/ 516424 h 524232"/>
              <a:gd name="connsiteX3" fmla="*/ 696287 w 866241"/>
              <a:gd name="connsiteY3" fmla="*/ 433437 h 524232"/>
              <a:gd name="connsiteX4" fmla="*/ 24275 w 866241"/>
              <a:gd name="connsiteY4" fmla="*/ 45372 h 524232"/>
              <a:gd name="connsiteX5" fmla="*/ 10000 w 866241"/>
              <a:gd name="connsiteY5" fmla="*/ 36975 h 524232"/>
              <a:gd name="connsiteX6" fmla="*/ 9441 w 866241"/>
              <a:gd name="connsiteY6" fmla="*/ 15424 h 524232"/>
              <a:gd name="connsiteX7" fmla="*/ 79693 w 866241"/>
              <a:gd name="connsiteY7" fmla="*/ 9266 h 524232"/>
              <a:gd name="connsiteX8" fmla="*/ 839450 w 866241"/>
              <a:gd name="connsiteY8" fmla="*/ 448691 h 524232"/>
              <a:gd name="connsiteX9" fmla="*/ 865199 w 866241"/>
              <a:gd name="connsiteY9" fmla="*/ 489974 h 52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41" h="524232">
                <a:moveTo>
                  <a:pt x="865339" y="489834"/>
                </a:moveTo>
                <a:cubicBezTo>
                  <a:pt x="865339" y="496412"/>
                  <a:pt x="865339" y="499630"/>
                  <a:pt x="865339" y="502709"/>
                </a:cubicBezTo>
                <a:cubicBezTo>
                  <a:pt x="864779" y="527479"/>
                  <a:pt x="861980" y="529159"/>
                  <a:pt x="839589" y="516424"/>
                </a:cubicBezTo>
                <a:cubicBezTo>
                  <a:pt x="791729" y="488995"/>
                  <a:pt x="744008" y="461146"/>
                  <a:pt x="696287" y="433437"/>
                </a:cubicBezTo>
                <a:cubicBezTo>
                  <a:pt x="472376" y="304128"/>
                  <a:pt x="248325" y="174680"/>
                  <a:pt x="24275" y="45372"/>
                </a:cubicBezTo>
                <a:cubicBezTo>
                  <a:pt x="19517" y="42573"/>
                  <a:pt x="14899" y="39634"/>
                  <a:pt x="10000" y="36975"/>
                </a:cubicBezTo>
                <a:cubicBezTo>
                  <a:pt x="-2594" y="29978"/>
                  <a:pt x="-3854" y="23820"/>
                  <a:pt x="9441" y="15424"/>
                </a:cubicBezTo>
                <a:cubicBezTo>
                  <a:pt x="31972" y="1149"/>
                  <a:pt x="50864" y="-7667"/>
                  <a:pt x="79693" y="9266"/>
                </a:cubicBezTo>
                <a:cubicBezTo>
                  <a:pt x="332152" y="157047"/>
                  <a:pt x="585870" y="302869"/>
                  <a:pt x="839450" y="448691"/>
                </a:cubicBezTo>
                <a:cubicBezTo>
                  <a:pt x="857922" y="459326"/>
                  <a:pt x="869957" y="470662"/>
                  <a:pt x="865199" y="48997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6" name="Forma libre: forma 105">
            <a:extLst>
              <a:ext uri="{FF2B5EF4-FFF2-40B4-BE49-F238E27FC236}">
                <a16:creationId xmlns:a16="http://schemas.microsoft.com/office/drawing/2014/main" id="{991B7DC1-6ECA-4A70-A064-D792912BACDC}"/>
              </a:ext>
            </a:extLst>
          </p:cNvPr>
          <p:cNvSpPr/>
          <p:nvPr/>
        </p:nvSpPr>
        <p:spPr>
          <a:xfrm>
            <a:off x="4370682" y="6136476"/>
            <a:ext cx="405160" cy="257996"/>
          </a:xfrm>
          <a:custGeom>
            <a:avLst/>
            <a:gdLst>
              <a:gd name="connsiteX0" fmla="*/ 382959 w 405160"/>
              <a:gd name="connsiteY0" fmla="*/ 257876 h 257996"/>
              <a:gd name="connsiteX1" fmla="*/ 72563 w 405160"/>
              <a:gd name="connsiteY1" fmla="*/ 144800 h 257996"/>
              <a:gd name="connsiteX2" fmla="*/ 5530 w 405160"/>
              <a:gd name="connsiteY2" fmla="*/ 68811 h 257996"/>
              <a:gd name="connsiteX3" fmla="*/ 6229 w 405160"/>
              <a:gd name="connsiteY3" fmla="*/ 41382 h 257996"/>
              <a:gd name="connsiteX4" fmla="*/ 11687 w 405160"/>
              <a:gd name="connsiteY4" fmla="*/ 33685 h 257996"/>
              <a:gd name="connsiteX5" fmla="*/ 82079 w 405160"/>
              <a:gd name="connsiteY5" fmla="*/ 3877 h 257996"/>
              <a:gd name="connsiteX6" fmla="*/ 399473 w 405160"/>
              <a:gd name="connsiteY6" fmla="*/ 235484 h 257996"/>
              <a:gd name="connsiteX7" fmla="*/ 383099 w 405160"/>
              <a:gd name="connsiteY7" fmla="*/ 257876 h 2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160" h="257996">
                <a:moveTo>
                  <a:pt x="382959" y="257876"/>
                </a:moveTo>
                <a:cubicBezTo>
                  <a:pt x="265966" y="257036"/>
                  <a:pt x="161008" y="223449"/>
                  <a:pt x="72563" y="144800"/>
                </a:cubicBezTo>
                <a:cubicBezTo>
                  <a:pt x="47093" y="122130"/>
                  <a:pt x="25122" y="96520"/>
                  <a:pt x="5530" y="68811"/>
                </a:cubicBezTo>
                <a:cubicBezTo>
                  <a:pt x="-1328" y="59155"/>
                  <a:pt x="-2587" y="50478"/>
                  <a:pt x="6229" y="41382"/>
                </a:cubicBezTo>
                <a:cubicBezTo>
                  <a:pt x="8329" y="39143"/>
                  <a:pt x="10847" y="36484"/>
                  <a:pt x="11687" y="33685"/>
                </a:cubicBezTo>
                <a:cubicBezTo>
                  <a:pt x="22323" y="-7039"/>
                  <a:pt x="51431" y="-1861"/>
                  <a:pt x="82079" y="3877"/>
                </a:cubicBezTo>
                <a:cubicBezTo>
                  <a:pt x="224822" y="30606"/>
                  <a:pt x="328101" y="111214"/>
                  <a:pt x="399473" y="235484"/>
                </a:cubicBezTo>
                <a:cubicBezTo>
                  <a:pt x="410108" y="254097"/>
                  <a:pt x="406470" y="258855"/>
                  <a:pt x="383099" y="257876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7" name="Forma libre: forma 106">
            <a:extLst>
              <a:ext uri="{FF2B5EF4-FFF2-40B4-BE49-F238E27FC236}">
                <a16:creationId xmlns:a16="http://schemas.microsoft.com/office/drawing/2014/main" id="{0072B3B4-DE2D-4DEC-8244-4CA11C568835}"/>
              </a:ext>
            </a:extLst>
          </p:cNvPr>
          <p:cNvSpPr/>
          <p:nvPr/>
        </p:nvSpPr>
        <p:spPr>
          <a:xfrm>
            <a:off x="526208" y="5703550"/>
            <a:ext cx="217762" cy="359834"/>
          </a:xfrm>
          <a:custGeom>
            <a:avLst/>
            <a:gdLst>
              <a:gd name="connsiteX0" fmla="*/ 217613 w 217762"/>
              <a:gd name="connsiteY0" fmla="*/ 124167 h 359834"/>
              <a:gd name="connsiteX1" fmla="*/ 217753 w 217762"/>
              <a:gd name="connsiteY1" fmla="*/ 221009 h 359834"/>
              <a:gd name="connsiteX2" fmla="*/ 198861 w 217762"/>
              <a:gd name="connsiteY2" fmla="*/ 253056 h 359834"/>
              <a:gd name="connsiteX3" fmla="*/ 24770 w 217762"/>
              <a:gd name="connsiteY3" fmla="*/ 353116 h 359834"/>
              <a:gd name="connsiteX4" fmla="*/ 420 w 217762"/>
              <a:gd name="connsiteY4" fmla="*/ 338702 h 359834"/>
              <a:gd name="connsiteX5" fmla="*/ 0 w 217762"/>
              <a:gd name="connsiteY5" fmla="*/ 140121 h 359834"/>
              <a:gd name="connsiteX6" fmla="*/ 20432 w 217762"/>
              <a:gd name="connsiteY6" fmla="*/ 106394 h 359834"/>
              <a:gd name="connsiteX7" fmla="*/ 194522 w 217762"/>
              <a:gd name="connsiteY7" fmla="*/ 6194 h 359834"/>
              <a:gd name="connsiteX8" fmla="*/ 217473 w 217762"/>
              <a:gd name="connsiteY8" fmla="*/ 20049 h 359834"/>
              <a:gd name="connsiteX9" fmla="*/ 217473 w 217762"/>
              <a:gd name="connsiteY9" fmla="*/ 124027 h 35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762" h="359834">
                <a:moveTo>
                  <a:pt x="217613" y="124167"/>
                </a:moveTo>
                <a:cubicBezTo>
                  <a:pt x="217613" y="156494"/>
                  <a:pt x="217193" y="188822"/>
                  <a:pt x="217753" y="221009"/>
                </a:cubicBezTo>
                <a:cubicBezTo>
                  <a:pt x="218033" y="236262"/>
                  <a:pt x="212155" y="245499"/>
                  <a:pt x="198861" y="253056"/>
                </a:cubicBezTo>
                <a:cubicBezTo>
                  <a:pt x="140504" y="285942"/>
                  <a:pt x="82847" y="319809"/>
                  <a:pt x="24770" y="353116"/>
                </a:cubicBezTo>
                <a:cubicBezTo>
                  <a:pt x="4758" y="364591"/>
                  <a:pt x="560" y="362352"/>
                  <a:pt x="420" y="338702"/>
                </a:cubicBezTo>
                <a:cubicBezTo>
                  <a:pt x="0" y="272508"/>
                  <a:pt x="700" y="206315"/>
                  <a:pt x="0" y="140121"/>
                </a:cubicBezTo>
                <a:cubicBezTo>
                  <a:pt x="0" y="123747"/>
                  <a:pt x="6717" y="114231"/>
                  <a:pt x="20432" y="106394"/>
                </a:cubicBezTo>
                <a:cubicBezTo>
                  <a:pt x="78649" y="73368"/>
                  <a:pt x="136446" y="39501"/>
                  <a:pt x="194522" y="6194"/>
                </a:cubicBezTo>
                <a:cubicBezTo>
                  <a:pt x="213135" y="-4442"/>
                  <a:pt x="217053" y="-2342"/>
                  <a:pt x="217473" y="20049"/>
                </a:cubicBezTo>
                <a:cubicBezTo>
                  <a:pt x="218033" y="54755"/>
                  <a:pt x="217613" y="89321"/>
                  <a:pt x="217473" y="12402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8" name="Forma libre: forma 107">
            <a:extLst>
              <a:ext uri="{FF2B5EF4-FFF2-40B4-BE49-F238E27FC236}">
                <a16:creationId xmlns:a16="http://schemas.microsoft.com/office/drawing/2014/main" id="{035D535D-BC6C-401E-BA85-6881240C78B6}"/>
              </a:ext>
            </a:extLst>
          </p:cNvPr>
          <p:cNvSpPr/>
          <p:nvPr/>
        </p:nvSpPr>
        <p:spPr>
          <a:xfrm>
            <a:off x="526345" y="6158405"/>
            <a:ext cx="217616" cy="359478"/>
          </a:xfrm>
          <a:custGeom>
            <a:avLst/>
            <a:gdLst>
              <a:gd name="connsiteX0" fmla="*/ 143 w 217616"/>
              <a:gd name="connsiteY0" fmla="*/ 121053 h 359478"/>
              <a:gd name="connsiteX1" fmla="*/ 143 w 217616"/>
              <a:gd name="connsiteY1" fmla="*/ 21832 h 359478"/>
              <a:gd name="connsiteX2" fmla="*/ 23514 w 217616"/>
              <a:gd name="connsiteY2" fmla="*/ 6718 h 359478"/>
              <a:gd name="connsiteX3" fmla="*/ 199703 w 217616"/>
              <a:gd name="connsiteY3" fmla="*/ 107758 h 359478"/>
              <a:gd name="connsiteX4" fmla="*/ 217616 w 217616"/>
              <a:gd name="connsiteY4" fmla="*/ 138126 h 359478"/>
              <a:gd name="connsiteX5" fmla="*/ 217336 w 217616"/>
              <a:gd name="connsiteY5" fmla="*/ 338946 h 359478"/>
              <a:gd name="connsiteX6" fmla="*/ 192426 w 217616"/>
              <a:gd name="connsiteY6" fmla="*/ 352660 h 359478"/>
              <a:gd name="connsiteX7" fmla="*/ 16376 w 217616"/>
              <a:gd name="connsiteY7" fmla="*/ 251201 h 359478"/>
              <a:gd name="connsiteX8" fmla="*/ 3 w 217616"/>
              <a:gd name="connsiteY8" fmla="*/ 222512 h 359478"/>
              <a:gd name="connsiteX9" fmla="*/ 3 w 217616"/>
              <a:gd name="connsiteY9" fmla="*/ 120913 h 359478"/>
              <a:gd name="connsiteX10" fmla="*/ 3 w 217616"/>
              <a:gd name="connsiteY10" fmla="*/ 120913 h 35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616" h="359478">
                <a:moveTo>
                  <a:pt x="143" y="121053"/>
                </a:moveTo>
                <a:cubicBezTo>
                  <a:pt x="143" y="88026"/>
                  <a:pt x="-137" y="54859"/>
                  <a:pt x="143" y="21832"/>
                </a:cubicBezTo>
                <a:cubicBezTo>
                  <a:pt x="423" y="-2658"/>
                  <a:pt x="3362" y="-4757"/>
                  <a:pt x="23514" y="6718"/>
                </a:cubicBezTo>
                <a:cubicBezTo>
                  <a:pt x="82430" y="40165"/>
                  <a:pt x="140787" y="74311"/>
                  <a:pt x="199703" y="107758"/>
                </a:cubicBezTo>
                <a:cubicBezTo>
                  <a:pt x="212018" y="114755"/>
                  <a:pt x="217616" y="123992"/>
                  <a:pt x="217616" y="138126"/>
                </a:cubicBezTo>
                <a:cubicBezTo>
                  <a:pt x="217336" y="205019"/>
                  <a:pt x="217756" y="272052"/>
                  <a:pt x="217336" y="338946"/>
                </a:cubicBezTo>
                <a:cubicBezTo>
                  <a:pt x="217196" y="361897"/>
                  <a:pt x="212718" y="364276"/>
                  <a:pt x="192426" y="352660"/>
                </a:cubicBezTo>
                <a:cubicBezTo>
                  <a:pt x="133650" y="318934"/>
                  <a:pt x="75293" y="284787"/>
                  <a:pt x="16376" y="251201"/>
                </a:cubicBezTo>
                <a:cubicBezTo>
                  <a:pt x="4621" y="244483"/>
                  <a:pt x="-137" y="235667"/>
                  <a:pt x="3" y="222512"/>
                </a:cubicBezTo>
                <a:cubicBezTo>
                  <a:pt x="423" y="188646"/>
                  <a:pt x="3" y="154779"/>
                  <a:pt x="3" y="120913"/>
                </a:cubicBezTo>
                <a:lnTo>
                  <a:pt x="3" y="120913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9" name="Forma libre: forma 108">
            <a:extLst>
              <a:ext uri="{FF2B5EF4-FFF2-40B4-BE49-F238E27FC236}">
                <a16:creationId xmlns:a16="http://schemas.microsoft.com/office/drawing/2014/main" id="{ED5E54FC-8CF0-488B-8530-72C644C9516F}"/>
              </a:ext>
            </a:extLst>
          </p:cNvPr>
          <p:cNvSpPr/>
          <p:nvPr/>
        </p:nvSpPr>
        <p:spPr>
          <a:xfrm>
            <a:off x="7848558" y="6158605"/>
            <a:ext cx="217993" cy="360278"/>
          </a:xfrm>
          <a:custGeom>
            <a:avLst/>
            <a:gdLst>
              <a:gd name="connsiteX0" fmla="*/ 217841 w 217993"/>
              <a:gd name="connsiteY0" fmla="*/ 119873 h 360278"/>
              <a:gd name="connsiteX1" fmla="*/ 217981 w 217993"/>
              <a:gd name="connsiteY1" fmla="*/ 219233 h 360278"/>
              <a:gd name="connsiteX2" fmla="*/ 200208 w 217993"/>
              <a:gd name="connsiteY2" fmla="*/ 251980 h 360278"/>
              <a:gd name="connsiteX3" fmla="*/ 19960 w 217993"/>
              <a:gd name="connsiteY3" fmla="*/ 355819 h 360278"/>
              <a:gd name="connsiteX4" fmla="*/ 1207 w 217993"/>
              <a:gd name="connsiteY4" fmla="*/ 346443 h 360278"/>
              <a:gd name="connsiteX5" fmla="*/ 1207 w 217993"/>
              <a:gd name="connsiteY5" fmla="*/ 131348 h 360278"/>
              <a:gd name="connsiteX6" fmla="*/ 15761 w 217993"/>
              <a:gd name="connsiteY6" fmla="*/ 109237 h 360278"/>
              <a:gd name="connsiteX7" fmla="*/ 195869 w 217993"/>
              <a:gd name="connsiteY7" fmla="*/ 5119 h 360278"/>
              <a:gd name="connsiteX8" fmla="*/ 217841 w 217993"/>
              <a:gd name="connsiteY8" fmla="*/ 18133 h 360278"/>
              <a:gd name="connsiteX9" fmla="*/ 217841 w 217993"/>
              <a:gd name="connsiteY9" fmla="*/ 119733 h 36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993" h="360278">
                <a:moveTo>
                  <a:pt x="217841" y="119873"/>
                </a:moveTo>
                <a:cubicBezTo>
                  <a:pt x="217841" y="153040"/>
                  <a:pt x="217421" y="186066"/>
                  <a:pt x="217981" y="219233"/>
                </a:cubicBezTo>
                <a:cubicBezTo>
                  <a:pt x="218261" y="233927"/>
                  <a:pt x="213923" y="244283"/>
                  <a:pt x="200208" y="251980"/>
                </a:cubicBezTo>
                <a:cubicBezTo>
                  <a:pt x="139892" y="286127"/>
                  <a:pt x="79856" y="320973"/>
                  <a:pt x="19960" y="355819"/>
                </a:cubicBezTo>
                <a:cubicBezTo>
                  <a:pt x="7784" y="362956"/>
                  <a:pt x="1487" y="362676"/>
                  <a:pt x="1207" y="346443"/>
                </a:cubicBezTo>
                <a:cubicBezTo>
                  <a:pt x="-332" y="274791"/>
                  <a:pt x="-472" y="203000"/>
                  <a:pt x="1207" y="131348"/>
                </a:cubicBezTo>
                <a:cubicBezTo>
                  <a:pt x="1487" y="120432"/>
                  <a:pt x="6805" y="114415"/>
                  <a:pt x="15761" y="109237"/>
                </a:cubicBezTo>
                <a:cubicBezTo>
                  <a:pt x="75937" y="74811"/>
                  <a:pt x="136114" y="40245"/>
                  <a:pt x="195869" y="5119"/>
                </a:cubicBezTo>
                <a:cubicBezTo>
                  <a:pt x="212943" y="-4957"/>
                  <a:pt x="218121" y="81"/>
                  <a:pt x="217841" y="18133"/>
                </a:cubicBezTo>
                <a:cubicBezTo>
                  <a:pt x="217421" y="52000"/>
                  <a:pt x="217841" y="85866"/>
                  <a:pt x="217841" y="119733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0" name="Forma libre: forma 109">
            <a:extLst>
              <a:ext uri="{FF2B5EF4-FFF2-40B4-BE49-F238E27FC236}">
                <a16:creationId xmlns:a16="http://schemas.microsoft.com/office/drawing/2014/main" id="{DB0A5F57-878D-4179-A137-AC44D9A7197A}"/>
              </a:ext>
            </a:extLst>
          </p:cNvPr>
          <p:cNvSpPr/>
          <p:nvPr/>
        </p:nvSpPr>
        <p:spPr>
          <a:xfrm>
            <a:off x="4211917" y="6215878"/>
            <a:ext cx="162835" cy="451159"/>
          </a:xfrm>
          <a:custGeom>
            <a:avLst/>
            <a:gdLst>
              <a:gd name="connsiteX0" fmla="*/ 140 w 162835"/>
              <a:gd name="connsiteY0" fmla="*/ 225355 h 451159"/>
              <a:gd name="connsiteX1" fmla="*/ 38065 w 162835"/>
              <a:gd name="connsiteY1" fmla="*/ 20896 h 451159"/>
              <a:gd name="connsiteX2" fmla="*/ 69972 w 162835"/>
              <a:gd name="connsiteY2" fmla="*/ 2564 h 451159"/>
              <a:gd name="connsiteX3" fmla="*/ 74590 w 162835"/>
              <a:gd name="connsiteY3" fmla="*/ 2844 h 451159"/>
              <a:gd name="connsiteX4" fmla="*/ 135466 w 162835"/>
              <a:gd name="connsiteY4" fmla="*/ 47906 h 451159"/>
              <a:gd name="connsiteX5" fmla="*/ 93063 w 162835"/>
              <a:gd name="connsiteY5" fmla="*/ 440029 h 451159"/>
              <a:gd name="connsiteX6" fmla="*/ 68853 w 162835"/>
              <a:gd name="connsiteY6" fmla="*/ 439469 h 451159"/>
              <a:gd name="connsiteX7" fmla="*/ 0 w 162835"/>
              <a:gd name="connsiteY7" fmla="*/ 225355 h 45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835" h="451159">
                <a:moveTo>
                  <a:pt x="140" y="225355"/>
                </a:moveTo>
                <a:cubicBezTo>
                  <a:pt x="-140" y="137330"/>
                  <a:pt x="13435" y="77993"/>
                  <a:pt x="38065" y="20896"/>
                </a:cubicBezTo>
                <a:cubicBezTo>
                  <a:pt x="44502" y="6062"/>
                  <a:pt x="52339" y="-3594"/>
                  <a:pt x="69972" y="2564"/>
                </a:cubicBezTo>
                <a:cubicBezTo>
                  <a:pt x="71372" y="3124"/>
                  <a:pt x="73191" y="3263"/>
                  <a:pt x="74590" y="2844"/>
                </a:cubicBezTo>
                <a:cubicBezTo>
                  <a:pt x="114894" y="-9051"/>
                  <a:pt x="124830" y="18378"/>
                  <a:pt x="135466" y="47906"/>
                </a:cubicBezTo>
                <a:cubicBezTo>
                  <a:pt x="184866" y="185611"/>
                  <a:pt x="165414" y="315479"/>
                  <a:pt x="93063" y="440029"/>
                </a:cubicBezTo>
                <a:cubicBezTo>
                  <a:pt x="83826" y="455983"/>
                  <a:pt x="77389" y="453884"/>
                  <a:pt x="68853" y="439469"/>
                </a:cubicBezTo>
                <a:cubicBezTo>
                  <a:pt x="25330" y="365439"/>
                  <a:pt x="700" y="285951"/>
                  <a:pt x="0" y="22535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1" name="Forma libre: forma 110">
            <a:extLst>
              <a:ext uri="{FF2B5EF4-FFF2-40B4-BE49-F238E27FC236}">
                <a16:creationId xmlns:a16="http://schemas.microsoft.com/office/drawing/2014/main" id="{6EEF8A9F-B7BA-4CC6-857B-3A4D1F5A1A45}"/>
              </a:ext>
            </a:extLst>
          </p:cNvPr>
          <p:cNvSpPr/>
          <p:nvPr/>
        </p:nvSpPr>
        <p:spPr>
          <a:xfrm>
            <a:off x="4374129" y="5828108"/>
            <a:ext cx="401148" cy="259133"/>
          </a:xfrm>
          <a:custGeom>
            <a:avLst/>
            <a:gdLst>
              <a:gd name="connsiteX0" fmla="*/ 46445 w 401148"/>
              <a:gd name="connsiteY0" fmla="*/ 257947 h 259133"/>
              <a:gd name="connsiteX1" fmla="*/ 16777 w 401148"/>
              <a:gd name="connsiteY1" fmla="*/ 239054 h 259133"/>
              <a:gd name="connsiteX2" fmla="*/ 15798 w 401148"/>
              <a:gd name="connsiteY2" fmla="*/ 236955 h 259133"/>
              <a:gd name="connsiteX3" fmla="*/ 24474 w 401148"/>
              <a:gd name="connsiteY3" fmla="*/ 159146 h 259133"/>
              <a:gd name="connsiteX4" fmla="*/ 330112 w 401148"/>
              <a:gd name="connsiteY4" fmla="*/ 3248 h 259133"/>
              <a:gd name="connsiteX5" fmla="*/ 384270 w 401148"/>
              <a:gd name="connsiteY5" fmla="*/ 29 h 259133"/>
              <a:gd name="connsiteX6" fmla="*/ 396725 w 401148"/>
              <a:gd name="connsiteY6" fmla="*/ 21861 h 259133"/>
              <a:gd name="connsiteX7" fmla="*/ 88429 w 401148"/>
              <a:gd name="connsiteY7" fmla="*/ 251929 h 259133"/>
              <a:gd name="connsiteX8" fmla="*/ 46445 w 401148"/>
              <a:gd name="connsiteY8" fmla="*/ 258227 h 2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148" h="259133">
                <a:moveTo>
                  <a:pt x="46445" y="257947"/>
                </a:moveTo>
                <a:cubicBezTo>
                  <a:pt x="29652" y="262285"/>
                  <a:pt x="20835" y="254448"/>
                  <a:pt x="16777" y="239054"/>
                </a:cubicBezTo>
                <a:cubicBezTo>
                  <a:pt x="16637" y="238354"/>
                  <a:pt x="16357" y="237375"/>
                  <a:pt x="15798" y="236955"/>
                </a:cubicBezTo>
                <a:cubicBezTo>
                  <a:pt x="-13171" y="207427"/>
                  <a:pt x="2503" y="184756"/>
                  <a:pt x="24474" y="159146"/>
                </a:cubicBezTo>
                <a:cubicBezTo>
                  <a:pt x="105222" y="64964"/>
                  <a:pt x="207521" y="14584"/>
                  <a:pt x="330112" y="3248"/>
                </a:cubicBezTo>
                <a:cubicBezTo>
                  <a:pt x="348165" y="1569"/>
                  <a:pt x="366218" y="589"/>
                  <a:pt x="384270" y="29"/>
                </a:cubicBezTo>
                <a:cubicBezTo>
                  <a:pt x="401343" y="-530"/>
                  <a:pt x="405402" y="6887"/>
                  <a:pt x="396725" y="21861"/>
                </a:cubicBezTo>
                <a:cubicBezTo>
                  <a:pt x="326753" y="142633"/>
                  <a:pt x="227393" y="223800"/>
                  <a:pt x="88429" y="251929"/>
                </a:cubicBezTo>
                <a:cubicBezTo>
                  <a:pt x="74574" y="254728"/>
                  <a:pt x="60440" y="256128"/>
                  <a:pt x="46445" y="25822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2" name="Forma libre: forma 111">
            <a:extLst>
              <a:ext uri="{FF2B5EF4-FFF2-40B4-BE49-F238E27FC236}">
                <a16:creationId xmlns:a16="http://schemas.microsoft.com/office/drawing/2014/main" id="{DB5119AB-A0B4-4928-9988-4BBF10E5253E}"/>
              </a:ext>
            </a:extLst>
          </p:cNvPr>
          <p:cNvSpPr/>
          <p:nvPr/>
        </p:nvSpPr>
        <p:spPr>
          <a:xfrm>
            <a:off x="4211772" y="5554773"/>
            <a:ext cx="163034" cy="451776"/>
          </a:xfrm>
          <a:custGeom>
            <a:avLst/>
            <a:gdLst>
              <a:gd name="connsiteX0" fmla="*/ 5 w 163034"/>
              <a:gd name="connsiteY0" fmla="*/ 273784 h 451776"/>
              <a:gd name="connsiteX1" fmla="*/ 67179 w 163034"/>
              <a:gd name="connsiteY1" fmla="*/ 15587 h 451776"/>
              <a:gd name="connsiteX2" fmla="*/ 95307 w 163034"/>
              <a:gd name="connsiteY2" fmla="*/ 15167 h 451776"/>
              <a:gd name="connsiteX3" fmla="*/ 126935 w 163034"/>
              <a:gd name="connsiteY3" fmla="*/ 425903 h 451776"/>
              <a:gd name="connsiteX4" fmla="*/ 89010 w 163034"/>
              <a:gd name="connsiteY4" fmla="*/ 451093 h 451776"/>
              <a:gd name="connsiteX5" fmla="*/ 27154 w 163034"/>
              <a:gd name="connsiteY5" fmla="*/ 404492 h 451776"/>
              <a:gd name="connsiteX6" fmla="*/ 5 w 163034"/>
              <a:gd name="connsiteY6" fmla="*/ 273784 h 45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34" h="451776">
                <a:moveTo>
                  <a:pt x="5" y="273784"/>
                </a:moveTo>
                <a:cubicBezTo>
                  <a:pt x="145" y="168126"/>
                  <a:pt x="24635" y="89198"/>
                  <a:pt x="67179" y="15587"/>
                </a:cubicBezTo>
                <a:cubicBezTo>
                  <a:pt x="79074" y="-5125"/>
                  <a:pt x="83692" y="-5125"/>
                  <a:pt x="95307" y="15167"/>
                </a:cubicBezTo>
                <a:cubicBezTo>
                  <a:pt x="170597" y="146994"/>
                  <a:pt x="185991" y="283440"/>
                  <a:pt x="126935" y="425903"/>
                </a:cubicBezTo>
                <a:cubicBezTo>
                  <a:pt x="119377" y="444096"/>
                  <a:pt x="109721" y="448574"/>
                  <a:pt x="89010" y="451093"/>
                </a:cubicBezTo>
                <a:cubicBezTo>
                  <a:pt x="49266" y="455851"/>
                  <a:pt x="37230" y="435279"/>
                  <a:pt x="27154" y="404492"/>
                </a:cubicBezTo>
                <a:cubicBezTo>
                  <a:pt x="10921" y="355511"/>
                  <a:pt x="-275" y="305831"/>
                  <a:pt x="5" y="27378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3" name="Forma libre: forma 112">
            <a:extLst>
              <a:ext uri="{FF2B5EF4-FFF2-40B4-BE49-F238E27FC236}">
                <a16:creationId xmlns:a16="http://schemas.microsoft.com/office/drawing/2014/main" id="{BEF3BC38-3F6F-4D55-A4C3-AEADDDAA1417}"/>
              </a:ext>
            </a:extLst>
          </p:cNvPr>
          <p:cNvSpPr/>
          <p:nvPr/>
        </p:nvSpPr>
        <p:spPr>
          <a:xfrm>
            <a:off x="3810319" y="5826948"/>
            <a:ext cx="403068" cy="258200"/>
          </a:xfrm>
          <a:custGeom>
            <a:avLst/>
            <a:gdLst>
              <a:gd name="connsiteX0" fmla="*/ 28927 w 403068"/>
              <a:gd name="connsiteY0" fmla="*/ 630 h 258200"/>
              <a:gd name="connsiteX1" fmla="*/ 393062 w 403068"/>
              <a:gd name="connsiteY1" fmla="*/ 180038 h 258200"/>
              <a:gd name="connsiteX2" fmla="*/ 394321 w 403068"/>
              <a:gd name="connsiteY2" fmla="*/ 225380 h 258200"/>
              <a:gd name="connsiteX3" fmla="*/ 325189 w 403068"/>
              <a:gd name="connsiteY3" fmla="*/ 254069 h 258200"/>
              <a:gd name="connsiteX4" fmla="*/ 12554 w 403068"/>
              <a:gd name="connsiteY4" fmla="*/ 34077 h 258200"/>
              <a:gd name="connsiteX5" fmla="*/ 2058 w 403068"/>
              <a:gd name="connsiteY5" fmla="*/ 4968 h 258200"/>
              <a:gd name="connsiteX6" fmla="*/ 28927 w 403068"/>
              <a:gd name="connsiteY6" fmla="*/ 630 h 2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068" h="258200">
                <a:moveTo>
                  <a:pt x="28927" y="630"/>
                </a:moveTo>
                <a:cubicBezTo>
                  <a:pt x="178668" y="6088"/>
                  <a:pt x="301958" y="60106"/>
                  <a:pt x="393062" y="180038"/>
                </a:cubicBezTo>
                <a:cubicBezTo>
                  <a:pt x="405237" y="195992"/>
                  <a:pt x="407056" y="207607"/>
                  <a:pt x="394321" y="225380"/>
                </a:cubicBezTo>
                <a:cubicBezTo>
                  <a:pt x="368711" y="261066"/>
                  <a:pt x="370111" y="262186"/>
                  <a:pt x="325189" y="254069"/>
                </a:cubicBezTo>
                <a:cubicBezTo>
                  <a:pt x="186924" y="229019"/>
                  <a:pt x="84485" y="153169"/>
                  <a:pt x="12554" y="34077"/>
                </a:cubicBezTo>
                <a:cubicBezTo>
                  <a:pt x="7236" y="25260"/>
                  <a:pt x="-4799" y="15884"/>
                  <a:pt x="2058" y="4968"/>
                </a:cubicBezTo>
                <a:cubicBezTo>
                  <a:pt x="7935" y="-4268"/>
                  <a:pt x="21370" y="2589"/>
                  <a:pt x="28927" y="63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4" name="Forma libre: forma 113">
            <a:extLst>
              <a:ext uri="{FF2B5EF4-FFF2-40B4-BE49-F238E27FC236}">
                <a16:creationId xmlns:a16="http://schemas.microsoft.com/office/drawing/2014/main" id="{CEB832A0-397F-4714-9826-FC31CC0F1227}"/>
              </a:ext>
            </a:extLst>
          </p:cNvPr>
          <p:cNvSpPr/>
          <p:nvPr/>
        </p:nvSpPr>
        <p:spPr>
          <a:xfrm>
            <a:off x="3810554" y="6136045"/>
            <a:ext cx="401116" cy="258073"/>
          </a:xfrm>
          <a:custGeom>
            <a:avLst/>
            <a:gdLst>
              <a:gd name="connsiteX0" fmla="*/ 41567 w 401116"/>
              <a:gd name="connsiteY0" fmla="*/ 257186 h 258073"/>
              <a:gd name="connsiteX1" fmla="*/ 1403 w 401116"/>
              <a:gd name="connsiteY1" fmla="*/ 251868 h 258073"/>
              <a:gd name="connsiteX2" fmla="*/ 18196 w 401116"/>
              <a:gd name="connsiteY2" fmla="*/ 215203 h 258073"/>
              <a:gd name="connsiteX3" fmla="*/ 348884 w 401116"/>
              <a:gd name="connsiteY3" fmla="*/ 529 h 258073"/>
              <a:gd name="connsiteX4" fmla="*/ 386389 w 401116"/>
              <a:gd name="connsiteY4" fmla="*/ 18302 h 258073"/>
              <a:gd name="connsiteX5" fmla="*/ 375054 w 401116"/>
              <a:gd name="connsiteY5" fmla="*/ 100589 h 258073"/>
              <a:gd name="connsiteX6" fmla="*/ 41567 w 401116"/>
              <a:gd name="connsiteY6" fmla="*/ 257047 h 25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116" h="258073">
                <a:moveTo>
                  <a:pt x="41567" y="257186"/>
                </a:moveTo>
                <a:cubicBezTo>
                  <a:pt x="27293" y="253968"/>
                  <a:pt x="7980" y="264044"/>
                  <a:pt x="1403" y="251868"/>
                </a:cubicBezTo>
                <a:cubicBezTo>
                  <a:pt x="-4755" y="240253"/>
                  <a:pt x="10919" y="226958"/>
                  <a:pt x="18196" y="215203"/>
                </a:cubicBezTo>
                <a:cubicBezTo>
                  <a:pt x="95165" y="92472"/>
                  <a:pt x="204322" y="19561"/>
                  <a:pt x="348884" y="529"/>
                </a:cubicBezTo>
                <a:cubicBezTo>
                  <a:pt x="366657" y="-1850"/>
                  <a:pt x="374494" y="3748"/>
                  <a:pt x="386389" y="18302"/>
                </a:cubicBezTo>
                <a:cubicBezTo>
                  <a:pt x="414378" y="52728"/>
                  <a:pt x="397865" y="74839"/>
                  <a:pt x="375054" y="100589"/>
                </a:cubicBezTo>
                <a:cubicBezTo>
                  <a:pt x="286049" y="201209"/>
                  <a:pt x="174234" y="251868"/>
                  <a:pt x="41567" y="25704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5" name="Forma libre: forma 114">
            <a:extLst>
              <a:ext uri="{FF2B5EF4-FFF2-40B4-BE49-F238E27FC236}">
                <a16:creationId xmlns:a16="http://schemas.microsoft.com/office/drawing/2014/main" id="{D1A5EC1C-2294-4D41-ADE3-9DE7E28E34DD}"/>
              </a:ext>
            </a:extLst>
          </p:cNvPr>
          <p:cNvSpPr/>
          <p:nvPr/>
        </p:nvSpPr>
        <p:spPr>
          <a:xfrm>
            <a:off x="821626" y="6443192"/>
            <a:ext cx="413944" cy="242700"/>
          </a:xfrm>
          <a:custGeom>
            <a:avLst/>
            <a:gdLst>
              <a:gd name="connsiteX0" fmla="*/ 207261 w 413944"/>
              <a:gd name="connsiteY0" fmla="*/ 0 h 242700"/>
              <a:gd name="connsiteX1" fmla="*/ 222515 w 413944"/>
              <a:gd name="connsiteY1" fmla="*/ 6857 h 242700"/>
              <a:gd name="connsiteX2" fmla="*/ 400944 w 413944"/>
              <a:gd name="connsiteY2" fmla="*/ 109576 h 242700"/>
              <a:gd name="connsiteX3" fmla="*/ 400244 w 413944"/>
              <a:gd name="connsiteY3" fmla="*/ 135886 h 242700"/>
              <a:gd name="connsiteX4" fmla="*/ 226154 w 413944"/>
              <a:gd name="connsiteY4" fmla="*/ 236506 h 242700"/>
              <a:gd name="connsiteX5" fmla="*/ 189069 w 413944"/>
              <a:gd name="connsiteY5" fmla="*/ 237206 h 242700"/>
              <a:gd name="connsiteX6" fmla="*/ 17217 w 413944"/>
              <a:gd name="connsiteY6" fmla="*/ 137565 h 242700"/>
              <a:gd name="connsiteX7" fmla="*/ 15958 w 413944"/>
              <a:gd name="connsiteY7" fmla="*/ 108736 h 242700"/>
              <a:gd name="connsiteX8" fmla="*/ 190048 w 413944"/>
              <a:gd name="connsiteY8" fmla="*/ 7977 h 242700"/>
              <a:gd name="connsiteX9" fmla="*/ 207541 w 413944"/>
              <a:gd name="connsiteY9" fmla="*/ 140 h 24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944" h="242700">
                <a:moveTo>
                  <a:pt x="207261" y="0"/>
                </a:moveTo>
                <a:cubicBezTo>
                  <a:pt x="212579" y="2379"/>
                  <a:pt x="217757" y="4198"/>
                  <a:pt x="222515" y="6857"/>
                </a:cubicBezTo>
                <a:cubicBezTo>
                  <a:pt x="281992" y="41004"/>
                  <a:pt x="341188" y="75710"/>
                  <a:pt x="400944" y="109576"/>
                </a:cubicBezTo>
                <a:cubicBezTo>
                  <a:pt x="419417" y="119932"/>
                  <a:pt x="417318" y="126229"/>
                  <a:pt x="400244" y="135886"/>
                </a:cubicBezTo>
                <a:cubicBezTo>
                  <a:pt x="341888" y="168913"/>
                  <a:pt x="283951" y="202499"/>
                  <a:pt x="226154" y="236506"/>
                </a:cubicBezTo>
                <a:cubicBezTo>
                  <a:pt x="213279" y="244063"/>
                  <a:pt x="202643" y="245182"/>
                  <a:pt x="189069" y="237206"/>
                </a:cubicBezTo>
                <a:cubicBezTo>
                  <a:pt x="132111" y="203479"/>
                  <a:pt x="74454" y="170732"/>
                  <a:pt x="17217" y="137565"/>
                </a:cubicBezTo>
                <a:cubicBezTo>
                  <a:pt x="-5454" y="124411"/>
                  <a:pt x="-5594" y="121332"/>
                  <a:pt x="15958" y="108736"/>
                </a:cubicBezTo>
                <a:cubicBezTo>
                  <a:pt x="73895" y="75010"/>
                  <a:pt x="131971" y="41423"/>
                  <a:pt x="190048" y="7977"/>
                </a:cubicBezTo>
                <a:cubicBezTo>
                  <a:pt x="195366" y="4898"/>
                  <a:pt x="201384" y="2799"/>
                  <a:pt x="207541" y="14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6" name="Forma libre: forma 115">
            <a:extLst>
              <a:ext uri="{FF2B5EF4-FFF2-40B4-BE49-F238E27FC236}">
                <a16:creationId xmlns:a16="http://schemas.microsoft.com/office/drawing/2014/main" id="{D50C794D-9626-4E6A-ABB3-7E9934CC9290}"/>
              </a:ext>
            </a:extLst>
          </p:cNvPr>
          <p:cNvSpPr/>
          <p:nvPr/>
        </p:nvSpPr>
        <p:spPr>
          <a:xfrm>
            <a:off x="7619906" y="5687528"/>
            <a:ext cx="413952" cy="242768"/>
          </a:xfrm>
          <a:custGeom>
            <a:avLst/>
            <a:gdLst>
              <a:gd name="connsiteX0" fmla="*/ 205788 w 413952"/>
              <a:gd name="connsiteY0" fmla="*/ 242768 h 242768"/>
              <a:gd name="connsiteX1" fmla="*/ 192494 w 413952"/>
              <a:gd name="connsiteY1" fmla="*/ 236751 h 242768"/>
              <a:gd name="connsiteX2" fmla="*/ 12385 w 413952"/>
              <a:gd name="connsiteY2" fmla="*/ 132912 h 242768"/>
              <a:gd name="connsiteX3" fmla="*/ 12385 w 413952"/>
              <a:gd name="connsiteY3" fmla="*/ 107722 h 242768"/>
              <a:gd name="connsiteX4" fmla="*/ 190394 w 413952"/>
              <a:gd name="connsiteY4" fmla="*/ 5143 h 242768"/>
              <a:gd name="connsiteX5" fmla="*/ 223141 w 413952"/>
              <a:gd name="connsiteY5" fmla="*/ 5143 h 242768"/>
              <a:gd name="connsiteX6" fmla="*/ 401010 w 413952"/>
              <a:gd name="connsiteY6" fmla="*/ 108142 h 242768"/>
              <a:gd name="connsiteX7" fmla="*/ 403110 w 413952"/>
              <a:gd name="connsiteY7" fmla="*/ 131793 h 242768"/>
              <a:gd name="connsiteX8" fmla="*/ 220902 w 413952"/>
              <a:gd name="connsiteY8" fmla="*/ 236611 h 242768"/>
              <a:gd name="connsiteX9" fmla="*/ 205788 w 413952"/>
              <a:gd name="connsiteY9" fmla="*/ 242768 h 24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952" h="242768">
                <a:moveTo>
                  <a:pt x="205788" y="242768"/>
                </a:moveTo>
                <a:cubicBezTo>
                  <a:pt x="201030" y="240669"/>
                  <a:pt x="196552" y="239129"/>
                  <a:pt x="192494" y="236751"/>
                </a:cubicBezTo>
                <a:cubicBezTo>
                  <a:pt x="132457" y="202184"/>
                  <a:pt x="72701" y="167198"/>
                  <a:pt x="12385" y="132912"/>
                </a:cubicBezTo>
                <a:cubicBezTo>
                  <a:pt x="-4268" y="123396"/>
                  <a:pt x="-3988" y="116959"/>
                  <a:pt x="12385" y="107722"/>
                </a:cubicBezTo>
                <a:cubicBezTo>
                  <a:pt x="72001" y="73996"/>
                  <a:pt x="131337" y="39849"/>
                  <a:pt x="190394" y="5143"/>
                </a:cubicBezTo>
                <a:cubicBezTo>
                  <a:pt x="202149" y="-1714"/>
                  <a:pt x="211526" y="-1714"/>
                  <a:pt x="223141" y="5143"/>
                </a:cubicBezTo>
                <a:cubicBezTo>
                  <a:pt x="282198" y="39849"/>
                  <a:pt x="341674" y="73855"/>
                  <a:pt x="401010" y="108142"/>
                </a:cubicBezTo>
                <a:cubicBezTo>
                  <a:pt x="413045" y="115139"/>
                  <a:pt x="421862" y="121157"/>
                  <a:pt x="403110" y="131793"/>
                </a:cubicBezTo>
                <a:cubicBezTo>
                  <a:pt x="342093" y="166359"/>
                  <a:pt x="281638" y="201625"/>
                  <a:pt x="220902" y="236611"/>
                </a:cubicBezTo>
                <a:cubicBezTo>
                  <a:pt x="216284" y="239270"/>
                  <a:pt x="210826" y="240669"/>
                  <a:pt x="205788" y="242768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7" name="Forma libre: forma 116">
            <a:extLst>
              <a:ext uri="{FF2B5EF4-FFF2-40B4-BE49-F238E27FC236}">
                <a16:creationId xmlns:a16="http://schemas.microsoft.com/office/drawing/2014/main" id="{810DA8CD-5FEC-4794-BE4C-DB91D9F3C964}"/>
              </a:ext>
            </a:extLst>
          </p:cNvPr>
          <p:cNvSpPr/>
          <p:nvPr/>
        </p:nvSpPr>
        <p:spPr>
          <a:xfrm>
            <a:off x="820495" y="5534254"/>
            <a:ext cx="415072" cy="242855"/>
          </a:xfrm>
          <a:custGeom>
            <a:avLst/>
            <a:gdLst>
              <a:gd name="connsiteX0" fmla="*/ 207973 w 415072"/>
              <a:gd name="connsiteY0" fmla="*/ 0 h 242855"/>
              <a:gd name="connsiteX1" fmla="*/ 222667 w 415072"/>
              <a:gd name="connsiteY1" fmla="*/ 6298 h 242855"/>
              <a:gd name="connsiteX2" fmla="*/ 402635 w 415072"/>
              <a:gd name="connsiteY2" fmla="*/ 109996 h 242855"/>
              <a:gd name="connsiteX3" fmla="*/ 402635 w 415072"/>
              <a:gd name="connsiteY3" fmla="*/ 134906 h 242855"/>
              <a:gd name="connsiteX4" fmla="*/ 224766 w 415072"/>
              <a:gd name="connsiteY4" fmla="*/ 237765 h 242855"/>
              <a:gd name="connsiteX5" fmla="*/ 192019 w 415072"/>
              <a:gd name="connsiteY5" fmla="*/ 237765 h 242855"/>
              <a:gd name="connsiteX6" fmla="*/ 12331 w 415072"/>
              <a:gd name="connsiteY6" fmla="*/ 133507 h 242855"/>
              <a:gd name="connsiteX7" fmla="*/ 10232 w 415072"/>
              <a:gd name="connsiteY7" fmla="*/ 111955 h 242855"/>
              <a:gd name="connsiteX8" fmla="*/ 192019 w 415072"/>
              <a:gd name="connsiteY8" fmla="*/ 6577 h 242855"/>
              <a:gd name="connsiteX9" fmla="*/ 207973 w 415072"/>
              <a:gd name="connsiteY9" fmla="*/ 0 h 2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071" h="242855">
                <a:moveTo>
                  <a:pt x="207973" y="0"/>
                </a:moveTo>
                <a:cubicBezTo>
                  <a:pt x="212731" y="2100"/>
                  <a:pt x="218049" y="3639"/>
                  <a:pt x="222667" y="6298"/>
                </a:cubicBezTo>
                <a:cubicBezTo>
                  <a:pt x="282703" y="40864"/>
                  <a:pt x="342459" y="75850"/>
                  <a:pt x="402635" y="109996"/>
                </a:cubicBezTo>
                <a:cubicBezTo>
                  <a:pt x="419149" y="119372"/>
                  <a:pt x="419289" y="125390"/>
                  <a:pt x="402635" y="134906"/>
                </a:cubicBezTo>
                <a:cubicBezTo>
                  <a:pt x="343159" y="168773"/>
                  <a:pt x="283963" y="203059"/>
                  <a:pt x="224766" y="237765"/>
                </a:cubicBezTo>
                <a:cubicBezTo>
                  <a:pt x="213291" y="244482"/>
                  <a:pt x="203635" y="244623"/>
                  <a:pt x="192019" y="237765"/>
                </a:cubicBezTo>
                <a:cubicBezTo>
                  <a:pt x="132403" y="202639"/>
                  <a:pt x="72227" y="168213"/>
                  <a:pt x="12331" y="133507"/>
                </a:cubicBezTo>
                <a:cubicBezTo>
                  <a:pt x="1135" y="127070"/>
                  <a:pt x="-7681" y="122171"/>
                  <a:pt x="10232" y="111955"/>
                </a:cubicBezTo>
                <a:cubicBezTo>
                  <a:pt x="71107" y="77249"/>
                  <a:pt x="131423" y="41704"/>
                  <a:pt x="192019" y="6577"/>
                </a:cubicBezTo>
                <a:cubicBezTo>
                  <a:pt x="196777" y="3918"/>
                  <a:pt x="202095" y="2379"/>
                  <a:pt x="207973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id="{97995BC2-93F6-4131-9CFB-68FB2F1ACD4E}"/>
              </a:ext>
            </a:extLst>
          </p:cNvPr>
          <p:cNvSpPr/>
          <p:nvPr/>
        </p:nvSpPr>
        <p:spPr>
          <a:xfrm>
            <a:off x="7355498" y="6446076"/>
            <a:ext cx="415811" cy="242438"/>
          </a:xfrm>
          <a:custGeom>
            <a:avLst/>
            <a:gdLst>
              <a:gd name="connsiteX0" fmla="*/ 208360 w 415811"/>
              <a:gd name="connsiteY0" fmla="*/ 242438 h 242438"/>
              <a:gd name="connsiteX1" fmla="*/ 189048 w 415811"/>
              <a:gd name="connsiteY1" fmla="*/ 233062 h 242438"/>
              <a:gd name="connsiteX2" fmla="*/ 15238 w 415811"/>
              <a:gd name="connsiteY2" fmla="*/ 132582 h 242438"/>
              <a:gd name="connsiteX3" fmla="*/ 14678 w 415811"/>
              <a:gd name="connsiteY3" fmla="*/ 107252 h 242438"/>
              <a:gd name="connsiteX4" fmla="*/ 188208 w 415811"/>
              <a:gd name="connsiteY4" fmla="*/ 6353 h 242438"/>
              <a:gd name="connsiteX5" fmla="*/ 229492 w 415811"/>
              <a:gd name="connsiteY5" fmla="*/ 6772 h 242438"/>
              <a:gd name="connsiteX6" fmla="*/ 400924 w 415811"/>
              <a:gd name="connsiteY6" fmla="*/ 106553 h 242438"/>
              <a:gd name="connsiteX7" fmla="*/ 401624 w 415811"/>
              <a:gd name="connsiteY7" fmla="*/ 132722 h 242438"/>
              <a:gd name="connsiteX8" fmla="*/ 225574 w 415811"/>
              <a:gd name="connsiteY8" fmla="*/ 234042 h 242438"/>
              <a:gd name="connsiteX9" fmla="*/ 208081 w 415811"/>
              <a:gd name="connsiteY9" fmla="*/ 242438 h 24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811" h="242438">
                <a:moveTo>
                  <a:pt x="208360" y="242438"/>
                </a:moveTo>
                <a:cubicBezTo>
                  <a:pt x="201643" y="239219"/>
                  <a:pt x="195066" y="236561"/>
                  <a:pt x="189048" y="233062"/>
                </a:cubicBezTo>
                <a:cubicBezTo>
                  <a:pt x="131111" y="199615"/>
                  <a:pt x="73174" y="166169"/>
                  <a:pt x="15238" y="132582"/>
                </a:cubicBezTo>
                <a:cubicBezTo>
                  <a:pt x="-4914" y="120827"/>
                  <a:pt x="-5054" y="118728"/>
                  <a:pt x="14678" y="107252"/>
                </a:cubicBezTo>
                <a:cubicBezTo>
                  <a:pt x="72475" y="73666"/>
                  <a:pt x="130692" y="40499"/>
                  <a:pt x="188208" y="6353"/>
                </a:cubicBezTo>
                <a:cubicBezTo>
                  <a:pt x="202903" y="-2324"/>
                  <a:pt x="214798" y="-2044"/>
                  <a:pt x="229492" y="6772"/>
                </a:cubicBezTo>
                <a:cubicBezTo>
                  <a:pt x="286310" y="40639"/>
                  <a:pt x="343827" y="73246"/>
                  <a:pt x="400924" y="106553"/>
                </a:cubicBezTo>
                <a:cubicBezTo>
                  <a:pt x="420656" y="118028"/>
                  <a:pt x="420656" y="121666"/>
                  <a:pt x="401624" y="132722"/>
                </a:cubicBezTo>
                <a:cubicBezTo>
                  <a:pt x="342987" y="166589"/>
                  <a:pt x="284350" y="200315"/>
                  <a:pt x="225574" y="234042"/>
                </a:cubicBezTo>
                <a:cubicBezTo>
                  <a:pt x="220256" y="237120"/>
                  <a:pt x="214378" y="239360"/>
                  <a:pt x="208081" y="242438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9" name="Forma libre: forma 118">
            <a:extLst>
              <a:ext uri="{FF2B5EF4-FFF2-40B4-BE49-F238E27FC236}">
                <a16:creationId xmlns:a16="http://schemas.microsoft.com/office/drawing/2014/main" id="{FD3E1B82-E6EB-4273-BB66-57AA8DFE90E1}"/>
              </a:ext>
            </a:extLst>
          </p:cNvPr>
          <p:cNvSpPr/>
          <p:nvPr/>
        </p:nvSpPr>
        <p:spPr>
          <a:xfrm>
            <a:off x="7356612" y="5536301"/>
            <a:ext cx="414504" cy="241450"/>
          </a:xfrm>
          <a:custGeom>
            <a:avLst/>
            <a:gdLst>
              <a:gd name="connsiteX0" fmla="*/ 414365 w 414504"/>
              <a:gd name="connsiteY0" fmla="*/ 119285 h 241450"/>
              <a:gd name="connsiteX1" fmla="*/ 404009 w 414504"/>
              <a:gd name="connsiteY1" fmla="*/ 131740 h 241450"/>
              <a:gd name="connsiteX2" fmla="*/ 219982 w 414504"/>
              <a:gd name="connsiteY2" fmla="*/ 237958 h 241450"/>
              <a:gd name="connsiteX3" fmla="*/ 191294 w 414504"/>
              <a:gd name="connsiteY3" fmla="*/ 235858 h 241450"/>
              <a:gd name="connsiteX4" fmla="*/ 11325 w 414504"/>
              <a:gd name="connsiteY4" fmla="*/ 131880 h 241450"/>
              <a:gd name="connsiteX5" fmla="*/ 10346 w 414504"/>
              <a:gd name="connsiteY5" fmla="*/ 109629 h 241450"/>
              <a:gd name="connsiteX6" fmla="*/ 192413 w 414504"/>
              <a:gd name="connsiteY6" fmla="*/ 4671 h 241450"/>
              <a:gd name="connsiteX7" fmla="*/ 223201 w 414504"/>
              <a:gd name="connsiteY7" fmla="*/ 4671 h 241450"/>
              <a:gd name="connsiteX8" fmla="*/ 403029 w 414504"/>
              <a:gd name="connsiteY8" fmla="*/ 108929 h 241450"/>
              <a:gd name="connsiteX9" fmla="*/ 414505 w 414504"/>
              <a:gd name="connsiteY9" fmla="*/ 119285 h 2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503" h="241450">
                <a:moveTo>
                  <a:pt x="414365" y="119285"/>
                </a:moveTo>
                <a:cubicBezTo>
                  <a:pt x="413944" y="126562"/>
                  <a:pt x="408627" y="129081"/>
                  <a:pt x="404009" y="131740"/>
                </a:cubicBezTo>
                <a:cubicBezTo>
                  <a:pt x="342713" y="167146"/>
                  <a:pt x="281138" y="202412"/>
                  <a:pt x="219982" y="237958"/>
                </a:cubicBezTo>
                <a:cubicBezTo>
                  <a:pt x="209486" y="244116"/>
                  <a:pt x="200530" y="241316"/>
                  <a:pt x="191294" y="235858"/>
                </a:cubicBezTo>
                <a:cubicBezTo>
                  <a:pt x="131398" y="201153"/>
                  <a:pt x="71502" y="166446"/>
                  <a:pt x="11325" y="131880"/>
                </a:cubicBezTo>
                <a:cubicBezTo>
                  <a:pt x="-1549" y="124463"/>
                  <a:pt x="-5468" y="118586"/>
                  <a:pt x="10346" y="109629"/>
                </a:cubicBezTo>
                <a:cubicBezTo>
                  <a:pt x="71221" y="74923"/>
                  <a:pt x="131958" y="39937"/>
                  <a:pt x="192413" y="4671"/>
                </a:cubicBezTo>
                <a:cubicBezTo>
                  <a:pt x="203189" y="-1627"/>
                  <a:pt x="212425" y="-1487"/>
                  <a:pt x="223201" y="4671"/>
                </a:cubicBezTo>
                <a:cubicBezTo>
                  <a:pt x="282957" y="39657"/>
                  <a:pt x="342993" y="74223"/>
                  <a:pt x="403029" y="108929"/>
                </a:cubicBezTo>
                <a:cubicBezTo>
                  <a:pt x="407787" y="111588"/>
                  <a:pt x="412685" y="114107"/>
                  <a:pt x="414505" y="119285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0" name="Forma libre: forma 119">
            <a:extLst>
              <a:ext uri="{FF2B5EF4-FFF2-40B4-BE49-F238E27FC236}">
                <a16:creationId xmlns:a16="http://schemas.microsoft.com/office/drawing/2014/main" id="{1221B3CE-5C04-4576-952F-8E522C504237}"/>
              </a:ext>
            </a:extLst>
          </p:cNvPr>
          <p:cNvSpPr/>
          <p:nvPr/>
        </p:nvSpPr>
        <p:spPr>
          <a:xfrm>
            <a:off x="7325808" y="5704642"/>
            <a:ext cx="215523" cy="358296"/>
          </a:xfrm>
          <a:custGeom>
            <a:avLst/>
            <a:gdLst>
              <a:gd name="connsiteX0" fmla="*/ 286 w 215523"/>
              <a:gd name="connsiteY0" fmla="*/ 120837 h 358296"/>
              <a:gd name="connsiteX1" fmla="*/ 146 w 215523"/>
              <a:gd name="connsiteY1" fmla="*/ 16858 h 358296"/>
              <a:gd name="connsiteX2" fmla="*/ 20717 w 215523"/>
              <a:gd name="connsiteY2" fmla="*/ 4823 h 358296"/>
              <a:gd name="connsiteX3" fmla="*/ 201106 w 215523"/>
              <a:gd name="connsiteY3" fmla="*/ 108522 h 358296"/>
              <a:gd name="connsiteX4" fmla="*/ 215520 w 215523"/>
              <a:gd name="connsiteY4" fmla="*/ 133292 h 358296"/>
              <a:gd name="connsiteX5" fmla="*/ 215520 w 215523"/>
              <a:gd name="connsiteY5" fmla="*/ 341389 h 358296"/>
              <a:gd name="connsiteX6" fmla="*/ 193828 w 215523"/>
              <a:gd name="connsiteY6" fmla="*/ 353844 h 358296"/>
              <a:gd name="connsiteX7" fmla="*/ 13581 w 215523"/>
              <a:gd name="connsiteY7" fmla="*/ 250005 h 358296"/>
              <a:gd name="connsiteX8" fmla="*/ 6 w 215523"/>
              <a:gd name="connsiteY8" fmla="*/ 222436 h 358296"/>
              <a:gd name="connsiteX9" fmla="*/ 6 w 215523"/>
              <a:gd name="connsiteY9" fmla="*/ 120697 h 358296"/>
              <a:gd name="connsiteX10" fmla="*/ 286 w 215523"/>
              <a:gd name="connsiteY10" fmla="*/ 120697 h 35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523" h="358296">
                <a:moveTo>
                  <a:pt x="286" y="120837"/>
                </a:moveTo>
                <a:cubicBezTo>
                  <a:pt x="286" y="86131"/>
                  <a:pt x="565" y="51424"/>
                  <a:pt x="146" y="16858"/>
                </a:cubicBezTo>
                <a:cubicBezTo>
                  <a:pt x="-134" y="-635"/>
                  <a:pt x="5044" y="-4273"/>
                  <a:pt x="20717" y="4823"/>
                </a:cubicBezTo>
                <a:cubicBezTo>
                  <a:pt x="80614" y="39809"/>
                  <a:pt x="140790" y="74235"/>
                  <a:pt x="201106" y="108522"/>
                </a:cubicBezTo>
                <a:cubicBezTo>
                  <a:pt x="211182" y="114260"/>
                  <a:pt x="215660" y="121816"/>
                  <a:pt x="215520" y="133292"/>
                </a:cubicBezTo>
                <a:cubicBezTo>
                  <a:pt x="215380" y="202704"/>
                  <a:pt x="215520" y="271977"/>
                  <a:pt x="215520" y="341389"/>
                </a:cubicBezTo>
                <a:cubicBezTo>
                  <a:pt x="215520" y="358322"/>
                  <a:pt x="209083" y="362661"/>
                  <a:pt x="193828" y="353844"/>
                </a:cubicBezTo>
                <a:cubicBezTo>
                  <a:pt x="133932" y="318998"/>
                  <a:pt x="73897" y="284292"/>
                  <a:pt x="13581" y="250005"/>
                </a:cubicBezTo>
                <a:cubicBezTo>
                  <a:pt x="2105" y="243428"/>
                  <a:pt x="-134" y="234191"/>
                  <a:pt x="6" y="222436"/>
                </a:cubicBezTo>
                <a:cubicBezTo>
                  <a:pt x="286" y="188570"/>
                  <a:pt x="6" y="154703"/>
                  <a:pt x="6" y="120697"/>
                </a:cubicBezTo>
                <a:lnTo>
                  <a:pt x="286" y="120697"/>
                </a:ln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1" name="Forma libre: forma 120">
            <a:extLst>
              <a:ext uri="{FF2B5EF4-FFF2-40B4-BE49-F238E27FC236}">
                <a16:creationId xmlns:a16="http://schemas.microsoft.com/office/drawing/2014/main" id="{ACDA2194-12B7-4333-BB69-AF5F3C44CCA4}"/>
              </a:ext>
            </a:extLst>
          </p:cNvPr>
          <p:cNvSpPr/>
          <p:nvPr/>
        </p:nvSpPr>
        <p:spPr>
          <a:xfrm>
            <a:off x="1315193" y="5704331"/>
            <a:ext cx="215674" cy="359323"/>
          </a:xfrm>
          <a:custGeom>
            <a:avLst/>
            <a:gdLst>
              <a:gd name="connsiteX0" fmla="*/ 160 w 215674"/>
              <a:gd name="connsiteY0" fmla="*/ 119608 h 359323"/>
              <a:gd name="connsiteX1" fmla="*/ 21 w 215674"/>
              <a:gd name="connsiteY1" fmla="*/ 15630 h 359323"/>
              <a:gd name="connsiteX2" fmla="*/ 19893 w 215674"/>
              <a:gd name="connsiteY2" fmla="*/ 4434 h 359323"/>
              <a:gd name="connsiteX3" fmla="*/ 200001 w 215674"/>
              <a:gd name="connsiteY3" fmla="*/ 108413 h 359323"/>
              <a:gd name="connsiteX4" fmla="*/ 215674 w 215674"/>
              <a:gd name="connsiteY4" fmla="*/ 137661 h 359323"/>
              <a:gd name="connsiteX5" fmla="*/ 215395 w 215674"/>
              <a:gd name="connsiteY5" fmla="*/ 338621 h 359323"/>
              <a:gd name="connsiteX6" fmla="*/ 190764 w 215674"/>
              <a:gd name="connsiteY6" fmla="*/ 352475 h 359323"/>
              <a:gd name="connsiteX7" fmla="*/ 18773 w 215674"/>
              <a:gd name="connsiteY7" fmla="*/ 253395 h 359323"/>
              <a:gd name="connsiteX8" fmla="*/ 21 w 215674"/>
              <a:gd name="connsiteY8" fmla="*/ 221347 h 359323"/>
              <a:gd name="connsiteX9" fmla="*/ 300 w 215674"/>
              <a:gd name="connsiteY9" fmla="*/ 119748 h 35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674" h="359323">
                <a:moveTo>
                  <a:pt x="160" y="119608"/>
                </a:moveTo>
                <a:cubicBezTo>
                  <a:pt x="160" y="84902"/>
                  <a:pt x="440" y="50336"/>
                  <a:pt x="21" y="15630"/>
                </a:cubicBezTo>
                <a:cubicBezTo>
                  <a:pt x="-119" y="-1303"/>
                  <a:pt x="6178" y="-3543"/>
                  <a:pt x="19893" y="4434"/>
                </a:cubicBezTo>
                <a:cubicBezTo>
                  <a:pt x="79789" y="39280"/>
                  <a:pt x="139825" y="74126"/>
                  <a:pt x="200001" y="108413"/>
                </a:cubicBezTo>
                <a:cubicBezTo>
                  <a:pt x="211756" y="115130"/>
                  <a:pt x="215674" y="124646"/>
                  <a:pt x="215674" y="137661"/>
                </a:cubicBezTo>
                <a:cubicBezTo>
                  <a:pt x="215395" y="204694"/>
                  <a:pt x="215674" y="271588"/>
                  <a:pt x="215395" y="338621"/>
                </a:cubicBezTo>
                <a:cubicBezTo>
                  <a:pt x="215395" y="361851"/>
                  <a:pt x="211056" y="364091"/>
                  <a:pt x="190764" y="352475"/>
                </a:cubicBezTo>
                <a:cubicBezTo>
                  <a:pt x="133387" y="319588"/>
                  <a:pt x="76290" y="286002"/>
                  <a:pt x="18773" y="253395"/>
                </a:cubicBezTo>
                <a:cubicBezTo>
                  <a:pt x="5618" y="245978"/>
                  <a:pt x="-399" y="236741"/>
                  <a:pt x="21" y="221347"/>
                </a:cubicBezTo>
                <a:cubicBezTo>
                  <a:pt x="860" y="187481"/>
                  <a:pt x="300" y="153614"/>
                  <a:pt x="300" y="119748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2" name="Forma libre: forma 121">
            <a:extLst>
              <a:ext uri="{FF2B5EF4-FFF2-40B4-BE49-F238E27FC236}">
                <a16:creationId xmlns:a16="http://schemas.microsoft.com/office/drawing/2014/main" id="{3A092216-5F4E-436C-898F-F30C9824631D}"/>
              </a:ext>
            </a:extLst>
          </p:cNvPr>
          <p:cNvSpPr/>
          <p:nvPr/>
        </p:nvSpPr>
        <p:spPr>
          <a:xfrm>
            <a:off x="7586948" y="6158270"/>
            <a:ext cx="215668" cy="360202"/>
          </a:xfrm>
          <a:custGeom>
            <a:avLst/>
            <a:gdLst>
              <a:gd name="connsiteX0" fmla="*/ 215656 w 215668"/>
              <a:gd name="connsiteY0" fmla="*/ 238601 h 360202"/>
              <a:gd name="connsiteX1" fmla="*/ 215656 w 215668"/>
              <a:gd name="connsiteY1" fmla="*/ 342579 h 360202"/>
              <a:gd name="connsiteX2" fmla="*/ 195924 w 215668"/>
              <a:gd name="connsiteY2" fmla="*/ 355594 h 360202"/>
              <a:gd name="connsiteX3" fmla="*/ 17915 w 215668"/>
              <a:gd name="connsiteY3" fmla="*/ 252735 h 360202"/>
              <a:gd name="connsiteX4" fmla="*/ 2 w 215668"/>
              <a:gd name="connsiteY4" fmla="*/ 222507 h 360202"/>
              <a:gd name="connsiteX5" fmla="*/ 282 w 215668"/>
              <a:gd name="connsiteY5" fmla="*/ 19168 h 360202"/>
              <a:gd name="connsiteX6" fmla="*/ 23513 w 215668"/>
              <a:gd name="connsiteY6" fmla="*/ 6853 h 360202"/>
              <a:gd name="connsiteX7" fmla="*/ 199562 w 215668"/>
              <a:gd name="connsiteY7" fmla="*/ 108313 h 360202"/>
              <a:gd name="connsiteX8" fmla="*/ 215656 w 215668"/>
              <a:gd name="connsiteY8" fmla="*/ 136861 h 360202"/>
              <a:gd name="connsiteX9" fmla="*/ 215516 w 215668"/>
              <a:gd name="connsiteY9" fmla="*/ 238461 h 36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668" h="360202">
                <a:moveTo>
                  <a:pt x="215656" y="238601"/>
                </a:moveTo>
                <a:cubicBezTo>
                  <a:pt x="215656" y="273307"/>
                  <a:pt x="215376" y="307873"/>
                  <a:pt x="215656" y="342579"/>
                </a:cubicBezTo>
                <a:cubicBezTo>
                  <a:pt x="215796" y="357973"/>
                  <a:pt x="213417" y="365810"/>
                  <a:pt x="195924" y="355594"/>
                </a:cubicBezTo>
                <a:cubicBezTo>
                  <a:pt x="136868" y="320888"/>
                  <a:pt x="77392" y="286742"/>
                  <a:pt x="17915" y="252735"/>
                </a:cubicBezTo>
                <a:cubicBezTo>
                  <a:pt x="5740" y="245738"/>
                  <a:pt x="-138" y="236921"/>
                  <a:pt x="2" y="222507"/>
                </a:cubicBezTo>
                <a:cubicBezTo>
                  <a:pt x="562" y="154774"/>
                  <a:pt x="2" y="87041"/>
                  <a:pt x="282" y="19168"/>
                </a:cubicBezTo>
                <a:cubicBezTo>
                  <a:pt x="282" y="-2663"/>
                  <a:pt x="3641" y="-4482"/>
                  <a:pt x="23513" y="6853"/>
                </a:cubicBezTo>
                <a:cubicBezTo>
                  <a:pt x="82289" y="40440"/>
                  <a:pt x="140646" y="74866"/>
                  <a:pt x="199562" y="108313"/>
                </a:cubicBezTo>
                <a:cubicBezTo>
                  <a:pt x="211318" y="115030"/>
                  <a:pt x="215936" y="123707"/>
                  <a:pt x="215656" y="136861"/>
                </a:cubicBezTo>
                <a:cubicBezTo>
                  <a:pt x="215096" y="170728"/>
                  <a:pt x="215516" y="204594"/>
                  <a:pt x="215516" y="238461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3" name="Forma libre: forma 122">
            <a:extLst>
              <a:ext uri="{FF2B5EF4-FFF2-40B4-BE49-F238E27FC236}">
                <a16:creationId xmlns:a16="http://schemas.microsoft.com/office/drawing/2014/main" id="{D086701F-D42D-40F1-874F-B32D957D4569}"/>
              </a:ext>
            </a:extLst>
          </p:cNvPr>
          <p:cNvSpPr/>
          <p:nvPr/>
        </p:nvSpPr>
        <p:spPr>
          <a:xfrm>
            <a:off x="7062159" y="5704572"/>
            <a:ext cx="215528" cy="358751"/>
          </a:xfrm>
          <a:custGeom>
            <a:avLst/>
            <a:gdLst>
              <a:gd name="connsiteX0" fmla="*/ 215234 w 215528"/>
              <a:gd name="connsiteY0" fmla="*/ 120067 h 358751"/>
              <a:gd name="connsiteX1" fmla="*/ 215514 w 215528"/>
              <a:gd name="connsiteY1" fmla="*/ 221666 h 358751"/>
              <a:gd name="connsiteX2" fmla="*/ 198301 w 215528"/>
              <a:gd name="connsiteY2" fmla="*/ 252174 h 358751"/>
              <a:gd name="connsiteX3" fmla="*/ 24210 w 215528"/>
              <a:gd name="connsiteY3" fmla="*/ 352374 h 358751"/>
              <a:gd name="connsiteX4" fmla="*/ 280 w 215528"/>
              <a:gd name="connsiteY4" fmla="*/ 339639 h 358751"/>
              <a:gd name="connsiteX5" fmla="*/ 0 w 215528"/>
              <a:gd name="connsiteY5" fmla="*/ 133922 h 358751"/>
              <a:gd name="connsiteX6" fmla="*/ 16093 w 215528"/>
              <a:gd name="connsiteY6" fmla="*/ 107752 h 358751"/>
              <a:gd name="connsiteX7" fmla="*/ 194382 w 215528"/>
              <a:gd name="connsiteY7" fmla="*/ 5173 h 358751"/>
              <a:gd name="connsiteX8" fmla="*/ 215514 w 215528"/>
              <a:gd name="connsiteY8" fmla="*/ 18328 h 358751"/>
              <a:gd name="connsiteX9" fmla="*/ 215374 w 215528"/>
              <a:gd name="connsiteY9" fmla="*/ 119927 h 3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28" h="358751">
                <a:moveTo>
                  <a:pt x="215234" y="120067"/>
                </a:moveTo>
                <a:cubicBezTo>
                  <a:pt x="215234" y="153934"/>
                  <a:pt x="214674" y="187800"/>
                  <a:pt x="215514" y="221666"/>
                </a:cubicBezTo>
                <a:cubicBezTo>
                  <a:pt x="215794" y="235941"/>
                  <a:pt x="210756" y="245037"/>
                  <a:pt x="198301" y="252174"/>
                </a:cubicBezTo>
                <a:cubicBezTo>
                  <a:pt x="140084" y="285201"/>
                  <a:pt x="82287" y="319067"/>
                  <a:pt x="24210" y="352374"/>
                </a:cubicBezTo>
                <a:cubicBezTo>
                  <a:pt x="5038" y="363290"/>
                  <a:pt x="420" y="360911"/>
                  <a:pt x="280" y="339639"/>
                </a:cubicBezTo>
                <a:cubicBezTo>
                  <a:pt x="-140" y="271067"/>
                  <a:pt x="280" y="202494"/>
                  <a:pt x="0" y="133922"/>
                </a:cubicBezTo>
                <a:cubicBezTo>
                  <a:pt x="0" y="121187"/>
                  <a:pt x="5458" y="113770"/>
                  <a:pt x="16093" y="107752"/>
                </a:cubicBezTo>
                <a:cubicBezTo>
                  <a:pt x="75709" y="73885"/>
                  <a:pt x="135186" y="39879"/>
                  <a:pt x="194382" y="5173"/>
                </a:cubicBezTo>
                <a:cubicBezTo>
                  <a:pt x="212155" y="-5323"/>
                  <a:pt x="215794" y="695"/>
                  <a:pt x="215514" y="18328"/>
                </a:cubicBezTo>
                <a:cubicBezTo>
                  <a:pt x="214954" y="52194"/>
                  <a:pt x="215374" y="86061"/>
                  <a:pt x="215374" y="119927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4" name="Forma libre: forma 123">
            <a:extLst>
              <a:ext uri="{FF2B5EF4-FFF2-40B4-BE49-F238E27FC236}">
                <a16:creationId xmlns:a16="http://schemas.microsoft.com/office/drawing/2014/main" id="{CF50C086-B069-409E-AEAE-44F37744CE4C}"/>
              </a:ext>
            </a:extLst>
          </p:cNvPr>
          <p:cNvSpPr/>
          <p:nvPr/>
        </p:nvSpPr>
        <p:spPr>
          <a:xfrm>
            <a:off x="1315048" y="6158575"/>
            <a:ext cx="215822" cy="359519"/>
          </a:xfrm>
          <a:custGeom>
            <a:avLst/>
            <a:gdLst>
              <a:gd name="connsiteX0" fmla="*/ 305 w 215822"/>
              <a:gd name="connsiteY0" fmla="*/ 238436 h 359519"/>
              <a:gd name="connsiteX1" fmla="*/ 25 w 215822"/>
              <a:gd name="connsiteY1" fmla="*/ 139215 h 359519"/>
              <a:gd name="connsiteX2" fmla="*/ 17938 w 215822"/>
              <a:gd name="connsiteY2" fmla="*/ 106748 h 359519"/>
              <a:gd name="connsiteX3" fmla="*/ 193988 w 215822"/>
              <a:gd name="connsiteY3" fmla="*/ 5149 h 359519"/>
              <a:gd name="connsiteX4" fmla="*/ 215819 w 215822"/>
              <a:gd name="connsiteY4" fmla="*/ 18163 h 359519"/>
              <a:gd name="connsiteX5" fmla="*/ 215819 w 215822"/>
              <a:gd name="connsiteY5" fmla="*/ 223741 h 359519"/>
              <a:gd name="connsiteX6" fmla="*/ 200425 w 215822"/>
              <a:gd name="connsiteY6" fmla="*/ 250611 h 359519"/>
              <a:gd name="connsiteX7" fmla="*/ 18218 w 215822"/>
              <a:gd name="connsiteY7" fmla="*/ 355569 h 359519"/>
              <a:gd name="connsiteX8" fmla="*/ 305 w 215822"/>
              <a:gd name="connsiteY8" fmla="*/ 344653 h 359519"/>
              <a:gd name="connsiteX9" fmla="*/ 305 w 215822"/>
              <a:gd name="connsiteY9" fmla="*/ 238296 h 35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822" h="359519">
                <a:moveTo>
                  <a:pt x="305" y="238436"/>
                </a:moveTo>
                <a:cubicBezTo>
                  <a:pt x="305" y="205409"/>
                  <a:pt x="865" y="172242"/>
                  <a:pt x="25" y="139215"/>
                </a:cubicBezTo>
                <a:cubicBezTo>
                  <a:pt x="-395" y="124101"/>
                  <a:pt x="4364" y="114445"/>
                  <a:pt x="17938" y="106748"/>
                </a:cubicBezTo>
                <a:cubicBezTo>
                  <a:pt x="76855" y="73442"/>
                  <a:pt x="135631" y="39575"/>
                  <a:pt x="193988" y="5149"/>
                </a:cubicBezTo>
                <a:cubicBezTo>
                  <a:pt x="211201" y="-5067"/>
                  <a:pt x="215959" y="251"/>
                  <a:pt x="215819" y="18163"/>
                </a:cubicBezTo>
                <a:cubicBezTo>
                  <a:pt x="215539" y="86736"/>
                  <a:pt x="215539" y="155309"/>
                  <a:pt x="215819" y="223741"/>
                </a:cubicBezTo>
                <a:cubicBezTo>
                  <a:pt x="215819" y="236197"/>
                  <a:pt x="211201" y="244453"/>
                  <a:pt x="200425" y="250611"/>
                </a:cubicBezTo>
                <a:cubicBezTo>
                  <a:pt x="139550" y="285457"/>
                  <a:pt x="78814" y="320443"/>
                  <a:pt x="18218" y="355569"/>
                </a:cubicBezTo>
                <a:cubicBezTo>
                  <a:pt x="4643" y="363406"/>
                  <a:pt x="165" y="359487"/>
                  <a:pt x="305" y="344653"/>
                </a:cubicBezTo>
                <a:cubicBezTo>
                  <a:pt x="725" y="309248"/>
                  <a:pt x="305" y="273702"/>
                  <a:pt x="305" y="238296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5" name="Forma libre: forma 124">
            <a:extLst>
              <a:ext uri="{FF2B5EF4-FFF2-40B4-BE49-F238E27FC236}">
                <a16:creationId xmlns:a16="http://schemas.microsoft.com/office/drawing/2014/main" id="{5ADE0E17-D4BC-4E1D-9B58-B5A0C49FBC0C}"/>
              </a:ext>
            </a:extLst>
          </p:cNvPr>
          <p:cNvSpPr/>
          <p:nvPr/>
        </p:nvSpPr>
        <p:spPr>
          <a:xfrm>
            <a:off x="7093542" y="3099328"/>
            <a:ext cx="447708" cy="316123"/>
          </a:xfrm>
          <a:custGeom>
            <a:avLst/>
            <a:gdLst>
              <a:gd name="connsiteX0" fmla="*/ 447646 w 447708"/>
              <a:gd name="connsiteY0" fmla="*/ 256836 h 316123"/>
              <a:gd name="connsiteX1" fmla="*/ 447646 w 447708"/>
              <a:gd name="connsiteY1" fmla="*/ 292242 h 316123"/>
              <a:gd name="connsiteX2" fmla="*/ 422037 w 447708"/>
              <a:gd name="connsiteY2" fmla="*/ 307915 h 316123"/>
              <a:gd name="connsiteX3" fmla="*/ 221357 w 447708"/>
              <a:gd name="connsiteY3" fmla="*/ 192321 h 316123"/>
              <a:gd name="connsiteX4" fmla="*/ 14799 w 447708"/>
              <a:gd name="connsiteY4" fmla="*/ 72949 h 316123"/>
              <a:gd name="connsiteX5" fmla="*/ 14799 w 447708"/>
              <a:gd name="connsiteY5" fmla="*/ 47199 h 316123"/>
              <a:gd name="connsiteX6" fmla="*/ 86171 w 447708"/>
              <a:gd name="connsiteY6" fmla="*/ 5356 h 316123"/>
              <a:gd name="connsiteX7" fmla="*/ 120877 w 447708"/>
              <a:gd name="connsiteY7" fmla="*/ 5916 h 316123"/>
              <a:gd name="connsiteX8" fmla="*/ 431832 w 447708"/>
              <a:gd name="connsiteY8" fmla="*/ 185464 h 316123"/>
              <a:gd name="connsiteX9" fmla="*/ 447646 w 447708"/>
              <a:gd name="connsiteY9" fmla="*/ 211913 h 316123"/>
              <a:gd name="connsiteX10" fmla="*/ 447646 w 447708"/>
              <a:gd name="connsiteY10" fmla="*/ 256836 h 31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7708" h="316123">
                <a:moveTo>
                  <a:pt x="447646" y="256836"/>
                </a:moveTo>
                <a:cubicBezTo>
                  <a:pt x="447646" y="268591"/>
                  <a:pt x="447786" y="280486"/>
                  <a:pt x="447646" y="292242"/>
                </a:cubicBezTo>
                <a:cubicBezTo>
                  <a:pt x="447367" y="319950"/>
                  <a:pt x="445127" y="321210"/>
                  <a:pt x="422037" y="307915"/>
                </a:cubicBezTo>
                <a:cubicBezTo>
                  <a:pt x="355143" y="269431"/>
                  <a:pt x="288250" y="230946"/>
                  <a:pt x="221357" y="192321"/>
                </a:cubicBezTo>
                <a:cubicBezTo>
                  <a:pt x="152504" y="152577"/>
                  <a:pt x="83652" y="112833"/>
                  <a:pt x="14799" y="72949"/>
                </a:cubicBezTo>
                <a:cubicBezTo>
                  <a:pt x="-4933" y="61474"/>
                  <a:pt x="-4933" y="58815"/>
                  <a:pt x="14799" y="47199"/>
                </a:cubicBezTo>
                <a:cubicBezTo>
                  <a:pt x="38590" y="33205"/>
                  <a:pt x="62800" y="20050"/>
                  <a:pt x="86171" y="5356"/>
                </a:cubicBezTo>
                <a:cubicBezTo>
                  <a:pt x="98626" y="-2481"/>
                  <a:pt x="108562" y="-1221"/>
                  <a:pt x="120877" y="5916"/>
                </a:cubicBezTo>
                <a:cubicBezTo>
                  <a:pt x="224296" y="66092"/>
                  <a:pt x="327994" y="125848"/>
                  <a:pt x="431832" y="185464"/>
                </a:cubicBezTo>
                <a:cubicBezTo>
                  <a:pt x="442608" y="191622"/>
                  <a:pt x="448066" y="199319"/>
                  <a:pt x="447646" y="211913"/>
                </a:cubicBezTo>
                <a:cubicBezTo>
                  <a:pt x="447226" y="226888"/>
                  <a:pt x="447646" y="241862"/>
                  <a:pt x="447646" y="256836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6" name="Forma libre: forma 125">
            <a:extLst>
              <a:ext uri="{FF2B5EF4-FFF2-40B4-BE49-F238E27FC236}">
                <a16:creationId xmlns:a16="http://schemas.microsoft.com/office/drawing/2014/main" id="{A0577322-F447-4D06-9A38-5B418A88C266}"/>
              </a:ext>
            </a:extLst>
          </p:cNvPr>
          <p:cNvSpPr/>
          <p:nvPr/>
        </p:nvSpPr>
        <p:spPr>
          <a:xfrm>
            <a:off x="7094563" y="2298440"/>
            <a:ext cx="450178" cy="313796"/>
          </a:xfrm>
          <a:custGeom>
            <a:avLst/>
            <a:gdLst>
              <a:gd name="connsiteX0" fmla="*/ 446625 w 450178"/>
              <a:gd name="connsiteY0" fmla="*/ 60902 h 313796"/>
              <a:gd name="connsiteX1" fmla="*/ 393726 w 450178"/>
              <a:gd name="connsiteY1" fmla="*/ 151586 h 313796"/>
              <a:gd name="connsiteX2" fmla="*/ 123354 w 450178"/>
              <a:gd name="connsiteY2" fmla="*/ 306784 h 313796"/>
              <a:gd name="connsiteX3" fmla="*/ 82210 w 450178"/>
              <a:gd name="connsiteY3" fmla="*/ 307344 h 313796"/>
              <a:gd name="connsiteX4" fmla="*/ 10559 w 450178"/>
              <a:gd name="connsiteY4" fmla="*/ 266060 h 313796"/>
              <a:gd name="connsiteX5" fmla="*/ 10979 w 450178"/>
              <a:gd name="connsiteY5" fmla="*/ 243529 h 313796"/>
              <a:gd name="connsiteX6" fmla="*/ 424234 w 450178"/>
              <a:gd name="connsiteY6" fmla="*/ 4785 h 313796"/>
              <a:gd name="connsiteX7" fmla="*/ 446765 w 450178"/>
              <a:gd name="connsiteY7" fmla="*/ 18359 h 313796"/>
              <a:gd name="connsiteX8" fmla="*/ 446765 w 450178"/>
              <a:gd name="connsiteY8" fmla="*/ 60902 h 31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78" h="313796">
                <a:moveTo>
                  <a:pt x="446625" y="60902"/>
                </a:moveTo>
                <a:cubicBezTo>
                  <a:pt x="460480" y="109603"/>
                  <a:pt x="431931" y="130734"/>
                  <a:pt x="393726" y="151586"/>
                </a:cubicBezTo>
                <a:cubicBezTo>
                  <a:pt x="302483" y="201266"/>
                  <a:pt x="213058" y="254305"/>
                  <a:pt x="123354" y="306784"/>
                </a:cubicBezTo>
                <a:cubicBezTo>
                  <a:pt x="108660" y="315461"/>
                  <a:pt x="96765" y="316580"/>
                  <a:pt x="82210" y="307344"/>
                </a:cubicBezTo>
                <a:cubicBezTo>
                  <a:pt x="58840" y="292650"/>
                  <a:pt x="34629" y="279495"/>
                  <a:pt x="10559" y="266060"/>
                </a:cubicBezTo>
                <a:cubicBezTo>
                  <a:pt x="-4275" y="257804"/>
                  <a:pt x="-2875" y="251506"/>
                  <a:pt x="10979" y="243529"/>
                </a:cubicBezTo>
                <a:cubicBezTo>
                  <a:pt x="148824" y="164181"/>
                  <a:pt x="286529" y="84553"/>
                  <a:pt x="424234" y="4785"/>
                </a:cubicBezTo>
                <a:cubicBezTo>
                  <a:pt x="441167" y="-5011"/>
                  <a:pt x="447045" y="586"/>
                  <a:pt x="446765" y="18359"/>
                </a:cubicBezTo>
                <a:cubicBezTo>
                  <a:pt x="446485" y="32494"/>
                  <a:pt x="446765" y="46768"/>
                  <a:pt x="446765" y="60902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7" name="Forma libre: forma 126">
            <a:extLst>
              <a:ext uri="{FF2B5EF4-FFF2-40B4-BE49-F238E27FC236}">
                <a16:creationId xmlns:a16="http://schemas.microsoft.com/office/drawing/2014/main" id="{428B3497-B04A-41D9-B3CC-14354C85F565}"/>
              </a:ext>
            </a:extLst>
          </p:cNvPr>
          <p:cNvSpPr/>
          <p:nvPr/>
        </p:nvSpPr>
        <p:spPr>
          <a:xfrm>
            <a:off x="7583610" y="3100935"/>
            <a:ext cx="450639" cy="313818"/>
          </a:xfrm>
          <a:custGeom>
            <a:avLst/>
            <a:gdLst>
              <a:gd name="connsiteX0" fmla="*/ 3620 w 450639"/>
              <a:gd name="connsiteY0" fmla="*/ 253969 h 313818"/>
              <a:gd name="connsiteX1" fmla="*/ 57498 w 450639"/>
              <a:gd name="connsiteY1" fmla="*/ 161326 h 313818"/>
              <a:gd name="connsiteX2" fmla="*/ 323952 w 450639"/>
              <a:gd name="connsiteY2" fmla="*/ 7947 h 313818"/>
              <a:gd name="connsiteX3" fmla="*/ 371672 w 450639"/>
              <a:gd name="connsiteY3" fmla="*/ 7807 h 313818"/>
              <a:gd name="connsiteX4" fmla="*/ 439126 w 450639"/>
              <a:gd name="connsiteY4" fmla="*/ 46992 h 313818"/>
              <a:gd name="connsiteX5" fmla="*/ 440386 w 450639"/>
              <a:gd name="connsiteY5" fmla="*/ 69523 h 313818"/>
              <a:gd name="connsiteX6" fmla="*/ 24471 w 450639"/>
              <a:gd name="connsiteY6" fmla="*/ 309247 h 313818"/>
              <a:gd name="connsiteX7" fmla="*/ 3620 w 450639"/>
              <a:gd name="connsiteY7" fmla="*/ 296652 h 313818"/>
              <a:gd name="connsiteX8" fmla="*/ 3620 w 450639"/>
              <a:gd name="connsiteY8" fmla="*/ 254109 h 31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639" h="313818">
                <a:moveTo>
                  <a:pt x="3620" y="253969"/>
                </a:moveTo>
                <a:cubicBezTo>
                  <a:pt x="-10375" y="204429"/>
                  <a:pt x="18034" y="182598"/>
                  <a:pt x="57498" y="161326"/>
                </a:cubicBezTo>
                <a:cubicBezTo>
                  <a:pt x="147622" y="112626"/>
                  <a:pt x="235647" y="60007"/>
                  <a:pt x="323952" y="7947"/>
                </a:cubicBezTo>
                <a:cubicBezTo>
                  <a:pt x="341025" y="-2129"/>
                  <a:pt x="354879" y="-3108"/>
                  <a:pt x="371672" y="7807"/>
                </a:cubicBezTo>
                <a:cubicBezTo>
                  <a:pt x="393504" y="21942"/>
                  <a:pt x="416455" y="34397"/>
                  <a:pt x="439126" y="46992"/>
                </a:cubicBezTo>
                <a:cubicBezTo>
                  <a:pt x="452421" y="54269"/>
                  <a:pt x="455919" y="60427"/>
                  <a:pt x="440386" y="69523"/>
                </a:cubicBezTo>
                <a:cubicBezTo>
                  <a:pt x="301560" y="149291"/>
                  <a:pt x="163016" y="229199"/>
                  <a:pt x="24471" y="309247"/>
                </a:cubicBezTo>
                <a:cubicBezTo>
                  <a:pt x="8378" y="318484"/>
                  <a:pt x="3200" y="313446"/>
                  <a:pt x="3620" y="296652"/>
                </a:cubicBezTo>
                <a:cubicBezTo>
                  <a:pt x="4039" y="282518"/>
                  <a:pt x="3620" y="268243"/>
                  <a:pt x="3620" y="254109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8" name="Forma libre: forma 127">
            <a:extLst>
              <a:ext uri="{FF2B5EF4-FFF2-40B4-BE49-F238E27FC236}">
                <a16:creationId xmlns:a16="http://schemas.microsoft.com/office/drawing/2014/main" id="{5F162BAF-7485-43C1-8CFC-E75FAB2B9B36}"/>
              </a:ext>
            </a:extLst>
          </p:cNvPr>
          <p:cNvSpPr/>
          <p:nvPr/>
        </p:nvSpPr>
        <p:spPr>
          <a:xfrm>
            <a:off x="7587230" y="2297906"/>
            <a:ext cx="446308" cy="315119"/>
          </a:xfrm>
          <a:custGeom>
            <a:avLst/>
            <a:gdLst>
              <a:gd name="connsiteX0" fmla="*/ 10636 w 446308"/>
              <a:gd name="connsiteY0" fmla="*/ 140 h 315119"/>
              <a:gd name="connsiteX1" fmla="*/ 24770 w 446308"/>
              <a:gd name="connsiteY1" fmla="*/ 7137 h 315119"/>
              <a:gd name="connsiteX2" fmla="*/ 434107 w 446308"/>
              <a:gd name="connsiteY2" fmla="*/ 243083 h 315119"/>
              <a:gd name="connsiteX3" fmla="*/ 433407 w 446308"/>
              <a:gd name="connsiteY3" fmla="*/ 268273 h 315119"/>
              <a:gd name="connsiteX4" fmla="*/ 359517 w 446308"/>
              <a:gd name="connsiteY4" fmla="*/ 310396 h 315119"/>
              <a:gd name="connsiteX5" fmla="*/ 328729 w 446308"/>
              <a:gd name="connsiteY5" fmla="*/ 310396 h 315119"/>
              <a:gd name="connsiteX6" fmla="*/ 13575 w 446308"/>
              <a:gd name="connsiteY6" fmla="*/ 128609 h 315119"/>
              <a:gd name="connsiteX7" fmla="*/ 0 w 446308"/>
              <a:gd name="connsiteY7" fmla="*/ 105658 h 315119"/>
              <a:gd name="connsiteX8" fmla="*/ 140 w 446308"/>
              <a:gd name="connsiteY8" fmla="*/ 15814 h 315119"/>
              <a:gd name="connsiteX9" fmla="*/ 10496 w 446308"/>
              <a:gd name="connsiteY9" fmla="*/ 0 h 31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307" h="315119">
                <a:moveTo>
                  <a:pt x="10636" y="140"/>
                </a:moveTo>
                <a:cubicBezTo>
                  <a:pt x="14974" y="2239"/>
                  <a:pt x="20012" y="4478"/>
                  <a:pt x="24770" y="7137"/>
                </a:cubicBezTo>
                <a:cubicBezTo>
                  <a:pt x="161216" y="85786"/>
                  <a:pt x="297661" y="164574"/>
                  <a:pt x="434107" y="243083"/>
                </a:cubicBezTo>
                <a:cubicBezTo>
                  <a:pt x="451040" y="252879"/>
                  <a:pt x="449921" y="259456"/>
                  <a:pt x="433407" y="268273"/>
                </a:cubicBezTo>
                <a:cubicBezTo>
                  <a:pt x="408357" y="281568"/>
                  <a:pt x="383867" y="295842"/>
                  <a:pt x="359517" y="310396"/>
                </a:cubicBezTo>
                <a:cubicBezTo>
                  <a:pt x="348741" y="316834"/>
                  <a:pt x="339365" y="316554"/>
                  <a:pt x="328729" y="310396"/>
                </a:cubicBezTo>
                <a:cubicBezTo>
                  <a:pt x="223771" y="249660"/>
                  <a:pt x="118672" y="189065"/>
                  <a:pt x="13575" y="128609"/>
                </a:cubicBezTo>
                <a:cubicBezTo>
                  <a:pt x="4478" y="123291"/>
                  <a:pt x="0" y="116294"/>
                  <a:pt x="0" y="105658"/>
                </a:cubicBezTo>
                <a:cubicBezTo>
                  <a:pt x="140" y="75710"/>
                  <a:pt x="0" y="45762"/>
                  <a:pt x="140" y="15814"/>
                </a:cubicBezTo>
                <a:cubicBezTo>
                  <a:pt x="140" y="9236"/>
                  <a:pt x="-980" y="840"/>
                  <a:pt x="10496" y="0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9" name="Forma libre: forma 128">
            <a:extLst>
              <a:ext uri="{FF2B5EF4-FFF2-40B4-BE49-F238E27FC236}">
                <a16:creationId xmlns:a16="http://schemas.microsoft.com/office/drawing/2014/main" id="{D5DEB3E9-B499-4A14-BF61-7603892BFB0A}"/>
              </a:ext>
            </a:extLst>
          </p:cNvPr>
          <p:cNvSpPr/>
          <p:nvPr/>
        </p:nvSpPr>
        <p:spPr>
          <a:xfrm>
            <a:off x="7954469" y="2601065"/>
            <a:ext cx="111929" cy="511214"/>
          </a:xfrm>
          <a:custGeom>
            <a:avLst/>
            <a:gdLst>
              <a:gd name="connsiteX0" fmla="*/ 111929 w 111929"/>
              <a:gd name="connsiteY0" fmla="*/ 256618 h 511214"/>
              <a:gd name="connsiteX1" fmla="*/ 111929 w 111929"/>
              <a:gd name="connsiteY1" fmla="*/ 481369 h 511214"/>
              <a:gd name="connsiteX2" fmla="*/ 81281 w 111929"/>
              <a:gd name="connsiteY2" fmla="*/ 500401 h 511214"/>
              <a:gd name="connsiteX3" fmla="*/ 50354 w 111929"/>
              <a:gd name="connsiteY3" fmla="*/ 483048 h 511214"/>
              <a:gd name="connsiteX4" fmla="*/ 114 w 111929"/>
              <a:gd name="connsiteY4" fmla="*/ 397682 h 511214"/>
              <a:gd name="connsiteX5" fmla="*/ 813 w 111929"/>
              <a:gd name="connsiteY5" fmla="*/ 80709 h 511214"/>
              <a:gd name="connsiteX6" fmla="*/ 22645 w 111929"/>
              <a:gd name="connsiteY6" fmla="*/ 43204 h 511214"/>
              <a:gd name="connsiteX7" fmla="*/ 86459 w 111929"/>
              <a:gd name="connsiteY7" fmla="*/ 7098 h 511214"/>
              <a:gd name="connsiteX8" fmla="*/ 111649 w 111929"/>
              <a:gd name="connsiteY8" fmla="*/ 22492 h 511214"/>
              <a:gd name="connsiteX9" fmla="*/ 111649 w 111929"/>
              <a:gd name="connsiteY9" fmla="*/ 256618 h 51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29" h="511214">
                <a:moveTo>
                  <a:pt x="111929" y="256618"/>
                </a:moveTo>
                <a:cubicBezTo>
                  <a:pt x="111929" y="331488"/>
                  <a:pt x="111929" y="406359"/>
                  <a:pt x="111929" y="481369"/>
                </a:cubicBezTo>
                <a:cubicBezTo>
                  <a:pt x="111929" y="516775"/>
                  <a:pt x="110949" y="517334"/>
                  <a:pt x="81281" y="500401"/>
                </a:cubicBezTo>
                <a:cubicBezTo>
                  <a:pt x="71066" y="494524"/>
                  <a:pt x="61269" y="487106"/>
                  <a:pt x="50354" y="483048"/>
                </a:cubicBezTo>
                <a:cubicBezTo>
                  <a:pt x="9910" y="467934"/>
                  <a:pt x="-1285" y="440505"/>
                  <a:pt x="114" y="397682"/>
                </a:cubicBezTo>
                <a:cubicBezTo>
                  <a:pt x="3612" y="292164"/>
                  <a:pt x="1653" y="186366"/>
                  <a:pt x="813" y="80709"/>
                </a:cubicBezTo>
                <a:cubicBezTo>
                  <a:pt x="813" y="62376"/>
                  <a:pt x="6691" y="51320"/>
                  <a:pt x="22645" y="43204"/>
                </a:cubicBezTo>
                <a:cubicBezTo>
                  <a:pt x="44336" y="32008"/>
                  <a:pt x="65048" y="18993"/>
                  <a:pt x="86459" y="7098"/>
                </a:cubicBezTo>
                <a:cubicBezTo>
                  <a:pt x="107731" y="-4937"/>
                  <a:pt x="111649" y="-2838"/>
                  <a:pt x="111649" y="22492"/>
                </a:cubicBezTo>
                <a:cubicBezTo>
                  <a:pt x="111929" y="100581"/>
                  <a:pt x="111649" y="178669"/>
                  <a:pt x="111649" y="256618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0" name="Forma libre: forma 129">
            <a:extLst>
              <a:ext uri="{FF2B5EF4-FFF2-40B4-BE49-F238E27FC236}">
                <a16:creationId xmlns:a16="http://schemas.microsoft.com/office/drawing/2014/main" id="{D95ED0C1-15C9-4409-8141-A72FAC3321EE}"/>
              </a:ext>
            </a:extLst>
          </p:cNvPr>
          <p:cNvSpPr/>
          <p:nvPr/>
        </p:nvSpPr>
        <p:spPr>
          <a:xfrm>
            <a:off x="7062097" y="2601047"/>
            <a:ext cx="111334" cy="511408"/>
          </a:xfrm>
          <a:custGeom>
            <a:avLst/>
            <a:gdLst>
              <a:gd name="connsiteX0" fmla="*/ 62 w 111334"/>
              <a:gd name="connsiteY0" fmla="*/ 255097 h 511408"/>
              <a:gd name="connsiteX1" fmla="*/ 62 w 111334"/>
              <a:gd name="connsiteY1" fmla="*/ 23209 h 511408"/>
              <a:gd name="connsiteX2" fmla="*/ 26511 w 111334"/>
              <a:gd name="connsiteY2" fmla="*/ 7956 h 511408"/>
              <a:gd name="connsiteX3" fmla="*/ 55200 w 111334"/>
              <a:gd name="connsiteY3" fmla="*/ 24469 h 511408"/>
              <a:gd name="connsiteX4" fmla="*/ 110618 w 111334"/>
              <a:gd name="connsiteY4" fmla="*/ 122430 h 511408"/>
              <a:gd name="connsiteX5" fmla="*/ 111178 w 111334"/>
              <a:gd name="connsiteY5" fmla="*/ 430027 h 511408"/>
              <a:gd name="connsiteX6" fmla="*/ 91026 w 111334"/>
              <a:gd name="connsiteY6" fmla="*/ 465853 h 511408"/>
              <a:gd name="connsiteX7" fmla="*/ 27351 w 111334"/>
              <a:gd name="connsiteY7" fmla="*/ 502238 h 511408"/>
              <a:gd name="connsiteX8" fmla="*/ 62 w 111334"/>
              <a:gd name="connsiteY8" fmla="*/ 487124 h 511408"/>
              <a:gd name="connsiteX9" fmla="*/ 62 w 111334"/>
              <a:gd name="connsiteY9" fmla="*/ 255237 h 51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333" h="511407">
                <a:moveTo>
                  <a:pt x="62" y="255097"/>
                </a:moveTo>
                <a:cubicBezTo>
                  <a:pt x="62" y="177848"/>
                  <a:pt x="-78" y="100459"/>
                  <a:pt x="62" y="23209"/>
                </a:cubicBezTo>
                <a:cubicBezTo>
                  <a:pt x="62" y="-3520"/>
                  <a:pt x="3001" y="-5059"/>
                  <a:pt x="26511" y="7956"/>
                </a:cubicBezTo>
                <a:cubicBezTo>
                  <a:pt x="36168" y="13273"/>
                  <a:pt x="45684" y="18871"/>
                  <a:pt x="55200" y="24469"/>
                </a:cubicBezTo>
                <a:cubicBezTo>
                  <a:pt x="124193" y="65473"/>
                  <a:pt x="109778" y="41962"/>
                  <a:pt x="110618" y="122430"/>
                </a:cubicBezTo>
                <a:cubicBezTo>
                  <a:pt x="111598" y="225009"/>
                  <a:pt x="110618" y="327448"/>
                  <a:pt x="111178" y="430027"/>
                </a:cubicBezTo>
                <a:cubicBezTo>
                  <a:pt x="111178" y="446820"/>
                  <a:pt x="106839" y="458016"/>
                  <a:pt x="91026" y="465853"/>
                </a:cubicBezTo>
                <a:cubicBezTo>
                  <a:pt x="69194" y="476768"/>
                  <a:pt x="48623" y="490203"/>
                  <a:pt x="27351" y="502238"/>
                </a:cubicBezTo>
                <a:cubicBezTo>
                  <a:pt x="1881" y="516652"/>
                  <a:pt x="202" y="515813"/>
                  <a:pt x="62" y="487124"/>
                </a:cubicBezTo>
                <a:cubicBezTo>
                  <a:pt x="62" y="409875"/>
                  <a:pt x="62" y="332486"/>
                  <a:pt x="62" y="255237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1" name="Forma libre: forma 130">
            <a:extLst>
              <a:ext uri="{FF2B5EF4-FFF2-40B4-BE49-F238E27FC236}">
                <a16:creationId xmlns:a16="http://schemas.microsoft.com/office/drawing/2014/main" id="{E20843FC-71C2-4A3C-9310-D4D33038CFB4}"/>
              </a:ext>
            </a:extLst>
          </p:cNvPr>
          <p:cNvSpPr/>
          <p:nvPr/>
        </p:nvSpPr>
        <p:spPr>
          <a:xfrm>
            <a:off x="5669277" y="2404906"/>
            <a:ext cx="762916" cy="464557"/>
          </a:xfrm>
          <a:custGeom>
            <a:avLst/>
            <a:gdLst>
              <a:gd name="connsiteX0" fmla="*/ 760614 w 762916"/>
              <a:gd name="connsiteY0" fmla="*/ 431226 h 464557"/>
              <a:gd name="connsiteX1" fmla="*/ 760614 w 762916"/>
              <a:gd name="connsiteY1" fmla="*/ 448299 h 464557"/>
              <a:gd name="connsiteX2" fmla="*/ 739763 w 762916"/>
              <a:gd name="connsiteY2" fmla="*/ 459355 h 464557"/>
              <a:gd name="connsiteX3" fmla="*/ 537123 w 762916"/>
              <a:gd name="connsiteY3" fmla="*/ 342361 h 464557"/>
              <a:gd name="connsiteX4" fmla="*/ 19330 w 762916"/>
              <a:gd name="connsiteY4" fmla="*/ 43301 h 464557"/>
              <a:gd name="connsiteX5" fmla="*/ 18771 w 762916"/>
              <a:gd name="connsiteY5" fmla="*/ 10694 h 464557"/>
              <a:gd name="connsiteX6" fmla="*/ 78667 w 762916"/>
              <a:gd name="connsiteY6" fmla="*/ 9574 h 464557"/>
              <a:gd name="connsiteX7" fmla="*/ 725208 w 762916"/>
              <a:gd name="connsiteY7" fmla="*/ 383365 h 464557"/>
              <a:gd name="connsiteX8" fmla="*/ 760614 w 762916"/>
              <a:gd name="connsiteY8" fmla="*/ 431086 h 46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916" h="464557">
                <a:moveTo>
                  <a:pt x="760614" y="431226"/>
                </a:moveTo>
                <a:cubicBezTo>
                  <a:pt x="760614" y="440462"/>
                  <a:pt x="760474" y="444381"/>
                  <a:pt x="760614" y="448299"/>
                </a:cubicBezTo>
                <a:cubicBezTo>
                  <a:pt x="761594" y="467052"/>
                  <a:pt x="754317" y="467891"/>
                  <a:pt x="739763" y="459355"/>
                </a:cubicBezTo>
                <a:cubicBezTo>
                  <a:pt x="672449" y="420030"/>
                  <a:pt x="604717" y="381406"/>
                  <a:pt x="537123" y="342361"/>
                </a:cubicBezTo>
                <a:cubicBezTo>
                  <a:pt x="364432" y="242721"/>
                  <a:pt x="191881" y="143081"/>
                  <a:pt x="19330" y="43301"/>
                </a:cubicBezTo>
                <a:cubicBezTo>
                  <a:pt x="-6840" y="28187"/>
                  <a:pt x="-5860" y="27347"/>
                  <a:pt x="18771" y="10694"/>
                </a:cubicBezTo>
                <a:cubicBezTo>
                  <a:pt x="39482" y="-3301"/>
                  <a:pt x="56275" y="-3441"/>
                  <a:pt x="78667" y="9574"/>
                </a:cubicBezTo>
                <a:cubicBezTo>
                  <a:pt x="293761" y="134824"/>
                  <a:pt x="509694" y="258955"/>
                  <a:pt x="725208" y="383365"/>
                </a:cubicBezTo>
                <a:cubicBezTo>
                  <a:pt x="745640" y="395120"/>
                  <a:pt x="770690" y="404077"/>
                  <a:pt x="760614" y="431086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2" name="Forma libre: forma 131">
            <a:extLst>
              <a:ext uri="{FF2B5EF4-FFF2-40B4-BE49-F238E27FC236}">
                <a16:creationId xmlns:a16="http://schemas.microsoft.com/office/drawing/2014/main" id="{D531602A-C8F2-46A8-BF9E-1C770DD386DA}"/>
              </a:ext>
            </a:extLst>
          </p:cNvPr>
          <p:cNvSpPr/>
          <p:nvPr/>
        </p:nvSpPr>
        <p:spPr>
          <a:xfrm>
            <a:off x="7164131" y="4733494"/>
            <a:ext cx="586833" cy="86768"/>
          </a:xfrm>
          <a:custGeom>
            <a:avLst/>
            <a:gdLst>
              <a:gd name="connsiteX0" fmla="*/ 313102 w 586833"/>
              <a:gd name="connsiteY0" fmla="*/ 86346 h 86768"/>
              <a:gd name="connsiteX1" fmla="*/ 67080 w 586833"/>
              <a:gd name="connsiteY1" fmla="*/ 86766 h 86768"/>
              <a:gd name="connsiteX2" fmla="*/ 29435 w 586833"/>
              <a:gd name="connsiteY2" fmla="*/ 64934 h 86768"/>
              <a:gd name="connsiteX3" fmla="*/ 3826 w 586833"/>
              <a:gd name="connsiteY3" fmla="*/ 19732 h 86768"/>
              <a:gd name="connsiteX4" fmla="*/ 14741 w 586833"/>
              <a:gd name="connsiteY4" fmla="*/ 560 h 86768"/>
              <a:gd name="connsiteX5" fmla="*/ 31255 w 586833"/>
              <a:gd name="connsiteY5" fmla="*/ 420 h 86768"/>
              <a:gd name="connsiteX6" fmla="*/ 516161 w 586833"/>
              <a:gd name="connsiteY6" fmla="*/ 0 h 86768"/>
              <a:gd name="connsiteX7" fmla="*/ 559124 w 586833"/>
              <a:gd name="connsiteY7" fmla="*/ 24910 h 86768"/>
              <a:gd name="connsiteX8" fmla="*/ 580115 w 586833"/>
              <a:gd name="connsiteY8" fmla="*/ 61856 h 86768"/>
              <a:gd name="connsiteX9" fmla="*/ 566121 w 586833"/>
              <a:gd name="connsiteY9" fmla="*/ 86346 h 86768"/>
              <a:gd name="connsiteX10" fmla="*/ 379296 w 586833"/>
              <a:gd name="connsiteY10" fmla="*/ 86346 h 86768"/>
              <a:gd name="connsiteX11" fmla="*/ 313102 w 586833"/>
              <a:gd name="connsiteY11" fmla="*/ 86346 h 8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833" h="86768">
                <a:moveTo>
                  <a:pt x="313102" y="86346"/>
                </a:moveTo>
                <a:cubicBezTo>
                  <a:pt x="231095" y="86346"/>
                  <a:pt x="149087" y="85926"/>
                  <a:pt x="67080" y="86766"/>
                </a:cubicBezTo>
                <a:cubicBezTo>
                  <a:pt x="49027" y="86906"/>
                  <a:pt x="37412" y="81168"/>
                  <a:pt x="29435" y="64934"/>
                </a:cubicBezTo>
                <a:cubicBezTo>
                  <a:pt x="21739" y="49401"/>
                  <a:pt x="12642" y="34566"/>
                  <a:pt x="3826" y="19732"/>
                </a:cubicBezTo>
                <a:cubicBezTo>
                  <a:pt x="-4011" y="6577"/>
                  <a:pt x="467" y="840"/>
                  <a:pt x="14741" y="560"/>
                </a:cubicBezTo>
                <a:cubicBezTo>
                  <a:pt x="20199" y="560"/>
                  <a:pt x="25797" y="420"/>
                  <a:pt x="31255" y="420"/>
                </a:cubicBezTo>
                <a:cubicBezTo>
                  <a:pt x="192890" y="420"/>
                  <a:pt x="354526" y="840"/>
                  <a:pt x="516161" y="0"/>
                </a:cubicBezTo>
                <a:cubicBezTo>
                  <a:pt x="537153" y="0"/>
                  <a:pt x="550447" y="5878"/>
                  <a:pt x="559124" y="24910"/>
                </a:cubicBezTo>
                <a:cubicBezTo>
                  <a:pt x="565002" y="37785"/>
                  <a:pt x="573398" y="49401"/>
                  <a:pt x="580115" y="61856"/>
                </a:cubicBezTo>
                <a:cubicBezTo>
                  <a:pt x="591451" y="82847"/>
                  <a:pt x="589492" y="86346"/>
                  <a:pt x="566121" y="86346"/>
                </a:cubicBezTo>
                <a:cubicBezTo>
                  <a:pt x="503846" y="86625"/>
                  <a:pt x="441571" y="86346"/>
                  <a:pt x="379296" y="86346"/>
                </a:cubicBezTo>
                <a:cubicBezTo>
                  <a:pt x="357185" y="86346"/>
                  <a:pt x="335213" y="86346"/>
                  <a:pt x="313102" y="86346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3" name="Forma libre: forma 132">
            <a:extLst>
              <a:ext uri="{FF2B5EF4-FFF2-40B4-BE49-F238E27FC236}">
                <a16:creationId xmlns:a16="http://schemas.microsoft.com/office/drawing/2014/main" id="{46050B3B-18F1-4492-BE07-BB957C5A75AB}"/>
              </a:ext>
            </a:extLst>
          </p:cNvPr>
          <p:cNvSpPr/>
          <p:nvPr/>
        </p:nvSpPr>
        <p:spPr>
          <a:xfrm>
            <a:off x="3734479" y="1315489"/>
            <a:ext cx="586843" cy="86776"/>
          </a:xfrm>
          <a:custGeom>
            <a:avLst/>
            <a:gdLst>
              <a:gd name="connsiteX0" fmla="*/ 270600 w 586843"/>
              <a:gd name="connsiteY0" fmla="*/ 429 h 86776"/>
              <a:gd name="connsiteX1" fmla="*/ 518861 w 586843"/>
              <a:gd name="connsiteY1" fmla="*/ 9 h 86776"/>
              <a:gd name="connsiteX2" fmla="*/ 558466 w 586843"/>
              <a:gd name="connsiteY2" fmla="*/ 22820 h 86776"/>
              <a:gd name="connsiteX3" fmla="*/ 579457 w 586843"/>
              <a:gd name="connsiteY3" fmla="*/ 59765 h 86776"/>
              <a:gd name="connsiteX4" fmla="*/ 563224 w 586843"/>
              <a:gd name="connsiteY4" fmla="*/ 86215 h 86776"/>
              <a:gd name="connsiteX5" fmla="*/ 551468 w 586843"/>
              <a:gd name="connsiteY5" fmla="*/ 86215 h 86776"/>
              <a:gd name="connsiteX6" fmla="*/ 78457 w 586843"/>
              <a:gd name="connsiteY6" fmla="*/ 86775 h 86776"/>
              <a:gd name="connsiteX7" fmla="*/ 24578 w 586843"/>
              <a:gd name="connsiteY7" fmla="*/ 55567 h 86776"/>
              <a:gd name="connsiteX8" fmla="*/ 5826 w 586843"/>
              <a:gd name="connsiteY8" fmla="*/ 22680 h 86776"/>
              <a:gd name="connsiteX9" fmla="*/ 19820 w 586843"/>
              <a:gd name="connsiteY9" fmla="*/ 9 h 86776"/>
              <a:gd name="connsiteX10" fmla="*/ 235054 w 586843"/>
              <a:gd name="connsiteY10" fmla="*/ 149 h 86776"/>
              <a:gd name="connsiteX11" fmla="*/ 270460 w 586843"/>
              <a:gd name="connsiteY11" fmla="*/ 149 h 8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843" h="86776">
                <a:moveTo>
                  <a:pt x="270600" y="429"/>
                </a:moveTo>
                <a:cubicBezTo>
                  <a:pt x="353307" y="429"/>
                  <a:pt x="436154" y="989"/>
                  <a:pt x="518861" y="9"/>
                </a:cubicBezTo>
                <a:cubicBezTo>
                  <a:pt x="537894" y="-271"/>
                  <a:pt x="550209" y="5747"/>
                  <a:pt x="558466" y="22820"/>
                </a:cubicBezTo>
                <a:cubicBezTo>
                  <a:pt x="564623" y="35555"/>
                  <a:pt x="572600" y="47450"/>
                  <a:pt x="579457" y="59765"/>
                </a:cubicBezTo>
                <a:cubicBezTo>
                  <a:pt x="591912" y="82296"/>
                  <a:pt x="589953" y="85515"/>
                  <a:pt x="563224" y="86215"/>
                </a:cubicBezTo>
                <a:cubicBezTo>
                  <a:pt x="559305" y="86215"/>
                  <a:pt x="555387" y="86215"/>
                  <a:pt x="551468" y="86215"/>
                </a:cubicBezTo>
                <a:cubicBezTo>
                  <a:pt x="393751" y="86215"/>
                  <a:pt x="236174" y="85655"/>
                  <a:pt x="78457" y="86775"/>
                </a:cubicBezTo>
                <a:cubicBezTo>
                  <a:pt x="52287" y="86915"/>
                  <a:pt x="34654" y="80617"/>
                  <a:pt x="24578" y="55567"/>
                </a:cubicBezTo>
                <a:cubicBezTo>
                  <a:pt x="19960" y="43952"/>
                  <a:pt x="12823" y="33316"/>
                  <a:pt x="5826" y="22680"/>
                </a:cubicBezTo>
                <a:cubicBezTo>
                  <a:pt x="-6209" y="4208"/>
                  <a:pt x="1348" y="-131"/>
                  <a:pt x="19820" y="9"/>
                </a:cubicBezTo>
                <a:cubicBezTo>
                  <a:pt x="91612" y="429"/>
                  <a:pt x="163263" y="149"/>
                  <a:pt x="235054" y="149"/>
                </a:cubicBezTo>
                <a:cubicBezTo>
                  <a:pt x="246810" y="149"/>
                  <a:pt x="258705" y="149"/>
                  <a:pt x="270460" y="14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4" name="Forma libre: forma 133">
            <a:extLst>
              <a:ext uri="{FF2B5EF4-FFF2-40B4-BE49-F238E27FC236}">
                <a16:creationId xmlns:a16="http://schemas.microsoft.com/office/drawing/2014/main" id="{6B9C87E7-30B5-4692-B846-CE4A513A9162}"/>
              </a:ext>
            </a:extLst>
          </p:cNvPr>
          <p:cNvSpPr/>
          <p:nvPr/>
        </p:nvSpPr>
        <p:spPr>
          <a:xfrm>
            <a:off x="7088131" y="4601384"/>
            <a:ext cx="587305" cy="86910"/>
          </a:xfrm>
          <a:custGeom>
            <a:avLst/>
            <a:gdLst>
              <a:gd name="connsiteX0" fmla="*/ 313113 w 587305"/>
              <a:gd name="connsiteY0" fmla="*/ 86628 h 86910"/>
              <a:gd name="connsiteX1" fmla="*/ 67091 w 587305"/>
              <a:gd name="connsiteY1" fmla="*/ 86908 h 86910"/>
              <a:gd name="connsiteX2" fmla="*/ 29586 w 587305"/>
              <a:gd name="connsiteY2" fmla="*/ 65216 h 86910"/>
              <a:gd name="connsiteX3" fmla="*/ 3696 w 587305"/>
              <a:gd name="connsiteY3" fmla="*/ 20154 h 86910"/>
              <a:gd name="connsiteX4" fmla="*/ 14752 w 587305"/>
              <a:gd name="connsiteY4" fmla="*/ 702 h 86910"/>
              <a:gd name="connsiteX5" fmla="*/ 31265 w 587305"/>
              <a:gd name="connsiteY5" fmla="*/ 422 h 86910"/>
              <a:gd name="connsiteX6" fmla="*/ 509175 w 587305"/>
              <a:gd name="connsiteY6" fmla="*/ 3 h 86910"/>
              <a:gd name="connsiteX7" fmla="*/ 561653 w 587305"/>
              <a:gd name="connsiteY7" fmla="*/ 29531 h 86910"/>
              <a:gd name="connsiteX8" fmla="*/ 580266 w 587305"/>
              <a:gd name="connsiteY8" fmla="*/ 62418 h 86910"/>
              <a:gd name="connsiteX9" fmla="*/ 566412 w 587305"/>
              <a:gd name="connsiteY9" fmla="*/ 86488 h 86910"/>
              <a:gd name="connsiteX10" fmla="*/ 329766 w 587305"/>
              <a:gd name="connsiteY10" fmla="*/ 86488 h 86910"/>
              <a:gd name="connsiteX11" fmla="*/ 313253 w 587305"/>
              <a:gd name="connsiteY11" fmla="*/ 86488 h 8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305" h="86910">
                <a:moveTo>
                  <a:pt x="313113" y="86628"/>
                </a:moveTo>
                <a:cubicBezTo>
                  <a:pt x="231106" y="86628"/>
                  <a:pt x="149098" y="86208"/>
                  <a:pt x="67091" y="86908"/>
                </a:cubicBezTo>
                <a:cubicBezTo>
                  <a:pt x="49038" y="87048"/>
                  <a:pt x="37423" y="81870"/>
                  <a:pt x="29586" y="65216"/>
                </a:cubicBezTo>
                <a:cubicBezTo>
                  <a:pt x="22169" y="49543"/>
                  <a:pt x="12513" y="35128"/>
                  <a:pt x="3696" y="20154"/>
                </a:cubicBezTo>
                <a:cubicBezTo>
                  <a:pt x="-3861" y="7280"/>
                  <a:pt x="338" y="1122"/>
                  <a:pt x="14752" y="702"/>
                </a:cubicBezTo>
                <a:cubicBezTo>
                  <a:pt x="20210" y="562"/>
                  <a:pt x="25807" y="422"/>
                  <a:pt x="31265" y="422"/>
                </a:cubicBezTo>
                <a:cubicBezTo>
                  <a:pt x="190522" y="422"/>
                  <a:pt x="349918" y="982"/>
                  <a:pt x="509175" y="3"/>
                </a:cubicBezTo>
                <a:cubicBezTo>
                  <a:pt x="534085" y="-137"/>
                  <a:pt x="551718" y="5181"/>
                  <a:pt x="561653" y="29531"/>
                </a:cubicBezTo>
                <a:cubicBezTo>
                  <a:pt x="566412" y="41146"/>
                  <a:pt x="574109" y="51502"/>
                  <a:pt x="580266" y="62418"/>
                </a:cubicBezTo>
                <a:cubicBezTo>
                  <a:pt x="591882" y="83269"/>
                  <a:pt x="590343" y="86488"/>
                  <a:pt x="566412" y="86488"/>
                </a:cubicBezTo>
                <a:cubicBezTo>
                  <a:pt x="487483" y="86768"/>
                  <a:pt x="408695" y="86488"/>
                  <a:pt x="329766" y="86488"/>
                </a:cubicBezTo>
                <a:cubicBezTo>
                  <a:pt x="324309" y="86488"/>
                  <a:pt x="318710" y="86488"/>
                  <a:pt x="313253" y="86488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5" name="Forma libre: forma 134">
            <a:extLst>
              <a:ext uri="{FF2B5EF4-FFF2-40B4-BE49-F238E27FC236}">
                <a16:creationId xmlns:a16="http://schemas.microsoft.com/office/drawing/2014/main" id="{FB24C565-65AD-4E09-BA04-000767C59575}"/>
              </a:ext>
            </a:extLst>
          </p:cNvPr>
          <p:cNvSpPr/>
          <p:nvPr/>
        </p:nvSpPr>
        <p:spPr>
          <a:xfrm>
            <a:off x="3966519" y="1709299"/>
            <a:ext cx="581926" cy="85928"/>
          </a:xfrm>
          <a:custGeom>
            <a:avLst/>
            <a:gdLst>
              <a:gd name="connsiteX0" fmla="*/ 268069 w 581926"/>
              <a:gd name="connsiteY0" fmla="*/ 282 h 85928"/>
              <a:gd name="connsiteX1" fmla="*/ 514091 w 581926"/>
              <a:gd name="connsiteY1" fmla="*/ 3 h 85928"/>
              <a:gd name="connsiteX2" fmla="*/ 553415 w 581926"/>
              <a:gd name="connsiteY2" fmla="*/ 22813 h 85928"/>
              <a:gd name="connsiteX3" fmla="*/ 579165 w 581926"/>
              <a:gd name="connsiteY3" fmla="*/ 68015 h 85928"/>
              <a:gd name="connsiteX4" fmla="*/ 569368 w 581926"/>
              <a:gd name="connsiteY4" fmla="*/ 85089 h 85928"/>
              <a:gd name="connsiteX5" fmla="*/ 550476 w 581926"/>
              <a:gd name="connsiteY5" fmla="*/ 85508 h 85928"/>
              <a:gd name="connsiteX6" fmla="*/ 70328 w 581926"/>
              <a:gd name="connsiteY6" fmla="*/ 85928 h 85928"/>
              <a:gd name="connsiteX7" fmla="*/ 20228 w 581926"/>
              <a:gd name="connsiteY7" fmla="*/ 56540 h 85928"/>
              <a:gd name="connsiteX8" fmla="*/ 52835 w 581926"/>
              <a:gd name="connsiteY8" fmla="*/ 142 h 85928"/>
              <a:gd name="connsiteX9" fmla="*/ 268069 w 581926"/>
              <a:gd name="connsiteY9" fmla="*/ 142 h 8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926" h="85928">
                <a:moveTo>
                  <a:pt x="268069" y="282"/>
                </a:moveTo>
                <a:cubicBezTo>
                  <a:pt x="350076" y="282"/>
                  <a:pt x="432083" y="702"/>
                  <a:pt x="514091" y="3"/>
                </a:cubicBezTo>
                <a:cubicBezTo>
                  <a:pt x="532983" y="-137"/>
                  <a:pt x="545298" y="5320"/>
                  <a:pt x="553415" y="22813"/>
                </a:cubicBezTo>
                <a:cubicBezTo>
                  <a:pt x="560692" y="38487"/>
                  <a:pt x="570628" y="52901"/>
                  <a:pt x="579165" y="68015"/>
                </a:cubicBezTo>
                <a:cubicBezTo>
                  <a:pt x="585182" y="78791"/>
                  <a:pt x="581124" y="84389"/>
                  <a:pt x="569368" y="85089"/>
                </a:cubicBezTo>
                <a:cubicBezTo>
                  <a:pt x="563071" y="85508"/>
                  <a:pt x="556773" y="85508"/>
                  <a:pt x="550476" y="85508"/>
                </a:cubicBezTo>
                <a:cubicBezTo>
                  <a:pt x="390380" y="85508"/>
                  <a:pt x="230424" y="85089"/>
                  <a:pt x="70328" y="85928"/>
                </a:cubicBezTo>
                <a:cubicBezTo>
                  <a:pt x="45977" y="85928"/>
                  <a:pt x="31983" y="78511"/>
                  <a:pt x="20228" y="56540"/>
                </a:cubicBezTo>
                <a:cubicBezTo>
                  <a:pt x="-10280" y="-417"/>
                  <a:pt x="-11400" y="142"/>
                  <a:pt x="52835" y="142"/>
                </a:cubicBezTo>
                <a:cubicBezTo>
                  <a:pt x="124626" y="142"/>
                  <a:pt x="196277" y="142"/>
                  <a:pt x="268069" y="14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6" name="Forma libre: forma 135">
            <a:extLst>
              <a:ext uri="{FF2B5EF4-FFF2-40B4-BE49-F238E27FC236}">
                <a16:creationId xmlns:a16="http://schemas.microsoft.com/office/drawing/2014/main" id="{6D79B187-BE67-4B21-856E-10E94894B4B6}"/>
              </a:ext>
            </a:extLst>
          </p:cNvPr>
          <p:cNvSpPr/>
          <p:nvPr/>
        </p:nvSpPr>
        <p:spPr>
          <a:xfrm>
            <a:off x="7754463" y="4109168"/>
            <a:ext cx="318792" cy="546852"/>
          </a:xfrm>
          <a:custGeom>
            <a:avLst/>
            <a:gdLst>
              <a:gd name="connsiteX0" fmla="*/ 318653 w 318792"/>
              <a:gd name="connsiteY0" fmla="*/ 471787 h 546852"/>
              <a:gd name="connsiteX1" fmla="*/ 274290 w 318792"/>
              <a:gd name="connsiteY1" fmla="*/ 543858 h 546852"/>
              <a:gd name="connsiteX2" fmla="*/ 258477 w 318792"/>
              <a:gd name="connsiteY2" fmla="*/ 533223 h 546852"/>
              <a:gd name="connsiteX3" fmla="*/ 173111 w 318792"/>
              <a:gd name="connsiteY3" fmla="*/ 386141 h 546852"/>
              <a:gd name="connsiteX4" fmla="*/ 8677 w 318792"/>
              <a:gd name="connsiteY4" fmla="*/ 101775 h 546852"/>
              <a:gd name="connsiteX5" fmla="*/ 9376 w 318792"/>
              <a:gd name="connsiteY5" fmla="*/ 50416 h 546852"/>
              <a:gd name="connsiteX6" fmla="*/ 27290 w 318792"/>
              <a:gd name="connsiteY6" fmla="*/ 19908 h 546852"/>
              <a:gd name="connsiteX7" fmla="*/ 59336 w 318792"/>
              <a:gd name="connsiteY7" fmla="*/ 19348 h 546852"/>
              <a:gd name="connsiteX8" fmla="*/ 171711 w 318792"/>
              <a:gd name="connsiteY8" fmla="*/ 213730 h 546852"/>
              <a:gd name="connsiteX9" fmla="*/ 304938 w 318792"/>
              <a:gd name="connsiteY9" fmla="*/ 445198 h 546852"/>
              <a:gd name="connsiteX10" fmla="*/ 318793 w 318792"/>
              <a:gd name="connsiteY10" fmla="*/ 472067 h 5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792" h="546852">
                <a:moveTo>
                  <a:pt x="318653" y="471787"/>
                </a:moveTo>
                <a:cubicBezTo>
                  <a:pt x="304099" y="495998"/>
                  <a:pt x="291224" y="521468"/>
                  <a:pt x="274290" y="543858"/>
                </a:cubicBezTo>
                <a:cubicBezTo>
                  <a:pt x="267433" y="552955"/>
                  <a:pt x="261835" y="538961"/>
                  <a:pt x="258477" y="533223"/>
                </a:cubicBezTo>
                <a:cubicBezTo>
                  <a:pt x="229788" y="484382"/>
                  <a:pt x="201380" y="435262"/>
                  <a:pt x="173111" y="386141"/>
                </a:cubicBezTo>
                <a:cubicBezTo>
                  <a:pt x="118393" y="291259"/>
                  <a:pt x="64374" y="196097"/>
                  <a:pt x="8677" y="101775"/>
                </a:cubicBezTo>
                <a:cubicBezTo>
                  <a:pt x="-2519" y="82743"/>
                  <a:pt x="-3498" y="67768"/>
                  <a:pt x="9376" y="50416"/>
                </a:cubicBezTo>
                <a:cubicBezTo>
                  <a:pt x="16374" y="41039"/>
                  <a:pt x="21271" y="30123"/>
                  <a:pt x="27290" y="19908"/>
                </a:cubicBezTo>
                <a:cubicBezTo>
                  <a:pt x="42823" y="-6542"/>
                  <a:pt x="44362" y="-6542"/>
                  <a:pt x="59336" y="19348"/>
                </a:cubicBezTo>
                <a:cubicBezTo>
                  <a:pt x="96701" y="84142"/>
                  <a:pt x="134346" y="148796"/>
                  <a:pt x="171711" y="213730"/>
                </a:cubicBezTo>
                <a:cubicBezTo>
                  <a:pt x="216214" y="290839"/>
                  <a:pt x="260576" y="367949"/>
                  <a:pt x="304938" y="445198"/>
                </a:cubicBezTo>
                <a:cubicBezTo>
                  <a:pt x="309557" y="453315"/>
                  <a:pt x="313475" y="461851"/>
                  <a:pt x="318793" y="472067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7" name="Forma libre: forma 136">
            <a:extLst>
              <a:ext uri="{FF2B5EF4-FFF2-40B4-BE49-F238E27FC236}">
                <a16:creationId xmlns:a16="http://schemas.microsoft.com/office/drawing/2014/main" id="{314B39A2-3CC5-4A20-A3ED-1B2DB9E2279D}"/>
              </a:ext>
            </a:extLst>
          </p:cNvPr>
          <p:cNvSpPr/>
          <p:nvPr/>
        </p:nvSpPr>
        <p:spPr>
          <a:xfrm>
            <a:off x="7829376" y="3978129"/>
            <a:ext cx="319309" cy="546328"/>
          </a:xfrm>
          <a:custGeom>
            <a:avLst/>
            <a:gdLst>
              <a:gd name="connsiteX0" fmla="*/ 319169 w 319309"/>
              <a:gd name="connsiteY0" fmla="*/ 470999 h 546328"/>
              <a:gd name="connsiteX1" fmla="*/ 274807 w 319309"/>
              <a:gd name="connsiteY1" fmla="*/ 543769 h 546328"/>
              <a:gd name="connsiteX2" fmla="*/ 259133 w 319309"/>
              <a:gd name="connsiteY2" fmla="*/ 532294 h 546328"/>
              <a:gd name="connsiteX3" fmla="*/ 162992 w 319309"/>
              <a:gd name="connsiteY3" fmla="*/ 366600 h 546328"/>
              <a:gd name="connsiteX4" fmla="*/ 6814 w 319309"/>
              <a:gd name="connsiteY4" fmla="*/ 96228 h 546328"/>
              <a:gd name="connsiteX5" fmla="*/ 6254 w 319309"/>
              <a:gd name="connsiteY5" fmla="*/ 57323 h 546328"/>
              <a:gd name="connsiteX6" fmla="*/ 32424 w 319309"/>
              <a:gd name="connsiteY6" fmla="*/ 12402 h 546328"/>
              <a:gd name="connsiteX7" fmla="*/ 57194 w 319309"/>
              <a:gd name="connsiteY7" fmla="*/ 12961 h 546328"/>
              <a:gd name="connsiteX8" fmla="*/ 148857 w 319309"/>
              <a:gd name="connsiteY8" fmla="*/ 173057 h 546328"/>
              <a:gd name="connsiteX9" fmla="*/ 308533 w 319309"/>
              <a:gd name="connsiteY9" fmla="*/ 449447 h 546328"/>
              <a:gd name="connsiteX10" fmla="*/ 319309 w 319309"/>
              <a:gd name="connsiteY10" fmla="*/ 471138 h 5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309" h="546328">
                <a:moveTo>
                  <a:pt x="319169" y="470999"/>
                </a:moveTo>
                <a:cubicBezTo>
                  <a:pt x="305035" y="496328"/>
                  <a:pt x="293839" y="522778"/>
                  <a:pt x="274807" y="543769"/>
                </a:cubicBezTo>
                <a:cubicBezTo>
                  <a:pt x="267250" y="552026"/>
                  <a:pt x="262632" y="538172"/>
                  <a:pt x="259133" y="532294"/>
                </a:cubicBezTo>
                <a:cubicBezTo>
                  <a:pt x="226806" y="477156"/>
                  <a:pt x="194899" y="421878"/>
                  <a:pt x="162992" y="366600"/>
                </a:cubicBezTo>
                <a:cubicBezTo>
                  <a:pt x="110932" y="276476"/>
                  <a:pt x="59433" y="186072"/>
                  <a:pt x="6814" y="96228"/>
                </a:cubicBezTo>
                <a:cubicBezTo>
                  <a:pt x="-1302" y="82234"/>
                  <a:pt x="-2982" y="71038"/>
                  <a:pt x="6254" y="57323"/>
                </a:cubicBezTo>
                <a:cubicBezTo>
                  <a:pt x="15910" y="42909"/>
                  <a:pt x="24447" y="27795"/>
                  <a:pt x="32424" y="12402"/>
                </a:cubicBezTo>
                <a:cubicBezTo>
                  <a:pt x="41660" y="-5651"/>
                  <a:pt x="48378" y="-2712"/>
                  <a:pt x="57194" y="12961"/>
                </a:cubicBezTo>
                <a:cubicBezTo>
                  <a:pt x="87422" y="66560"/>
                  <a:pt x="118069" y="119739"/>
                  <a:pt x="148857" y="173057"/>
                </a:cubicBezTo>
                <a:cubicBezTo>
                  <a:pt x="202036" y="265280"/>
                  <a:pt x="255355" y="357364"/>
                  <a:pt x="308533" y="449447"/>
                </a:cubicBezTo>
                <a:cubicBezTo>
                  <a:pt x="312452" y="456165"/>
                  <a:pt x="315530" y="463441"/>
                  <a:pt x="319309" y="471138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8" name="Forma libre: forma 137">
            <a:extLst>
              <a:ext uri="{FF2B5EF4-FFF2-40B4-BE49-F238E27FC236}">
                <a16:creationId xmlns:a16="http://schemas.microsoft.com/office/drawing/2014/main" id="{F607588F-1CE4-434E-A63A-4247989A0833}"/>
              </a:ext>
            </a:extLst>
          </p:cNvPr>
          <p:cNvSpPr/>
          <p:nvPr/>
        </p:nvSpPr>
        <p:spPr>
          <a:xfrm>
            <a:off x="7679007" y="4240560"/>
            <a:ext cx="317978" cy="546822"/>
          </a:xfrm>
          <a:custGeom>
            <a:avLst/>
            <a:gdLst>
              <a:gd name="connsiteX0" fmla="*/ 317979 w 317978"/>
              <a:gd name="connsiteY0" fmla="*/ 472502 h 546822"/>
              <a:gd name="connsiteX1" fmla="*/ 273477 w 317978"/>
              <a:gd name="connsiteY1" fmla="*/ 544014 h 546822"/>
              <a:gd name="connsiteX2" fmla="*/ 258083 w 317978"/>
              <a:gd name="connsiteY2" fmla="*/ 532538 h 546822"/>
              <a:gd name="connsiteX3" fmla="*/ 167819 w 317978"/>
              <a:gd name="connsiteY3" fmla="*/ 377200 h 546822"/>
              <a:gd name="connsiteX4" fmla="*/ 10382 w 317978"/>
              <a:gd name="connsiteY4" fmla="*/ 105009 h 546822"/>
              <a:gd name="connsiteX5" fmla="*/ 10662 w 317978"/>
              <a:gd name="connsiteY5" fmla="*/ 47352 h 546822"/>
              <a:gd name="connsiteX6" fmla="*/ 31934 w 317978"/>
              <a:gd name="connsiteY6" fmla="*/ 10547 h 546822"/>
              <a:gd name="connsiteX7" fmla="*/ 54465 w 317978"/>
              <a:gd name="connsiteY7" fmla="*/ 11246 h 546822"/>
              <a:gd name="connsiteX8" fmla="*/ 310702 w 317978"/>
              <a:gd name="connsiteY8" fmla="*/ 455569 h 546822"/>
              <a:gd name="connsiteX9" fmla="*/ 317979 w 317978"/>
              <a:gd name="connsiteY9" fmla="*/ 472363 h 54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978" h="546822">
                <a:moveTo>
                  <a:pt x="317979" y="472502"/>
                </a:moveTo>
                <a:cubicBezTo>
                  <a:pt x="303565" y="496293"/>
                  <a:pt x="290690" y="521763"/>
                  <a:pt x="273477" y="544014"/>
                </a:cubicBezTo>
                <a:cubicBezTo>
                  <a:pt x="266620" y="552970"/>
                  <a:pt x="261442" y="538136"/>
                  <a:pt x="258083" y="532538"/>
                </a:cubicBezTo>
                <a:cubicBezTo>
                  <a:pt x="227715" y="480899"/>
                  <a:pt x="197767" y="429120"/>
                  <a:pt x="167819" y="377200"/>
                </a:cubicBezTo>
                <a:cubicBezTo>
                  <a:pt x="115480" y="286377"/>
                  <a:pt x="63700" y="195273"/>
                  <a:pt x="10382" y="105009"/>
                </a:cubicBezTo>
                <a:cubicBezTo>
                  <a:pt x="-1933" y="84157"/>
                  <a:pt x="-5012" y="67224"/>
                  <a:pt x="10662" y="47352"/>
                </a:cubicBezTo>
                <a:cubicBezTo>
                  <a:pt x="19338" y="36296"/>
                  <a:pt x="25356" y="23142"/>
                  <a:pt x="31934" y="10547"/>
                </a:cubicBezTo>
                <a:cubicBezTo>
                  <a:pt x="40190" y="-4847"/>
                  <a:pt x="46628" y="-2328"/>
                  <a:pt x="54465" y="11246"/>
                </a:cubicBezTo>
                <a:cubicBezTo>
                  <a:pt x="139830" y="159447"/>
                  <a:pt x="225336" y="307508"/>
                  <a:pt x="310702" y="455569"/>
                </a:cubicBezTo>
                <a:cubicBezTo>
                  <a:pt x="313361" y="460187"/>
                  <a:pt x="315040" y="465505"/>
                  <a:pt x="317979" y="472363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9" name="Forma libre: forma 138">
            <a:extLst>
              <a:ext uri="{FF2B5EF4-FFF2-40B4-BE49-F238E27FC236}">
                <a16:creationId xmlns:a16="http://schemas.microsoft.com/office/drawing/2014/main" id="{8691963C-4029-4FAF-AD38-D6DBB5674E80}"/>
              </a:ext>
            </a:extLst>
          </p:cNvPr>
          <p:cNvSpPr/>
          <p:nvPr/>
        </p:nvSpPr>
        <p:spPr>
          <a:xfrm>
            <a:off x="7601933" y="4372159"/>
            <a:ext cx="315708" cy="545487"/>
          </a:xfrm>
          <a:custGeom>
            <a:avLst/>
            <a:gdLst>
              <a:gd name="connsiteX0" fmla="*/ 45472 w 315708"/>
              <a:gd name="connsiteY0" fmla="*/ 0 h 545487"/>
              <a:gd name="connsiteX1" fmla="*/ 58347 w 315708"/>
              <a:gd name="connsiteY1" fmla="*/ 16093 h 545487"/>
              <a:gd name="connsiteX2" fmla="*/ 224041 w 315708"/>
              <a:gd name="connsiteY2" fmla="*/ 302419 h 545487"/>
              <a:gd name="connsiteX3" fmla="*/ 309127 w 315708"/>
              <a:gd name="connsiteY3" fmla="*/ 449641 h 545487"/>
              <a:gd name="connsiteX4" fmla="*/ 309267 w 315708"/>
              <a:gd name="connsiteY4" fmla="*/ 488685 h 545487"/>
              <a:gd name="connsiteX5" fmla="*/ 284357 w 315708"/>
              <a:gd name="connsiteY5" fmla="*/ 531648 h 545487"/>
              <a:gd name="connsiteX6" fmla="*/ 258887 w 315708"/>
              <a:gd name="connsiteY6" fmla="*/ 532208 h 545487"/>
              <a:gd name="connsiteX7" fmla="*/ 139794 w 315708"/>
              <a:gd name="connsiteY7" fmla="*/ 325370 h 545487"/>
              <a:gd name="connsiteX8" fmla="*/ 6988 w 315708"/>
              <a:gd name="connsiteY8" fmla="*/ 96421 h 545487"/>
              <a:gd name="connsiteX9" fmla="*/ 6988 w 315708"/>
              <a:gd name="connsiteY9" fmla="*/ 55278 h 545487"/>
              <a:gd name="connsiteX10" fmla="*/ 33577 w 315708"/>
              <a:gd name="connsiteY10" fmla="*/ 10635 h 545487"/>
              <a:gd name="connsiteX11" fmla="*/ 45472 w 315708"/>
              <a:gd name="connsiteY11" fmla="*/ 0 h 54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5708" h="545487">
                <a:moveTo>
                  <a:pt x="45472" y="0"/>
                </a:moveTo>
                <a:cubicBezTo>
                  <a:pt x="52610" y="2939"/>
                  <a:pt x="54848" y="10216"/>
                  <a:pt x="58347" y="16093"/>
                </a:cubicBezTo>
                <a:cubicBezTo>
                  <a:pt x="113625" y="111536"/>
                  <a:pt x="168903" y="206837"/>
                  <a:pt x="224041" y="302419"/>
                </a:cubicBezTo>
                <a:cubicBezTo>
                  <a:pt x="252450" y="351540"/>
                  <a:pt x="280159" y="400940"/>
                  <a:pt x="309127" y="449641"/>
                </a:cubicBezTo>
                <a:cubicBezTo>
                  <a:pt x="317524" y="463635"/>
                  <a:pt x="318223" y="475110"/>
                  <a:pt x="309267" y="488685"/>
                </a:cubicBezTo>
                <a:cubicBezTo>
                  <a:pt x="300171" y="502399"/>
                  <a:pt x="291914" y="516814"/>
                  <a:pt x="284357" y="531648"/>
                </a:cubicBezTo>
                <a:cubicBezTo>
                  <a:pt x="275681" y="548861"/>
                  <a:pt x="269523" y="551100"/>
                  <a:pt x="258887" y="532208"/>
                </a:cubicBezTo>
                <a:cubicBezTo>
                  <a:pt x="219843" y="462935"/>
                  <a:pt x="179679" y="394222"/>
                  <a:pt x="139794" y="325370"/>
                </a:cubicBezTo>
                <a:cubicBezTo>
                  <a:pt x="95713" y="248960"/>
                  <a:pt x="51770" y="172411"/>
                  <a:pt x="6988" y="96421"/>
                </a:cubicBezTo>
                <a:cubicBezTo>
                  <a:pt x="-1689" y="81587"/>
                  <a:pt x="-2948" y="69552"/>
                  <a:pt x="6988" y="55278"/>
                </a:cubicBezTo>
                <a:cubicBezTo>
                  <a:pt x="16784" y="41004"/>
                  <a:pt x="24621" y="25470"/>
                  <a:pt x="33577" y="10635"/>
                </a:cubicBezTo>
                <a:cubicBezTo>
                  <a:pt x="36376" y="6017"/>
                  <a:pt x="39035" y="979"/>
                  <a:pt x="45472" y="0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0" name="Forma libre: forma 139">
            <a:extLst>
              <a:ext uri="{FF2B5EF4-FFF2-40B4-BE49-F238E27FC236}">
                <a16:creationId xmlns:a16="http://schemas.microsoft.com/office/drawing/2014/main" id="{9BF45DD7-1CDA-4ACA-A400-D304EB13B22D}"/>
              </a:ext>
            </a:extLst>
          </p:cNvPr>
          <p:cNvSpPr/>
          <p:nvPr/>
        </p:nvSpPr>
        <p:spPr>
          <a:xfrm>
            <a:off x="7166750" y="3946636"/>
            <a:ext cx="356162" cy="480823"/>
          </a:xfrm>
          <a:custGeom>
            <a:avLst/>
            <a:gdLst>
              <a:gd name="connsiteX0" fmla="*/ 48368 w 356162"/>
              <a:gd name="connsiteY0" fmla="*/ 477162 h 480823"/>
              <a:gd name="connsiteX1" fmla="*/ 15621 w 356162"/>
              <a:gd name="connsiteY1" fmla="*/ 433920 h 480823"/>
              <a:gd name="connsiteX2" fmla="*/ 252547 w 356162"/>
              <a:gd name="connsiteY2" fmla="*/ 22484 h 480823"/>
              <a:gd name="connsiteX3" fmla="*/ 292291 w 356162"/>
              <a:gd name="connsiteY3" fmla="*/ 233 h 480823"/>
              <a:gd name="connsiteX4" fmla="*/ 339452 w 356162"/>
              <a:gd name="connsiteY4" fmla="*/ 512 h 480823"/>
              <a:gd name="connsiteX5" fmla="*/ 351347 w 356162"/>
              <a:gd name="connsiteY5" fmla="*/ 21364 h 480823"/>
              <a:gd name="connsiteX6" fmla="*/ 258004 w 356162"/>
              <a:gd name="connsiteY6" fmla="*/ 183000 h 480823"/>
              <a:gd name="connsiteX7" fmla="*/ 111903 w 356162"/>
              <a:gd name="connsiteY7" fmla="*/ 436858 h 480823"/>
              <a:gd name="connsiteX8" fmla="*/ 48368 w 356162"/>
              <a:gd name="connsiteY8" fmla="*/ 477162 h 48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62" h="480823">
                <a:moveTo>
                  <a:pt x="48368" y="477162"/>
                </a:moveTo>
                <a:cubicBezTo>
                  <a:pt x="-8729" y="477162"/>
                  <a:pt x="-9149" y="476882"/>
                  <a:pt x="15621" y="433920"/>
                </a:cubicBezTo>
                <a:cubicBezTo>
                  <a:pt x="94550" y="296634"/>
                  <a:pt x="173898" y="159769"/>
                  <a:pt x="252547" y="22484"/>
                </a:cubicBezTo>
                <a:cubicBezTo>
                  <a:pt x="261923" y="5970"/>
                  <a:pt x="273259" y="-1447"/>
                  <a:pt x="292291" y="233"/>
                </a:cubicBezTo>
                <a:cubicBezTo>
                  <a:pt x="307965" y="1632"/>
                  <a:pt x="323778" y="932"/>
                  <a:pt x="339452" y="512"/>
                </a:cubicBezTo>
                <a:cubicBezTo>
                  <a:pt x="357505" y="-47"/>
                  <a:pt x="360024" y="6390"/>
                  <a:pt x="351347" y="21364"/>
                </a:cubicBezTo>
                <a:cubicBezTo>
                  <a:pt x="320000" y="75103"/>
                  <a:pt x="289072" y="129121"/>
                  <a:pt x="258004" y="183000"/>
                </a:cubicBezTo>
                <a:cubicBezTo>
                  <a:pt x="209164" y="267526"/>
                  <a:pt x="159624" y="351632"/>
                  <a:pt x="111903" y="436858"/>
                </a:cubicBezTo>
                <a:cubicBezTo>
                  <a:pt x="95670" y="465967"/>
                  <a:pt x="79856" y="490317"/>
                  <a:pt x="48368" y="477162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1" name="Forma libre: forma 140">
            <a:extLst>
              <a:ext uri="{FF2B5EF4-FFF2-40B4-BE49-F238E27FC236}">
                <a16:creationId xmlns:a16="http://schemas.microsoft.com/office/drawing/2014/main" id="{4439D48C-0160-4A9D-A9F6-AE03B00DE2DF}"/>
              </a:ext>
            </a:extLst>
          </p:cNvPr>
          <p:cNvSpPr/>
          <p:nvPr/>
        </p:nvSpPr>
        <p:spPr>
          <a:xfrm>
            <a:off x="7469478" y="3946710"/>
            <a:ext cx="356345" cy="480145"/>
          </a:xfrm>
          <a:custGeom>
            <a:avLst/>
            <a:gdLst>
              <a:gd name="connsiteX0" fmla="*/ 46380 w 356345"/>
              <a:gd name="connsiteY0" fmla="*/ 477088 h 480145"/>
              <a:gd name="connsiteX1" fmla="*/ 16012 w 356345"/>
              <a:gd name="connsiteY1" fmla="*/ 433705 h 480145"/>
              <a:gd name="connsiteX2" fmla="*/ 251818 w 356345"/>
              <a:gd name="connsiteY2" fmla="*/ 24228 h 480145"/>
              <a:gd name="connsiteX3" fmla="*/ 292962 w 356345"/>
              <a:gd name="connsiteY3" fmla="*/ 298 h 480145"/>
              <a:gd name="connsiteX4" fmla="*/ 337883 w 356345"/>
              <a:gd name="connsiteY4" fmla="*/ 438 h 480145"/>
              <a:gd name="connsiteX5" fmla="*/ 350478 w 356345"/>
              <a:gd name="connsiteY5" fmla="*/ 23809 h 480145"/>
              <a:gd name="connsiteX6" fmla="*/ 246360 w 356345"/>
              <a:gd name="connsiteY6" fmla="*/ 203777 h 480145"/>
              <a:gd name="connsiteX7" fmla="*/ 113553 w 356345"/>
              <a:gd name="connsiteY7" fmla="*/ 435384 h 480145"/>
              <a:gd name="connsiteX8" fmla="*/ 46659 w 356345"/>
              <a:gd name="connsiteY8" fmla="*/ 477228 h 48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345" h="480144">
                <a:moveTo>
                  <a:pt x="46380" y="477088"/>
                </a:moveTo>
                <a:cubicBezTo>
                  <a:pt x="-8758" y="477368"/>
                  <a:pt x="-9038" y="477088"/>
                  <a:pt x="16012" y="433705"/>
                </a:cubicBezTo>
                <a:cubicBezTo>
                  <a:pt x="94521" y="297119"/>
                  <a:pt x="173589" y="160954"/>
                  <a:pt x="251818" y="24228"/>
                </a:cubicBezTo>
                <a:cubicBezTo>
                  <a:pt x="261474" y="7295"/>
                  <a:pt x="272670" y="-1801"/>
                  <a:pt x="292962" y="298"/>
                </a:cubicBezTo>
                <a:cubicBezTo>
                  <a:pt x="307796" y="1837"/>
                  <a:pt x="322909" y="1278"/>
                  <a:pt x="337883" y="438"/>
                </a:cubicBezTo>
                <a:cubicBezTo>
                  <a:pt x="359574" y="-682"/>
                  <a:pt x="359855" y="7715"/>
                  <a:pt x="350478" y="23809"/>
                </a:cubicBezTo>
                <a:cubicBezTo>
                  <a:pt x="315492" y="83565"/>
                  <a:pt x="280926" y="143741"/>
                  <a:pt x="246360" y="203777"/>
                </a:cubicBezTo>
                <a:cubicBezTo>
                  <a:pt x="201858" y="280886"/>
                  <a:pt x="156376" y="357296"/>
                  <a:pt x="113553" y="435384"/>
                </a:cubicBezTo>
                <a:cubicBezTo>
                  <a:pt x="96760" y="465892"/>
                  <a:pt x="79686" y="488423"/>
                  <a:pt x="46659" y="477228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2" name="Forma libre: forma 141">
            <a:extLst>
              <a:ext uri="{FF2B5EF4-FFF2-40B4-BE49-F238E27FC236}">
                <a16:creationId xmlns:a16="http://schemas.microsoft.com/office/drawing/2014/main" id="{10D03898-6800-49BE-A93E-3F70CEFABD4D}"/>
              </a:ext>
            </a:extLst>
          </p:cNvPr>
          <p:cNvSpPr/>
          <p:nvPr/>
        </p:nvSpPr>
        <p:spPr>
          <a:xfrm>
            <a:off x="7318297" y="3946382"/>
            <a:ext cx="355510" cy="480144"/>
          </a:xfrm>
          <a:custGeom>
            <a:avLst/>
            <a:gdLst>
              <a:gd name="connsiteX0" fmla="*/ 47821 w 355510"/>
              <a:gd name="connsiteY0" fmla="*/ 477416 h 480144"/>
              <a:gd name="connsiteX1" fmla="*/ 16193 w 355510"/>
              <a:gd name="connsiteY1" fmla="*/ 432913 h 480144"/>
              <a:gd name="connsiteX2" fmla="*/ 250880 w 355510"/>
              <a:gd name="connsiteY2" fmla="*/ 24836 h 480144"/>
              <a:gd name="connsiteX3" fmla="*/ 294122 w 355510"/>
              <a:gd name="connsiteY3" fmla="*/ 346 h 480144"/>
              <a:gd name="connsiteX4" fmla="*/ 336666 w 355510"/>
              <a:gd name="connsiteY4" fmla="*/ 486 h 480144"/>
              <a:gd name="connsiteX5" fmla="*/ 349820 w 355510"/>
              <a:gd name="connsiteY5" fmla="*/ 23717 h 480144"/>
              <a:gd name="connsiteX6" fmla="*/ 247941 w 355510"/>
              <a:gd name="connsiteY6" fmla="*/ 199767 h 480144"/>
              <a:gd name="connsiteX7" fmla="*/ 111355 w 355510"/>
              <a:gd name="connsiteY7" fmla="*/ 437812 h 480144"/>
              <a:gd name="connsiteX8" fmla="*/ 47681 w 355510"/>
              <a:gd name="connsiteY8" fmla="*/ 477276 h 48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510" h="480144">
                <a:moveTo>
                  <a:pt x="47821" y="477416"/>
                </a:moveTo>
                <a:cubicBezTo>
                  <a:pt x="-8857" y="477416"/>
                  <a:pt x="-9276" y="477276"/>
                  <a:pt x="16193" y="432913"/>
                </a:cubicBezTo>
                <a:cubicBezTo>
                  <a:pt x="94422" y="296888"/>
                  <a:pt x="173211" y="161142"/>
                  <a:pt x="250880" y="24836"/>
                </a:cubicBezTo>
                <a:cubicBezTo>
                  <a:pt x="261236" y="6784"/>
                  <a:pt x="273131" y="-1893"/>
                  <a:pt x="294122" y="346"/>
                </a:cubicBezTo>
                <a:cubicBezTo>
                  <a:pt x="308117" y="1886"/>
                  <a:pt x="322531" y="1326"/>
                  <a:pt x="336666" y="486"/>
                </a:cubicBezTo>
                <a:cubicBezTo>
                  <a:pt x="357937" y="-773"/>
                  <a:pt x="359476" y="7343"/>
                  <a:pt x="349820" y="23717"/>
                </a:cubicBezTo>
                <a:cubicBezTo>
                  <a:pt x="315534" y="82214"/>
                  <a:pt x="281807" y="140990"/>
                  <a:pt x="247941" y="199767"/>
                </a:cubicBezTo>
                <a:cubicBezTo>
                  <a:pt x="202179" y="278975"/>
                  <a:pt x="155578" y="357624"/>
                  <a:pt x="111355" y="437812"/>
                </a:cubicBezTo>
                <a:cubicBezTo>
                  <a:pt x="95262" y="467060"/>
                  <a:pt x="78749" y="488051"/>
                  <a:pt x="47681" y="477276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3" name="Forma libre: forma 142">
            <a:extLst>
              <a:ext uri="{FF2B5EF4-FFF2-40B4-BE49-F238E27FC236}">
                <a16:creationId xmlns:a16="http://schemas.microsoft.com/office/drawing/2014/main" id="{07492CCD-3571-414E-87B3-9403B4255DDA}"/>
              </a:ext>
            </a:extLst>
          </p:cNvPr>
          <p:cNvSpPr/>
          <p:nvPr/>
        </p:nvSpPr>
        <p:spPr>
          <a:xfrm>
            <a:off x="7015112" y="3946581"/>
            <a:ext cx="357062" cy="479984"/>
          </a:xfrm>
          <a:custGeom>
            <a:avLst/>
            <a:gdLst>
              <a:gd name="connsiteX0" fmla="*/ 47187 w 357062"/>
              <a:gd name="connsiteY0" fmla="*/ 477217 h 479984"/>
              <a:gd name="connsiteX1" fmla="*/ 15699 w 357062"/>
              <a:gd name="connsiteY1" fmla="*/ 434114 h 479984"/>
              <a:gd name="connsiteX2" fmla="*/ 252485 w 357062"/>
              <a:gd name="connsiteY2" fmla="*/ 22679 h 479984"/>
              <a:gd name="connsiteX3" fmla="*/ 292089 w 357062"/>
              <a:gd name="connsiteY3" fmla="*/ 288 h 479984"/>
              <a:gd name="connsiteX4" fmla="*/ 334632 w 357062"/>
              <a:gd name="connsiteY4" fmla="*/ 567 h 479984"/>
              <a:gd name="connsiteX5" fmla="*/ 349186 w 357062"/>
              <a:gd name="connsiteY5" fmla="*/ 25058 h 479984"/>
              <a:gd name="connsiteX6" fmla="*/ 246467 w 357062"/>
              <a:gd name="connsiteY6" fmla="*/ 203067 h 479984"/>
              <a:gd name="connsiteX7" fmla="*/ 112541 w 357062"/>
              <a:gd name="connsiteY7" fmla="*/ 436633 h 479984"/>
              <a:gd name="connsiteX8" fmla="*/ 47327 w 357062"/>
              <a:gd name="connsiteY8" fmla="*/ 477217 h 47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62" h="479984">
                <a:moveTo>
                  <a:pt x="47187" y="477217"/>
                </a:moveTo>
                <a:cubicBezTo>
                  <a:pt x="-8651" y="477217"/>
                  <a:pt x="-9071" y="477077"/>
                  <a:pt x="15699" y="434114"/>
                </a:cubicBezTo>
                <a:cubicBezTo>
                  <a:pt x="94628" y="296969"/>
                  <a:pt x="173976" y="159964"/>
                  <a:pt x="252485" y="22679"/>
                </a:cubicBezTo>
                <a:cubicBezTo>
                  <a:pt x="261861" y="6445"/>
                  <a:pt x="272917" y="-1672"/>
                  <a:pt x="292089" y="288"/>
                </a:cubicBezTo>
                <a:cubicBezTo>
                  <a:pt x="306083" y="1687"/>
                  <a:pt x="320358" y="428"/>
                  <a:pt x="334632" y="567"/>
                </a:cubicBezTo>
                <a:cubicBezTo>
                  <a:pt x="360661" y="847"/>
                  <a:pt x="361921" y="2807"/>
                  <a:pt x="349186" y="25058"/>
                </a:cubicBezTo>
                <a:cubicBezTo>
                  <a:pt x="315040" y="84394"/>
                  <a:pt x="280753" y="143730"/>
                  <a:pt x="246467" y="203067"/>
                </a:cubicBezTo>
                <a:cubicBezTo>
                  <a:pt x="201685" y="280876"/>
                  <a:pt x="155783" y="357985"/>
                  <a:pt x="112541" y="436633"/>
                </a:cubicBezTo>
                <a:cubicBezTo>
                  <a:pt x="96167" y="466441"/>
                  <a:pt x="79094" y="487853"/>
                  <a:pt x="47327" y="477217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4" name="Forma libre: forma 143">
            <a:extLst>
              <a:ext uri="{FF2B5EF4-FFF2-40B4-BE49-F238E27FC236}">
                <a16:creationId xmlns:a16="http://schemas.microsoft.com/office/drawing/2014/main" id="{CAD80863-FB84-4214-A5C5-5B8C0768F2BA}"/>
              </a:ext>
            </a:extLst>
          </p:cNvPr>
          <p:cNvSpPr/>
          <p:nvPr/>
        </p:nvSpPr>
        <p:spPr>
          <a:xfrm>
            <a:off x="2186509" y="5785622"/>
            <a:ext cx="939301" cy="290444"/>
          </a:xfrm>
          <a:custGeom>
            <a:avLst/>
            <a:gdLst>
              <a:gd name="connsiteX0" fmla="*/ 939301 w 939301"/>
              <a:gd name="connsiteY0" fmla="*/ 21944 h 290444"/>
              <a:gd name="connsiteX1" fmla="*/ 920689 w 939301"/>
              <a:gd name="connsiteY1" fmla="*/ 37618 h 290444"/>
              <a:gd name="connsiteX2" fmla="*/ 525347 w 939301"/>
              <a:gd name="connsiteY2" fmla="*/ 265726 h 290444"/>
              <a:gd name="connsiteX3" fmla="*/ 410732 w 939301"/>
              <a:gd name="connsiteY3" fmla="*/ 265307 h 290444"/>
              <a:gd name="connsiteX4" fmla="*/ 21968 w 939301"/>
              <a:gd name="connsiteY4" fmla="*/ 39996 h 290444"/>
              <a:gd name="connsiteX5" fmla="*/ 2655 w 939301"/>
              <a:gd name="connsiteY5" fmla="*/ 18305 h 290444"/>
              <a:gd name="connsiteX6" fmla="*/ 47857 w 939301"/>
              <a:gd name="connsiteY6" fmla="*/ 4451 h 290444"/>
              <a:gd name="connsiteX7" fmla="*/ 170728 w 939301"/>
              <a:gd name="connsiteY7" fmla="*/ 75402 h 290444"/>
              <a:gd name="connsiteX8" fmla="*/ 446978 w 939301"/>
              <a:gd name="connsiteY8" fmla="*/ 235498 h 290444"/>
              <a:gd name="connsiteX9" fmla="*/ 490361 w 939301"/>
              <a:gd name="connsiteY9" fmla="*/ 235219 h 290444"/>
              <a:gd name="connsiteX10" fmla="*/ 883324 w 939301"/>
              <a:gd name="connsiteY10" fmla="*/ 7529 h 290444"/>
              <a:gd name="connsiteX11" fmla="*/ 934263 w 939301"/>
              <a:gd name="connsiteY11" fmla="*/ 15646 h 290444"/>
              <a:gd name="connsiteX12" fmla="*/ 939301 w 939301"/>
              <a:gd name="connsiteY12" fmla="*/ 21944 h 29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9301" h="290444">
                <a:moveTo>
                  <a:pt x="939301" y="21944"/>
                </a:moveTo>
                <a:cubicBezTo>
                  <a:pt x="935383" y="31460"/>
                  <a:pt x="927266" y="33839"/>
                  <a:pt x="920689" y="37618"/>
                </a:cubicBezTo>
                <a:cubicBezTo>
                  <a:pt x="789001" y="113747"/>
                  <a:pt x="657174" y="189737"/>
                  <a:pt x="525347" y="265726"/>
                </a:cubicBezTo>
                <a:cubicBezTo>
                  <a:pt x="467830" y="298893"/>
                  <a:pt x="467970" y="298613"/>
                  <a:pt x="410732" y="265307"/>
                </a:cubicBezTo>
                <a:cubicBezTo>
                  <a:pt x="281144" y="190157"/>
                  <a:pt x="151276" y="115566"/>
                  <a:pt x="21968" y="39996"/>
                </a:cubicBezTo>
                <a:cubicBezTo>
                  <a:pt x="13851" y="35238"/>
                  <a:pt x="-7421" y="32579"/>
                  <a:pt x="2655" y="18305"/>
                </a:cubicBezTo>
                <a:cubicBezTo>
                  <a:pt x="11192" y="6270"/>
                  <a:pt x="27845" y="-7165"/>
                  <a:pt x="47857" y="4451"/>
                </a:cubicBezTo>
                <a:cubicBezTo>
                  <a:pt x="88861" y="28101"/>
                  <a:pt x="129725" y="51752"/>
                  <a:pt x="170728" y="75402"/>
                </a:cubicBezTo>
                <a:cubicBezTo>
                  <a:pt x="262812" y="128721"/>
                  <a:pt x="355175" y="181620"/>
                  <a:pt x="446978" y="235498"/>
                </a:cubicBezTo>
                <a:cubicBezTo>
                  <a:pt x="462512" y="244595"/>
                  <a:pt x="474687" y="244455"/>
                  <a:pt x="490361" y="235219"/>
                </a:cubicBezTo>
                <a:cubicBezTo>
                  <a:pt x="621068" y="158949"/>
                  <a:pt x="752756" y="84219"/>
                  <a:pt x="883324" y="7529"/>
                </a:cubicBezTo>
                <a:cubicBezTo>
                  <a:pt x="905015" y="-5205"/>
                  <a:pt x="918590" y="5291"/>
                  <a:pt x="934263" y="15646"/>
                </a:cubicBezTo>
                <a:cubicBezTo>
                  <a:pt x="936503" y="17185"/>
                  <a:pt x="937902" y="20125"/>
                  <a:pt x="939301" y="2194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5" name="Forma libre: forma 144">
            <a:extLst>
              <a:ext uri="{FF2B5EF4-FFF2-40B4-BE49-F238E27FC236}">
                <a16:creationId xmlns:a16="http://schemas.microsoft.com/office/drawing/2014/main" id="{5C9C555E-A507-4B90-BD19-D9915E15ED30}"/>
              </a:ext>
            </a:extLst>
          </p:cNvPr>
          <p:cNvSpPr/>
          <p:nvPr/>
        </p:nvSpPr>
        <p:spPr>
          <a:xfrm>
            <a:off x="2151519" y="5854359"/>
            <a:ext cx="482183" cy="814874"/>
          </a:xfrm>
          <a:custGeom>
            <a:avLst/>
            <a:gdLst>
              <a:gd name="connsiteX0" fmla="*/ 481269 w 482183"/>
              <a:gd name="connsiteY0" fmla="*/ 542791 h 814874"/>
              <a:gd name="connsiteX1" fmla="*/ 480989 w 482183"/>
              <a:gd name="connsiteY1" fmla="*/ 786434 h 814874"/>
              <a:gd name="connsiteX2" fmla="*/ 472033 w 482183"/>
              <a:gd name="connsiteY2" fmla="*/ 814563 h 814874"/>
              <a:gd name="connsiteX3" fmla="*/ 437326 w 482183"/>
              <a:gd name="connsiteY3" fmla="*/ 784755 h 814874"/>
              <a:gd name="connsiteX4" fmla="*/ 437047 w 482183"/>
              <a:gd name="connsiteY4" fmla="*/ 761104 h 814874"/>
              <a:gd name="connsiteX5" fmla="*/ 437466 w 482183"/>
              <a:gd name="connsiteY5" fmla="*/ 323359 h 814874"/>
              <a:gd name="connsiteX6" fmla="*/ 413816 w 482183"/>
              <a:gd name="connsiteY6" fmla="*/ 282496 h 814874"/>
              <a:gd name="connsiteX7" fmla="*/ 26450 w 482183"/>
              <a:gd name="connsiteY7" fmla="*/ 59285 h 814874"/>
              <a:gd name="connsiteX8" fmla="*/ 10497 w 482183"/>
              <a:gd name="connsiteY8" fmla="*/ 49209 h 814874"/>
              <a:gd name="connsiteX9" fmla="*/ 4899 w 482183"/>
              <a:gd name="connsiteY9" fmla="*/ 5406 h 814874"/>
              <a:gd name="connsiteX10" fmla="*/ 32328 w 482183"/>
              <a:gd name="connsiteY10" fmla="*/ 11983 h 814874"/>
              <a:gd name="connsiteX11" fmla="*/ 460977 w 482183"/>
              <a:gd name="connsiteY11" fmla="*/ 258285 h 814874"/>
              <a:gd name="connsiteX12" fmla="*/ 481689 w 482183"/>
              <a:gd name="connsiteY12" fmla="*/ 296630 h 814874"/>
              <a:gd name="connsiteX13" fmla="*/ 481409 w 482183"/>
              <a:gd name="connsiteY13" fmla="*/ 542652 h 81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183" h="814873">
                <a:moveTo>
                  <a:pt x="481269" y="542791"/>
                </a:moveTo>
                <a:cubicBezTo>
                  <a:pt x="481269" y="623959"/>
                  <a:pt x="481549" y="705267"/>
                  <a:pt x="480989" y="786434"/>
                </a:cubicBezTo>
                <a:cubicBezTo>
                  <a:pt x="480989" y="796231"/>
                  <a:pt x="487007" y="810225"/>
                  <a:pt x="472033" y="814563"/>
                </a:cubicBezTo>
                <a:cubicBezTo>
                  <a:pt x="461257" y="817642"/>
                  <a:pt x="438446" y="797210"/>
                  <a:pt x="437326" y="784755"/>
                </a:cubicBezTo>
                <a:cubicBezTo>
                  <a:pt x="436627" y="776918"/>
                  <a:pt x="437047" y="768941"/>
                  <a:pt x="437047" y="761104"/>
                </a:cubicBezTo>
                <a:cubicBezTo>
                  <a:pt x="437047" y="615143"/>
                  <a:pt x="436627" y="469321"/>
                  <a:pt x="437466" y="323359"/>
                </a:cubicBezTo>
                <a:cubicBezTo>
                  <a:pt x="437466" y="303487"/>
                  <a:pt x="431309" y="292432"/>
                  <a:pt x="413816" y="282496"/>
                </a:cubicBezTo>
                <a:cubicBezTo>
                  <a:pt x="284367" y="208745"/>
                  <a:pt x="155479" y="133875"/>
                  <a:pt x="26450" y="59285"/>
                </a:cubicBezTo>
                <a:cubicBezTo>
                  <a:pt x="20993" y="56066"/>
                  <a:pt x="14975" y="53407"/>
                  <a:pt x="10497" y="49209"/>
                </a:cubicBezTo>
                <a:cubicBezTo>
                  <a:pt x="-3078" y="36334"/>
                  <a:pt x="-1818" y="17721"/>
                  <a:pt x="4899" y="5406"/>
                </a:cubicBezTo>
                <a:cubicBezTo>
                  <a:pt x="12316" y="-8029"/>
                  <a:pt x="24211" y="7225"/>
                  <a:pt x="32328" y="11983"/>
                </a:cubicBezTo>
                <a:cubicBezTo>
                  <a:pt x="175351" y="93851"/>
                  <a:pt x="317814" y="176558"/>
                  <a:pt x="460977" y="258285"/>
                </a:cubicBezTo>
                <a:cubicBezTo>
                  <a:pt x="477350" y="267661"/>
                  <a:pt x="481829" y="279417"/>
                  <a:pt x="481689" y="296630"/>
                </a:cubicBezTo>
                <a:cubicBezTo>
                  <a:pt x="481269" y="378637"/>
                  <a:pt x="481409" y="460644"/>
                  <a:pt x="481409" y="54265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6" name="Forma libre: forma 145">
            <a:extLst>
              <a:ext uri="{FF2B5EF4-FFF2-40B4-BE49-F238E27FC236}">
                <a16:creationId xmlns:a16="http://schemas.microsoft.com/office/drawing/2014/main" id="{30D3777A-44D0-4D86-9043-43908B996223}"/>
              </a:ext>
            </a:extLst>
          </p:cNvPr>
          <p:cNvSpPr/>
          <p:nvPr/>
        </p:nvSpPr>
        <p:spPr>
          <a:xfrm>
            <a:off x="2678407" y="5854975"/>
            <a:ext cx="480585" cy="814896"/>
          </a:xfrm>
          <a:custGeom>
            <a:avLst/>
            <a:gdLst>
              <a:gd name="connsiteX0" fmla="*/ 282 w 480585"/>
              <a:gd name="connsiteY0" fmla="*/ 541475 h 814896"/>
              <a:gd name="connsiteX1" fmla="*/ 2 w 480585"/>
              <a:gd name="connsiteY1" fmla="*/ 293214 h 814896"/>
              <a:gd name="connsiteX2" fmla="*/ 20714 w 480585"/>
              <a:gd name="connsiteY2" fmla="*/ 257668 h 814896"/>
              <a:gd name="connsiteX3" fmla="*/ 446844 w 480585"/>
              <a:gd name="connsiteY3" fmla="*/ 12486 h 814896"/>
              <a:gd name="connsiteX4" fmla="*/ 476652 w 480585"/>
              <a:gd name="connsiteY4" fmla="*/ 4929 h 814896"/>
              <a:gd name="connsiteX5" fmla="*/ 464197 w 480585"/>
              <a:gd name="connsiteY5" fmla="*/ 52650 h 814896"/>
              <a:gd name="connsiteX6" fmla="*/ 347764 w 480585"/>
              <a:gd name="connsiteY6" fmla="*/ 120523 h 814896"/>
              <a:gd name="connsiteX7" fmla="*/ 62977 w 480585"/>
              <a:gd name="connsiteY7" fmla="*/ 284258 h 814896"/>
              <a:gd name="connsiteX8" fmla="*/ 44645 w 480585"/>
              <a:gd name="connsiteY8" fmla="*/ 321483 h 814896"/>
              <a:gd name="connsiteX9" fmla="*/ 45344 w 480585"/>
              <a:gd name="connsiteY9" fmla="*/ 768325 h 814896"/>
              <a:gd name="connsiteX10" fmla="*/ 19874 w 480585"/>
              <a:gd name="connsiteY10" fmla="*/ 811008 h 814896"/>
              <a:gd name="connsiteX11" fmla="*/ 282 w 480585"/>
              <a:gd name="connsiteY11" fmla="*/ 799252 h 814896"/>
              <a:gd name="connsiteX12" fmla="*/ 282 w 480585"/>
              <a:gd name="connsiteY12" fmla="*/ 671623 h 814896"/>
              <a:gd name="connsiteX13" fmla="*/ 282 w 480585"/>
              <a:gd name="connsiteY13" fmla="*/ 541615 h 81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0585" h="814896">
                <a:moveTo>
                  <a:pt x="282" y="541475"/>
                </a:moveTo>
                <a:cubicBezTo>
                  <a:pt x="282" y="458768"/>
                  <a:pt x="702" y="375921"/>
                  <a:pt x="2" y="293214"/>
                </a:cubicBezTo>
                <a:cubicBezTo>
                  <a:pt x="-137" y="276141"/>
                  <a:pt x="5740" y="266205"/>
                  <a:pt x="20714" y="257668"/>
                </a:cubicBezTo>
                <a:cubicBezTo>
                  <a:pt x="162897" y="176221"/>
                  <a:pt x="304661" y="93934"/>
                  <a:pt x="446844" y="12486"/>
                </a:cubicBezTo>
                <a:cubicBezTo>
                  <a:pt x="455381" y="7588"/>
                  <a:pt x="465037" y="-7806"/>
                  <a:pt x="476652" y="4929"/>
                </a:cubicBezTo>
                <a:cubicBezTo>
                  <a:pt x="486028" y="15285"/>
                  <a:pt x="477352" y="44814"/>
                  <a:pt x="464197" y="52650"/>
                </a:cubicBezTo>
                <a:cubicBezTo>
                  <a:pt x="425573" y="75461"/>
                  <a:pt x="386668" y="97992"/>
                  <a:pt x="347764" y="120523"/>
                </a:cubicBezTo>
                <a:cubicBezTo>
                  <a:pt x="252882" y="175241"/>
                  <a:pt x="158139" y="230099"/>
                  <a:pt x="62977" y="284258"/>
                </a:cubicBezTo>
                <a:cubicBezTo>
                  <a:pt x="47164" y="293214"/>
                  <a:pt x="44645" y="305389"/>
                  <a:pt x="44645" y="321483"/>
                </a:cubicBezTo>
                <a:cubicBezTo>
                  <a:pt x="44925" y="470383"/>
                  <a:pt x="44365" y="619424"/>
                  <a:pt x="45344" y="768325"/>
                </a:cubicBezTo>
                <a:cubicBezTo>
                  <a:pt x="45344" y="789596"/>
                  <a:pt x="38207" y="801771"/>
                  <a:pt x="19874" y="811008"/>
                </a:cubicBezTo>
                <a:cubicBezTo>
                  <a:pt x="4901" y="818564"/>
                  <a:pt x="142" y="815346"/>
                  <a:pt x="282" y="799252"/>
                </a:cubicBezTo>
                <a:cubicBezTo>
                  <a:pt x="562" y="756709"/>
                  <a:pt x="282" y="714166"/>
                  <a:pt x="282" y="671623"/>
                </a:cubicBezTo>
                <a:cubicBezTo>
                  <a:pt x="282" y="628241"/>
                  <a:pt x="282" y="584998"/>
                  <a:pt x="282" y="54161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7" name="Forma libre: forma 146">
            <a:extLst>
              <a:ext uri="{FF2B5EF4-FFF2-40B4-BE49-F238E27FC236}">
                <a16:creationId xmlns:a16="http://schemas.microsoft.com/office/drawing/2014/main" id="{D7261F52-D300-4011-A909-854A85B5FE51}"/>
              </a:ext>
            </a:extLst>
          </p:cNvPr>
          <p:cNvSpPr/>
          <p:nvPr/>
        </p:nvSpPr>
        <p:spPr>
          <a:xfrm>
            <a:off x="3886472" y="1579993"/>
            <a:ext cx="587641" cy="84256"/>
          </a:xfrm>
          <a:custGeom>
            <a:avLst/>
            <a:gdLst>
              <a:gd name="connsiteX0" fmla="*/ 312711 w 587641"/>
              <a:gd name="connsiteY0" fmla="*/ 83827 h 84256"/>
              <a:gd name="connsiteX1" fmla="*/ 69208 w 587641"/>
              <a:gd name="connsiteY1" fmla="*/ 84246 h 84256"/>
              <a:gd name="connsiteX2" fmla="*/ 28064 w 587641"/>
              <a:gd name="connsiteY2" fmla="*/ 60596 h 84256"/>
              <a:gd name="connsiteX3" fmla="*/ 4554 w 587641"/>
              <a:gd name="connsiteY3" fmla="*/ 19592 h 84256"/>
              <a:gd name="connsiteX4" fmla="*/ 16029 w 587641"/>
              <a:gd name="connsiteY4" fmla="*/ 280 h 84256"/>
              <a:gd name="connsiteX5" fmla="*/ 124766 w 587641"/>
              <a:gd name="connsiteY5" fmla="*/ 280 h 84256"/>
              <a:gd name="connsiteX6" fmla="*/ 524306 w 587641"/>
              <a:gd name="connsiteY6" fmla="*/ 0 h 84256"/>
              <a:gd name="connsiteX7" fmla="*/ 556074 w 587641"/>
              <a:gd name="connsiteY7" fmla="*/ 18053 h 84256"/>
              <a:gd name="connsiteX8" fmla="*/ 580844 w 587641"/>
              <a:gd name="connsiteY8" fmla="*/ 61016 h 84256"/>
              <a:gd name="connsiteX9" fmla="*/ 567969 w 587641"/>
              <a:gd name="connsiteY9" fmla="*/ 83687 h 84256"/>
              <a:gd name="connsiteX10" fmla="*/ 388280 w 587641"/>
              <a:gd name="connsiteY10" fmla="*/ 83687 h 84256"/>
              <a:gd name="connsiteX11" fmla="*/ 312570 w 587641"/>
              <a:gd name="connsiteY11" fmla="*/ 83687 h 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641" h="84256">
                <a:moveTo>
                  <a:pt x="312711" y="83827"/>
                </a:moveTo>
                <a:cubicBezTo>
                  <a:pt x="231543" y="83827"/>
                  <a:pt x="150375" y="83267"/>
                  <a:pt x="69208" y="84246"/>
                </a:cubicBezTo>
                <a:cubicBezTo>
                  <a:pt x="49336" y="84526"/>
                  <a:pt x="36461" y="79068"/>
                  <a:pt x="28064" y="60596"/>
                </a:cubicBezTo>
                <a:cubicBezTo>
                  <a:pt x="21627" y="46322"/>
                  <a:pt x="12950" y="33027"/>
                  <a:pt x="4554" y="19592"/>
                </a:cubicBezTo>
                <a:cubicBezTo>
                  <a:pt x="-4403" y="5178"/>
                  <a:pt x="75" y="140"/>
                  <a:pt x="16029" y="280"/>
                </a:cubicBezTo>
                <a:cubicBezTo>
                  <a:pt x="52274" y="700"/>
                  <a:pt x="88520" y="280"/>
                  <a:pt x="124766" y="280"/>
                </a:cubicBezTo>
                <a:cubicBezTo>
                  <a:pt x="257992" y="280"/>
                  <a:pt x="391079" y="560"/>
                  <a:pt x="524306" y="0"/>
                </a:cubicBezTo>
                <a:cubicBezTo>
                  <a:pt x="539700" y="0"/>
                  <a:pt x="549356" y="3778"/>
                  <a:pt x="556074" y="18053"/>
                </a:cubicBezTo>
                <a:cubicBezTo>
                  <a:pt x="563071" y="32887"/>
                  <a:pt x="572727" y="46601"/>
                  <a:pt x="580844" y="61016"/>
                </a:cubicBezTo>
                <a:cubicBezTo>
                  <a:pt x="592039" y="80748"/>
                  <a:pt x="590500" y="83547"/>
                  <a:pt x="567969" y="83687"/>
                </a:cubicBezTo>
                <a:cubicBezTo>
                  <a:pt x="508072" y="83966"/>
                  <a:pt x="448176" y="83687"/>
                  <a:pt x="388280" y="83687"/>
                </a:cubicBezTo>
                <a:cubicBezTo>
                  <a:pt x="363090" y="83687"/>
                  <a:pt x="337901" y="83687"/>
                  <a:pt x="312570" y="8368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8" name="Forma libre: forma 147">
            <a:extLst>
              <a:ext uri="{FF2B5EF4-FFF2-40B4-BE49-F238E27FC236}">
                <a16:creationId xmlns:a16="http://schemas.microsoft.com/office/drawing/2014/main" id="{A61CCC7C-C82A-4FA7-ACB5-C262CA908D9B}"/>
              </a:ext>
            </a:extLst>
          </p:cNvPr>
          <p:cNvSpPr/>
          <p:nvPr/>
        </p:nvSpPr>
        <p:spPr>
          <a:xfrm>
            <a:off x="3809723" y="1447603"/>
            <a:ext cx="587693" cy="84108"/>
          </a:xfrm>
          <a:custGeom>
            <a:avLst/>
            <a:gdLst>
              <a:gd name="connsiteX0" fmla="*/ 273445 w 587693"/>
              <a:gd name="connsiteY0" fmla="*/ 422 h 84108"/>
              <a:gd name="connsiteX1" fmla="*/ 521566 w 587693"/>
              <a:gd name="connsiteY1" fmla="*/ 3 h 84108"/>
              <a:gd name="connsiteX2" fmla="*/ 558932 w 587693"/>
              <a:gd name="connsiteY2" fmla="*/ 21974 h 84108"/>
              <a:gd name="connsiteX3" fmla="*/ 583282 w 587693"/>
              <a:gd name="connsiteY3" fmla="*/ 65077 h 84108"/>
              <a:gd name="connsiteX4" fmla="*/ 571386 w 587693"/>
              <a:gd name="connsiteY4" fmla="*/ 83969 h 84108"/>
              <a:gd name="connsiteX5" fmla="*/ 61010 w 587693"/>
              <a:gd name="connsiteY5" fmla="*/ 84109 h 84108"/>
              <a:gd name="connsiteX6" fmla="*/ 32601 w 587693"/>
              <a:gd name="connsiteY6" fmla="*/ 67456 h 84108"/>
              <a:gd name="connsiteX7" fmla="*/ 7411 w 587693"/>
              <a:gd name="connsiteY7" fmla="*/ 24773 h 84108"/>
              <a:gd name="connsiteX8" fmla="*/ 20426 w 587693"/>
              <a:gd name="connsiteY8" fmla="*/ 562 h 84108"/>
              <a:gd name="connsiteX9" fmla="*/ 273165 w 587693"/>
              <a:gd name="connsiteY9" fmla="*/ 562 h 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693" h="84108">
                <a:moveTo>
                  <a:pt x="273445" y="422"/>
                </a:moveTo>
                <a:cubicBezTo>
                  <a:pt x="356152" y="422"/>
                  <a:pt x="438859" y="842"/>
                  <a:pt x="521566" y="3"/>
                </a:cubicBezTo>
                <a:cubicBezTo>
                  <a:pt x="539619" y="-137"/>
                  <a:pt x="551234" y="5460"/>
                  <a:pt x="558932" y="21974"/>
                </a:cubicBezTo>
                <a:cubicBezTo>
                  <a:pt x="565929" y="36948"/>
                  <a:pt x="574745" y="51082"/>
                  <a:pt x="583282" y="65077"/>
                </a:cubicBezTo>
                <a:cubicBezTo>
                  <a:pt x="592378" y="80051"/>
                  <a:pt x="586920" y="83969"/>
                  <a:pt x="571386" y="83969"/>
                </a:cubicBezTo>
                <a:cubicBezTo>
                  <a:pt x="401214" y="83829"/>
                  <a:pt x="231182" y="83829"/>
                  <a:pt x="61010" y="84109"/>
                </a:cubicBezTo>
                <a:cubicBezTo>
                  <a:pt x="47435" y="84109"/>
                  <a:pt x="38899" y="79071"/>
                  <a:pt x="32601" y="67456"/>
                </a:cubicBezTo>
                <a:cubicBezTo>
                  <a:pt x="24765" y="52901"/>
                  <a:pt x="15948" y="38907"/>
                  <a:pt x="7411" y="24773"/>
                </a:cubicBezTo>
                <a:cubicBezTo>
                  <a:pt x="-4764" y="4481"/>
                  <a:pt x="-2944" y="562"/>
                  <a:pt x="20426" y="562"/>
                </a:cubicBezTo>
                <a:cubicBezTo>
                  <a:pt x="104673" y="422"/>
                  <a:pt x="188919" y="562"/>
                  <a:pt x="273165" y="56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9" name="Forma libre: forma 148">
            <a:extLst>
              <a:ext uri="{FF2B5EF4-FFF2-40B4-BE49-F238E27FC236}">
                <a16:creationId xmlns:a16="http://schemas.microsoft.com/office/drawing/2014/main" id="{252FAD7E-AC55-4BD1-B4E6-D145FAF09BA5}"/>
              </a:ext>
            </a:extLst>
          </p:cNvPr>
          <p:cNvSpPr/>
          <p:nvPr/>
        </p:nvSpPr>
        <p:spPr>
          <a:xfrm>
            <a:off x="7241458" y="4862767"/>
            <a:ext cx="583453" cy="88340"/>
          </a:xfrm>
          <a:custGeom>
            <a:avLst/>
            <a:gdLst>
              <a:gd name="connsiteX0" fmla="*/ 313585 w 583453"/>
              <a:gd name="connsiteY0" fmla="*/ 85961 h 88340"/>
              <a:gd name="connsiteX1" fmla="*/ 65324 w 583453"/>
              <a:gd name="connsiteY1" fmla="*/ 86381 h 88340"/>
              <a:gd name="connsiteX2" fmla="*/ 26140 w 583453"/>
              <a:gd name="connsiteY2" fmla="*/ 63430 h 88340"/>
              <a:gd name="connsiteX3" fmla="*/ 2209 w 583453"/>
              <a:gd name="connsiteY3" fmla="*/ 8152 h 88340"/>
              <a:gd name="connsiteX4" fmla="*/ 60286 w 583453"/>
              <a:gd name="connsiteY4" fmla="*/ 3114 h 88340"/>
              <a:gd name="connsiteX5" fmla="*/ 509507 w 583453"/>
              <a:gd name="connsiteY5" fmla="*/ 2275 h 88340"/>
              <a:gd name="connsiteX6" fmla="*/ 559886 w 583453"/>
              <a:gd name="connsiteY6" fmla="*/ 31103 h 88340"/>
              <a:gd name="connsiteX7" fmla="*/ 581858 w 583453"/>
              <a:gd name="connsiteY7" fmla="*/ 80223 h 88340"/>
              <a:gd name="connsiteX8" fmla="*/ 531058 w 583453"/>
              <a:gd name="connsiteY8" fmla="*/ 85541 h 88340"/>
              <a:gd name="connsiteX9" fmla="*/ 313585 w 583453"/>
              <a:gd name="connsiteY9" fmla="*/ 85961 h 8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3453" h="88340">
                <a:moveTo>
                  <a:pt x="313585" y="85961"/>
                </a:moveTo>
                <a:cubicBezTo>
                  <a:pt x="230878" y="85961"/>
                  <a:pt x="148031" y="85402"/>
                  <a:pt x="65324" y="86381"/>
                </a:cubicBezTo>
                <a:cubicBezTo>
                  <a:pt x="46152" y="86661"/>
                  <a:pt x="33557" y="80783"/>
                  <a:pt x="26140" y="63430"/>
                </a:cubicBezTo>
                <a:cubicBezTo>
                  <a:pt x="17883" y="44398"/>
                  <a:pt x="-7587" y="25365"/>
                  <a:pt x="2209" y="8152"/>
                </a:cubicBezTo>
                <a:cubicBezTo>
                  <a:pt x="10746" y="-6542"/>
                  <a:pt x="40134" y="3114"/>
                  <a:pt x="60286" y="3114"/>
                </a:cubicBezTo>
                <a:cubicBezTo>
                  <a:pt x="210026" y="2694"/>
                  <a:pt x="359766" y="3394"/>
                  <a:pt x="509507" y="2275"/>
                </a:cubicBezTo>
                <a:cubicBezTo>
                  <a:pt x="533997" y="2135"/>
                  <a:pt x="549951" y="8572"/>
                  <a:pt x="559886" y="31103"/>
                </a:cubicBezTo>
                <a:cubicBezTo>
                  <a:pt x="567304" y="48036"/>
                  <a:pt x="589554" y="65109"/>
                  <a:pt x="581858" y="80223"/>
                </a:cubicBezTo>
                <a:cubicBezTo>
                  <a:pt x="574580" y="94778"/>
                  <a:pt x="548691" y="85261"/>
                  <a:pt x="531058" y="85541"/>
                </a:cubicBezTo>
                <a:cubicBezTo>
                  <a:pt x="458567" y="86381"/>
                  <a:pt x="386076" y="85821"/>
                  <a:pt x="313585" y="85961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0" name="Forma libre: forma 149">
            <a:extLst>
              <a:ext uri="{FF2B5EF4-FFF2-40B4-BE49-F238E27FC236}">
                <a16:creationId xmlns:a16="http://schemas.microsoft.com/office/drawing/2014/main" id="{76C09B7A-4584-4E5F-AA67-3C2190B6D5D0}"/>
              </a:ext>
            </a:extLst>
          </p:cNvPr>
          <p:cNvSpPr/>
          <p:nvPr/>
        </p:nvSpPr>
        <p:spPr>
          <a:xfrm>
            <a:off x="7012982" y="4471796"/>
            <a:ext cx="586199" cy="84251"/>
          </a:xfrm>
          <a:custGeom>
            <a:avLst/>
            <a:gdLst>
              <a:gd name="connsiteX0" fmla="*/ 312272 w 586199"/>
              <a:gd name="connsiteY0" fmla="*/ 83969 h 84251"/>
              <a:gd name="connsiteX1" fmla="*/ 66251 w 586199"/>
              <a:gd name="connsiteY1" fmla="*/ 84249 h 84251"/>
              <a:gd name="connsiteX2" fmla="*/ 28606 w 586199"/>
              <a:gd name="connsiteY2" fmla="*/ 62698 h 84251"/>
              <a:gd name="connsiteX3" fmla="*/ 4955 w 586199"/>
              <a:gd name="connsiteY3" fmla="*/ 21694 h 84251"/>
              <a:gd name="connsiteX4" fmla="*/ 16710 w 586199"/>
              <a:gd name="connsiteY4" fmla="*/ 422 h 84251"/>
              <a:gd name="connsiteX5" fmla="*/ 116071 w 586199"/>
              <a:gd name="connsiteY5" fmla="*/ 422 h 84251"/>
              <a:gd name="connsiteX6" fmla="*/ 516031 w 586199"/>
              <a:gd name="connsiteY6" fmla="*/ 2 h 84251"/>
              <a:gd name="connsiteX7" fmla="*/ 558994 w 586199"/>
              <a:gd name="connsiteY7" fmla="*/ 24772 h 84251"/>
              <a:gd name="connsiteX8" fmla="*/ 576487 w 586199"/>
              <a:gd name="connsiteY8" fmla="*/ 55560 h 84251"/>
              <a:gd name="connsiteX9" fmla="*/ 560673 w 586199"/>
              <a:gd name="connsiteY9" fmla="*/ 83829 h 84251"/>
              <a:gd name="connsiteX10" fmla="*/ 312272 w 586199"/>
              <a:gd name="connsiteY10" fmla="*/ 83829 h 8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199" h="84251">
                <a:moveTo>
                  <a:pt x="312272" y="83969"/>
                </a:moveTo>
                <a:cubicBezTo>
                  <a:pt x="230265" y="83969"/>
                  <a:pt x="148258" y="83549"/>
                  <a:pt x="66251" y="84249"/>
                </a:cubicBezTo>
                <a:cubicBezTo>
                  <a:pt x="48198" y="84389"/>
                  <a:pt x="36442" y="79211"/>
                  <a:pt x="28606" y="62698"/>
                </a:cubicBezTo>
                <a:cubicBezTo>
                  <a:pt x="21888" y="48563"/>
                  <a:pt x="13072" y="35268"/>
                  <a:pt x="4955" y="21694"/>
                </a:cubicBezTo>
                <a:cubicBezTo>
                  <a:pt x="-3861" y="7279"/>
                  <a:pt x="-1483" y="282"/>
                  <a:pt x="16710" y="422"/>
                </a:cubicBezTo>
                <a:cubicBezTo>
                  <a:pt x="49877" y="842"/>
                  <a:pt x="82904" y="422"/>
                  <a:pt x="116071" y="422"/>
                </a:cubicBezTo>
                <a:cubicBezTo>
                  <a:pt x="249437" y="422"/>
                  <a:pt x="382664" y="842"/>
                  <a:pt x="516031" y="2"/>
                </a:cubicBezTo>
                <a:cubicBezTo>
                  <a:pt x="536882" y="-138"/>
                  <a:pt x="550457" y="5600"/>
                  <a:pt x="558994" y="24772"/>
                </a:cubicBezTo>
                <a:cubicBezTo>
                  <a:pt x="563752" y="35548"/>
                  <a:pt x="570749" y="45205"/>
                  <a:pt x="576487" y="55560"/>
                </a:cubicBezTo>
                <a:cubicBezTo>
                  <a:pt x="591601" y="82710"/>
                  <a:pt x="591041" y="83829"/>
                  <a:pt x="560673" y="83829"/>
                </a:cubicBezTo>
                <a:cubicBezTo>
                  <a:pt x="477826" y="83829"/>
                  <a:pt x="394979" y="83829"/>
                  <a:pt x="312272" y="83829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1" name="Forma libre: forma 150">
            <a:extLst>
              <a:ext uri="{FF2B5EF4-FFF2-40B4-BE49-F238E27FC236}">
                <a16:creationId xmlns:a16="http://schemas.microsoft.com/office/drawing/2014/main" id="{61A92A5F-3F06-48C3-B8D5-37E71322317C}"/>
              </a:ext>
            </a:extLst>
          </p:cNvPr>
          <p:cNvSpPr/>
          <p:nvPr/>
        </p:nvSpPr>
        <p:spPr>
          <a:xfrm>
            <a:off x="4535328" y="5913752"/>
            <a:ext cx="259978" cy="400971"/>
          </a:xfrm>
          <a:custGeom>
            <a:avLst/>
            <a:gdLst>
              <a:gd name="connsiteX0" fmla="*/ 0 w 259978"/>
              <a:gd name="connsiteY0" fmla="*/ 198052 h 400971"/>
              <a:gd name="connsiteX1" fmla="*/ 107197 w 259978"/>
              <a:gd name="connsiteY1" fmla="*/ 141375 h 400971"/>
              <a:gd name="connsiteX2" fmla="*/ 244203 w 259978"/>
              <a:gd name="connsiteY2" fmla="*/ 9548 h 400971"/>
              <a:gd name="connsiteX3" fmla="*/ 255818 w 259978"/>
              <a:gd name="connsiteY3" fmla="*/ 591 h 400971"/>
              <a:gd name="connsiteX4" fmla="*/ 259876 w 259978"/>
              <a:gd name="connsiteY4" fmla="*/ 13186 h 400971"/>
              <a:gd name="connsiteX5" fmla="*/ 259597 w 259978"/>
              <a:gd name="connsiteY5" fmla="*/ 386277 h 400971"/>
              <a:gd name="connsiteX6" fmla="*/ 255118 w 259978"/>
              <a:gd name="connsiteY6" fmla="*/ 400971 h 400971"/>
              <a:gd name="connsiteX7" fmla="*/ 0 w 259978"/>
              <a:gd name="connsiteY7" fmla="*/ 198052 h 40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78" h="400971">
                <a:moveTo>
                  <a:pt x="0" y="198052"/>
                </a:moveTo>
                <a:cubicBezTo>
                  <a:pt x="36945" y="178880"/>
                  <a:pt x="73611" y="163066"/>
                  <a:pt x="107197" y="141375"/>
                </a:cubicBezTo>
                <a:cubicBezTo>
                  <a:pt x="161496" y="106389"/>
                  <a:pt x="206138" y="61327"/>
                  <a:pt x="244203" y="9548"/>
                </a:cubicBezTo>
                <a:cubicBezTo>
                  <a:pt x="247141" y="5629"/>
                  <a:pt x="248541" y="-2208"/>
                  <a:pt x="255818" y="591"/>
                </a:cubicBezTo>
                <a:cubicBezTo>
                  <a:pt x="260996" y="2550"/>
                  <a:pt x="259876" y="8568"/>
                  <a:pt x="259876" y="13186"/>
                </a:cubicBezTo>
                <a:cubicBezTo>
                  <a:pt x="259876" y="137596"/>
                  <a:pt x="259876" y="261867"/>
                  <a:pt x="259597" y="386277"/>
                </a:cubicBezTo>
                <a:cubicBezTo>
                  <a:pt x="259597" y="389216"/>
                  <a:pt x="257917" y="392015"/>
                  <a:pt x="255118" y="400971"/>
                </a:cubicBezTo>
                <a:cubicBezTo>
                  <a:pt x="189904" y="305110"/>
                  <a:pt x="106078" y="238356"/>
                  <a:pt x="0" y="19805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2" name="Forma libre: forma 151">
            <a:extLst>
              <a:ext uri="{FF2B5EF4-FFF2-40B4-BE49-F238E27FC236}">
                <a16:creationId xmlns:a16="http://schemas.microsoft.com/office/drawing/2014/main" id="{4E5E976E-7258-44BB-9E12-FC3555F1D070}"/>
              </a:ext>
            </a:extLst>
          </p:cNvPr>
          <p:cNvSpPr/>
          <p:nvPr/>
        </p:nvSpPr>
        <p:spPr>
          <a:xfrm>
            <a:off x="3790437" y="5914509"/>
            <a:ext cx="258018" cy="395595"/>
          </a:xfrm>
          <a:custGeom>
            <a:avLst/>
            <a:gdLst>
              <a:gd name="connsiteX0" fmla="*/ 5706 w 258018"/>
              <a:gd name="connsiteY0" fmla="*/ 395595 h 395595"/>
              <a:gd name="connsiteX1" fmla="*/ 948 w 258018"/>
              <a:gd name="connsiteY1" fmla="*/ 373904 h 395595"/>
              <a:gd name="connsiteX2" fmla="*/ 948 w 258018"/>
              <a:gd name="connsiteY2" fmla="*/ 21525 h 395595"/>
              <a:gd name="connsiteX3" fmla="*/ 5566 w 258018"/>
              <a:gd name="connsiteY3" fmla="*/ 393 h 395595"/>
              <a:gd name="connsiteX4" fmla="*/ 21520 w 258018"/>
              <a:gd name="connsiteY4" fmla="*/ 15227 h 395595"/>
              <a:gd name="connsiteX5" fmla="*/ 242912 w 258018"/>
              <a:gd name="connsiteY5" fmla="*/ 186379 h 395595"/>
              <a:gd name="connsiteX6" fmla="*/ 257885 w 258018"/>
              <a:gd name="connsiteY6" fmla="*/ 196035 h 395595"/>
              <a:gd name="connsiteX7" fmla="*/ 246410 w 258018"/>
              <a:gd name="connsiteY7" fmla="*/ 205551 h 395595"/>
              <a:gd name="connsiteX8" fmla="*/ 12283 w 258018"/>
              <a:gd name="connsiteY8" fmla="*/ 390278 h 395595"/>
              <a:gd name="connsiteX9" fmla="*/ 5706 w 258018"/>
              <a:gd name="connsiteY9" fmla="*/ 395595 h 39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18" h="395595">
                <a:moveTo>
                  <a:pt x="5706" y="395595"/>
                </a:moveTo>
                <a:cubicBezTo>
                  <a:pt x="-1291" y="388039"/>
                  <a:pt x="948" y="380622"/>
                  <a:pt x="948" y="373904"/>
                </a:cubicBezTo>
                <a:cubicBezTo>
                  <a:pt x="948" y="256491"/>
                  <a:pt x="808" y="139078"/>
                  <a:pt x="948" y="21525"/>
                </a:cubicBezTo>
                <a:cubicBezTo>
                  <a:pt x="948" y="14248"/>
                  <a:pt x="-3110" y="3192"/>
                  <a:pt x="5566" y="393"/>
                </a:cubicBezTo>
                <a:cubicBezTo>
                  <a:pt x="14243" y="-2266"/>
                  <a:pt x="17182" y="9210"/>
                  <a:pt x="21520" y="15227"/>
                </a:cubicBezTo>
                <a:cubicBezTo>
                  <a:pt x="78897" y="93596"/>
                  <a:pt x="152228" y="151113"/>
                  <a:pt x="242912" y="186379"/>
                </a:cubicBezTo>
                <a:cubicBezTo>
                  <a:pt x="248509" y="188618"/>
                  <a:pt x="256766" y="189038"/>
                  <a:pt x="257885" y="196035"/>
                </a:cubicBezTo>
                <a:cubicBezTo>
                  <a:pt x="259145" y="203172"/>
                  <a:pt x="251168" y="203872"/>
                  <a:pt x="246410" y="205551"/>
                </a:cubicBezTo>
                <a:cubicBezTo>
                  <a:pt x="149149" y="242777"/>
                  <a:pt x="72320" y="305752"/>
                  <a:pt x="12283" y="390278"/>
                </a:cubicBezTo>
                <a:cubicBezTo>
                  <a:pt x="11024" y="392097"/>
                  <a:pt x="8785" y="393217"/>
                  <a:pt x="5706" y="39559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3" name="Forma libre: forma 152">
            <a:extLst>
              <a:ext uri="{FF2B5EF4-FFF2-40B4-BE49-F238E27FC236}">
                <a16:creationId xmlns:a16="http://schemas.microsoft.com/office/drawing/2014/main" id="{B3E867DF-607C-479F-9E28-703767B7E525}"/>
              </a:ext>
            </a:extLst>
          </p:cNvPr>
          <p:cNvSpPr/>
          <p:nvPr/>
        </p:nvSpPr>
        <p:spPr>
          <a:xfrm>
            <a:off x="3870593" y="5577637"/>
            <a:ext cx="344814" cy="322862"/>
          </a:xfrm>
          <a:custGeom>
            <a:avLst/>
            <a:gdLst>
              <a:gd name="connsiteX0" fmla="*/ 0 w 344814"/>
              <a:gd name="connsiteY0" fmla="*/ 198581 h 322862"/>
              <a:gd name="connsiteX1" fmla="*/ 343703 w 344814"/>
              <a:gd name="connsiteY1" fmla="*/ 0 h 322862"/>
              <a:gd name="connsiteX2" fmla="*/ 337685 w 344814"/>
              <a:gd name="connsiteY2" fmla="*/ 29388 h 322862"/>
              <a:gd name="connsiteX3" fmla="*/ 301160 w 344814"/>
              <a:gd name="connsiteY3" fmla="*/ 297381 h 322862"/>
              <a:gd name="connsiteX4" fmla="*/ 302419 w 344814"/>
              <a:gd name="connsiteY4" fmla="*/ 309137 h 322862"/>
              <a:gd name="connsiteX5" fmla="*/ 300320 w 344814"/>
              <a:gd name="connsiteY5" fmla="*/ 322012 h 322862"/>
              <a:gd name="connsiteX6" fmla="*/ 288005 w 344814"/>
              <a:gd name="connsiteY6" fmla="*/ 317114 h 322862"/>
              <a:gd name="connsiteX7" fmla="*/ 211735 w 344814"/>
              <a:gd name="connsiteY7" fmla="*/ 265614 h 322862"/>
              <a:gd name="connsiteX8" fmla="*/ 20852 w 344814"/>
              <a:gd name="connsiteY8" fmla="*/ 207817 h 322862"/>
              <a:gd name="connsiteX9" fmla="*/ 0 w 344814"/>
              <a:gd name="connsiteY9" fmla="*/ 198581 h 32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814" h="322862">
                <a:moveTo>
                  <a:pt x="0" y="198581"/>
                </a:moveTo>
                <a:cubicBezTo>
                  <a:pt x="115034" y="132107"/>
                  <a:pt x="228389" y="66614"/>
                  <a:pt x="343703" y="0"/>
                </a:cubicBezTo>
                <a:cubicBezTo>
                  <a:pt x="347341" y="13295"/>
                  <a:pt x="341184" y="21272"/>
                  <a:pt x="337685" y="29388"/>
                </a:cubicBezTo>
                <a:cubicBezTo>
                  <a:pt x="300320" y="115314"/>
                  <a:pt x="287725" y="204598"/>
                  <a:pt x="301160" y="297381"/>
                </a:cubicBezTo>
                <a:cubicBezTo>
                  <a:pt x="301720" y="301300"/>
                  <a:pt x="302140" y="305218"/>
                  <a:pt x="302419" y="309137"/>
                </a:cubicBezTo>
                <a:cubicBezTo>
                  <a:pt x="302839" y="313615"/>
                  <a:pt x="305498" y="319073"/>
                  <a:pt x="300320" y="322012"/>
                </a:cubicBezTo>
                <a:cubicBezTo>
                  <a:pt x="295282" y="324811"/>
                  <a:pt x="291504" y="320052"/>
                  <a:pt x="288005" y="317114"/>
                </a:cubicBezTo>
                <a:cubicBezTo>
                  <a:pt x="263935" y="297801"/>
                  <a:pt x="238745" y="280308"/>
                  <a:pt x="211735" y="265614"/>
                </a:cubicBezTo>
                <a:cubicBezTo>
                  <a:pt x="152119" y="233147"/>
                  <a:pt x="88585" y="213555"/>
                  <a:pt x="20852" y="207817"/>
                </a:cubicBezTo>
                <a:cubicBezTo>
                  <a:pt x="14694" y="207257"/>
                  <a:pt x="8117" y="207817"/>
                  <a:pt x="0" y="19858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4" name="Forma libre: forma 153">
            <a:extLst>
              <a:ext uri="{FF2B5EF4-FFF2-40B4-BE49-F238E27FC236}">
                <a16:creationId xmlns:a16="http://schemas.microsoft.com/office/drawing/2014/main" id="{A7A1F060-B53F-45C7-BB44-37924AED1FD7}"/>
              </a:ext>
            </a:extLst>
          </p:cNvPr>
          <p:cNvSpPr/>
          <p:nvPr/>
        </p:nvSpPr>
        <p:spPr>
          <a:xfrm>
            <a:off x="4370242" y="5581206"/>
            <a:ext cx="340284" cy="318262"/>
          </a:xfrm>
          <a:custGeom>
            <a:avLst/>
            <a:gdLst>
              <a:gd name="connsiteX0" fmla="*/ 1352 w 340284"/>
              <a:gd name="connsiteY0" fmla="*/ 1189 h 318262"/>
              <a:gd name="connsiteX1" fmla="*/ 18285 w 340284"/>
              <a:gd name="connsiteY1" fmla="*/ 6088 h 318262"/>
              <a:gd name="connsiteX2" fmla="*/ 325322 w 340284"/>
              <a:gd name="connsiteY2" fmla="*/ 183537 h 318262"/>
              <a:gd name="connsiteX3" fmla="*/ 340156 w 340284"/>
              <a:gd name="connsiteY3" fmla="*/ 196552 h 318262"/>
              <a:gd name="connsiteX4" fmla="*/ 320144 w 340284"/>
              <a:gd name="connsiteY4" fmla="*/ 204249 h 318262"/>
              <a:gd name="connsiteX5" fmla="*/ 63207 w 340284"/>
              <a:gd name="connsiteY5" fmla="*/ 308647 h 318262"/>
              <a:gd name="connsiteX6" fmla="*/ 45294 w 340284"/>
              <a:gd name="connsiteY6" fmla="*/ 317184 h 318262"/>
              <a:gd name="connsiteX7" fmla="*/ 44174 w 340284"/>
              <a:gd name="connsiteY7" fmla="*/ 297871 h 318262"/>
              <a:gd name="connsiteX8" fmla="*/ 6949 w 340284"/>
              <a:gd name="connsiteY8" fmla="*/ 22881 h 318262"/>
              <a:gd name="connsiteX9" fmla="*/ 92 w 340284"/>
              <a:gd name="connsiteY9" fmla="*/ 5388 h 318262"/>
              <a:gd name="connsiteX10" fmla="*/ 1352 w 340284"/>
              <a:gd name="connsiteY10" fmla="*/ 1050 h 3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284" h="318262">
                <a:moveTo>
                  <a:pt x="1352" y="1189"/>
                </a:moveTo>
                <a:cubicBezTo>
                  <a:pt x="8489" y="-2449"/>
                  <a:pt x="13247" y="3149"/>
                  <a:pt x="18285" y="6088"/>
                </a:cubicBezTo>
                <a:cubicBezTo>
                  <a:pt x="120724" y="65144"/>
                  <a:pt x="223023" y="124341"/>
                  <a:pt x="325322" y="183537"/>
                </a:cubicBezTo>
                <a:cubicBezTo>
                  <a:pt x="331200" y="186896"/>
                  <a:pt x="341556" y="188995"/>
                  <a:pt x="340156" y="196552"/>
                </a:cubicBezTo>
                <a:cubicBezTo>
                  <a:pt x="338477" y="205928"/>
                  <a:pt x="327421" y="203549"/>
                  <a:pt x="320144" y="204249"/>
                </a:cubicBezTo>
                <a:cubicBezTo>
                  <a:pt x="224003" y="213345"/>
                  <a:pt x="139057" y="249590"/>
                  <a:pt x="63207" y="308647"/>
                </a:cubicBezTo>
                <a:cubicBezTo>
                  <a:pt x="57889" y="312845"/>
                  <a:pt x="52571" y="321242"/>
                  <a:pt x="45294" y="317184"/>
                </a:cubicBezTo>
                <a:cubicBezTo>
                  <a:pt x="37597" y="312985"/>
                  <a:pt x="43055" y="304309"/>
                  <a:pt x="44174" y="297871"/>
                </a:cubicBezTo>
                <a:cubicBezTo>
                  <a:pt x="59428" y="202429"/>
                  <a:pt x="44174" y="111186"/>
                  <a:pt x="6949" y="22881"/>
                </a:cubicBezTo>
                <a:cubicBezTo>
                  <a:pt x="4570" y="17143"/>
                  <a:pt x="2191" y="11265"/>
                  <a:pt x="92" y="5388"/>
                </a:cubicBezTo>
                <a:cubicBezTo>
                  <a:pt x="-328" y="4268"/>
                  <a:pt x="792" y="2589"/>
                  <a:pt x="1352" y="105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5" name="Forma libre: forma 154">
            <a:extLst>
              <a:ext uri="{FF2B5EF4-FFF2-40B4-BE49-F238E27FC236}">
                <a16:creationId xmlns:a16="http://schemas.microsoft.com/office/drawing/2014/main" id="{94A5711C-C7C0-428B-9787-5101626F10F8}"/>
              </a:ext>
            </a:extLst>
          </p:cNvPr>
          <p:cNvSpPr/>
          <p:nvPr/>
        </p:nvSpPr>
        <p:spPr>
          <a:xfrm>
            <a:off x="3874258" y="6318782"/>
            <a:ext cx="344655" cy="322353"/>
          </a:xfrm>
          <a:custGeom>
            <a:avLst/>
            <a:gdLst>
              <a:gd name="connsiteX0" fmla="*/ 300574 w 344655"/>
              <a:gd name="connsiteY0" fmla="*/ 0 h 322353"/>
              <a:gd name="connsiteX1" fmla="*/ 344656 w 344655"/>
              <a:gd name="connsiteY1" fmla="*/ 320052 h 322353"/>
              <a:gd name="connsiteX2" fmla="*/ 322825 w 344655"/>
              <a:gd name="connsiteY2" fmla="*/ 315854 h 322353"/>
              <a:gd name="connsiteX3" fmla="*/ 13968 w 344655"/>
              <a:gd name="connsiteY3" fmla="*/ 137285 h 322353"/>
              <a:gd name="connsiteX4" fmla="*/ 114 w 344655"/>
              <a:gd name="connsiteY4" fmla="*/ 123711 h 322353"/>
              <a:gd name="connsiteX5" fmla="*/ 12149 w 344655"/>
              <a:gd name="connsiteY5" fmla="*/ 118812 h 322353"/>
              <a:gd name="connsiteX6" fmla="*/ 287839 w 344655"/>
              <a:gd name="connsiteY6" fmla="*/ 6437 h 322353"/>
              <a:gd name="connsiteX7" fmla="*/ 300574 w 344655"/>
              <a:gd name="connsiteY7" fmla="*/ 0 h 32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655" h="322353">
                <a:moveTo>
                  <a:pt x="300574" y="0"/>
                </a:moveTo>
                <a:cubicBezTo>
                  <a:pt x="281821" y="114334"/>
                  <a:pt x="295116" y="220132"/>
                  <a:pt x="344656" y="320052"/>
                </a:cubicBezTo>
                <a:cubicBezTo>
                  <a:pt x="333461" y="325930"/>
                  <a:pt x="328422" y="319072"/>
                  <a:pt x="322825" y="315854"/>
                </a:cubicBezTo>
                <a:cubicBezTo>
                  <a:pt x="219826" y="256517"/>
                  <a:pt x="116827" y="197041"/>
                  <a:pt x="13968" y="137285"/>
                </a:cubicBezTo>
                <a:cubicBezTo>
                  <a:pt x="8370" y="134066"/>
                  <a:pt x="-1146" y="132947"/>
                  <a:pt x="114" y="123711"/>
                </a:cubicBezTo>
                <a:cubicBezTo>
                  <a:pt x="953" y="118253"/>
                  <a:pt x="7670" y="119092"/>
                  <a:pt x="12149" y="118812"/>
                </a:cubicBezTo>
                <a:cubicBezTo>
                  <a:pt x="115847" y="110136"/>
                  <a:pt x="207371" y="71791"/>
                  <a:pt x="287839" y="6437"/>
                </a:cubicBezTo>
                <a:cubicBezTo>
                  <a:pt x="289658" y="5038"/>
                  <a:pt x="292037" y="4338"/>
                  <a:pt x="300574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6" name="Forma libre: forma 155">
            <a:extLst>
              <a:ext uri="{FF2B5EF4-FFF2-40B4-BE49-F238E27FC236}">
                <a16:creationId xmlns:a16="http://schemas.microsoft.com/office/drawing/2014/main" id="{D6C4896C-B68A-49EE-8D42-65F2A3718F95}"/>
              </a:ext>
            </a:extLst>
          </p:cNvPr>
          <p:cNvSpPr/>
          <p:nvPr/>
        </p:nvSpPr>
        <p:spPr>
          <a:xfrm>
            <a:off x="4372298" y="6322593"/>
            <a:ext cx="338267" cy="320998"/>
          </a:xfrm>
          <a:custGeom>
            <a:avLst/>
            <a:gdLst>
              <a:gd name="connsiteX0" fmla="*/ 834 w 338267"/>
              <a:gd name="connsiteY0" fmla="*/ 320999 h 320998"/>
              <a:gd name="connsiteX1" fmla="*/ 5872 w 338267"/>
              <a:gd name="connsiteY1" fmla="*/ 293289 h 320998"/>
              <a:gd name="connsiteX2" fmla="*/ 42118 w 338267"/>
              <a:gd name="connsiteY2" fmla="*/ 18439 h 320998"/>
              <a:gd name="connsiteX3" fmla="*/ 43237 w 338267"/>
              <a:gd name="connsiteY3" fmla="*/ 1086 h 320998"/>
              <a:gd name="connsiteX4" fmla="*/ 59471 w 338267"/>
              <a:gd name="connsiteY4" fmla="*/ 8083 h 320998"/>
              <a:gd name="connsiteX5" fmla="*/ 324805 w 338267"/>
              <a:gd name="connsiteY5" fmla="*/ 115001 h 320998"/>
              <a:gd name="connsiteX6" fmla="*/ 338240 w 338267"/>
              <a:gd name="connsiteY6" fmla="*/ 121578 h 320998"/>
              <a:gd name="connsiteX7" fmla="*/ 325505 w 338267"/>
              <a:gd name="connsiteY7" fmla="*/ 134033 h 320998"/>
              <a:gd name="connsiteX8" fmla="*/ 96416 w 338267"/>
              <a:gd name="connsiteY8" fmla="*/ 266140 h 320998"/>
              <a:gd name="connsiteX9" fmla="*/ 695 w 338267"/>
              <a:gd name="connsiteY9" fmla="*/ 320999 h 3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267" h="320998">
                <a:moveTo>
                  <a:pt x="834" y="320999"/>
                </a:moveTo>
                <a:cubicBezTo>
                  <a:pt x="-1964" y="307004"/>
                  <a:pt x="2934" y="300287"/>
                  <a:pt x="5872" y="293289"/>
                </a:cubicBezTo>
                <a:cubicBezTo>
                  <a:pt x="43377" y="204985"/>
                  <a:pt x="56952" y="113601"/>
                  <a:pt x="42118" y="18439"/>
                </a:cubicBezTo>
                <a:cubicBezTo>
                  <a:pt x="41138" y="12561"/>
                  <a:pt x="36800" y="4865"/>
                  <a:pt x="43237" y="1086"/>
                </a:cubicBezTo>
                <a:cubicBezTo>
                  <a:pt x="49535" y="-2692"/>
                  <a:pt x="54853" y="4305"/>
                  <a:pt x="59471" y="8083"/>
                </a:cubicBezTo>
                <a:cubicBezTo>
                  <a:pt x="137140" y="70778"/>
                  <a:pt x="225865" y="105485"/>
                  <a:pt x="324805" y="115001"/>
                </a:cubicBezTo>
                <a:cubicBezTo>
                  <a:pt x="330123" y="115561"/>
                  <a:pt x="337820" y="114721"/>
                  <a:pt x="338240" y="121578"/>
                </a:cubicBezTo>
                <a:cubicBezTo>
                  <a:pt x="338800" y="128715"/>
                  <a:pt x="330683" y="130954"/>
                  <a:pt x="325505" y="134033"/>
                </a:cubicBezTo>
                <a:cubicBezTo>
                  <a:pt x="249235" y="178255"/>
                  <a:pt x="172826" y="222198"/>
                  <a:pt x="96416" y="266140"/>
                </a:cubicBezTo>
                <a:cubicBezTo>
                  <a:pt x="65209" y="284053"/>
                  <a:pt x="34001" y="301966"/>
                  <a:pt x="695" y="32099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7" name="Forma libre: forma 156">
            <a:extLst>
              <a:ext uri="{FF2B5EF4-FFF2-40B4-BE49-F238E27FC236}">
                <a16:creationId xmlns:a16="http://schemas.microsoft.com/office/drawing/2014/main" id="{CCC930B0-E89A-446F-B766-99BA1547415F}"/>
              </a:ext>
            </a:extLst>
          </p:cNvPr>
          <p:cNvSpPr/>
          <p:nvPr/>
        </p:nvSpPr>
        <p:spPr>
          <a:xfrm>
            <a:off x="5774516" y="2343683"/>
            <a:ext cx="657140" cy="404910"/>
          </a:xfrm>
          <a:custGeom>
            <a:avLst/>
            <a:gdLst>
              <a:gd name="connsiteX0" fmla="*/ 655376 w 657140"/>
              <a:gd name="connsiteY0" fmla="*/ 370137 h 404910"/>
              <a:gd name="connsiteX1" fmla="*/ 655376 w 657140"/>
              <a:gd name="connsiteY1" fmla="*/ 385671 h 404910"/>
              <a:gd name="connsiteX2" fmla="*/ 632145 w 657140"/>
              <a:gd name="connsiteY2" fmla="*/ 398126 h 404910"/>
              <a:gd name="connsiteX3" fmla="*/ 462113 w 657140"/>
              <a:gd name="connsiteY3" fmla="*/ 300165 h 404910"/>
              <a:gd name="connsiteX4" fmla="*/ 20030 w 657140"/>
              <a:gd name="connsiteY4" fmla="*/ 44347 h 404910"/>
              <a:gd name="connsiteX5" fmla="*/ 18 w 657140"/>
              <a:gd name="connsiteY5" fmla="*/ 26714 h 404910"/>
              <a:gd name="connsiteX6" fmla="*/ 19610 w 657140"/>
              <a:gd name="connsiteY6" fmla="*/ 11321 h 404910"/>
              <a:gd name="connsiteX7" fmla="*/ 79366 w 657140"/>
              <a:gd name="connsiteY7" fmla="*/ 10761 h 404910"/>
              <a:gd name="connsiteX8" fmla="*/ 625848 w 657140"/>
              <a:gd name="connsiteY8" fmla="*/ 326895 h 404910"/>
              <a:gd name="connsiteX9" fmla="*/ 655376 w 657140"/>
              <a:gd name="connsiteY9" fmla="*/ 370137 h 40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140" h="404910">
                <a:moveTo>
                  <a:pt x="655376" y="370137"/>
                </a:moveTo>
                <a:cubicBezTo>
                  <a:pt x="655376" y="377694"/>
                  <a:pt x="655376" y="381753"/>
                  <a:pt x="655376" y="385671"/>
                </a:cubicBezTo>
                <a:cubicBezTo>
                  <a:pt x="654677" y="407642"/>
                  <a:pt x="651598" y="409322"/>
                  <a:pt x="632145" y="398126"/>
                </a:cubicBezTo>
                <a:cubicBezTo>
                  <a:pt x="575468" y="365519"/>
                  <a:pt x="518791" y="332912"/>
                  <a:pt x="462113" y="300165"/>
                </a:cubicBezTo>
                <a:cubicBezTo>
                  <a:pt x="314752" y="214939"/>
                  <a:pt x="167391" y="129713"/>
                  <a:pt x="20030" y="44347"/>
                </a:cubicBezTo>
                <a:cubicBezTo>
                  <a:pt x="12193" y="39869"/>
                  <a:pt x="-542" y="37490"/>
                  <a:pt x="18" y="26714"/>
                </a:cubicBezTo>
                <a:cubicBezTo>
                  <a:pt x="438" y="17758"/>
                  <a:pt x="13033" y="16778"/>
                  <a:pt x="19610" y="11321"/>
                </a:cubicBezTo>
                <a:cubicBezTo>
                  <a:pt x="39622" y="-5193"/>
                  <a:pt x="57395" y="-2114"/>
                  <a:pt x="79366" y="10761"/>
                </a:cubicBezTo>
                <a:cubicBezTo>
                  <a:pt x="261154" y="116839"/>
                  <a:pt x="443501" y="221797"/>
                  <a:pt x="625848" y="326895"/>
                </a:cubicBezTo>
                <a:cubicBezTo>
                  <a:pt x="644181" y="337531"/>
                  <a:pt x="663073" y="347047"/>
                  <a:pt x="655376" y="37013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8" name="Forma libre: forma 157">
            <a:extLst>
              <a:ext uri="{FF2B5EF4-FFF2-40B4-BE49-F238E27FC236}">
                <a16:creationId xmlns:a16="http://schemas.microsoft.com/office/drawing/2014/main" id="{5C80B6F1-9F43-4DE4-8D43-420B503CA80E}"/>
              </a:ext>
            </a:extLst>
          </p:cNvPr>
          <p:cNvSpPr/>
          <p:nvPr/>
        </p:nvSpPr>
        <p:spPr>
          <a:xfrm>
            <a:off x="1075505" y="4339684"/>
            <a:ext cx="512075" cy="84680"/>
          </a:xfrm>
          <a:custGeom>
            <a:avLst/>
            <a:gdLst>
              <a:gd name="connsiteX0" fmla="*/ 253143 w 512075"/>
              <a:gd name="connsiteY0" fmla="*/ 84394 h 84680"/>
              <a:gd name="connsiteX1" fmla="*/ 19157 w 512075"/>
              <a:gd name="connsiteY1" fmla="*/ 84674 h 84680"/>
              <a:gd name="connsiteX2" fmla="*/ 5302 w 512075"/>
              <a:gd name="connsiteY2" fmla="*/ 63262 h 84680"/>
              <a:gd name="connsiteX3" fmla="*/ 111100 w 512075"/>
              <a:gd name="connsiteY3" fmla="*/ 567 h 84680"/>
              <a:gd name="connsiteX4" fmla="*/ 441928 w 512075"/>
              <a:gd name="connsiteY4" fmla="*/ 8 h 84680"/>
              <a:gd name="connsiteX5" fmla="*/ 486010 w 512075"/>
              <a:gd name="connsiteY5" fmla="*/ 26877 h 84680"/>
              <a:gd name="connsiteX6" fmla="*/ 502104 w 512075"/>
              <a:gd name="connsiteY6" fmla="*/ 55706 h 84680"/>
              <a:gd name="connsiteX7" fmla="*/ 486850 w 512075"/>
              <a:gd name="connsiteY7" fmla="*/ 84114 h 84680"/>
              <a:gd name="connsiteX8" fmla="*/ 252864 w 512075"/>
              <a:gd name="connsiteY8" fmla="*/ 84114 h 84680"/>
              <a:gd name="connsiteX9" fmla="*/ 252864 w 512075"/>
              <a:gd name="connsiteY9" fmla="*/ 84394 h 8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2075" h="84680">
                <a:moveTo>
                  <a:pt x="253143" y="84394"/>
                </a:moveTo>
                <a:cubicBezTo>
                  <a:pt x="175195" y="84394"/>
                  <a:pt x="97246" y="83974"/>
                  <a:pt x="19157" y="84674"/>
                </a:cubicBezTo>
                <a:cubicBezTo>
                  <a:pt x="684" y="84814"/>
                  <a:pt x="-5473" y="82855"/>
                  <a:pt x="5302" y="63262"/>
                </a:cubicBezTo>
                <a:cubicBezTo>
                  <a:pt x="39869" y="847"/>
                  <a:pt x="39309" y="567"/>
                  <a:pt x="111100" y="567"/>
                </a:cubicBezTo>
                <a:cubicBezTo>
                  <a:pt x="221376" y="567"/>
                  <a:pt x="331652" y="1127"/>
                  <a:pt x="441928" y="8"/>
                </a:cubicBezTo>
                <a:cubicBezTo>
                  <a:pt x="464179" y="-272"/>
                  <a:pt x="477474" y="7005"/>
                  <a:pt x="486010" y="26877"/>
                </a:cubicBezTo>
                <a:cubicBezTo>
                  <a:pt x="490349" y="36953"/>
                  <a:pt x="496646" y="46189"/>
                  <a:pt x="502104" y="55706"/>
                </a:cubicBezTo>
                <a:cubicBezTo>
                  <a:pt x="517638" y="82435"/>
                  <a:pt x="516798" y="83974"/>
                  <a:pt x="486850" y="84114"/>
                </a:cubicBezTo>
                <a:cubicBezTo>
                  <a:pt x="408901" y="84114"/>
                  <a:pt x="330952" y="84114"/>
                  <a:pt x="252864" y="84114"/>
                </a:cubicBezTo>
                <a:cubicBezTo>
                  <a:pt x="252864" y="84114"/>
                  <a:pt x="252864" y="84254"/>
                  <a:pt x="252864" y="8439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9" name="Forma libre: forma 158">
            <a:extLst>
              <a:ext uri="{FF2B5EF4-FFF2-40B4-BE49-F238E27FC236}">
                <a16:creationId xmlns:a16="http://schemas.microsoft.com/office/drawing/2014/main" id="{C3B31B48-DCA1-4056-AB63-4BF123F57E6B}"/>
              </a:ext>
            </a:extLst>
          </p:cNvPr>
          <p:cNvSpPr/>
          <p:nvPr/>
        </p:nvSpPr>
        <p:spPr>
          <a:xfrm>
            <a:off x="472565" y="4339829"/>
            <a:ext cx="509327" cy="83969"/>
          </a:xfrm>
          <a:custGeom>
            <a:avLst/>
            <a:gdLst>
              <a:gd name="connsiteX0" fmla="*/ 252644 w 509327"/>
              <a:gd name="connsiteY0" fmla="*/ 83969 h 83969"/>
              <a:gd name="connsiteX1" fmla="*/ 18798 w 509327"/>
              <a:gd name="connsiteY1" fmla="*/ 83969 h 83969"/>
              <a:gd name="connsiteX2" fmla="*/ 3963 w 509327"/>
              <a:gd name="connsiteY2" fmla="*/ 61018 h 83969"/>
              <a:gd name="connsiteX3" fmla="*/ 105983 w 509327"/>
              <a:gd name="connsiteY3" fmla="*/ 422 h 83969"/>
              <a:gd name="connsiteX4" fmla="*/ 441289 w 509327"/>
              <a:gd name="connsiteY4" fmla="*/ 2 h 83969"/>
              <a:gd name="connsiteX5" fmla="*/ 480613 w 509327"/>
              <a:gd name="connsiteY5" fmla="*/ 22813 h 83969"/>
              <a:gd name="connsiteX6" fmla="*/ 499366 w 509327"/>
              <a:gd name="connsiteY6" fmla="*/ 55561 h 83969"/>
              <a:gd name="connsiteX7" fmla="*/ 483972 w 509327"/>
              <a:gd name="connsiteY7" fmla="*/ 83829 h 83969"/>
              <a:gd name="connsiteX8" fmla="*/ 252504 w 509327"/>
              <a:gd name="connsiteY8" fmla="*/ 83829 h 8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327" h="83969">
                <a:moveTo>
                  <a:pt x="252644" y="83969"/>
                </a:moveTo>
                <a:cubicBezTo>
                  <a:pt x="174695" y="83969"/>
                  <a:pt x="96746" y="83969"/>
                  <a:pt x="18798" y="83969"/>
                </a:cubicBezTo>
                <a:cubicBezTo>
                  <a:pt x="511" y="83969"/>
                  <a:pt x="-4433" y="76314"/>
                  <a:pt x="3963" y="61018"/>
                </a:cubicBezTo>
                <a:cubicBezTo>
                  <a:pt x="26075" y="20616"/>
                  <a:pt x="60081" y="422"/>
                  <a:pt x="105983" y="422"/>
                </a:cubicBezTo>
                <a:cubicBezTo>
                  <a:pt x="217798" y="422"/>
                  <a:pt x="329613" y="842"/>
                  <a:pt x="441289" y="2"/>
                </a:cubicBezTo>
                <a:cubicBezTo>
                  <a:pt x="460321" y="-137"/>
                  <a:pt x="472636" y="5600"/>
                  <a:pt x="480613" y="22813"/>
                </a:cubicBezTo>
                <a:cubicBezTo>
                  <a:pt x="485931" y="34149"/>
                  <a:pt x="492928" y="44785"/>
                  <a:pt x="499366" y="55561"/>
                </a:cubicBezTo>
                <a:cubicBezTo>
                  <a:pt x="514900" y="82290"/>
                  <a:pt x="514060" y="83829"/>
                  <a:pt x="483972" y="83829"/>
                </a:cubicBezTo>
                <a:cubicBezTo>
                  <a:pt x="406863" y="83829"/>
                  <a:pt x="329613" y="83829"/>
                  <a:pt x="252504" y="8382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0" name="Forma libre: forma 159">
            <a:extLst>
              <a:ext uri="{FF2B5EF4-FFF2-40B4-BE49-F238E27FC236}">
                <a16:creationId xmlns:a16="http://schemas.microsoft.com/office/drawing/2014/main" id="{DEBADB8F-3AB0-4D18-8E7A-8C898824AF97}"/>
              </a:ext>
            </a:extLst>
          </p:cNvPr>
          <p:cNvSpPr/>
          <p:nvPr/>
        </p:nvSpPr>
        <p:spPr>
          <a:xfrm>
            <a:off x="1077258" y="4472359"/>
            <a:ext cx="508658" cy="85035"/>
          </a:xfrm>
          <a:custGeom>
            <a:avLst/>
            <a:gdLst>
              <a:gd name="connsiteX0" fmla="*/ 256568 w 508658"/>
              <a:gd name="connsiteY0" fmla="*/ 0 h 85035"/>
              <a:gd name="connsiteX1" fmla="*/ 485797 w 508658"/>
              <a:gd name="connsiteY1" fmla="*/ 0 h 85035"/>
              <a:gd name="connsiteX2" fmla="*/ 502170 w 508658"/>
              <a:gd name="connsiteY2" fmla="*/ 25050 h 85035"/>
              <a:gd name="connsiteX3" fmla="*/ 400850 w 508658"/>
              <a:gd name="connsiteY3" fmla="*/ 84806 h 85035"/>
              <a:gd name="connsiteX4" fmla="*/ 67783 w 508658"/>
              <a:gd name="connsiteY4" fmla="*/ 83826 h 85035"/>
              <a:gd name="connsiteX5" fmla="*/ 28179 w 508658"/>
              <a:gd name="connsiteY5" fmla="*/ 61435 h 85035"/>
              <a:gd name="connsiteX6" fmla="*/ 9567 w 508658"/>
              <a:gd name="connsiteY6" fmla="*/ 28548 h 85035"/>
              <a:gd name="connsiteX7" fmla="*/ 25100 w 508658"/>
              <a:gd name="connsiteY7" fmla="*/ 0 h 85035"/>
              <a:gd name="connsiteX8" fmla="*/ 256708 w 508658"/>
              <a:gd name="connsiteY8" fmla="*/ 0 h 8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657" h="85035">
                <a:moveTo>
                  <a:pt x="256568" y="0"/>
                </a:moveTo>
                <a:cubicBezTo>
                  <a:pt x="332978" y="0"/>
                  <a:pt x="409387" y="0"/>
                  <a:pt x="485797" y="0"/>
                </a:cubicBezTo>
                <a:cubicBezTo>
                  <a:pt x="514065" y="0"/>
                  <a:pt x="511686" y="140"/>
                  <a:pt x="502170" y="25050"/>
                </a:cubicBezTo>
                <a:cubicBezTo>
                  <a:pt x="483557" y="73331"/>
                  <a:pt x="452210" y="87045"/>
                  <a:pt x="400850" y="84806"/>
                </a:cubicBezTo>
                <a:cubicBezTo>
                  <a:pt x="290015" y="80188"/>
                  <a:pt x="178759" y="82987"/>
                  <a:pt x="67783" y="83826"/>
                </a:cubicBezTo>
                <a:cubicBezTo>
                  <a:pt x="48891" y="83826"/>
                  <a:pt x="36296" y="78508"/>
                  <a:pt x="28179" y="61435"/>
                </a:cubicBezTo>
                <a:cubicBezTo>
                  <a:pt x="22721" y="50100"/>
                  <a:pt x="15864" y="39464"/>
                  <a:pt x="9567" y="28548"/>
                </a:cubicBezTo>
                <a:cubicBezTo>
                  <a:pt x="-5547" y="2379"/>
                  <a:pt x="-4428" y="0"/>
                  <a:pt x="25100" y="0"/>
                </a:cubicBezTo>
                <a:cubicBezTo>
                  <a:pt x="102350" y="0"/>
                  <a:pt x="179459" y="0"/>
                  <a:pt x="256708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1" name="Forma libre: forma 160">
            <a:extLst>
              <a:ext uri="{FF2B5EF4-FFF2-40B4-BE49-F238E27FC236}">
                <a16:creationId xmlns:a16="http://schemas.microsoft.com/office/drawing/2014/main" id="{80B1ECE9-0E33-4F06-BEB0-7F46880D57DD}"/>
              </a:ext>
            </a:extLst>
          </p:cNvPr>
          <p:cNvSpPr/>
          <p:nvPr/>
        </p:nvSpPr>
        <p:spPr>
          <a:xfrm>
            <a:off x="471549" y="4472356"/>
            <a:ext cx="508607" cy="85194"/>
          </a:xfrm>
          <a:custGeom>
            <a:avLst/>
            <a:gdLst>
              <a:gd name="connsiteX0" fmla="*/ 254640 w 508607"/>
              <a:gd name="connsiteY0" fmla="*/ 2 h 85194"/>
              <a:gd name="connsiteX1" fmla="*/ 488486 w 508607"/>
              <a:gd name="connsiteY1" fmla="*/ 2 h 85194"/>
              <a:gd name="connsiteX2" fmla="*/ 502621 w 508607"/>
              <a:gd name="connsiteY2" fmla="*/ 23373 h 85194"/>
              <a:gd name="connsiteX3" fmla="*/ 399902 w 508607"/>
              <a:gd name="connsiteY3" fmla="*/ 84948 h 85194"/>
              <a:gd name="connsiteX4" fmla="*/ 66835 w 508607"/>
              <a:gd name="connsiteY4" fmla="*/ 83829 h 85194"/>
              <a:gd name="connsiteX5" fmla="*/ 27510 w 508607"/>
              <a:gd name="connsiteY5" fmla="*/ 61018 h 85194"/>
              <a:gd name="connsiteX6" fmla="*/ 4140 w 508607"/>
              <a:gd name="connsiteY6" fmla="*/ 20014 h 85194"/>
              <a:gd name="connsiteX7" fmla="*/ 15895 w 508607"/>
              <a:gd name="connsiteY7" fmla="*/ 2 h 85194"/>
              <a:gd name="connsiteX8" fmla="*/ 124631 w 508607"/>
              <a:gd name="connsiteY8" fmla="*/ 2 h 85194"/>
              <a:gd name="connsiteX9" fmla="*/ 254640 w 508607"/>
              <a:gd name="connsiteY9" fmla="*/ 2 h 8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607" h="85194">
                <a:moveTo>
                  <a:pt x="254640" y="2"/>
                </a:moveTo>
                <a:cubicBezTo>
                  <a:pt x="332588" y="2"/>
                  <a:pt x="410537" y="2"/>
                  <a:pt x="488486" y="2"/>
                </a:cubicBezTo>
                <a:cubicBezTo>
                  <a:pt x="513116" y="2"/>
                  <a:pt x="511577" y="982"/>
                  <a:pt x="502621" y="23373"/>
                </a:cubicBezTo>
                <a:cubicBezTo>
                  <a:pt x="483448" y="70954"/>
                  <a:pt x="453080" y="87467"/>
                  <a:pt x="399902" y="84948"/>
                </a:cubicBezTo>
                <a:cubicBezTo>
                  <a:pt x="289066" y="79630"/>
                  <a:pt x="177950" y="82849"/>
                  <a:pt x="66835" y="83829"/>
                </a:cubicBezTo>
                <a:cubicBezTo>
                  <a:pt x="47522" y="83969"/>
                  <a:pt x="35767" y="77671"/>
                  <a:pt x="27510" y="61018"/>
                </a:cubicBezTo>
                <a:cubicBezTo>
                  <a:pt x="20513" y="46883"/>
                  <a:pt x="12116" y="33589"/>
                  <a:pt x="4140" y="20014"/>
                </a:cubicBezTo>
                <a:cubicBezTo>
                  <a:pt x="-3837" y="6299"/>
                  <a:pt x="-479" y="-138"/>
                  <a:pt x="15895" y="2"/>
                </a:cubicBezTo>
                <a:cubicBezTo>
                  <a:pt x="52140" y="282"/>
                  <a:pt x="88386" y="2"/>
                  <a:pt x="124631" y="2"/>
                </a:cubicBezTo>
                <a:cubicBezTo>
                  <a:pt x="168014" y="2"/>
                  <a:pt x="211257" y="2"/>
                  <a:pt x="254640" y="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2" name="Forma libre: forma 161">
            <a:extLst>
              <a:ext uri="{FF2B5EF4-FFF2-40B4-BE49-F238E27FC236}">
                <a16:creationId xmlns:a16="http://schemas.microsoft.com/office/drawing/2014/main" id="{10C8E73F-1CAC-4984-95F6-5F5DE349A0B4}"/>
              </a:ext>
            </a:extLst>
          </p:cNvPr>
          <p:cNvSpPr/>
          <p:nvPr/>
        </p:nvSpPr>
        <p:spPr>
          <a:xfrm>
            <a:off x="2277691" y="5733154"/>
            <a:ext cx="756178" cy="242484"/>
          </a:xfrm>
          <a:custGeom>
            <a:avLst/>
            <a:gdLst>
              <a:gd name="connsiteX0" fmla="*/ 374269 w 756178"/>
              <a:gd name="connsiteY0" fmla="*/ 242484 h 242484"/>
              <a:gd name="connsiteX1" fmla="*/ 357756 w 756178"/>
              <a:gd name="connsiteY1" fmla="*/ 234507 h 242484"/>
              <a:gd name="connsiteX2" fmla="*/ 22030 w 756178"/>
              <a:gd name="connsiteY2" fmla="*/ 40125 h 242484"/>
              <a:gd name="connsiteX3" fmla="*/ 2438 w 756178"/>
              <a:gd name="connsiteY3" fmla="*/ 18574 h 242484"/>
              <a:gd name="connsiteX4" fmla="*/ 47499 w 756178"/>
              <a:gd name="connsiteY4" fmla="*/ 4300 h 242484"/>
              <a:gd name="connsiteX5" fmla="*/ 125448 w 756178"/>
              <a:gd name="connsiteY5" fmla="*/ 48942 h 242484"/>
              <a:gd name="connsiteX6" fmla="*/ 356636 w 756178"/>
              <a:gd name="connsiteY6" fmla="*/ 183148 h 242484"/>
              <a:gd name="connsiteX7" fmla="*/ 399739 w 756178"/>
              <a:gd name="connsiteY7" fmla="*/ 182169 h 242484"/>
              <a:gd name="connsiteX8" fmla="*/ 696421 w 756178"/>
              <a:gd name="connsiteY8" fmla="*/ 10037 h 242484"/>
              <a:gd name="connsiteX9" fmla="*/ 745961 w 756178"/>
              <a:gd name="connsiteY9" fmla="*/ 11436 h 242484"/>
              <a:gd name="connsiteX10" fmla="*/ 744981 w 756178"/>
              <a:gd name="connsiteY10" fmla="*/ 33548 h 242484"/>
              <a:gd name="connsiteX11" fmla="*/ 548360 w 756178"/>
              <a:gd name="connsiteY11" fmla="*/ 147182 h 242484"/>
              <a:gd name="connsiteX12" fmla="*/ 398759 w 756178"/>
              <a:gd name="connsiteY12" fmla="*/ 233388 h 242484"/>
              <a:gd name="connsiteX13" fmla="*/ 374129 w 756178"/>
              <a:gd name="connsiteY13" fmla="*/ 242484 h 24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6178" h="242484">
                <a:moveTo>
                  <a:pt x="374269" y="242484"/>
                </a:moveTo>
                <a:cubicBezTo>
                  <a:pt x="370351" y="240665"/>
                  <a:pt x="363773" y="238006"/>
                  <a:pt x="357756" y="234507"/>
                </a:cubicBezTo>
                <a:cubicBezTo>
                  <a:pt x="245800" y="169993"/>
                  <a:pt x="133705" y="105479"/>
                  <a:pt x="22030" y="40125"/>
                </a:cubicBezTo>
                <a:cubicBezTo>
                  <a:pt x="13773" y="35227"/>
                  <a:pt x="-7079" y="32568"/>
                  <a:pt x="2438" y="18574"/>
                </a:cubicBezTo>
                <a:cubicBezTo>
                  <a:pt x="10834" y="6259"/>
                  <a:pt x="27488" y="-7036"/>
                  <a:pt x="47499" y="4300"/>
                </a:cubicBezTo>
                <a:cubicBezTo>
                  <a:pt x="73529" y="19134"/>
                  <a:pt x="99559" y="33968"/>
                  <a:pt x="125448" y="48942"/>
                </a:cubicBezTo>
                <a:cubicBezTo>
                  <a:pt x="202558" y="93444"/>
                  <a:pt x="279947" y="137666"/>
                  <a:pt x="356636" y="183148"/>
                </a:cubicBezTo>
                <a:cubicBezTo>
                  <a:pt x="372730" y="192804"/>
                  <a:pt x="384625" y="190985"/>
                  <a:pt x="399739" y="182169"/>
                </a:cubicBezTo>
                <a:cubicBezTo>
                  <a:pt x="498399" y="124512"/>
                  <a:pt x="597900" y="68114"/>
                  <a:pt x="696421" y="10037"/>
                </a:cubicBezTo>
                <a:cubicBezTo>
                  <a:pt x="714893" y="-878"/>
                  <a:pt x="728748" y="101"/>
                  <a:pt x="745961" y="11436"/>
                </a:cubicBezTo>
                <a:cubicBezTo>
                  <a:pt x="761215" y="21373"/>
                  <a:pt x="758136" y="26131"/>
                  <a:pt x="744981" y="33548"/>
                </a:cubicBezTo>
                <a:cubicBezTo>
                  <a:pt x="679347" y="71193"/>
                  <a:pt x="613993" y="109258"/>
                  <a:pt x="548360" y="147182"/>
                </a:cubicBezTo>
                <a:cubicBezTo>
                  <a:pt x="498540" y="176011"/>
                  <a:pt x="448579" y="204700"/>
                  <a:pt x="398759" y="233388"/>
                </a:cubicBezTo>
                <a:cubicBezTo>
                  <a:pt x="391902" y="237307"/>
                  <a:pt x="385465" y="242065"/>
                  <a:pt x="374129" y="24248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CD14CC18-7CE6-429B-9C2E-0253CE48ED3B}"/>
              </a:ext>
            </a:extLst>
          </p:cNvPr>
          <p:cNvSpPr/>
          <p:nvPr/>
        </p:nvSpPr>
        <p:spPr>
          <a:xfrm>
            <a:off x="2767945" y="5959789"/>
            <a:ext cx="391470" cy="656579"/>
          </a:xfrm>
          <a:custGeom>
            <a:avLst/>
            <a:gdLst>
              <a:gd name="connsiteX0" fmla="*/ 1148 w 391470"/>
              <a:gd name="connsiteY0" fmla="*/ 438341 h 656579"/>
              <a:gd name="connsiteX1" fmla="*/ 588 w 391470"/>
              <a:gd name="connsiteY1" fmla="*/ 249276 h 656579"/>
              <a:gd name="connsiteX2" fmla="*/ 29277 w 391470"/>
              <a:gd name="connsiteY2" fmla="*/ 201135 h 656579"/>
              <a:gd name="connsiteX3" fmla="*/ 359125 w 391470"/>
              <a:gd name="connsiteY3" fmla="*/ 11651 h 656579"/>
              <a:gd name="connsiteX4" fmla="*/ 386414 w 391470"/>
              <a:gd name="connsiteY4" fmla="*/ 5074 h 656579"/>
              <a:gd name="connsiteX5" fmla="*/ 381236 w 391470"/>
              <a:gd name="connsiteY5" fmla="*/ 49016 h 656579"/>
              <a:gd name="connsiteX6" fmla="*/ 369341 w 391470"/>
              <a:gd name="connsiteY6" fmla="*/ 56713 h 656579"/>
              <a:gd name="connsiteX7" fmla="*/ 68321 w 391470"/>
              <a:gd name="connsiteY7" fmla="*/ 230104 h 656579"/>
              <a:gd name="connsiteX8" fmla="*/ 45370 w 391470"/>
              <a:gd name="connsiteY8" fmla="*/ 269288 h 656579"/>
              <a:gd name="connsiteX9" fmla="*/ 45650 w 391470"/>
              <a:gd name="connsiteY9" fmla="*/ 612012 h 656579"/>
              <a:gd name="connsiteX10" fmla="*/ 41312 w 391470"/>
              <a:gd name="connsiteY10" fmla="*/ 639301 h 656579"/>
              <a:gd name="connsiteX11" fmla="*/ 8985 w 391470"/>
              <a:gd name="connsiteY11" fmla="*/ 656234 h 656579"/>
              <a:gd name="connsiteX12" fmla="*/ 1428 w 391470"/>
              <a:gd name="connsiteY12" fmla="*/ 627545 h 656579"/>
              <a:gd name="connsiteX13" fmla="*/ 1148 w 391470"/>
              <a:gd name="connsiteY13" fmla="*/ 438481 h 6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470" h="656579">
                <a:moveTo>
                  <a:pt x="1148" y="438341"/>
                </a:moveTo>
                <a:cubicBezTo>
                  <a:pt x="1148" y="375366"/>
                  <a:pt x="2268" y="312251"/>
                  <a:pt x="588" y="249276"/>
                </a:cubicBezTo>
                <a:cubicBezTo>
                  <a:pt x="-111" y="225206"/>
                  <a:pt x="9125" y="212611"/>
                  <a:pt x="29277" y="201135"/>
                </a:cubicBezTo>
                <a:cubicBezTo>
                  <a:pt x="139553" y="138581"/>
                  <a:pt x="248989" y="74626"/>
                  <a:pt x="359125" y="11651"/>
                </a:cubicBezTo>
                <a:cubicBezTo>
                  <a:pt x="367242" y="7033"/>
                  <a:pt x="378717" y="-7661"/>
                  <a:pt x="386414" y="5074"/>
                </a:cubicBezTo>
                <a:cubicBezTo>
                  <a:pt x="393971" y="17669"/>
                  <a:pt x="393691" y="35722"/>
                  <a:pt x="381236" y="49016"/>
                </a:cubicBezTo>
                <a:cubicBezTo>
                  <a:pt x="378158" y="52375"/>
                  <a:pt x="373539" y="54334"/>
                  <a:pt x="369341" y="56713"/>
                </a:cubicBezTo>
                <a:cubicBezTo>
                  <a:pt x="269141" y="114650"/>
                  <a:pt x="168941" y="172727"/>
                  <a:pt x="68321" y="230104"/>
                </a:cubicBezTo>
                <a:cubicBezTo>
                  <a:pt x="52088" y="239340"/>
                  <a:pt x="45090" y="249976"/>
                  <a:pt x="45370" y="269288"/>
                </a:cubicBezTo>
                <a:cubicBezTo>
                  <a:pt x="46210" y="383483"/>
                  <a:pt x="45790" y="497817"/>
                  <a:pt x="45650" y="612012"/>
                </a:cubicBezTo>
                <a:cubicBezTo>
                  <a:pt x="45650" y="621248"/>
                  <a:pt x="48449" y="631884"/>
                  <a:pt x="41312" y="639301"/>
                </a:cubicBezTo>
                <a:cubicBezTo>
                  <a:pt x="32496" y="648257"/>
                  <a:pt x="20740" y="658613"/>
                  <a:pt x="8985" y="656234"/>
                </a:cubicBezTo>
                <a:cubicBezTo>
                  <a:pt x="-4869" y="653295"/>
                  <a:pt x="1428" y="637621"/>
                  <a:pt x="1428" y="627545"/>
                </a:cubicBezTo>
                <a:cubicBezTo>
                  <a:pt x="868" y="564570"/>
                  <a:pt x="1148" y="501456"/>
                  <a:pt x="1148" y="43848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4" name="Forma libre: forma 163">
            <a:extLst>
              <a:ext uri="{FF2B5EF4-FFF2-40B4-BE49-F238E27FC236}">
                <a16:creationId xmlns:a16="http://schemas.microsoft.com/office/drawing/2014/main" id="{8A1176CA-3C22-4391-8F45-F6D1CB932F01}"/>
              </a:ext>
            </a:extLst>
          </p:cNvPr>
          <p:cNvSpPr/>
          <p:nvPr/>
        </p:nvSpPr>
        <p:spPr>
          <a:xfrm>
            <a:off x="2151452" y="5959440"/>
            <a:ext cx="389413" cy="658700"/>
          </a:xfrm>
          <a:custGeom>
            <a:avLst/>
            <a:gdLst>
              <a:gd name="connsiteX0" fmla="*/ 388273 w 389413"/>
              <a:gd name="connsiteY0" fmla="*/ 437430 h 658700"/>
              <a:gd name="connsiteX1" fmla="*/ 387993 w 389413"/>
              <a:gd name="connsiteY1" fmla="*/ 631393 h 658700"/>
              <a:gd name="connsiteX2" fmla="*/ 381276 w 389413"/>
              <a:gd name="connsiteY2" fmla="*/ 658402 h 658700"/>
              <a:gd name="connsiteX3" fmla="*/ 346570 w 389413"/>
              <a:gd name="connsiteY3" fmla="*/ 630693 h 658700"/>
              <a:gd name="connsiteX4" fmla="*/ 344330 w 389413"/>
              <a:gd name="connsiteY4" fmla="*/ 585911 h 658700"/>
              <a:gd name="connsiteX5" fmla="*/ 345730 w 389413"/>
              <a:gd name="connsiteY5" fmla="*/ 266698 h 658700"/>
              <a:gd name="connsiteX6" fmla="*/ 322499 w 389413"/>
              <a:gd name="connsiteY6" fmla="*/ 230173 h 658700"/>
              <a:gd name="connsiteX7" fmla="*/ 29736 w 389413"/>
              <a:gd name="connsiteY7" fmla="*/ 61260 h 658700"/>
              <a:gd name="connsiteX8" fmla="*/ 8325 w 389413"/>
              <a:gd name="connsiteY8" fmla="*/ 46846 h 658700"/>
              <a:gd name="connsiteX9" fmla="*/ 5386 w 389413"/>
              <a:gd name="connsiteY9" fmla="*/ 4723 h 658700"/>
              <a:gd name="connsiteX10" fmla="*/ 32815 w 389413"/>
              <a:gd name="connsiteY10" fmla="*/ 12280 h 658700"/>
              <a:gd name="connsiteX11" fmla="*/ 368961 w 389413"/>
              <a:gd name="connsiteY11" fmla="*/ 205543 h 658700"/>
              <a:gd name="connsiteX12" fmla="*/ 388693 w 389413"/>
              <a:gd name="connsiteY12" fmla="*/ 241089 h 658700"/>
              <a:gd name="connsiteX13" fmla="*/ 388273 w 389413"/>
              <a:gd name="connsiteY13" fmla="*/ 437290 h 65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413" h="658700">
                <a:moveTo>
                  <a:pt x="388273" y="437430"/>
                </a:moveTo>
                <a:cubicBezTo>
                  <a:pt x="388273" y="502085"/>
                  <a:pt x="388553" y="566739"/>
                  <a:pt x="387993" y="631393"/>
                </a:cubicBezTo>
                <a:cubicBezTo>
                  <a:pt x="387993" y="640490"/>
                  <a:pt x="394011" y="652804"/>
                  <a:pt x="381276" y="658402"/>
                </a:cubicBezTo>
                <a:cubicBezTo>
                  <a:pt x="374278" y="661481"/>
                  <a:pt x="347409" y="639930"/>
                  <a:pt x="346570" y="630693"/>
                </a:cubicBezTo>
                <a:cubicBezTo>
                  <a:pt x="345170" y="615859"/>
                  <a:pt x="344330" y="600745"/>
                  <a:pt x="344330" y="585911"/>
                </a:cubicBezTo>
                <a:cubicBezTo>
                  <a:pt x="344470" y="479554"/>
                  <a:pt x="344330" y="373056"/>
                  <a:pt x="345730" y="266698"/>
                </a:cubicBezTo>
                <a:cubicBezTo>
                  <a:pt x="346010" y="247666"/>
                  <a:pt x="337193" y="238710"/>
                  <a:pt x="322499" y="230173"/>
                </a:cubicBezTo>
                <a:cubicBezTo>
                  <a:pt x="224678" y="174196"/>
                  <a:pt x="127277" y="117658"/>
                  <a:pt x="29736" y="61260"/>
                </a:cubicBezTo>
                <a:cubicBezTo>
                  <a:pt x="22319" y="56922"/>
                  <a:pt x="13642" y="53284"/>
                  <a:pt x="8325" y="46846"/>
                </a:cubicBezTo>
                <a:cubicBezTo>
                  <a:pt x="-2451" y="34111"/>
                  <a:pt x="-2031" y="16058"/>
                  <a:pt x="5386" y="4723"/>
                </a:cubicBezTo>
                <a:cubicBezTo>
                  <a:pt x="13363" y="-7592"/>
                  <a:pt x="24418" y="7522"/>
                  <a:pt x="32815" y="12280"/>
                </a:cubicBezTo>
                <a:cubicBezTo>
                  <a:pt x="144910" y="76514"/>
                  <a:pt x="256586" y="141588"/>
                  <a:pt x="368961" y="205543"/>
                </a:cubicBezTo>
                <a:cubicBezTo>
                  <a:pt x="384215" y="214219"/>
                  <a:pt x="388973" y="224156"/>
                  <a:pt x="388693" y="241089"/>
                </a:cubicBezTo>
                <a:cubicBezTo>
                  <a:pt x="387713" y="306442"/>
                  <a:pt x="388273" y="371937"/>
                  <a:pt x="388273" y="43729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5" name="Forma libre: forma 164">
            <a:extLst>
              <a:ext uri="{FF2B5EF4-FFF2-40B4-BE49-F238E27FC236}">
                <a16:creationId xmlns:a16="http://schemas.microsoft.com/office/drawing/2014/main" id="{BF6A287F-24C6-4A39-B196-CE2AEB56A934}"/>
              </a:ext>
            </a:extLst>
          </p:cNvPr>
          <p:cNvSpPr/>
          <p:nvPr/>
        </p:nvSpPr>
        <p:spPr>
          <a:xfrm>
            <a:off x="5878370" y="2283695"/>
            <a:ext cx="553240" cy="343403"/>
          </a:xfrm>
          <a:custGeom>
            <a:avLst/>
            <a:gdLst>
              <a:gd name="connsiteX0" fmla="*/ 551522 w 553240"/>
              <a:gd name="connsiteY0" fmla="*/ 312012 h 343403"/>
              <a:gd name="connsiteX1" fmla="*/ 551522 w 553240"/>
              <a:gd name="connsiteY1" fmla="*/ 325307 h 343403"/>
              <a:gd name="connsiteX2" fmla="*/ 530530 w 553240"/>
              <a:gd name="connsiteY2" fmla="*/ 338182 h 343403"/>
              <a:gd name="connsiteX3" fmla="*/ 397444 w 553240"/>
              <a:gd name="connsiteY3" fmla="*/ 261352 h 343403"/>
              <a:gd name="connsiteX4" fmla="*/ 20574 w 553240"/>
              <a:gd name="connsiteY4" fmla="*/ 43739 h 343403"/>
              <a:gd name="connsiteX5" fmla="*/ 20574 w 553240"/>
              <a:gd name="connsiteY5" fmla="*/ 10293 h 343403"/>
              <a:gd name="connsiteX6" fmla="*/ 80470 w 553240"/>
              <a:gd name="connsiteY6" fmla="*/ 10293 h 343403"/>
              <a:gd name="connsiteX7" fmla="*/ 522974 w 553240"/>
              <a:gd name="connsiteY7" fmla="*/ 265831 h 343403"/>
              <a:gd name="connsiteX8" fmla="*/ 551662 w 553240"/>
              <a:gd name="connsiteY8" fmla="*/ 312152 h 34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40" h="343403">
                <a:moveTo>
                  <a:pt x="551522" y="312012"/>
                </a:moveTo>
                <a:cubicBezTo>
                  <a:pt x="551522" y="319009"/>
                  <a:pt x="551242" y="322088"/>
                  <a:pt x="551522" y="325307"/>
                </a:cubicBezTo>
                <a:cubicBezTo>
                  <a:pt x="553062" y="343640"/>
                  <a:pt x="547604" y="348258"/>
                  <a:pt x="530530" y="338182"/>
                </a:cubicBezTo>
                <a:cubicBezTo>
                  <a:pt x="486448" y="312012"/>
                  <a:pt x="441806" y="286962"/>
                  <a:pt x="397444" y="261352"/>
                </a:cubicBezTo>
                <a:cubicBezTo>
                  <a:pt x="271774" y="188861"/>
                  <a:pt x="146104" y="116370"/>
                  <a:pt x="20574" y="43739"/>
                </a:cubicBezTo>
                <a:cubicBezTo>
                  <a:pt x="-7415" y="27506"/>
                  <a:pt x="-6295" y="28625"/>
                  <a:pt x="20574" y="10293"/>
                </a:cubicBezTo>
                <a:cubicBezTo>
                  <a:pt x="41706" y="-4122"/>
                  <a:pt x="58359" y="-2722"/>
                  <a:pt x="80470" y="10293"/>
                </a:cubicBezTo>
                <a:cubicBezTo>
                  <a:pt x="227411" y="96498"/>
                  <a:pt x="375053" y="181304"/>
                  <a:pt x="522974" y="265831"/>
                </a:cubicBezTo>
                <a:cubicBezTo>
                  <a:pt x="543405" y="277586"/>
                  <a:pt x="558239" y="289901"/>
                  <a:pt x="551662" y="31215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6" name="Forma libre: forma 165">
            <a:extLst>
              <a:ext uri="{FF2B5EF4-FFF2-40B4-BE49-F238E27FC236}">
                <a16:creationId xmlns:a16="http://schemas.microsoft.com/office/drawing/2014/main" id="{B9C8C1ED-0E3E-4023-99FF-F361B0CED009}"/>
              </a:ext>
            </a:extLst>
          </p:cNvPr>
          <p:cNvSpPr/>
          <p:nvPr/>
        </p:nvSpPr>
        <p:spPr>
          <a:xfrm>
            <a:off x="2154458" y="1027773"/>
            <a:ext cx="83686" cy="528811"/>
          </a:xfrm>
          <a:custGeom>
            <a:avLst/>
            <a:gdLst>
              <a:gd name="connsiteX0" fmla="*/ 83687 w 83686"/>
              <a:gd name="connsiteY0" fmla="*/ 0 h 528811"/>
              <a:gd name="connsiteX1" fmla="*/ 83687 w 83686"/>
              <a:gd name="connsiteY1" fmla="*/ 528289 h 528811"/>
              <a:gd name="connsiteX2" fmla="*/ 72211 w 83686"/>
              <a:gd name="connsiteY2" fmla="*/ 521432 h 528811"/>
              <a:gd name="connsiteX3" fmla="*/ 6157 w 83686"/>
              <a:gd name="connsiteY3" fmla="*/ 406818 h 528811"/>
              <a:gd name="connsiteX4" fmla="*/ 0 w 83686"/>
              <a:gd name="connsiteY4" fmla="*/ 374770 h 528811"/>
              <a:gd name="connsiteX5" fmla="*/ 140 w 83686"/>
              <a:gd name="connsiteY5" fmla="*/ 154918 h 528811"/>
              <a:gd name="connsiteX6" fmla="*/ 3638 w 83686"/>
              <a:gd name="connsiteY6" fmla="*/ 129588 h 528811"/>
              <a:gd name="connsiteX7" fmla="*/ 75290 w 83686"/>
              <a:gd name="connsiteY7" fmla="*/ 4478 h 528811"/>
              <a:gd name="connsiteX8" fmla="*/ 83687 w 83686"/>
              <a:gd name="connsiteY8" fmla="*/ 140 h 5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86" h="528811">
                <a:moveTo>
                  <a:pt x="83687" y="0"/>
                </a:moveTo>
                <a:lnTo>
                  <a:pt x="83687" y="528289"/>
                </a:lnTo>
                <a:cubicBezTo>
                  <a:pt x="76270" y="530528"/>
                  <a:pt x="74450" y="525071"/>
                  <a:pt x="72211" y="521432"/>
                </a:cubicBezTo>
                <a:cubicBezTo>
                  <a:pt x="50100" y="483227"/>
                  <a:pt x="28129" y="445022"/>
                  <a:pt x="6157" y="406818"/>
                </a:cubicBezTo>
                <a:cubicBezTo>
                  <a:pt x="420" y="396882"/>
                  <a:pt x="0" y="385826"/>
                  <a:pt x="0" y="374770"/>
                </a:cubicBezTo>
                <a:cubicBezTo>
                  <a:pt x="0" y="301440"/>
                  <a:pt x="0" y="228249"/>
                  <a:pt x="140" y="154918"/>
                </a:cubicBezTo>
                <a:cubicBezTo>
                  <a:pt x="140" y="146382"/>
                  <a:pt x="-140" y="136585"/>
                  <a:pt x="3638" y="129588"/>
                </a:cubicBezTo>
                <a:cubicBezTo>
                  <a:pt x="26869" y="87465"/>
                  <a:pt x="51080" y="46042"/>
                  <a:pt x="75290" y="4478"/>
                </a:cubicBezTo>
                <a:cubicBezTo>
                  <a:pt x="76270" y="2939"/>
                  <a:pt x="79068" y="2379"/>
                  <a:pt x="83687" y="14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7" name="Forma libre: forma 166">
            <a:extLst>
              <a:ext uri="{FF2B5EF4-FFF2-40B4-BE49-F238E27FC236}">
                <a16:creationId xmlns:a16="http://schemas.microsoft.com/office/drawing/2014/main" id="{CABCAF96-67AF-492C-946A-2EAB1768E8A8}"/>
              </a:ext>
            </a:extLst>
          </p:cNvPr>
          <p:cNvSpPr/>
          <p:nvPr/>
        </p:nvSpPr>
        <p:spPr>
          <a:xfrm>
            <a:off x="748145" y="1066906"/>
            <a:ext cx="233248" cy="202419"/>
          </a:xfrm>
          <a:custGeom>
            <a:avLst/>
            <a:gdLst>
              <a:gd name="connsiteX0" fmla="*/ 117708 w 233248"/>
              <a:gd name="connsiteY0" fmla="*/ 202411 h 202419"/>
              <a:gd name="connsiteX1" fmla="*/ 25625 w 233248"/>
              <a:gd name="connsiteY1" fmla="*/ 202411 h 202419"/>
              <a:gd name="connsiteX2" fmla="*/ 15 w 233248"/>
              <a:gd name="connsiteY2" fmla="*/ 177641 h 202419"/>
              <a:gd name="connsiteX3" fmla="*/ 15 w 233248"/>
              <a:gd name="connsiteY3" fmla="*/ 80939 h 202419"/>
              <a:gd name="connsiteX4" fmla="*/ 15828 w 233248"/>
              <a:gd name="connsiteY4" fmla="*/ 54490 h 202419"/>
              <a:gd name="connsiteX5" fmla="*/ 101614 w 233248"/>
              <a:gd name="connsiteY5" fmla="*/ 4950 h 202419"/>
              <a:gd name="connsiteX6" fmla="*/ 130303 w 233248"/>
              <a:gd name="connsiteY6" fmla="*/ 11527 h 202419"/>
              <a:gd name="connsiteX7" fmla="*/ 228544 w 233248"/>
              <a:gd name="connsiteY7" fmla="*/ 180859 h 202419"/>
              <a:gd name="connsiteX8" fmla="*/ 216508 w 233248"/>
              <a:gd name="connsiteY8" fmla="*/ 202271 h 202419"/>
              <a:gd name="connsiteX9" fmla="*/ 117428 w 233248"/>
              <a:gd name="connsiteY9" fmla="*/ 202271 h 2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248" h="202419">
                <a:moveTo>
                  <a:pt x="117708" y="202411"/>
                </a:moveTo>
                <a:cubicBezTo>
                  <a:pt x="87060" y="202411"/>
                  <a:pt x="56412" y="201991"/>
                  <a:pt x="25625" y="202411"/>
                </a:cubicBezTo>
                <a:cubicBezTo>
                  <a:pt x="8132" y="202691"/>
                  <a:pt x="-405" y="196253"/>
                  <a:pt x="15" y="177641"/>
                </a:cubicBezTo>
                <a:cubicBezTo>
                  <a:pt x="854" y="145453"/>
                  <a:pt x="435" y="113126"/>
                  <a:pt x="15" y="80939"/>
                </a:cubicBezTo>
                <a:cubicBezTo>
                  <a:pt x="15" y="68484"/>
                  <a:pt x="4913" y="60647"/>
                  <a:pt x="15828" y="54490"/>
                </a:cubicBezTo>
                <a:cubicBezTo>
                  <a:pt x="44657" y="38536"/>
                  <a:pt x="73345" y="22023"/>
                  <a:pt x="101614" y="4950"/>
                </a:cubicBezTo>
                <a:cubicBezTo>
                  <a:pt x="114069" y="-2607"/>
                  <a:pt x="122466" y="-2328"/>
                  <a:pt x="130303" y="11527"/>
                </a:cubicBezTo>
                <a:cubicBezTo>
                  <a:pt x="162630" y="68204"/>
                  <a:pt x="195517" y="124602"/>
                  <a:pt x="228544" y="180859"/>
                </a:cubicBezTo>
                <a:cubicBezTo>
                  <a:pt x="237220" y="195553"/>
                  <a:pt x="234281" y="202411"/>
                  <a:pt x="216508" y="202271"/>
                </a:cubicBezTo>
                <a:cubicBezTo>
                  <a:pt x="183482" y="201991"/>
                  <a:pt x="150455" y="202271"/>
                  <a:pt x="117428" y="20227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8" name="Forma libre: forma 167">
            <a:extLst>
              <a:ext uri="{FF2B5EF4-FFF2-40B4-BE49-F238E27FC236}">
                <a16:creationId xmlns:a16="http://schemas.microsoft.com/office/drawing/2014/main" id="{E721C422-DB02-4D06-8444-B46A4717C129}"/>
              </a:ext>
            </a:extLst>
          </p:cNvPr>
          <p:cNvSpPr/>
          <p:nvPr/>
        </p:nvSpPr>
        <p:spPr>
          <a:xfrm>
            <a:off x="3077950" y="1026234"/>
            <a:ext cx="83485" cy="532207"/>
          </a:xfrm>
          <a:custGeom>
            <a:avLst/>
            <a:gdLst>
              <a:gd name="connsiteX0" fmla="*/ 0 w 83485"/>
              <a:gd name="connsiteY0" fmla="*/ 529409 h 532207"/>
              <a:gd name="connsiteX1" fmla="*/ 0 w 83485"/>
              <a:gd name="connsiteY1" fmla="*/ 0 h 532207"/>
              <a:gd name="connsiteX2" fmla="*/ 34706 w 83485"/>
              <a:gd name="connsiteY2" fmla="*/ 51360 h 532207"/>
              <a:gd name="connsiteX3" fmla="*/ 82427 w 83485"/>
              <a:gd name="connsiteY3" fmla="*/ 231188 h 532207"/>
              <a:gd name="connsiteX4" fmla="*/ 81587 w 83485"/>
              <a:gd name="connsiteY4" fmla="*/ 377849 h 532207"/>
              <a:gd name="connsiteX5" fmla="*/ 80048 w 83485"/>
              <a:gd name="connsiteY5" fmla="*/ 398841 h 532207"/>
              <a:gd name="connsiteX6" fmla="*/ 6017 w 83485"/>
              <a:gd name="connsiteY6" fmla="*/ 532208 h 532207"/>
              <a:gd name="connsiteX7" fmla="*/ 0 w 83485"/>
              <a:gd name="connsiteY7" fmla="*/ 529549 h 53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85" h="532207">
                <a:moveTo>
                  <a:pt x="0" y="529409"/>
                </a:moveTo>
                <a:lnTo>
                  <a:pt x="0" y="0"/>
                </a:lnTo>
                <a:cubicBezTo>
                  <a:pt x="17773" y="16373"/>
                  <a:pt x="23091" y="36106"/>
                  <a:pt x="34706" y="51360"/>
                </a:cubicBezTo>
                <a:cubicBezTo>
                  <a:pt x="75850" y="104818"/>
                  <a:pt x="87325" y="164854"/>
                  <a:pt x="82427" y="231188"/>
                </a:cubicBezTo>
                <a:cubicBezTo>
                  <a:pt x="78789" y="279748"/>
                  <a:pt x="81727" y="328869"/>
                  <a:pt x="81587" y="377849"/>
                </a:cubicBezTo>
                <a:cubicBezTo>
                  <a:pt x="81587" y="384986"/>
                  <a:pt x="83127" y="393243"/>
                  <a:pt x="80048" y="398841"/>
                </a:cubicBezTo>
                <a:cubicBezTo>
                  <a:pt x="55978" y="443623"/>
                  <a:pt x="30788" y="487845"/>
                  <a:pt x="6017" y="532208"/>
                </a:cubicBezTo>
                <a:cubicBezTo>
                  <a:pt x="4058" y="531368"/>
                  <a:pt x="1959" y="530388"/>
                  <a:pt x="0" y="52954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9" name="Forma libre: forma 168">
            <a:extLst>
              <a:ext uri="{FF2B5EF4-FFF2-40B4-BE49-F238E27FC236}">
                <a16:creationId xmlns:a16="http://schemas.microsoft.com/office/drawing/2014/main" id="{F961153A-3BD9-4402-B065-7E7FA7950EDE}"/>
              </a:ext>
            </a:extLst>
          </p:cNvPr>
          <p:cNvSpPr/>
          <p:nvPr/>
        </p:nvSpPr>
        <p:spPr>
          <a:xfrm>
            <a:off x="1077088" y="1066897"/>
            <a:ext cx="231415" cy="202282"/>
          </a:xfrm>
          <a:custGeom>
            <a:avLst/>
            <a:gdLst>
              <a:gd name="connsiteX0" fmla="*/ 112736 w 231415"/>
              <a:gd name="connsiteY0" fmla="*/ 202280 h 202282"/>
              <a:gd name="connsiteX1" fmla="*/ 18133 w 231415"/>
              <a:gd name="connsiteY1" fmla="*/ 202280 h 202282"/>
              <a:gd name="connsiteX2" fmla="*/ 4699 w 231415"/>
              <a:gd name="connsiteY2" fmla="*/ 179329 h 202282"/>
              <a:gd name="connsiteX3" fmla="*/ 101960 w 231415"/>
              <a:gd name="connsiteY3" fmla="*/ 11396 h 202282"/>
              <a:gd name="connsiteX4" fmla="*/ 128689 w 231415"/>
              <a:gd name="connsiteY4" fmla="*/ 4119 h 202282"/>
              <a:gd name="connsiteX5" fmla="*/ 216714 w 231415"/>
              <a:gd name="connsiteY5" fmla="*/ 55059 h 202282"/>
              <a:gd name="connsiteX6" fmla="*/ 231408 w 231415"/>
              <a:gd name="connsiteY6" fmla="*/ 79829 h 202282"/>
              <a:gd name="connsiteX7" fmla="*/ 231408 w 231415"/>
              <a:gd name="connsiteY7" fmla="*/ 181568 h 202282"/>
              <a:gd name="connsiteX8" fmla="*/ 209717 w 231415"/>
              <a:gd name="connsiteY8" fmla="*/ 202280 h 202282"/>
              <a:gd name="connsiteX9" fmla="*/ 112736 w 231415"/>
              <a:gd name="connsiteY9" fmla="*/ 202280 h 202282"/>
              <a:gd name="connsiteX10" fmla="*/ 112736 w 231415"/>
              <a:gd name="connsiteY10" fmla="*/ 202280 h 20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415" h="202282">
                <a:moveTo>
                  <a:pt x="112736" y="202280"/>
                </a:moveTo>
                <a:cubicBezTo>
                  <a:pt x="81248" y="202280"/>
                  <a:pt x="49621" y="202280"/>
                  <a:pt x="18133" y="202280"/>
                </a:cubicBezTo>
                <a:cubicBezTo>
                  <a:pt x="920" y="202280"/>
                  <a:pt x="-5097" y="196122"/>
                  <a:pt x="4699" y="179329"/>
                </a:cubicBezTo>
                <a:cubicBezTo>
                  <a:pt x="37446" y="123491"/>
                  <a:pt x="69913" y="67654"/>
                  <a:pt x="101960" y="11396"/>
                </a:cubicBezTo>
                <a:cubicBezTo>
                  <a:pt x="109097" y="-1059"/>
                  <a:pt x="116654" y="-3018"/>
                  <a:pt x="128689" y="4119"/>
                </a:cubicBezTo>
                <a:cubicBezTo>
                  <a:pt x="157798" y="21472"/>
                  <a:pt x="187186" y="38265"/>
                  <a:pt x="216714" y="55059"/>
                </a:cubicBezTo>
                <a:cubicBezTo>
                  <a:pt x="226650" y="60656"/>
                  <a:pt x="231548" y="68074"/>
                  <a:pt x="231408" y="79829"/>
                </a:cubicBezTo>
                <a:cubicBezTo>
                  <a:pt x="230988" y="113695"/>
                  <a:pt x="230848" y="147702"/>
                  <a:pt x="231408" y="181568"/>
                </a:cubicBezTo>
                <a:cubicBezTo>
                  <a:pt x="231688" y="197382"/>
                  <a:pt x="223991" y="202420"/>
                  <a:pt x="209717" y="202280"/>
                </a:cubicBezTo>
                <a:cubicBezTo>
                  <a:pt x="177390" y="202140"/>
                  <a:pt x="145063" y="202280"/>
                  <a:pt x="112736" y="202280"/>
                </a:cubicBezTo>
                <a:cubicBezTo>
                  <a:pt x="112736" y="202280"/>
                  <a:pt x="112736" y="202280"/>
                  <a:pt x="112736" y="20228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0" name="Forma libre: forma 169">
            <a:extLst>
              <a:ext uri="{FF2B5EF4-FFF2-40B4-BE49-F238E27FC236}">
                <a16:creationId xmlns:a16="http://schemas.microsoft.com/office/drawing/2014/main" id="{B76506F6-3CCC-47C9-8317-9F59A895BD61}"/>
              </a:ext>
            </a:extLst>
          </p:cNvPr>
          <p:cNvSpPr/>
          <p:nvPr/>
        </p:nvSpPr>
        <p:spPr>
          <a:xfrm>
            <a:off x="913206" y="971656"/>
            <a:ext cx="230638" cy="265178"/>
          </a:xfrm>
          <a:custGeom>
            <a:avLst/>
            <a:gdLst>
              <a:gd name="connsiteX0" fmla="*/ 114702 w 230638"/>
              <a:gd name="connsiteY0" fmla="*/ 140 h 265178"/>
              <a:gd name="connsiteX1" fmla="*/ 119740 w 230638"/>
              <a:gd name="connsiteY1" fmla="*/ 840 h 265178"/>
              <a:gd name="connsiteX2" fmla="*/ 226097 w 230638"/>
              <a:gd name="connsiteY2" fmla="*/ 61995 h 265178"/>
              <a:gd name="connsiteX3" fmla="*/ 226097 w 230638"/>
              <a:gd name="connsiteY3" fmla="*/ 80888 h 265178"/>
              <a:gd name="connsiteX4" fmla="*/ 124498 w 230638"/>
              <a:gd name="connsiteY4" fmla="*/ 256798 h 265178"/>
              <a:gd name="connsiteX5" fmla="*/ 105885 w 230638"/>
              <a:gd name="connsiteY5" fmla="*/ 257077 h 265178"/>
              <a:gd name="connsiteX6" fmla="*/ 3446 w 230638"/>
              <a:gd name="connsiteY6" fmla="*/ 78929 h 265178"/>
              <a:gd name="connsiteX7" fmla="*/ 5685 w 230638"/>
              <a:gd name="connsiteY7" fmla="*/ 60736 h 265178"/>
              <a:gd name="connsiteX8" fmla="*/ 108124 w 230638"/>
              <a:gd name="connsiteY8" fmla="*/ 1959 h 265178"/>
              <a:gd name="connsiteX9" fmla="*/ 114422 w 230638"/>
              <a:gd name="connsiteY9" fmla="*/ 0 h 26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638" h="265178">
                <a:moveTo>
                  <a:pt x="114702" y="140"/>
                </a:moveTo>
                <a:cubicBezTo>
                  <a:pt x="116661" y="420"/>
                  <a:pt x="118480" y="140"/>
                  <a:pt x="119740" y="840"/>
                </a:cubicBezTo>
                <a:cubicBezTo>
                  <a:pt x="155286" y="21132"/>
                  <a:pt x="190971" y="41004"/>
                  <a:pt x="226097" y="61995"/>
                </a:cubicBezTo>
                <a:cubicBezTo>
                  <a:pt x="234074" y="66753"/>
                  <a:pt x="229876" y="74590"/>
                  <a:pt x="226097" y="80888"/>
                </a:cubicBezTo>
                <a:cubicBezTo>
                  <a:pt x="192231" y="139524"/>
                  <a:pt x="158364" y="198161"/>
                  <a:pt x="124498" y="256798"/>
                </a:cubicBezTo>
                <a:cubicBezTo>
                  <a:pt x="118200" y="267713"/>
                  <a:pt x="112323" y="268133"/>
                  <a:pt x="105885" y="257077"/>
                </a:cubicBezTo>
                <a:cubicBezTo>
                  <a:pt x="71739" y="197741"/>
                  <a:pt x="37593" y="138265"/>
                  <a:pt x="3446" y="78929"/>
                </a:cubicBezTo>
                <a:cubicBezTo>
                  <a:pt x="-472" y="72071"/>
                  <a:pt x="-2571" y="65494"/>
                  <a:pt x="5685" y="60736"/>
                </a:cubicBezTo>
                <a:cubicBezTo>
                  <a:pt x="39692" y="41004"/>
                  <a:pt x="73978" y="21551"/>
                  <a:pt x="108124" y="1959"/>
                </a:cubicBezTo>
                <a:cubicBezTo>
                  <a:pt x="110084" y="840"/>
                  <a:pt x="112603" y="560"/>
                  <a:pt x="114422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1" name="Forma libre: forma 170">
            <a:extLst>
              <a:ext uri="{FF2B5EF4-FFF2-40B4-BE49-F238E27FC236}">
                <a16:creationId xmlns:a16="http://schemas.microsoft.com/office/drawing/2014/main" id="{6BF56EB7-E3B4-4895-86DF-20FC428D29F0}"/>
              </a:ext>
            </a:extLst>
          </p:cNvPr>
          <p:cNvSpPr/>
          <p:nvPr/>
        </p:nvSpPr>
        <p:spPr>
          <a:xfrm>
            <a:off x="914097" y="1347406"/>
            <a:ext cx="228994" cy="263007"/>
          </a:xfrm>
          <a:custGeom>
            <a:avLst/>
            <a:gdLst>
              <a:gd name="connsiteX0" fmla="*/ 114931 w 228994"/>
              <a:gd name="connsiteY0" fmla="*/ 140 h 263007"/>
              <a:gd name="connsiteX1" fmla="*/ 125987 w 228994"/>
              <a:gd name="connsiteY1" fmla="*/ 11335 h 263007"/>
              <a:gd name="connsiteX2" fmla="*/ 224647 w 228994"/>
              <a:gd name="connsiteY2" fmla="*/ 180948 h 263007"/>
              <a:gd name="connsiteX3" fmla="*/ 217930 w 228994"/>
              <a:gd name="connsiteY3" fmla="*/ 207677 h 263007"/>
              <a:gd name="connsiteX4" fmla="*/ 129765 w 228994"/>
              <a:gd name="connsiteY4" fmla="*/ 258337 h 263007"/>
              <a:gd name="connsiteX5" fmla="*/ 98838 w 228994"/>
              <a:gd name="connsiteY5" fmla="*/ 258337 h 263007"/>
              <a:gd name="connsiteX6" fmla="*/ 10813 w 228994"/>
              <a:gd name="connsiteY6" fmla="*/ 207397 h 263007"/>
              <a:gd name="connsiteX7" fmla="*/ 3676 w 228994"/>
              <a:gd name="connsiteY7" fmla="*/ 182767 h 263007"/>
              <a:gd name="connsiteX8" fmla="*/ 103176 w 228994"/>
              <a:gd name="connsiteY8" fmla="*/ 10916 h 263007"/>
              <a:gd name="connsiteX9" fmla="*/ 114791 w 228994"/>
              <a:gd name="connsiteY9" fmla="*/ 0 h 2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994" h="263007">
                <a:moveTo>
                  <a:pt x="114931" y="140"/>
                </a:moveTo>
                <a:cubicBezTo>
                  <a:pt x="121369" y="1259"/>
                  <a:pt x="123328" y="6857"/>
                  <a:pt x="125987" y="11335"/>
                </a:cubicBezTo>
                <a:cubicBezTo>
                  <a:pt x="158874" y="67873"/>
                  <a:pt x="191621" y="124550"/>
                  <a:pt x="224647" y="180948"/>
                </a:cubicBezTo>
                <a:cubicBezTo>
                  <a:pt x="231505" y="192703"/>
                  <a:pt x="230945" y="200540"/>
                  <a:pt x="217930" y="207677"/>
                </a:cubicBezTo>
                <a:cubicBezTo>
                  <a:pt x="188262" y="223911"/>
                  <a:pt x="159013" y="241124"/>
                  <a:pt x="129765" y="258337"/>
                </a:cubicBezTo>
                <a:cubicBezTo>
                  <a:pt x="119129" y="264634"/>
                  <a:pt x="109473" y="264494"/>
                  <a:pt x="98838" y="258337"/>
                </a:cubicBezTo>
                <a:cubicBezTo>
                  <a:pt x="69729" y="241124"/>
                  <a:pt x="40341" y="224051"/>
                  <a:pt x="10813" y="207397"/>
                </a:cubicBezTo>
                <a:cubicBezTo>
                  <a:pt x="-243" y="201240"/>
                  <a:pt x="-3182" y="194662"/>
                  <a:pt x="3676" y="182767"/>
                </a:cubicBezTo>
                <a:cubicBezTo>
                  <a:pt x="37122" y="125670"/>
                  <a:pt x="70009" y="68153"/>
                  <a:pt x="103176" y="10916"/>
                </a:cubicBezTo>
                <a:cubicBezTo>
                  <a:pt x="105835" y="6297"/>
                  <a:pt x="108354" y="840"/>
                  <a:pt x="114791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2" name="Forma libre: forma 171">
            <a:extLst>
              <a:ext uri="{FF2B5EF4-FFF2-40B4-BE49-F238E27FC236}">
                <a16:creationId xmlns:a16="http://schemas.microsoft.com/office/drawing/2014/main" id="{DF744DB1-15C8-4A03-AA3F-269BD984D499}"/>
              </a:ext>
            </a:extLst>
          </p:cNvPr>
          <p:cNvSpPr/>
          <p:nvPr/>
        </p:nvSpPr>
        <p:spPr>
          <a:xfrm>
            <a:off x="748437" y="1315489"/>
            <a:ext cx="232689" cy="201887"/>
          </a:xfrm>
          <a:custGeom>
            <a:avLst/>
            <a:gdLst>
              <a:gd name="connsiteX0" fmla="*/ 119655 w 232689"/>
              <a:gd name="connsiteY0" fmla="*/ 149 h 201887"/>
              <a:gd name="connsiteX1" fmla="*/ 216496 w 232689"/>
              <a:gd name="connsiteY1" fmla="*/ 149 h 201887"/>
              <a:gd name="connsiteX2" fmla="*/ 228531 w 232689"/>
              <a:gd name="connsiteY2" fmla="*/ 19461 h 201887"/>
              <a:gd name="connsiteX3" fmla="*/ 129451 w 232689"/>
              <a:gd name="connsiteY3" fmla="*/ 191173 h 201887"/>
              <a:gd name="connsiteX4" fmla="*/ 104821 w 232689"/>
              <a:gd name="connsiteY4" fmla="*/ 198170 h 201887"/>
              <a:gd name="connsiteX5" fmla="*/ 16936 w 232689"/>
              <a:gd name="connsiteY5" fmla="*/ 147370 h 201887"/>
              <a:gd name="connsiteX6" fmla="*/ 3 w 232689"/>
              <a:gd name="connsiteY6" fmla="*/ 118961 h 201887"/>
              <a:gd name="connsiteX7" fmla="*/ 3 w 232689"/>
              <a:gd name="connsiteY7" fmla="*/ 22120 h 201887"/>
              <a:gd name="connsiteX8" fmla="*/ 22813 w 232689"/>
              <a:gd name="connsiteY8" fmla="*/ 9 h 201887"/>
              <a:gd name="connsiteX9" fmla="*/ 119655 w 232689"/>
              <a:gd name="connsiteY9" fmla="*/ 149 h 20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689" h="201887">
                <a:moveTo>
                  <a:pt x="119655" y="149"/>
                </a:moveTo>
                <a:cubicBezTo>
                  <a:pt x="151982" y="149"/>
                  <a:pt x="184169" y="429"/>
                  <a:pt x="216496" y="149"/>
                </a:cubicBezTo>
                <a:cubicBezTo>
                  <a:pt x="232170" y="9"/>
                  <a:pt x="237068" y="4907"/>
                  <a:pt x="228531" y="19461"/>
                </a:cubicBezTo>
                <a:cubicBezTo>
                  <a:pt x="195365" y="76558"/>
                  <a:pt x="162198" y="133796"/>
                  <a:pt x="129451" y="191173"/>
                </a:cubicBezTo>
                <a:cubicBezTo>
                  <a:pt x="123153" y="202228"/>
                  <a:pt x="116436" y="205027"/>
                  <a:pt x="104821" y="198170"/>
                </a:cubicBezTo>
                <a:cubicBezTo>
                  <a:pt x="75852" y="180817"/>
                  <a:pt x="46464" y="164023"/>
                  <a:pt x="16936" y="147370"/>
                </a:cubicBezTo>
                <a:cubicBezTo>
                  <a:pt x="5460" y="140933"/>
                  <a:pt x="-137" y="132256"/>
                  <a:pt x="3" y="118961"/>
                </a:cubicBezTo>
                <a:cubicBezTo>
                  <a:pt x="422" y="86774"/>
                  <a:pt x="422" y="54447"/>
                  <a:pt x="3" y="22120"/>
                </a:cubicBezTo>
                <a:cubicBezTo>
                  <a:pt x="-137" y="6027"/>
                  <a:pt x="6860" y="-271"/>
                  <a:pt x="22813" y="9"/>
                </a:cubicBezTo>
                <a:cubicBezTo>
                  <a:pt x="55001" y="709"/>
                  <a:pt x="87328" y="149"/>
                  <a:pt x="119655" y="14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3" name="Forma libre: forma 172">
            <a:extLst>
              <a:ext uri="{FF2B5EF4-FFF2-40B4-BE49-F238E27FC236}">
                <a16:creationId xmlns:a16="http://schemas.microsoft.com/office/drawing/2014/main" id="{C5738AA3-F5F2-4422-96C3-32ECC9D8C4D1}"/>
              </a:ext>
            </a:extLst>
          </p:cNvPr>
          <p:cNvSpPr/>
          <p:nvPr/>
        </p:nvSpPr>
        <p:spPr>
          <a:xfrm>
            <a:off x="1076600" y="1315490"/>
            <a:ext cx="231898" cy="201283"/>
          </a:xfrm>
          <a:custGeom>
            <a:avLst/>
            <a:gdLst>
              <a:gd name="connsiteX0" fmla="*/ 113923 w 231898"/>
              <a:gd name="connsiteY0" fmla="*/ 149 h 201283"/>
              <a:gd name="connsiteX1" fmla="*/ 210764 w 231898"/>
              <a:gd name="connsiteY1" fmla="*/ 9 h 201283"/>
              <a:gd name="connsiteX2" fmla="*/ 231896 w 231898"/>
              <a:gd name="connsiteY2" fmla="*/ 21140 h 201283"/>
              <a:gd name="connsiteX3" fmla="*/ 231896 w 231898"/>
              <a:gd name="connsiteY3" fmla="*/ 120361 h 201283"/>
              <a:gd name="connsiteX4" fmla="*/ 216082 w 231898"/>
              <a:gd name="connsiteY4" fmla="*/ 146810 h 201283"/>
              <a:gd name="connsiteX5" fmla="*/ 130156 w 231898"/>
              <a:gd name="connsiteY5" fmla="*/ 196350 h 201283"/>
              <a:gd name="connsiteX6" fmla="*/ 101748 w 231898"/>
              <a:gd name="connsiteY6" fmla="*/ 189633 h 201283"/>
              <a:gd name="connsiteX7" fmla="*/ 6726 w 231898"/>
              <a:gd name="connsiteY7" fmla="*/ 23519 h 201283"/>
              <a:gd name="connsiteX8" fmla="*/ 21700 w 231898"/>
              <a:gd name="connsiteY8" fmla="*/ 289 h 201283"/>
              <a:gd name="connsiteX9" fmla="*/ 113783 w 231898"/>
              <a:gd name="connsiteY9" fmla="*/ 289 h 201283"/>
              <a:gd name="connsiteX10" fmla="*/ 113783 w 231898"/>
              <a:gd name="connsiteY10" fmla="*/ 289 h 20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898" h="201283">
                <a:moveTo>
                  <a:pt x="113923" y="149"/>
                </a:moveTo>
                <a:cubicBezTo>
                  <a:pt x="146250" y="149"/>
                  <a:pt x="178577" y="569"/>
                  <a:pt x="210764" y="9"/>
                </a:cubicBezTo>
                <a:cubicBezTo>
                  <a:pt x="225878" y="-271"/>
                  <a:pt x="232036" y="6166"/>
                  <a:pt x="231896" y="21140"/>
                </a:cubicBezTo>
                <a:cubicBezTo>
                  <a:pt x="231476" y="54167"/>
                  <a:pt x="231476" y="87334"/>
                  <a:pt x="231896" y="120361"/>
                </a:cubicBezTo>
                <a:cubicBezTo>
                  <a:pt x="232036" y="132956"/>
                  <a:pt x="226998" y="140793"/>
                  <a:pt x="216082" y="146810"/>
                </a:cubicBezTo>
                <a:cubicBezTo>
                  <a:pt x="187114" y="162904"/>
                  <a:pt x="158425" y="179137"/>
                  <a:pt x="130156" y="196350"/>
                </a:cubicBezTo>
                <a:cubicBezTo>
                  <a:pt x="117422" y="204187"/>
                  <a:pt x="109445" y="203208"/>
                  <a:pt x="101748" y="189633"/>
                </a:cubicBezTo>
                <a:cubicBezTo>
                  <a:pt x="70400" y="134075"/>
                  <a:pt x="38073" y="79077"/>
                  <a:pt x="6726" y="23519"/>
                </a:cubicBezTo>
                <a:cubicBezTo>
                  <a:pt x="-4750" y="3367"/>
                  <a:pt x="-2650" y="429"/>
                  <a:pt x="21700" y="289"/>
                </a:cubicBezTo>
                <a:cubicBezTo>
                  <a:pt x="52348" y="9"/>
                  <a:pt x="83135" y="289"/>
                  <a:pt x="113783" y="289"/>
                </a:cubicBezTo>
                <a:lnTo>
                  <a:pt x="113783" y="289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4" name="Forma libre: forma 173">
            <a:extLst>
              <a:ext uri="{FF2B5EF4-FFF2-40B4-BE49-F238E27FC236}">
                <a16:creationId xmlns:a16="http://schemas.microsoft.com/office/drawing/2014/main" id="{8608DA67-448C-40C9-9F13-9A5F3A93BFCA}"/>
              </a:ext>
            </a:extLst>
          </p:cNvPr>
          <p:cNvSpPr/>
          <p:nvPr/>
        </p:nvSpPr>
        <p:spPr>
          <a:xfrm>
            <a:off x="546203" y="4207852"/>
            <a:ext cx="359871" cy="86359"/>
          </a:xfrm>
          <a:custGeom>
            <a:avLst/>
            <a:gdLst>
              <a:gd name="connsiteX0" fmla="*/ 178726 w 359871"/>
              <a:gd name="connsiteY0" fmla="*/ 86217 h 86359"/>
              <a:gd name="connsiteX1" fmla="*/ 22969 w 359871"/>
              <a:gd name="connsiteY1" fmla="*/ 86217 h 86359"/>
              <a:gd name="connsiteX2" fmla="*/ 7295 w 359871"/>
              <a:gd name="connsiteY2" fmla="*/ 59208 h 86359"/>
              <a:gd name="connsiteX3" fmla="*/ 103436 w 359871"/>
              <a:gd name="connsiteY3" fmla="*/ 292 h 86359"/>
              <a:gd name="connsiteX4" fmla="*/ 292221 w 359871"/>
              <a:gd name="connsiteY4" fmla="*/ 12 h 86359"/>
              <a:gd name="connsiteX5" fmla="*/ 329866 w 359871"/>
              <a:gd name="connsiteY5" fmla="*/ 21283 h 86359"/>
              <a:gd name="connsiteX6" fmla="*/ 354496 w 359871"/>
              <a:gd name="connsiteY6" fmla="*/ 64246 h 86359"/>
              <a:gd name="connsiteX7" fmla="*/ 341621 w 359871"/>
              <a:gd name="connsiteY7" fmla="*/ 86357 h 86359"/>
              <a:gd name="connsiteX8" fmla="*/ 178726 w 359871"/>
              <a:gd name="connsiteY8" fmla="*/ 86357 h 8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871" h="86359">
                <a:moveTo>
                  <a:pt x="178726" y="86217"/>
                </a:moveTo>
                <a:cubicBezTo>
                  <a:pt x="126807" y="86217"/>
                  <a:pt x="74888" y="86497"/>
                  <a:pt x="22969" y="86217"/>
                </a:cubicBezTo>
                <a:cubicBezTo>
                  <a:pt x="-3201" y="86077"/>
                  <a:pt x="-4880" y="82579"/>
                  <a:pt x="7295" y="59208"/>
                </a:cubicBezTo>
                <a:cubicBezTo>
                  <a:pt x="27913" y="19926"/>
                  <a:pt x="59960" y="292"/>
                  <a:pt x="103436" y="292"/>
                </a:cubicBezTo>
                <a:cubicBezTo>
                  <a:pt x="166411" y="292"/>
                  <a:pt x="229386" y="851"/>
                  <a:pt x="292221" y="12"/>
                </a:cubicBezTo>
                <a:cubicBezTo>
                  <a:pt x="309994" y="-268"/>
                  <a:pt x="322029" y="4350"/>
                  <a:pt x="329866" y="21283"/>
                </a:cubicBezTo>
                <a:cubicBezTo>
                  <a:pt x="336723" y="36257"/>
                  <a:pt x="345680" y="50392"/>
                  <a:pt x="354496" y="64246"/>
                </a:cubicBezTo>
                <a:cubicBezTo>
                  <a:pt x="364992" y="80760"/>
                  <a:pt x="359814" y="86497"/>
                  <a:pt x="341621" y="86357"/>
                </a:cubicBezTo>
                <a:cubicBezTo>
                  <a:pt x="287323" y="86077"/>
                  <a:pt x="233025" y="86357"/>
                  <a:pt x="178726" y="8635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5" name="Forma libre: forma 174">
            <a:extLst>
              <a:ext uri="{FF2B5EF4-FFF2-40B4-BE49-F238E27FC236}">
                <a16:creationId xmlns:a16="http://schemas.microsoft.com/office/drawing/2014/main" id="{BAB066C5-C3A1-490D-9A95-DF68B0DAE73E}"/>
              </a:ext>
            </a:extLst>
          </p:cNvPr>
          <p:cNvSpPr/>
          <p:nvPr/>
        </p:nvSpPr>
        <p:spPr>
          <a:xfrm>
            <a:off x="1151886" y="4207853"/>
            <a:ext cx="360269" cy="86340"/>
          </a:xfrm>
          <a:custGeom>
            <a:avLst/>
            <a:gdLst>
              <a:gd name="connsiteX0" fmla="*/ 179561 w 360269"/>
              <a:gd name="connsiteY0" fmla="*/ 86076 h 86340"/>
              <a:gd name="connsiteX1" fmla="*/ 23663 w 360269"/>
              <a:gd name="connsiteY1" fmla="*/ 86076 h 86340"/>
              <a:gd name="connsiteX2" fmla="*/ 7149 w 360269"/>
              <a:gd name="connsiteY2" fmla="*/ 59767 h 86340"/>
              <a:gd name="connsiteX3" fmla="*/ 105250 w 360269"/>
              <a:gd name="connsiteY3" fmla="*/ 291 h 86340"/>
              <a:gd name="connsiteX4" fmla="*/ 294175 w 360269"/>
              <a:gd name="connsiteY4" fmla="*/ 11 h 86340"/>
              <a:gd name="connsiteX5" fmla="*/ 329721 w 360269"/>
              <a:gd name="connsiteY5" fmla="*/ 20722 h 86340"/>
              <a:gd name="connsiteX6" fmla="*/ 352951 w 360269"/>
              <a:gd name="connsiteY6" fmla="*/ 61726 h 86340"/>
              <a:gd name="connsiteX7" fmla="*/ 337697 w 360269"/>
              <a:gd name="connsiteY7" fmla="*/ 86216 h 86340"/>
              <a:gd name="connsiteX8" fmla="*/ 179561 w 360269"/>
              <a:gd name="connsiteY8" fmla="*/ 86216 h 86340"/>
              <a:gd name="connsiteX9" fmla="*/ 179561 w 360269"/>
              <a:gd name="connsiteY9" fmla="*/ 86216 h 8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269" h="86340">
                <a:moveTo>
                  <a:pt x="179561" y="86076"/>
                </a:moveTo>
                <a:cubicBezTo>
                  <a:pt x="127641" y="86076"/>
                  <a:pt x="75722" y="86356"/>
                  <a:pt x="23663" y="86076"/>
                </a:cubicBezTo>
                <a:cubicBezTo>
                  <a:pt x="-3206" y="85936"/>
                  <a:pt x="-4886" y="82718"/>
                  <a:pt x="7149" y="59767"/>
                </a:cubicBezTo>
                <a:cubicBezTo>
                  <a:pt x="28047" y="20023"/>
                  <a:pt x="60748" y="193"/>
                  <a:pt x="105250" y="291"/>
                </a:cubicBezTo>
                <a:cubicBezTo>
                  <a:pt x="168225" y="291"/>
                  <a:pt x="231200" y="850"/>
                  <a:pt x="294175" y="11"/>
                </a:cubicBezTo>
                <a:cubicBezTo>
                  <a:pt x="311248" y="-269"/>
                  <a:pt x="322304" y="4909"/>
                  <a:pt x="329721" y="20722"/>
                </a:cubicBezTo>
                <a:cubicBezTo>
                  <a:pt x="336438" y="34857"/>
                  <a:pt x="345254" y="48011"/>
                  <a:pt x="352951" y="61726"/>
                </a:cubicBezTo>
                <a:cubicBezTo>
                  <a:pt x="365127" y="83277"/>
                  <a:pt x="363447" y="86076"/>
                  <a:pt x="337697" y="86216"/>
                </a:cubicBezTo>
                <a:cubicBezTo>
                  <a:pt x="284938" y="86496"/>
                  <a:pt x="232180" y="86216"/>
                  <a:pt x="179561" y="86216"/>
                </a:cubicBezTo>
                <a:lnTo>
                  <a:pt x="179561" y="86216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6" name="Forma libre: forma 175">
            <a:extLst>
              <a:ext uri="{FF2B5EF4-FFF2-40B4-BE49-F238E27FC236}">
                <a16:creationId xmlns:a16="http://schemas.microsoft.com/office/drawing/2014/main" id="{44185F05-D854-4806-B368-0091400AC43C}"/>
              </a:ext>
            </a:extLst>
          </p:cNvPr>
          <p:cNvSpPr/>
          <p:nvPr/>
        </p:nvSpPr>
        <p:spPr>
          <a:xfrm>
            <a:off x="1152395" y="4601822"/>
            <a:ext cx="357645" cy="86472"/>
          </a:xfrm>
          <a:custGeom>
            <a:avLst/>
            <a:gdLst>
              <a:gd name="connsiteX0" fmla="*/ 178212 w 357645"/>
              <a:gd name="connsiteY0" fmla="*/ 124 h 86472"/>
              <a:gd name="connsiteX1" fmla="*/ 334390 w 357645"/>
              <a:gd name="connsiteY1" fmla="*/ 124 h 86472"/>
              <a:gd name="connsiteX2" fmla="*/ 350343 w 357645"/>
              <a:gd name="connsiteY2" fmla="*/ 26994 h 86472"/>
              <a:gd name="connsiteX3" fmla="*/ 251962 w 357645"/>
              <a:gd name="connsiteY3" fmla="*/ 86190 h 86472"/>
              <a:gd name="connsiteX4" fmla="*/ 64997 w 357645"/>
              <a:gd name="connsiteY4" fmla="*/ 86470 h 86472"/>
              <a:gd name="connsiteX5" fmla="*/ 31131 w 357645"/>
              <a:gd name="connsiteY5" fmla="*/ 66878 h 86472"/>
              <a:gd name="connsiteX6" fmla="*/ 6361 w 357645"/>
              <a:gd name="connsiteY6" fmla="*/ 23775 h 86472"/>
              <a:gd name="connsiteX7" fmla="*/ 19655 w 357645"/>
              <a:gd name="connsiteY7" fmla="*/ 264 h 86472"/>
              <a:gd name="connsiteX8" fmla="*/ 178212 w 357645"/>
              <a:gd name="connsiteY8" fmla="*/ 124 h 86472"/>
              <a:gd name="connsiteX9" fmla="*/ 178212 w 357645"/>
              <a:gd name="connsiteY9" fmla="*/ 124 h 8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645" h="86472">
                <a:moveTo>
                  <a:pt x="178212" y="124"/>
                </a:moveTo>
                <a:cubicBezTo>
                  <a:pt x="230271" y="124"/>
                  <a:pt x="282330" y="-155"/>
                  <a:pt x="334390" y="124"/>
                </a:cubicBezTo>
                <a:cubicBezTo>
                  <a:pt x="360699" y="264"/>
                  <a:pt x="362658" y="3903"/>
                  <a:pt x="350343" y="26994"/>
                </a:cubicBezTo>
                <a:cubicBezTo>
                  <a:pt x="329445" y="66458"/>
                  <a:pt x="296651" y="86190"/>
                  <a:pt x="251962" y="86190"/>
                </a:cubicBezTo>
                <a:cubicBezTo>
                  <a:pt x="189687" y="86190"/>
                  <a:pt x="127412" y="85770"/>
                  <a:pt x="64997" y="86470"/>
                </a:cubicBezTo>
                <a:cubicBezTo>
                  <a:pt x="48904" y="86610"/>
                  <a:pt x="38268" y="81712"/>
                  <a:pt x="31131" y="66878"/>
                </a:cubicBezTo>
                <a:cubicBezTo>
                  <a:pt x="23854" y="52044"/>
                  <a:pt x="14477" y="38329"/>
                  <a:pt x="6361" y="23775"/>
                </a:cubicBezTo>
                <a:cubicBezTo>
                  <a:pt x="-4415" y="4603"/>
                  <a:pt x="-2456" y="544"/>
                  <a:pt x="19655" y="264"/>
                </a:cubicBezTo>
                <a:cubicBezTo>
                  <a:pt x="72554" y="-155"/>
                  <a:pt x="125313" y="124"/>
                  <a:pt x="178212" y="124"/>
                </a:cubicBezTo>
                <a:lnTo>
                  <a:pt x="178212" y="124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7" name="Forma libre: forma 176">
            <a:extLst>
              <a:ext uri="{FF2B5EF4-FFF2-40B4-BE49-F238E27FC236}">
                <a16:creationId xmlns:a16="http://schemas.microsoft.com/office/drawing/2014/main" id="{8B6FC838-2816-45D2-A3E8-33E6E23660EC}"/>
              </a:ext>
            </a:extLst>
          </p:cNvPr>
          <p:cNvSpPr/>
          <p:nvPr/>
        </p:nvSpPr>
        <p:spPr>
          <a:xfrm>
            <a:off x="546506" y="4601885"/>
            <a:ext cx="358040" cy="86550"/>
          </a:xfrm>
          <a:custGeom>
            <a:avLst/>
            <a:gdLst>
              <a:gd name="connsiteX0" fmla="*/ 178983 w 358040"/>
              <a:gd name="connsiteY0" fmla="*/ 62 h 86550"/>
              <a:gd name="connsiteX1" fmla="*/ 330402 w 358040"/>
              <a:gd name="connsiteY1" fmla="*/ 62 h 86550"/>
              <a:gd name="connsiteX2" fmla="*/ 348595 w 358040"/>
              <a:gd name="connsiteY2" fmla="*/ 29730 h 86550"/>
              <a:gd name="connsiteX3" fmla="*/ 250914 w 358040"/>
              <a:gd name="connsiteY3" fmla="*/ 86128 h 86550"/>
              <a:gd name="connsiteX4" fmla="*/ 66328 w 358040"/>
              <a:gd name="connsiteY4" fmla="*/ 86548 h 86550"/>
              <a:gd name="connsiteX5" fmla="*/ 30362 w 358040"/>
              <a:gd name="connsiteY5" fmla="*/ 66116 h 86550"/>
              <a:gd name="connsiteX6" fmla="*/ 8111 w 358040"/>
              <a:gd name="connsiteY6" fmla="*/ 27072 h 86550"/>
              <a:gd name="connsiteX7" fmla="*/ 22805 w 358040"/>
              <a:gd name="connsiteY7" fmla="*/ 202 h 86550"/>
              <a:gd name="connsiteX8" fmla="*/ 178983 w 358040"/>
              <a:gd name="connsiteY8" fmla="*/ 202 h 8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040" h="86550">
                <a:moveTo>
                  <a:pt x="178983" y="62"/>
                </a:moveTo>
                <a:cubicBezTo>
                  <a:pt x="229502" y="62"/>
                  <a:pt x="279882" y="-78"/>
                  <a:pt x="330402" y="62"/>
                </a:cubicBezTo>
                <a:cubicBezTo>
                  <a:pt x="361890" y="62"/>
                  <a:pt x="364269" y="3841"/>
                  <a:pt x="348595" y="29730"/>
                </a:cubicBezTo>
                <a:cubicBezTo>
                  <a:pt x="307032" y="98023"/>
                  <a:pt x="331382" y="85008"/>
                  <a:pt x="250914" y="86128"/>
                </a:cubicBezTo>
                <a:cubicBezTo>
                  <a:pt x="189478" y="86828"/>
                  <a:pt x="127903" y="85848"/>
                  <a:pt x="66328" y="86548"/>
                </a:cubicBezTo>
                <a:cubicBezTo>
                  <a:pt x="49394" y="86688"/>
                  <a:pt x="37919" y="81929"/>
                  <a:pt x="30362" y="66116"/>
                </a:cubicBezTo>
                <a:cubicBezTo>
                  <a:pt x="24064" y="52681"/>
                  <a:pt x="15528" y="40086"/>
                  <a:pt x="8111" y="27072"/>
                </a:cubicBezTo>
                <a:cubicBezTo>
                  <a:pt x="-5184" y="3980"/>
                  <a:pt x="-3365" y="342"/>
                  <a:pt x="22805" y="202"/>
                </a:cubicBezTo>
                <a:cubicBezTo>
                  <a:pt x="74864" y="-78"/>
                  <a:pt x="126923" y="202"/>
                  <a:pt x="178983" y="20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8" name="Forma libre: forma 177">
            <a:extLst>
              <a:ext uri="{FF2B5EF4-FFF2-40B4-BE49-F238E27FC236}">
                <a16:creationId xmlns:a16="http://schemas.microsoft.com/office/drawing/2014/main" id="{8D598F00-D6EA-42D2-BFB5-C98962245768}"/>
              </a:ext>
            </a:extLst>
          </p:cNvPr>
          <p:cNvSpPr/>
          <p:nvPr/>
        </p:nvSpPr>
        <p:spPr>
          <a:xfrm>
            <a:off x="2869343" y="4465958"/>
            <a:ext cx="278307" cy="456817"/>
          </a:xfrm>
          <a:custGeom>
            <a:avLst/>
            <a:gdLst>
              <a:gd name="connsiteX0" fmla="*/ 261366 w 278307"/>
              <a:gd name="connsiteY0" fmla="*/ 243 h 456817"/>
              <a:gd name="connsiteX1" fmla="*/ 271302 w 278307"/>
              <a:gd name="connsiteY1" fmla="*/ 23194 h 456817"/>
              <a:gd name="connsiteX2" fmla="*/ 77619 w 278307"/>
              <a:gd name="connsiteY2" fmla="*/ 358780 h 456817"/>
              <a:gd name="connsiteX3" fmla="*/ 31298 w 278307"/>
              <a:gd name="connsiteY3" fmla="*/ 438408 h 456817"/>
              <a:gd name="connsiteX4" fmla="*/ 13665 w 278307"/>
              <a:gd name="connsiteY4" fmla="*/ 455901 h 456817"/>
              <a:gd name="connsiteX5" fmla="*/ 370 w 278307"/>
              <a:gd name="connsiteY5" fmla="*/ 425673 h 456817"/>
              <a:gd name="connsiteX6" fmla="*/ 56768 w 278307"/>
              <a:gd name="connsiteY6" fmla="*/ 278312 h 456817"/>
              <a:gd name="connsiteX7" fmla="*/ 189015 w 278307"/>
              <a:gd name="connsiteY7" fmla="*/ 49224 h 456817"/>
              <a:gd name="connsiteX8" fmla="*/ 212945 w 278307"/>
              <a:gd name="connsiteY8" fmla="*/ 28512 h 456817"/>
              <a:gd name="connsiteX9" fmla="*/ 239535 w 278307"/>
              <a:gd name="connsiteY9" fmla="*/ 10039 h 456817"/>
              <a:gd name="connsiteX10" fmla="*/ 261366 w 278307"/>
              <a:gd name="connsiteY10" fmla="*/ 243 h 45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307" h="456817">
                <a:moveTo>
                  <a:pt x="261366" y="243"/>
                </a:moveTo>
                <a:cubicBezTo>
                  <a:pt x="286416" y="-877"/>
                  <a:pt x="278159" y="11439"/>
                  <a:pt x="271302" y="23194"/>
                </a:cubicBezTo>
                <a:cubicBezTo>
                  <a:pt x="206788" y="135010"/>
                  <a:pt x="142134" y="246825"/>
                  <a:pt x="77619" y="358780"/>
                </a:cubicBezTo>
                <a:cubicBezTo>
                  <a:pt x="62225" y="385369"/>
                  <a:pt x="47252" y="412099"/>
                  <a:pt x="31298" y="438408"/>
                </a:cubicBezTo>
                <a:cubicBezTo>
                  <a:pt x="26960" y="445685"/>
                  <a:pt x="24301" y="460659"/>
                  <a:pt x="13665" y="455901"/>
                </a:cubicBezTo>
                <a:cubicBezTo>
                  <a:pt x="4009" y="451563"/>
                  <a:pt x="1350" y="438688"/>
                  <a:pt x="370" y="425673"/>
                </a:cubicBezTo>
                <a:cubicBezTo>
                  <a:pt x="-3968" y="367177"/>
                  <a:pt x="30738" y="324354"/>
                  <a:pt x="56768" y="278312"/>
                </a:cubicBezTo>
                <a:cubicBezTo>
                  <a:pt x="100150" y="201483"/>
                  <a:pt x="145072" y="125633"/>
                  <a:pt x="189015" y="49224"/>
                </a:cubicBezTo>
                <a:cubicBezTo>
                  <a:pt x="194753" y="39427"/>
                  <a:pt x="200630" y="31031"/>
                  <a:pt x="212945" y="28512"/>
                </a:cubicBezTo>
                <a:cubicBezTo>
                  <a:pt x="224001" y="26273"/>
                  <a:pt x="233237" y="19695"/>
                  <a:pt x="239535" y="10039"/>
                </a:cubicBezTo>
                <a:cubicBezTo>
                  <a:pt x="244993" y="1782"/>
                  <a:pt x="252550" y="-877"/>
                  <a:pt x="261366" y="243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9" name="Forma libre: forma 178">
            <a:extLst>
              <a:ext uri="{FF2B5EF4-FFF2-40B4-BE49-F238E27FC236}">
                <a16:creationId xmlns:a16="http://schemas.microsoft.com/office/drawing/2014/main" id="{26CDFA15-901B-4AAA-92E5-BA8766FA36F5}"/>
              </a:ext>
            </a:extLst>
          </p:cNvPr>
          <p:cNvSpPr/>
          <p:nvPr/>
        </p:nvSpPr>
        <p:spPr>
          <a:xfrm>
            <a:off x="2023905" y="4465554"/>
            <a:ext cx="277246" cy="457648"/>
          </a:xfrm>
          <a:custGeom>
            <a:avLst/>
            <a:gdLst>
              <a:gd name="connsiteX0" fmla="*/ 17339 w 277246"/>
              <a:gd name="connsiteY0" fmla="*/ 227 h 457648"/>
              <a:gd name="connsiteX1" fmla="*/ 24196 w 277246"/>
              <a:gd name="connsiteY1" fmla="*/ 927 h 457648"/>
              <a:gd name="connsiteX2" fmla="*/ 88011 w 277246"/>
              <a:gd name="connsiteY2" fmla="*/ 49208 h 457648"/>
              <a:gd name="connsiteX3" fmla="*/ 268959 w 277246"/>
              <a:gd name="connsiteY3" fmla="*/ 361843 h 457648"/>
              <a:gd name="connsiteX4" fmla="*/ 273857 w 277246"/>
              <a:gd name="connsiteY4" fmla="*/ 386333 h 457648"/>
              <a:gd name="connsiteX5" fmla="*/ 275536 w 277246"/>
              <a:gd name="connsiteY5" fmla="*/ 423138 h 457648"/>
              <a:gd name="connsiteX6" fmla="*/ 272877 w 277246"/>
              <a:gd name="connsiteY6" fmla="*/ 445529 h 457648"/>
              <a:gd name="connsiteX7" fmla="*/ 262521 w 277246"/>
              <a:gd name="connsiteY7" fmla="*/ 457565 h 457648"/>
              <a:gd name="connsiteX8" fmla="*/ 249926 w 277246"/>
              <a:gd name="connsiteY8" fmla="*/ 445529 h 457648"/>
              <a:gd name="connsiteX9" fmla="*/ 180234 w 277246"/>
              <a:gd name="connsiteY9" fmla="*/ 324897 h 457648"/>
              <a:gd name="connsiteX10" fmla="*/ 5584 w 277246"/>
              <a:gd name="connsiteY10" fmla="*/ 22198 h 457648"/>
              <a:gd name="connsiteX11" fmla="*/ 17339 w 277246"/>
              <a:gd name="connsiteY11" fmla="*/ 87 h 45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246" h="457648">
                <a:moveTo>
                  <a:pt x="17339" y="227"/>
                </a:moveTo>
                <a:cubicBezTo>
                  <a:pt x="19718" y="367"/>
                  <a:pt x="23077" y="-333"/>
                  <a:pt x="24196" y="927"/>
                </a:cubicBezTo>
                <a:cubicBezTo>
                  <a:pt x="41969" y="21778"/>
                  <a:pt x="73737" y="24577"/>
                  <a:pt x="88011" y="49208"/>
                </a:cubicBezTo>
                <a:cubicBezTo>
                  <a:pt x="148467" y="153326"/>
                  <a:pt x="208643" y="257724"/>
                  <a:pt x="268959" y="361843"/>
                </a:cubicBezTo>
                <a:cubicBezTo>
                  <a:pt x="273437" y="369680"/>
                  <a:pt x="277215" y="377517"/>
                  <a:pt x="273857" y="386333"/>
                </a:cubicBezTo>
                <a:cubicBezTo>
                  <a:pt x="269239" y="399068"/>
                  <a:pt x="270778" y="411243"/>
                  <a:pt x="275536" y="423138"/>
                </a:cubicBezTo>
                <a:cubicBezTo>
                  <a:pt x="278895" y="431535"/>
                  <a:pt x="276936" y="438532"/>
                  <a:pt x="272877" y="445529"/>
                </a:cubicBezTo>
                <a:cubicBezTo>
                  <a:pt x="270078" y="450148"/>
                  <a:pt x="268539" y="456865"/>
                  <a:pt x="262521" y="457565"/>
                </a:cubicBezTo>
                <a:cubicBezTo>
                  <a:pt x="254544" y="458544"/>
                  <a:pt x="252865" y="450707"/>
                  <a:pt x="249926" y="445529"/>
                </a:cubicBezTo>
                <a:cubicBezTo>
                  <a:pt x="226556" y="405365"/>
                  <a:pt x="203465" y="365061"/>
                  <a:pt x="180234" y="324897"/>
                </a:cubicBezTo>
                <a:cubicBezTo>
                  <a:pt x="122157" y="223998"/>
                  <a:pt x="64220" y="122958"/>
                  <a:pt x="5584" y="22198"/>
                </a:cubicBezTo>
                <a:cubicBezTo>
                  <a:pt x="-3653" y="6385"/>
                  <a:pt x="-2533" y="-893"/>
                  <a:pt x="17339" y="8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0" name="Forma libre: forma 179">
            <a:extLst>
              <a:ext uri="{FF2B5EF4-FFF2-40B4-BE49-F238E27FC236}">
                <a16:creationId xmlns:a16="http://schemas.microsoft.com/office/drawing/2014/main" id="{4434C542-F9BD-471D-9371-09E076EA87FA}"/>
              </a:ext>
            </a:extLst>
          </p:cNvPr>
          <p:cNvSpPr/>
          <p:nvPr/>
        </p:nvSpPr>
        <p:spPr>
          <a:xfrm>
            <a:off x="2858866" y="6065432"/>
            <a:ext cx="299831" cy="498619"/>
          </a:xfrm>
          <a:custGeom>
            <a:avLst/>
            <a:gdLst>
              <a:gd name="connsiteX0" fmla="*/ 1051 w 299831"/>
              <a:gd name="connsiteY0" fmla="*/ 330179 h 498619"/>
              <a:gd name="connsiteX1" fmla="*/ 771 w 299831"/>
              <a:gd name="connsiteY1" fmla="*/ 188275 h 498619"/>
              <a:gd name="connsiteX2" fmla="*/ 21762 w 299831"/>
              <a:gd name="connsiteY2" fmla="*/ 152730 h 498619"/>
              <a:gd name="connsiteX3" fmla="*/ 267784 w 299831"/>
              <a:gd name="connsiteY3" fmla="*/ 11386 h 498619"/>
              <a:gd name="connsiteX4" fmla="*/ 295633 w 299831"/>
              <a:gd name="connsiteY4" fmla="*/ 4528 h 498619"/>
              <a:gd name="connsiteX5" fmla="*/ 286257 w 299831"/>
              <a:gd name="connsiteY5" fmla="*/ 50990 h 498619"/>
              <a:gd name="connsiteX6" fmla="*/ 231119 w 299831"/>
              <a:gd name="connsiteY6" fmla="*/ 83177 h 498619"/>
              <a:gd name="connsiteX7" fmla="*/ 65145 w 299831"/>
              <a:gd name="connsiteY7" fmla="*/ 178759 h 498619"/>
              <a:gd name="connsiteX8" fmla="*/ 44573 w 299831"/>
              <a:gd name="connsiteY8" fmla="*/ 214445 h 498619"/>
              <a:gd name="connsiteX9" fmla="*/ 44853 w 299831"/>
              <a:gd name="connsiteY9" fmla="*/ 455709 h 498619"/>
              <a:gd name="connsiteX10" fmla="*/ 41075 w 299831"/>
              <a:gd name="connsiteY10" fmla="*/ 480759 h 498619"/>
              <a:gd name="connsiteX11" fmla="*/ 9168 w 299831"/>
              <a:gd name="connsiteY11" fmla="*/ 498252 h 498619"/>
              <a:gd name="connsiteX12" fmla="*/ 1191 w 299831"/>
              <a:gd name="connsiteY12" fmla="*/ 469703 h 498619"/>
              <a:gd name="connsiteX13" fmla="*/ 911 w 299831"/>
              <a:gd name="connsiteY13" fmla="*/ 330179 h 49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831" h="498618">
                <a:moveTo>
                  <a:pt x="1051" y="330179"/>
                </a:moveTo>
                <a:cubicBezTo>
                  <a:pt x="1051" y="282878"/>
                  <a:pt x="1471" y="235576"/>
                  <a:pt x="771" y="188275"/>
                </a:cubicBezTo>
                <a:cubicBezTo>
                  <a:pt x="491" y="171342"/>
                  <a:pt x="6649" y="161266"/>
                  <a:pt x="21762" y="152730"/>
                </a:cubicBezTo>
                <a:cubicBezTo>
                  <a:pt x="104050" y="106128"/>
                  <a:pt x="185637" y="58267"/>
                  <a:pt x="267784" y="11386"/>
                </a:cubicBezTo>
                <a:cubicBezTo>
                  <a:pt x="275901" y="6768"/>
                  <a:pt x="284718" y="-7087"/>
                  <a:pt x="295633" y="4528"/>
                </a:cubicBezTo>
                <a:cubicBezTo>
                  <a:pt x="304730" y="14185"/>
                  <a:pt x="297872" y="43993"/>
                  <a:pt x="286257" y="50990"/>
                </a:cubicBezTo>
                <a:cubicBezTo>
                  <a:pt x="268064" y="62046"/>
                  <a:pt x="249592" y="72542"/>
                  <a:pt x="231119" y="83177"/>
                </a:cubicBezTo>
                <a:cubicBezTo>
                  <a:pt x="175841" y="115224"/>
                  <a:pt x="120843" y="147551"/>
                  <a:pt x="65145" y="178759"/>
                </a:cubicBezTo>
                <a:cubicBezTo>
                  <a:pt x="50311" y="187156"/>
                  <a:pt x="44434" y="197092"/>
                  <a:pt x="44573" y="214445"/>
                </a:cubicBezTo>
                <a:cubicBezTo>
                  <a:pt x="45413" y="294913"/>
                  <a:pt x="44993" y="375241"/>
                  <a:pt x="44853" y="455709"/>
                </a:cubicBezTo>
                <a:cubicBezTo>
                  <a:pt x="44853" y="464245"/>
                  <a:pt x="47372" y="474041"/>
                  <a:pt x="41075" y="480759"/>
                </a:cubicBezTo>
                <a:cubicBezTo>
                  <a:pt x="32398" y="489855"/>
                  <a:pt x="21063" y="500771"/>
                  <a:pt x="9168" y="498252"/>
                </a:cubicBezTo>
                <a:cubicBezTo>
                  <a:pt x="-4547" y="495453"/>
                  <a:pt x="1191" y="479779"/>
                  <a:pt x="1191" y="469703"/>
                </a:cubicBezTo>
                <a:cubicBezTo>
                  <a:pt x="631" y="423242"/>
                  <a:pt x="911" y="376640"/>
                  <a:pt x="911" y="33017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1" name="Forma libre: forma 180">
            <a:extLst>
              <a:ext uri="{FF2B5EF4-FFF2-40B4-BE49-F238E27FC236}">
                <a16:creationId xmlns:a16="http://schemas.microsoft.com/office/drawing/2014/main" id="{62F3FC9F-FE2E-4E51-AA9B-25B374713E0A}"/>
              </a:ext>
            </a:extLst>
          </p:cNvPr>
          <p:cNvSpPr/>
          <p:nvPr/>
        </p:nvSpPr>
        <p:spPr>
          <a:xfrm>
            <a:off x="2368018" y="5680544"/>
            <a:ext cx="573365" cy="190416"/>
          </a:xfrm>
          <a:custGeom>
            <a:avLst/>
            <a:gdLst>
              <a:gd name="connsiteX0" fmla="*/ 283942 w 573365"/>
              <a:gd name="connsiteY0" fmla="*/ 190137 h 190416"/>
              <a:gd name="connsiteX1" fmla="*/ 265049 w 573365"/>
              <a:gd name="connsiteY1" fmla="*/ 180061 h 190416"/>
              <a:gd name="connsiteX2" fmla="*/ 21547 w 573365"/>
              <a:gd name="connsiteY2" fmla="*/ 39697 h 190416"/>
              <a:gd name="connsiteX3" fmla="*/ 275 w 573365"/>
              <a:gd name="connsiteY3" fmla="*/ 19125 h 190416"/>
              <a:gd name="connsiteX4" fmla="*/ 43798 w 573365"/>
              <a:gd name="connsiteY4" fmla="*/ 2612 h 190416"/>
              <a:gd name="connsiteX5" fmla="*/ 77104 w 573365"/>
              <a:gd name="connsiteY5" fmla="*/ 20384 h 190416"/>
              <a:gd name="connsiteX6" fmla="*/ 267009 w 573365"/>
              <a:gd name="connsiteY6" fmla="*/ 130801 h 190416"/>
              <a:gd name="connsiteX7" fmla="*/ 307872 w 573365"/>
              <a:gd name="connsiteY7" fmla="*/ 130801 h 190416"/>
              <a:gd name="connsiteX8" fmla="*/ 518348 w 573365"/>
              <a:gd name="connsiteY8" fmla="*/ 8909 h 190416"/>
              <a:gd name="connsiteX9" fmla="*/ 542139 w 573365"/>
              <a:gd name="connsiteY9" fmla="*/ 652 h 190416"/>
              <a:gd name="connsiteX10" fmla="*/ 572787 w 573365"/>
              <a:gd name="connsiteY10" fmla="*/ 20384 h 190416"/>
              <a:gd name="connsiteX11" fmla="*/ 551095 w 573365"/>
              <a:gd name="connsiteY11" fmla="*/ 40677 h 190416"/>
              <a:gd name="connsiteX12" fmla="*/ 307732 w 573365"/>
              <a:gd name="connsiteY12" fmla="*/ 181460 h 190416"/>
              <a:gd name="connsiteX13" fmla="*/ 283942 w 573365"/>
              <a:gd name="connsiteY13" fmla="*/ 190417 h 19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3365" h="190416">
                <a:moveTo>
                  <a:pt x="283942" y="190137"/>
                </a:moveTo>
                <a:cubicBezTo>
                  <a:pt x="278764" y="187478"/>
                  <a:pt x="271767" y="183979"/>
                  <a:pt x="265049" y="180061"/>
                </a:cubicBezTo>
                <a:cubicBezTo>
                  <a:pt x="183742" y="133460"/>
                  <a:pt x="102434" y="86858"/>
                  <a:pt x="21547" y="39697"/>
                </a:cubicBezTo>
                <a:cubicBezTo>
                  <a:pt x="13150" y="34799"/>
                  <a:pt x="-2244" y="34379"/>
                  <a:pt x="275" y="19125"/>
                </a:cubicBezTo>
                <a:cubicBezTo>
                  <a:pt x="1675" y="10728"/>
                  <a:pt x="34981" y="-1447"/>
                  <a:pt x="43798" y="2612"/>
                </a:cubicBezTo>
                <a:cubicBezTo>
                  <a:pt x="55273" y="7930"/>
                  <a:pt x="66189" y="14087"/>
                  <a:pt x="77104" y="20384"/>
                </a:cubicBezTo>
                <a:cubicBezTo>
                  <a:pt x="140499" y="57050"/>
                  <a:pt x="204034" y="93296"/>
                  <a:pt x="267009" y="130801"/>
                </a:cubicBezTo>
                <a:cubicBezTo>
                  <a:pt x="281703" y="139617"/>
                  <a:pt x="292898" y="139617"/>
                  <a:pt x="307872" y="130801"/>
                </a:cubicBezTo>
                <a:cubicBezTo>
                  <a:pt x="377565" y="89377"/>
                  <a:pt x="448096" y="49353"/>
                  <a:pt x="518348" y="8909"/>
                </a:cubicBezTo>
                <a:cubicBezTo>
                  <a:pt x="525765" y="4711"/>
                  <a:pt x="532903" y="-2146"/>
                  <a:pt x="542139" y="652"/>
                </a:cubicBezTo>
                <a:cubicBezTo>
                  <a:pt x="554174" y="4291"/>
                  <a:pt x="569288" y="9189"/>
                  <a:pt x="572787" y="20384"/>
                </a:cubicBezTo>
                <a:cubicBezTo>
                  <a:pt x="576705" y="33260"/>
                  <a:pt x="559772" y="35499"/>
                  <a:pt x="551095" y="40677"/>
                </a:cubicBezTo>
                <a:cubicBezTo>
                  <a:pt x="470207" y="87978"/>
                  <a:pt x="388900" y="134579"/>
                  <a:pt x="307732" y="181460"/>
                </a:cubicBezTo>
                <a:cubicBezTo>
                  <a:pt x="301015" y="185379"/>
                  <a:pt x="294578" y="190277"/>
                  <a:pt x="283942" y="19041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2" name="Forma libre: forma 181">
            <a:extLst>
              <a:ext uri="{FF2B5EF4-FFF2-40B4-BE49-F238E27FC236}">
                <a16:creationId xmlns:a16="http://schemas.microsoft.com/office/drawing/2014/main" id="{23C7000F-93B6-4944-A32E-B83CA65D4AD5}"/>
              </a:ext>
            </a:extLst>
          </p:cNvPr>
          <p:cNvSpPr/>
          <p:nvPr/>
        </p:nvSpPr>
        <p:spPr>
          <a:xfrm>
            <a:off x="2023069" y="3972741"/>
            <a:ext cx="278229" cy="456868"/>
          </a:xfrm>
          <a:custGeom>
            <a:avLst/>
            <a:gdLst>
              <a:gd name="connsiteX0" fmla="*/ 13697 w 278229"/>
              <a:gd name="connsiteY0" fmla="*/ 456655 h 456868"/>
              <a:gd name="connsiteX1" fmla="*/ 1802 w 278229"/>
              <a:gd name="connsiteY1" fmla="*/ 452876 h 456868"/>
              <a:gd name="connsiteX2" fmla="*/ 7539 w 278229"/>
              <a:gd name="connsiteY2" fmla="*/ 434264 h 456868"/>
              <a:gd name="connsiteX3" fmla="*/ 249642 w 278229"/>
              <a:gd name="connsiteY3" fmla="*/ 14011 h 456868"/>
              <a:gd name="connsiteX4" fmla="*/ 263357 w 278229"/>
              <a:gd name="connsiteY4" fmla="*/ 577 h 456868"/>
              <a:gd name="connsiteX5" fmla="*/ 278051 w 278229"/>
              <a:gd name="connsiteY5" fmla="*/ 28006 h 456868"/>
              <a:gd name="connsiteX6" fmla="*/ 244325 w 278229"/>
              <a:gd name="connsiteY6" fmla="*/ 141920 h 456868"/>
              <a:gd name="connsiteX7" fmla="*/ 93325 w 278229"/>
              <a:gd name="connsiteY7" fmla="*/ 401517 h 456868"/>
              <a:gd name="connsiteX8" fmla="*/ 59319 w 278229"/>
              <a:gd name="connsiteY8" fmla="*/ 431185 h 456868"/>
              <a:gd name="connsiteX9" fmla="*/ 39167 w 278229"/>
              <a:gd name="connsiteY9" fmla="*/ 446858 h 456868"/>
              <a:gd name="connsiteX10" fmla="*/ 13697 w 278229"/>
              <a:gd name="connsiteY10" fmla="*/ 456515 h 45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229" h="456868">
                <a:moveTo>
                  <a:pt x="13697" y="456655"/>
                </a:moveTo>
                <a:cubicBezTo>
                  <a:pt x="13697" y="456655"/>
                  <a:pt x="4880" y="456795"/>
                  <a:pt x="1802" y="452876"/>
                </a:cubicBezTo>
                <a:cubicBezTo>
                  <a:pt x="-3516" y="446159"/>
                  <a:pt x="4321" y="440001"/>
                  <a:pt x="7539" y="434264"/>
                </a:cubicBezTo>
                <a:cubicBezTo>
                  <a:pt x="88147" y="294039"/>
                  <a:pt x="168755" y="153955"/>
                  <a:pt x="249642" y="14011"/>
                </a:cubicBezTo>
                <a:cubicBezTo>
                  <a:pt x="252861" y="8414"/>
                  <a:pt x="255520" y="-2642"/>
                  <a:pt x="263357" y="577"/>
                </a:cubicBezTo>
                <a:cubicBezTo>
                  <a:pt x="273853" y="4915"/>
                  <a:pt x="279311" y="16810"/>
                  <a:pt x="278051" y="28006"/>
                </a:cubicBezTo>
                <a:cubicBezTo>
                  <a:pt x="273713" y="67890"/>
                  <a:pt x="267276" y="105535"/>
                  <a:pt x="244325" y="141920"/>
                </a:cubicBezTo>
                <a:cubicBezTo>
                  <a:pt x="190866" y="226586"/>
                  <a:pt x="143005" y="314611"/>
                  <a:pt x="93325" y="401517"/>
                </a:cubicBezTo>
                <a:cubicBezTo>
                  <a:pt x="85208" y="415651"/>
                  <a:pt x="76812" y="427826"/>
                  <a:pt x="59319" y="431185"/>
                </a:cubicBezTo>
                <a:cubicBezTo>
                  <a:pt x="50502" y="432864"/>
                  <a:pt x="44345" y="439722"/>
                  <a:pt x="39167" y="446858"/>
                </a:cubicBezTo>
                <a:cubicBezTo>
                  <a:pt x="34269" y="453716"/>
                  <a:pt x="28251" y="458194"/>
                  <a:pt x="13697" y="45651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3" name="Forma libre: forma 182">
            <a:extLst>
              <a:ext uri="{FF2B5EF4-FFF2-40B4-BE49-F238E27FC236}">
                <a16:creationId xmlns:a16="http://schemas.microsoft.com/office/drawing/2014/main" id="{1B550923-5D4A-44A2-B693-3148A1665667}"/>
              </a:ext>
            </a:extLst>
          </p:cNvPr>
          <p:cNvSpPr/>
          <p:nvPr/>
        </p:nvSpPr>
        <p:spPr>
          <a:xfrm>
            <a:off x="2869609" y="3972742"/>
            <a:ext cx="279572" cy="457633"/>
          </a:xfrm>
          <a:custGeom>
            <a:avLst/>
            <a:gdLst>
              <a:gd name="connsiteX0" fmla="*/ 259141 w 279572"/>
              <a:gd name="connsiteY0" fmla="*/ 457493 h 457633"/>
              <a:gd name="connsiteX1" fmla="*/ 252283 w 279572"/>
              <a:gd name="connsiteY1" fmla="*/ 456794 h 457633"/>
              <a:gd name="connsiteX2" fmla="*/ 188749 w 279572"/>
              <a:gd name="connsiteY2" fmla="*/ 407953 h 457633"/>
              <a:gd name="connsiteX3" fmla="*/ 18437 w 279572"/>
              <a:gd name="connsiteY3" fmla="*/ 113091 h 457633"/>
              <a:gd name="connsiteX4" fmla="*/ 6122 w 279572"/>
              <a:gd name="connsiteY4" fmla="*/ 57813 h 457633"/>
              <a:gd name="connsiteX5" fmla="*/ 1784 w 279572"/>
              <a:gd name="connsiteY5" fmla="*/ 35142 h 457633"/>
              <a:gd name="connsiteX6" fmla="*/ 4163 w 279572"/>
              <a:gd name="connsiteY6" fmla="*/ 12751 h 457633"/>
              <a:gd name="connsiteX7" fmla="*/ 16478 w 279572"/>
              <a:gd name="connsiteY7" fmla="*/ 16 h 457633"/>
              <a:gd name="connsiteX8" fmla="*/ 27253 w 279572"/>
              <a:gd name="connsiteY8" fmla="*/ 11771 h 457633"/>
              <a:gd name="connsiteX9" fmla="*/ 94986 w 279572"/>
              <a:gd name="connsiteY9" fmla="*/ 128345 h 457633"/>
              <a:gd name="connsiteX10" fmla="*/ 272016 w 279572"/>
              <a:gd name="connsiteY10" fmla="*/ 435662 h 457633"/>
              <a:gd name="connsiteX11" fmla="*/ 278733 w 279572"/>
              <a:gd name="connsiteY11" fmla="*/ 452316 h 457633"/>
              <a:gd name="connsiteX12" fmla="*/ 259281 w 279572"/>
              <a:gd name="connsiteY12" fmla="*/ 457633 h 45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572" h="457633">
                <a:moveTo>
                  <a:pt x="259141" y="457493"/>
                </a:moveTo>
                <a:cubicBezTo>
                  <a:pt x="256762" y="457353"/>
                  <a:pt x="253123" y="458053"/>
                  <a:pt x="252283" y="456794"/>
                </a:cubicBezTo>
                <a:cubicBezTo>
                  <a:pt x="235770" y="434542"/>
                  <a:pt x="203303" y="433143"/>
                  <a:pt x="188749" y="407953"/>
                </a:cubicBezTo>
                <a:cubicBezTo>
                  <a:pt x="132211" y="309572"/>
                  <a:pt x="75254" y="211332"/>
                  <a:pt x="18437" y="113091"/>
                </a:cubicBezTo>
                <a:cubicBezTo>
                  <a:pt x="8501" y="96018"/>
                  <a:pt x="-1575" y="79504"/>
                  <a:pt x="6122" y="57813"/>
                </a:cubicBezTo>
                <a:cubicBezTo>
                  <a:pt x="8361" y="51515"/>
                  <a:pt x="4442" y="42419"/>
                  <a:pt x="1784" y="35142"/>
                </a:cubicBezTo>
                <a:cubicBezTo>
                  <a:pt x="-1295" y="26885"/>
                  <a:pt x="-316" y="19748"/>
                  <a:pt x="4163" y="12751"/>
                </a:cubicBezTo>
                <a:cubicBezTo>
                  <a:pt x="7381" y="7573"/>
                  <a:pt x="8921" y="-404"/>
                  <a:pt x="16478" y="16"/>
                </a:cubicBezTo>
                <a:cubicBezTo>
                  <a:pt x="22495" y="296"/>
                  <a:pt x="24454" y="7013"/>
                  <a:pt x="27253" y="11771"/>
                </a:cubicBezTo>
                <a:cubicBezTo>
                  <a:pt x="49924" y="50536"/>
                  <a:pt x="72595" y="89440"/>
                  <a:pt x="94986" y="128345"/>
                </a:cubicBezTo>
                <a:cubicBezTo>
                  <a:pt x="154043" y="230784"/>
                  <a:pt x="213099" y="333223"/>
                  <a:pt x="272016" y="435662"/>
                </a:cubicBezTo>
                <a:cubicBezTo>
                  <a:pt x="275094" y="440980"/>
                  <a:pt x="281952" y="446158"/>
                  <a:pt x="278733" y="452316"/>
                </a:cubicBezTo>
                <a:cubicBezTo>
                  <a:pt x="274954" y="459452"/>
                  <a:pt x="265718" y="455254"/>
                  <a:pt x="259281" y="457633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4" name="Forma libre: forma 183">
            <a:extLst>
              <a:ext uri="{FF2B5EF4-FFF2-40B4-BE49-F238E27FC236}">
                <a16:creationId xmlns:a16="http://schemas.microsoft.com/office/drawing/2014/main" id="{BD86424E-A6C2-4F76-BB6B-074B9821A487}"/>
              </a:ext>
            </a:extLst>
          </p:cNvPr>
          <p:cNvSpPr/>
          <p:nvPr/>
        </p:nvSpPr>
        <p:spPr>
          <a:xfrm>
            <a:off x="2151812" y="6065246"/>
            <a:ext cx="298559" cy="497465"/>
          </a:xfrm>
          <a:custGeom>
            <a:avLst/>
            <a:gdLst>
              <a:gd name="connsiteX0" fmla="*/ 297649 w 298559"/>
              <a:gd name="connsiteY0" fmla="*/ 331905 h 497465"/>
              <a:gd name="connsiteX1" fmla="*/ 297369 w 298559"/>
              <a:gd name="connsiteY1" fmla="*/ 471569 h 497465"/>
              <a:gd name="connsiteX2" fmla="*/ 290372 w 298559"/>
              <a:gd name="connsiteY2" fmla="*/ 497459 h 497465"/>
              <a:gd name="connsiteX3" fmla="*/ 254266 w 298559"/>
              <a:gd name="connsiteY3" fmla="*/ 472129 h 497465"/>
              <a:gd name="connsiteX4" fmla="*/ 253147 w 298559"/>
              <a:gd name="connsiteY4" fmla="*/ 450997 h 497465"/>
              <a:gd name="connsiteX5" fmla="*/ 253426 w 298559"/>
              <a:gd name="connsiteY5" fmla="*/ 214351 h 497465"/>
              <a:gd name="connsiteX6" fmla="*/ 231455 w 298559"/>
              <a:gd name="connsiteY6" fmla="*/ 176987 h 497465"/>
              <a:gd name="connsiteX7" fmla="*/ 24478 w 298559"/>
              <a:gd name="connsiteY7" fmla="*/ 57614 h 497465"/>
              <a:gd name="connsiteX8" fmla="*/ 8804 w 298559"/>
              <a:gd name="connsiteY8" fmla="*/ 47118 h 497465"/>
              <a:gd name="connsiteX9" fmla="*/ 5166 w 298559"/>
              <a:gd name="connsiteY9" fmla="*/ 5135 h 497465"/>
              <a:gd name="connsiteX10" fmla="*/ 32875 w 298559"/>
              <a:gd name="connsiteY10" fmla="*/ 11712 h 497465"/>
              <a:gd name="connsiteX11" fmla="*/ 274978 w 298559"/>
              <a:gd name="connsiteY11" fmla="*/ 150677 h 497465"/>
              <a:gd name="connsiteX12" fmla="*/ 298209 w 298559"/>
              <a:gd name="connsiteY12" fmla="*/ 189721 h 497465"/>
              <a:gd name="connsiteX13" fmla="*/ 297789 w 298559"/>
              <a:gd name="connsiteY13" fmla="*/ 331625 h 4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559" h="497465">
                <a:moveTo>
                  <a:pt x="297649" y="331905"/>
                </a:moveTo>
                <a:cubicBezTo>
                  <a:pt x="297649" y="378506"/>
                  <a:pt x="297929" y="424968"/>
                  <a:pt x="297369" y="471569"/>
                </a:cubicBezTo>
                <a:cubicBezTo>
                  <a:pt x="297369" y="480805"/>
                  <a:pt x="302827" y="497319"/>
                  <a:pt x="290372" y="497459"/>
                </a:cubicBezTo>
                <a:cubicBezTo>
                  <a:pt x="275678" y="497738"/>
                  <a:pt x="259724" y="489202"/>
                  <a:pt x="254266" y="472129"/>
                </a:cubicBezTo>
                <a:cubicBezTo>
                  <a:pt x="252167" y="465691"/>
                  <a:pt x="253147" y="457994"/>
                  <a:pt x="253147" y="450997"/>
                </a:cubicBezTo>
                <a:cubicBezTo>
                  <a:pt x="253147" y="372068"/>
                  <a:pt x="252587" y="293280"/>
                  <a:pt x="253426" y="214351"/>
                </a:cubicBezTo>
                <a:cubicBezTo>
                  <a:pt x="253567" y="196159"/>
                  <a:pt x="247269" y="185943"/>
                  <a:pt x="231455" y="176987"/>
                </a:cubicBezTo>
                <a:cubicBezTo>
                  <a:pt x="162043" y="137942"/>
                  <a:pt x="93330" y="97638"/>
                  <a:pt x="24478" y="57614"/>
                </a:cubicBezTo>
                <a:cubicBezTo>
                  <a:pt x="19020" y="54395"/>
                  <a:pt x="12863" y="51736"/>
                  <a:pt x="8804" y="47118"/>
                </a:cubicBezTo>
                <a:cubicBezTo>
                  <a:pt x="-2391" y="34384"/>
                  <a:pt x="-2111" y="16750"/>
                  <a:pt x="5166" y="5135"/>
                </a:cubicBezTo>
                <a:cubicBezTo>
                  <a:pt x="13282" y="-7740"/>
                  <a:pt x="24618" y="7094"/>
                  <a:pt x="32875" y="11712"/>
                </a:cubicBezTo>
                <a:cubicBezTo>
                  <a:pt x="113762" y="57754"/>
                  <a:pt x="193950" y="104915"/>
                  <a:pt x="274978" y="150677"/>
                </a:cubicBezTo>
                <a:cubicBezTo>
                  <a:pt x="291351" y="159913"/>
                  <a:pt x="298629" y="170549"/>
                  <a:pt x="298209" y="189721"/>
                </a:cubicBezTo>
                <a:cubicBezTo>
                  <a:pt x="296949" y="237022"/>
                  <a:pt x="297789" y="284324"/>
                  <a:pt x="297789" y="33162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5" name="Forma libre: forma 184">
            <a:extLst>
              <a:ext uri="{FF2B5EF4-FFF2-40B4-BE49-F238E27FC236}">
                <a16:creationId xmlns:a16="http://schemas.microsoft.com/office/drawing/2014/main" id="{1CB5A470-678A-40BC-9082-F7A8CBED676C}"/>
              </a:ext>
            </a:extLst>
          </p:cNvPr>
          <p:cNvSpPr/>
          <p:nvPr/>
        </p:nvSpPr>
        <p:spPr>
          <a:xfrm>
            <a:off x="2324850" y="3946256"/>
            <a:ext cx="521691" cy="60653"/>
          </a:xfrm>
          <a:custGeom>
            <a:avLst/>
            <a:gdLst>
              <a:gd name="connsiteX0" fmla="*/ 261056 w 521691"/>
              <a:gd name="connsiteY0" fmla="*/ 892 h 60653"/>
              <a:gd name="connsiteX1" fmla="*/ 499521 w 521691"/>
              <a:gd name="connsiteY1" fmla="*/ 1032 h 60653"/>
              <a:gd name="connsiteX2" fmla="*/ 521492 w 521691"/>
              <a:gd name="connsiteY2" fmla="*/ 7750 h 60653"/>
              <a:gd name="connsiteX3" fmla="*/ 505678 w 521691"/>
              <a:gd name="connsiteY3" fmla="*/ 31960 h 60653"/>
              <a:gd name="connsiteX4" fmla="*/ 385746 w 521691"/>
              <a:gd name="connsiteY4" fmla="*/ 60508 h 60653"/>
              <a:gd name="connsiteX5" fmla="*/ 92983 w 521691"/>
              <a:gd name="connsiteY5" fmla="*/ 59529 h 60653"/>
              <a:gd name="connsiteX6" fmla="*/ 47641 w 521691"/>
              <a:gd name="connsiteY6" fmla="*/ 44975 h 60653"/>
              <a:gd name="connsiteX7" fmla="*/ 19792 w 521691"/>
              <a:gd name="connsiteY7" fmla="*/ 32800 h 60653"/>
              <a:gd name="connsiteX8" fmla="*/ 200 w 521691"/>
              <a:gd name="connsiteY8" fmla="*/ 7190 h 60653"/>
              <a:gd name="connsiteX9" fmla="*/ 22451 w 521691"/>
              <a:gd name="connsiteY9" fmla="*/ 1032 h 60653"/>
              <a:gd name="connsiteX10" fmla="*/ 260916 w 521691"/>
              <a:gd name="connsiteY10" fmla="*/ 752 h 6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91" h="60653">
                <a:moveTo>
                  <a:pt x="261056" y="892"/>
                </a:moveTo>
                <a:cubicBezTo>
                  <a:pt x="340544" y="892"/>
                  <a:pt x="420033" y="752"/>
                  <a:pt x="499521" y="1032"/>
                </a:cubicBezTo>
                <a:cubicBezTo>
                  <a:pt x="507218" y="1032"/>
                  <a:pt x="519813" y="-3866"/>
                  <a:pt x="521492" y="7750"/>
                </a:cubicBezTo>
                <a:cubicBezTo>
                  <a:pt x="523031" y="17686"/>
                  <a:pt x="515475" y="26782"/>
                  <a:pt x="505678" y="31960"/>
                </a:cubicBezTo>
                <a:cubicBezTo>
                  <a:pt x="468034" y="51272"/>
                  <a:pt x="429829" y="62048"/>
                  <a:pt x="385746" y="60508"/>
                </a:cubicBezTo>
                <a:cubicBezTo>
                  <a:pt x="288205" y="57010"/>
                  <a:pt x="190524" y="59249"/>
                  <a:pt x="92983" y="59529"/>
                </a:cubicBezTo>
                <a:cubicBezTo>
                  <a:pt x="76050" y="59529"/>
                  <a:pt x="60376" y="59109"/>
                  <a:pt x="47641" y="44975"/>
                </a:cubicBezTo>
                <a:cubicBezTo>
                  <a:pt x="40644" y="37278"/>
                  <a:pt x="29868" y="35179"/>
                  <a:pt x="19792" y="32800"/>
                </a:cubicBezTo>
                <a:cubicBezTo>
                  <a:pt x="6078" y="29581"/>
                  <a:pt x="-1339" y="18805"/>
                  <a:pt x="200" y="7190"/>
                </a:cubicBezTo>
                <a:cubicBezTo>
                  <a:pt x="1600" y="-3726"/>
                  <a:pt x="14614" y="1032"/>
                  <a:pt x="22451" y="1032"/>
                </a:cubicBezTo>
                <a:cubicBezTo>
                  <a:pt x="101940" y="612"/>
                  <a:pt x="181428" y="752"/>
                  <a:pt x="260916" y="75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6" name="Forma libre: forma 185">
            <a:extLst>
              <a:ext uri="{FF2B5EF4-FFF2-40B4-BE49-F238E27FC236}">
                <a16:creationId xmlns:a16="http://schemas.microsoft.com/office/drawing/2014/main" id="{988421DB-8D34-4BE8-B253-DBF75AD9E493}"/>
              </a:ext>
            </a:extLst>
          </p:cNvPr>
          <p:cNvSpPr/>
          <p:nvPr/>
        </p:nvSpPr>
        <p:spPr>
          <a:xfrm>
            <a:off x="2324782" y="4890651"/>
            <a:ext cx="521091" cy="59299"/>
          </a:xfrm>
          <a:custGeom>
            <a:avLst/>
            <a:gdLst>
              <a:gd name="connsiteX0" fmla="*/ 260564 w 521091"/>
              <a:gd name="connsiteY0" fmla="*/ 58218 h 59299"/>
              <a:gd name="connsiteX1" fmla="*/ 21679 w 521091"/>
              <a:gd name="connsiteY1" fmla="*/ 57938 h 59299"/>
              <a:gd name="connsiteX2" fmla="*/ 128 w 521091"/>
              <a:gd name="connsiteY2" fmla="*/ 51080 h 59299"/>
              <a:gd name="connsiteX3" fmla="*/ 15802 w 521091"/>
              <a:gd name="connsiteY3" fmla="*/ 26870 h 59299"/>
              <a:gd name="connsiteX4" fmla="*/ 148049 w 521091"/>
              <a:gd name="connsiteY4" fmla="*/ 1 h 59299"/>
              <a:gd name="connsiteX5" fmla="*/ 427098 w 521091"/>
              <a:gd name="connsiteY5" fmla="*/ 1 h 59299"/>
              <a:gd name="connsiteX6" fmla="*/ 474539 w 521091"/>
              <a:gd name="connsiteY6" fmla="*/ 15255 h 59299"/>
              <a:gd name="connsiteX7" fmla="*/ 502528 w 521091"/>
              <a:gd name="connsiteY7" fmla="*/ 27010 h 59299"/>
              <a:gd name="connsiteX8" fmla="*/ 521000 w 521091"/>
              <a:gd name="connsiteY8" fmla="*/ 51360 h 59299"/>
              <a:gd name="connsiteX9" fmla="*/ 499449 w 521091"/>
              <a:gd name="connsiteY9" fmla="*/ 58358 h 59299"/>
              <a:gd name="connsiteX10" fmla="*/ 260564 w 521091"/>
              <a:gd name="connsiteY10" fmla="*/ 58637 h 5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091" h="59298">
                <a:moveTo>
                  <a:pt x="260564" y="58218"/>
                </a:moveTo>
                <a:cubicBezTo>
                  <a:pt x="180936" y="58218"/>
                  <a:pt x="101308" y="58358"/>
                  <a:pt x="21679" y="57938"/>
                </a:cubicBezTo>
                <a:cubicBezTo>
                  <a:pt x="14123" y="57938"/>
                  <a:pt x="1527" y="63116"/>
                  <a:pt x="128" y="51080"/>
                </a:cubicBezTo>
                <a:cubicBezTo>
                  <a:pt x="-991" y="41424"/>
                  <a:pt x="5306" y="31488"/>
                  <a:pt x="15802" y="26870"/>
                </a:cubicBezTo>
                <a:cubicBezTo>
                  <a:pt x="56204" y="8859"/>
                  <a:pt x="100286" y="-97"/>
                  <a:pt x="148049" y="1"/>
                </a:cubicBezTo>
                <a:cubicBezTo>
                  <a:pt x="241112" y="1"/>
                  <a:pt x="334035" y="1"/>
                  <a:pt x="427098" y="1"/>
                </a:cubicBezTo>
                <a:cubicBezTo>
                  <a:pt x="444731" y="1"/>
                  <a:pt x="461384" y="281"/>
                  <a:pt x="474539" y="15255"/>
                </a:cubicBezTo>
                <a:cubicBezTo>
                  <a:pt x="481396" y="22952"/>
                  <a:pt x="492592" y="24351"/>
                  <a:pt x="502528" y="27010"/>
                </a:cubicBezTo>
                <a:cubicBezTo>
                  <a:pt x="514983" y="30229"/>
                  <a:pt x="521980" y="40725"/>
                  <a:pt x="521000" y="51360"/>
                </a:cubicBezTo>
                <a:cubicBezTo>
                  <a:pt x="519881" y="63255"/>
                  <a:pt x="507006" y="58218"/>
                  <a:pt x="499449" y="58358"/>
                </a:cubicBezTo>
                <a:cubicBezTo>
                  <a:pt x="419821" y="58778"/>
                  <a:pt x="340192" y="58637"/>
                  <a:pt x="260564" y="5863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7" name="Forma libre: forma 186">
            <a:extLst>
              <a:ext uri="{FF2B5EF4-FFF2-40B4-BE49-F238E27FC236}">
                <a16:creationId xmlns:a16="http://schemas.microsoft.com/office/drawing/2014/main" id="{81DAF256-949C-4A1A-8985-8A2465C74B59}"/>
              </a:ext>
            </a:extLst>
          </p:cNvPr>
          <p:cNvSpPr/>
          <p:nvPr/>
        </p:nvSpPr>
        <p:spPr>
          <a:xfrm>
            <a:off x="1354958" y="866837"/>
            <a:ext cx="208236" cy="352799"/>
          </a:xfrm>
          <a:custGeom>
            <a:avLst/>
            <a:gdLst>
              <a:gd name="connsiteX0" fmla="*/ 202359 w 208236"/>
              <a:gd name="connsiteY0" fmla="*/ 352799 h 352799"/>
              <a:gd name="connsiteX1" fmla="*/ 104398 w 208236"/>
              <a:gd name="connsiteY1" fmla="*/ 296962 h 352799"/>
              <a:gd name="connsiteX2" fmla="*/ 16653 w 208236"/>
              <a:gd name="connsiteY2" fmla="*/ 245882 h 352799"/>
              <a:gd name="connsiteX3" fmla="*/ 0 w 208236"/>
              <a:gd name="connsiteY3" fmla="*/ 224750 h 352799"/>
              <a:gd name="connsiteX4" fmla="*/ 0 w 208236"/>
              <a:gd name="connsiteY4" fmla="*/ 3219 h 352799"/>
              <a:gd name="connsiteX5" fmla="*/ 7417 w 208236"/>
              <a:gd name="connsiteY5" fmla="*/ 0 h 352799"/>
              <a:gd name="connsiteX6" fmla="*/ 208237 w 208236"/>
              <a:gd name="connsiteY6" fmla="*/ 347481 h 352799"/>
              <a:gd name="connsiteX7" fmla="*/ 202359 w 208236"/>
              <a:gd name="connsiteY7" fmla="*/ 352519 h 35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236" h="352799">
                <a:moveTo>
                  <a:pt x="202359" y="352799"/>
                </a:moveTo>
                <a:cubicBezTo>
                  <a:pt x="169752" y="334187"/>
                  <a:pt x="137005" y="315714"/>
                  <a:pt x="104398" y="296962"/>
                </a:cubicBezTo>
                <a:cubicBezTo>
                  <a:pt x="75010" y="280028"/>
                  <a:pt x="45902" y="262955"/>
                  <a:pt x="16653" y="245882"/>
                </a:cubicBezTo>
                <a:cubicBezTo>
                  <a:pt x="8397" y="240984"/>
                  <a:pt x="0" y="235806"/>
                  <a:pt x="0" y="224750"/>
                </a:cubicBezTo>
                <a:cubicBezTo>
                  <a:pt x="0" y="150860"/>
                  <a:pt x="0" y="77109"/>
                  <a:pt x="0" y="3219"/>
                </a:cubicBezTo>
                <a:cubicBezTo>
                  <a:pt x="2519" y="2099"/>
                  <a:pt x="5038" y="1120"/>
                  <a:pt x="7417" y="0"/>
                </a:cubicBezTo>
                <a:cubicBezTo>
                  <a:pt x="74310" y="115874"/>
                  <a:pt x="141344" y="231748"/>
                  <a:pt x="208237" y="347481"/>
                </a:cubicBezTo>
                <a:cubicBezTo>
                  <a:pt x="206278" y="349161"/>
                  <a:pt x="204318" y="350840"/>
                  <a:pt x="202359" y="35251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8" name="Forma libre: forma 187">
            <a:extLst>
              <a:ext uri="{FF2B5EF4-FFF2-40B4-BE49-F238E27FC236}">
                <a16:creationId xmlns:a16="http://schemas.microsoft.com/office/drawing/2014/main" id="{5080CD96-2F0A-4430-90E6-D1A036B85F91}"/>
              </a:ext>
            </a:extLst>
          </p:cNvPr>
          <p:cNvSpPr/>
          <p:nvPr/>
        </p:nvSpPr>
        <p:spPr>
          <a:xfrm>
            <a:off x="1353902" y="1364479"/>
            <a:ext cx="211251" cy="348507"/>
          </a:xfrm>
          <a:custGeom>
            <a:avLst/>
            <a:gdLst>
              <a:gd name="connsiteX0" fmla="*/ 211251 w 211251"/>
              <a:gd name="connsiteY0" fmla="*/ 0 h 348507"/>
              <a:gd name="connsiteX1" fmla="*/ 153454 w 211251"/>
              <a:gd name="connsiteY1" fmla="*/ 101599 h 348507"/>
              <a:gd name="connsiteX2" fmla="*/ 18408 w 211251"/>
              <a:gd name="connsiteY2" fmla="*/ 334886 h 348507"/>
              <a:gd name="connsiteX3" fmla="*/ 4694 w 211251"/>
              <a:gd name="connsiteY3" fmla="*/ 348041 h 348507"/>
              <a:gd name="connsiteX4" fmla="*/ 495 w 211251"/>
              <a:gd name="connsiteY4" fmla="*/ 331108 h 348507"/>
              <a:gd name="connsiteX5" fmla="*/ 495 w 211251"/>
              <a:gd name="connsiteY5" fmla="*/ 137145 h 348507"/>
              <a:gd name="connsiteX6" fmla="*/ 13090 w 211251"/>
              <a:gd name="connsiteY6" fmla="*/ 108877 h 348507"/>
              <a:gd name="connsiteX7" fmla="*/ 195438 w 211251"/>
              <a:gd name="connsiteY7" fmla="*/ 3918 h 348507"/>
              <a:gd name="connsiteX8" fmla="*/ 211251 w 211251"/>
              <a:gd name="connsiteY8" fmla="*/ 0 h 34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251" h="348507">
                <a:moveTo>
                  <a:pt x="211251" y="0"/>
                </a:moveTo>
                <a:cubicBezTo>
                  <a:pt x="189840" y="37645"/>
                  <a:pt x="171787" y="69692"/>
                  <a:pt x="153454" y="101599"/>
                </a:cubicBezTo>
                <a:cubicBezTo>
                  <a:pt x="108532" y="179408"/>
                  <a:pt x="63610" y="257217"/>
                  <a:pt x="18408" y="334886"/>
                </a:cubicBezTo>
                <a:cubicBezTo>
                  <a:pt x="15190" y="340344"/>
                  <a:pt x="13790" y="350840"/>
                  <a:pt x="4694" y="348041"/>
                </a:cubicBezTo>
                <a:cubicBezTo>
                  <a:pt x="-2303" y="345942"/>
                  <a:pt x="635" y="336985"/>
                  <a:pt x="495" y="331108"/>
                </a:cubicBezTo>
                <a:cubicBezTo>
                  <a:pt x="356" y="266454"/>
                  <a:pt x="495" y="201799"/>
                  <a:pt x="495" y="137145"/>
                </a:cubicBezTo>
                <a:cubicBezTo>
                  <a:pt x="495" y="125810"/>
                  <a:pt x="1475" y="115454"/>
                  <a:pt x="13090" y="108877"/>
                </a:cubicBezTo>
                <a:cubicBezTo>
                  <a:pt x="73966" y="74030"/>
                  <a:pt x="134562" y="38765"/>
                  <a:pt x="195438" y="3918"/>
                </a:cubicBezTo>
                <a:cubicBezTo>
                  <a:pt x="197957" y="2519"/>
                  <a:pt x="201175" y="2379"/>
                  <a:pt x="211251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9" name="Forma libre: forma 188">
            <a:extLst>
              <a:ext uri="{FF2B5EF4-FFF2-40B4-BE49-F238E27FC236}">
                <a16:creationId xmlns:a16="http://schemas.microsoft.com/office/drawing/2014/main" id="{D9E5B2AA-62D7-4F09-A57A-9D0C93272677}"/>
              </a:ext>
            </a:extLst>
          </p:cNvPr>
          <p:cNvSpPr/>
          <p:nvPr/>
        </p:nvSpPr>
        <p:spPr>
          <a:xfrm>
            <a:off x="494161" y="865718"/>
            <a:ext cx="208799" cy="350410"/>
          </a:xfrm>
          <a:custGeom>
            <a:avLst/>
            <a:gdLst>
              <a:gd name="connsiteX0" fmla="*/ 201520 w 208799"/>
              <a:gd name="connsiteY0" fmla="*/ 0 h 350410"/>
              <a:gd name="connsiteX1" fmla="*/ 208377 w 208799"/>
              <a:gd name="connsiteY1" fmla="*/ 23791 h 350410"/>
              <a:gd name="connsiteX2" fmla="*/ 208797 w 208799"/>
              <a:gd name="connsiteY2" fmla="*/ 212855 h 350410"/>
              <a:gd name="connsiteX3" fmla="*/ 188925 w 208799"/>
              <a:gd name="connsiteY3" fmla="*/ 248961 h 350410"/>
              <a:gd name="connsiteX4" fmla="*/ 16933 w 208799"/>
              <a:gd name="connsiteY4" fmla="*/ 347901 h 350410"/>
              <a:gd name="connsiteX5" fmla="*/ 0 w 208799"/>
              <a:gd name="connsiteY5" fmla="*/ 349441 h 350410"/>
              <a:gd name="connsiteX6" fmla="*/ 201520 w 208799"/>
              <a:gd name="connsiteY6" fmla="*/ 0 h 35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99" h="350410">
                <a:moveTo>
                  <a:pt x="201520" y="0"/>
                </a:moveTo>
                <a:cubicBezTo>
                  <a:pt x="210616" y="9656"/>
                  <a:pt x="208377" y="17073"/>
                  <a:pt x="208377" y="23791"/>
                </a:cubicBezTo>
                <a:cubicBezTo>
                  <a:pt x="208517" y="86765"/>
                  <a:pt x="208097" y="149880"/>
                  <a:pt x="208797" y="212855"/>
                </a:cubicBezTo>
                <a:cubicBezTo>
                  <a:pt x="208937" y="229648"/>
                  <a:pt x="204179" y="240424"/>
                  <a:pt x="188925" y="248961"/>
                </a:cubicBezTo>
                <a:cubicBezTo>
                  <a:pt x="131268" y="281288"/>
                  <a:pt x="74310" y="314874"/>
                  <a:pt x="16933" y="347901"/>
                </a:cubicBezTo>
                <a:cubicBezTo>
                  <a:pt x="13015" y="350140"/>
                  <a:pt x="8677" y="351400"/>
                  <a:pt x="0" y="349441"/>
                </a:cubicBezTo>
                <a:cubicBezTo>
                  <a:pt x="66613" y="233707"/>
                  <a:pt x="133507" y="117973"/>
                  <a:pt x="201520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0" name="Forma libre: forma 189">
            <a:extLst>
              <a:ext uri="{FF2B5EF4-FFF2-40B4-BE49-F238E27FC236}">
                <a16:creationId xmlns:a16="http://schemas.microsoft.com/office/drawing/2014/main" id="{A0498893-3D1D-4381-8233-49F59B600586}"/>
              </a:ext>
            </a:extLst>
          </p:cNvPr>
          <p:cNvSpPr/>
          <p:nvPr/>
        </p:nvSpPr>
        <p:spPr>
          <a:xfrm>
            <a:off x="495980" y="1366266"/>
            <a:ext cx="206137" cy="349053"/>
          </a:xfrm>
          <a:custGeom>
            <a:avLst/>
            <a:gdLst>
              <a:gd name="connsiteX0" fmla="*/ 198441 w 206137"/>
              <a:gd name="connsiteY0" fmla="*/ 349053 h 349053"/>
              <a:gd name="connsiteX1" fmla="*/ 0 w 206137"/>
              <a:gd name="connsiteY1" fmla="*/ 5490 h 349053"/>
              <a:gd name="connsiteX2" fmla="*/ 14834 w 206137"/>
              <a:gd name="connsiteY2" fmla="*/ 3671 h 349053"/>
              <a:gd name="connsiteX3" fmla="*/ 191164 w 206137"/>
              <a:gd name="connsiteY3" fmla="*/ 104850 h 349053"/>
              <a:gd name="connsiteX4" fmla="*/ 206138 w 206137"/>
              <a:gd name="connsiteY4" fmla="*/ 124443 h 349053"/>
              <a:gd name="connsiteX5" fmla="*/ 206138 w 206137"/>
              <a:gd name="connsiteY5" fmla="*/ 346254 h 349053"/>
              <a:gd name="connsiteX6" fmla="*/ 198441 w 206137"/>
              <a:gd name="connsiteY6" fmla="*/ 349053 h 3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137" h="349053">
                <a:moveTo>
                  <a:pt x="198441" y="349053"/>
                </a:moveTo>
                <a:cubicBezTo>
                  <a:pt x="132107" y="234299"/>
                  <a:pt x="65774" y="119545"/>
                  <a:pt x="0" y="5490"/>
                </a:cubicBezTo>
                <a:cubicBezTo>
                  <a:pt x="5878" y="-4306"/>
                  <a:pt x="11056" y="1572"/>
                  <a:pt x="14834" y="3671"/>
                </a:cubicBezTo>
                <a:cubicBezTo>
                  <a:pt x="73751" y="37257"/>
                  <a:pt x="132387" y="70984"/>
                  <a:pt x="191164" y="104850"/>
                </a:cubicBezTo>
                <a:cubicBezTo>
                  <a:pt x="198721" y="109189"/>
                  <a:pt x="206138" y="114227"/>
                  <a:pt x="206138" y="124443"/>
                </a:cubicBezTo>
                <a:cubicBezTo>
                  <a:pt x="206138" y="198333"/>
                  <a:pt x="206138" y="272224"/>
                  <a:pt x="206138" y="346254"/>
                </a:cubicBezTo>
                <a:cubicBezTo>
                  <a:pt x="203619" y="347234"/>
                  <a:pt x="200960" y="348073"/>
                  <a:pt x="198441" y="349053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1" name="Forma libre: forma 190">
            <a:extLst>
              <a:ext uri="{FF2B5EF4-FFF2-40B4-BE49-F238E27FC236}">
                <a16:creationId xmlns:a16="http://schemas.microsoft.com/office/drawing/2014/main" id="{CC67E590-6D0B-44F1-BDC7-8FBF50AFC628}"/>
              </a:ext>
            </a:extLst>
          </p:cNvPr>
          <p:cNvSpPr/>
          <p:nvPr/>
        </p:nvSpPr>
        <p:spPr>
          <a:xfrm>
            <a:off x="829187" y="793227"/>
            <a:ext cx="398141" cy="117636"/>
          </a:xfrm>
          <a:custGeom>
            <a:avLst/>
            <a:gdLst>
              <a:gd name="connsiteX0" fmla="*/ 398001 w 398141"/>
              <a:gd name="connsiteY0" fmla="*/ 0 h 117636"/>
              <a:gd name="connsiteX1" fmla="*/ 384846 w 398141"/>
              <a:gd name="connsiteY1" fmla="*/ 14694 h 117636"/>
              <a:gd name="connsiteX2" fmla="*/ 217053 w 398141"/>
              <a:gd name="connsiteY2" fmla="*/ 111535 h 117636"/>
              <a:gd name="connsiteX3" fmla="*/ 184446 w 398141"/>
              <a:gd name="connsiteY3" fmla="*/ 113215 h 117636"/>
              <a:gd name="connsiteX4" fmla="*/ 12735 w 398141"/>
              <a:gd name="connsiteY4" fmla="*/ 13715 h 117636"/>
              <a:gd name="connsiteX5" fmla="*/ 0 w 398141"/>
              <a:gd name="connsiteY5" fmla="*/ 0 h 117636"/>
              <a:gd name="connsiteX6" fmla="*/ 398141 w 398141"/>
              <a:gd name="connsiteY6" fmla="*/ 0 h 11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141" h="117636">
                <a:moveTo>
                  <a:pt x="398001" y="0"/>
                </a:moveTo>
                <a:cubicBezTo>
                  <a:pt x="396602" y="9796"/>
                  <a:pt x="390024" y="11755"/>
                  <a:pt x="384846" y="14694"/>
                </a:cubicBezTo>
                <a:cubicBezTo>
                  <a:pt x="328869" y="47021"/>
                  <a:pt x="272891" y="79068"/>
                  <a:pt x="217053" y="111535"/>
                </a:cubicBezTo>
                <a:cubicBezTo>
                  <a:pt x="205998" y="117973"/>
                  <a:pt x="196761" y="120492"/>
                  <a:pt x="184446" y="113215"/>
                </a:cubicBezTo>
                <a:cubicBezTo>
                  <a:pt x="127489" y="79488"/>
                  <a:pt x="69972" y="46881"/>
                  <a:pt x="12735" y="13715"/>
                </a:cubicBezTo>
                <a:cubicBezTo>
                  <a:pt x="8117" y="11056"/>
                  <a:pt x="2659" y="8816"/>
                  <a:pt x="0" y="0"/>
                </a:cubicBezTo>
                <a:lnTo>
                  <a:pt x="398141" y="0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2" name="Forma libre: forma 191">
            <a:extLst>
              <a:ext uri="{FF2B5EF4-FFF2-40B4-BE49-F238E27FC236}">
                <a16:creationId xmlns:a16="http://schemas.microsoft.com/office/drawing/2014/main" id="{06706F37-7285-4F68-90CD-82904723EBA4}"/>
              </a:ext>
            </a:extLst>
          </p:cNvPr>
          <p:cNvSpPr/>
          <p:nvPr/>
        </p:nvSpPr>
        <p:spPr>
          <a:xfrm>
            <a:off x="827980" y="1672427"/>
            <a:ext cx="404386" cy="117621"/>
          </a:xfrm>
          <a:custGeom>
            <a:avLst/>
            <a:gdLst>
              <a:gd name="connsiteX0" fmla="*/ 404387 w 404386"/>
              <a:gd name="connsiteY0" fmla="*/ 117622 h 117621"/>
              <a:gd name="connsiteX1" fmla="*/ 648 w 404386"/>
              <a:gd name="connsiteY1" fmla="*/ 117622 h 117621"/>
              <a:gd name="connsiteX2" fmla="*/ 7645 w 404386"/>
              <a:gd name="connsiteY2" fmla="*/ 107406 h 117621"/>
              <a:gd name="connsiteX3" fmla="*/ 181456 w 404386"/>
              <a:gd name="connsiteY3" fmla="*/ 6926 h 117621"/>
              <a:gd name="connsiteX4" fmla="*/ 214343 w 404386"/>
              <a:gd name="connsiteY4" fmla="*/ 3847 h 117621"/>
              <a:gd name="connsiteX5" fmla="*/ 392212 w 404386"/>
              <a:gd name="connsiteY5" fmla="*/ 106986 h 117621"/>
              <a:gd name="connsiteX6" fmla="*/ 404387 w 404386"/>
              <a:gd name="connsiteY6" fmla="*/ 117622 h 11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386" h="117621">
                <a:moveTo>
                  <a:pt x="404387" y="117622"/>
                </a:moveTo>
                <a:lnTo>
                  <a:pt x="648" y="117622"/>
                </a:lnTo>
                <a:cubicBezTo>
                  <a:pt x="-2011" y="110485"/>
                  <a:pt x="4147" y="109505"/>
                  <a:pt x="7645" y="107406"/>
                </a:cubicBezTo>
                <a:cubicBezTo>
                  <a:pt x="65582" y="73819"/>
                  <a:pt x="123659" y="40513"/>
                  <a:pt x="181456" y="6926"/>
                </a:cubicBezTo>
                <a:cubicBezTo>
                  <a:pt x="192092" y="769"/>
                  <a:pt x="201888" y="-3430"/>
                  <a:pt x="214343" y="3847"/>
                </a:cubicBezTo>
                <a:cubicBezTo>
                  <a:pt x="273399" y="38553"/>
                  <a:pt x="332875" y="72560"/>
                  <a:pt x="392212" y="106986"/>
                </a:cubicBezTo>
                <a:cubicBezTo>
                  <a:pt x="394871" y="108526"/>
                  <a:pt x="396830" y="111045"/>
                  <a:pt x="404387" y="11762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3" name="Forma libre: forma 192">
            <a:extLst>
              <a:ext uri="{FF2B5EF4-FFF2-40B4-BE49-F238E27FC236}">
                <a16:creationId xmlns:a16="http://schemas.microsoft.com/office/drawing/2014/main" id="{06B3F926-6669-4B1F-A748-E75D418F908D}"/>
              </a:ext>
            </a:extLst>
          </p:cNvPr>
          <p:cNvSpPr/>
          <p:nvPr/>
        </p:nvSpPr>
        <p:spPr>
          <a:xfrm>
            <a:off x="5378012" y="4439276"/>
            <a:ext cx="283003" cy="479339"/>
          </a:xfrm>
          <a:custGeom>
            <a:avLst/>
            <a:gdLst>
              <a:gd name="connsiteX0" fmla="*/ 19092 w 283003"/>
              <a:gd name="connsiteY0" fmla="*/ 56 h 479339"/>
              <a:gd name="connsiteX1" fmla="*/ 41903 w 283003"/>
              <a:gd name="connsiteY1" fmla="*/ 14610 h 479339"/>
              <a:gd name="connsiteX2" fmla="*/ 245101 w 283003"/>
              <a:gd name="connsiteY2" fmla="*/ 367129 h 479339"/>
              <a:gd name="connsiteX3" fmla="*/ 279388 w 283003"/>
              <a:gd name="connsiteY3" fmla="*/ 426606 h 479339"/>
              <a:gd name="connsiteX4" fmla="*/ 268192 w 283003"/>
              <a:gd name="connsiteY4" fmla="*/ 476986 h 479339"/>
              <a:gd name="connsiteX5" fmla="*/ 251958 w 283003"/>
              <a:gd name="connsiteY5" fmla="*/ 466630 h 479339"/>
              <a:gd name="connsiteX6" fmla="*/ 162814 w 283003"/>
              <a:gd name="connsiteY6" fmla="*/ 313251 h 479339"/>
              <a:gd name="connsiteX7" fmla="*/ 4398 w 283003"/>
              <a:gd name="connsiteY7" fmla="*/ 38680 h 479339"/>
              <a:gd name="connsiteX8" fmla="*/ 18952 w 283003"/>
              <a:gd name="connsiteY8" fmla="*/ 196 h 47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003" h="479339">
                <a:moveTo>
                  <a:pt x="19092" y="56"/>
                </a:moveTo>
                <a:cubicBezTo>
                  <a:pt x="36165" y="-784"/>
                  <a:pt x="38264" y="8033"/>
                  <a:pt x="41903" y="14610"/>
                </a:cubicBezTo>
                <a:cubicBezTo>
                  <a:pt x="109636" y="132023"/>
                  <a:pt x="177368" y="249576"/>
                  <a:pt x="245101" y="367129"/>
                </a:cubicBezTo>
                <a:cubicBezTo>
                  <a:pt x="256577" y="387001"/>
                  <a:pt x="268192" y="406594"/>
                  <a:pt x="279388" y="426606"/>
                </a:cubicBezTo>
                <a:cubicBezTo>
                  <a:pt x="287364" y="441020"/>
                  <a:pt x="281487" y="468449"/>
                  <a:pt x="268192" y="476986"/>
                </a:cubicBezTo>
                <a:cubicBezTo>
                  <a:pt x="256437" y="484542"/>
                  <a:pt x="255177" y="471947"/>
                  <a:pt x="251958" y="466630"/>
                </a:cubicBezTo>
                <a:cubicBezTo>
                  <a:pt x="221871" y="415690"/>
                  <a:pt x="192343" y="364470"/>
                  <a:pt x="162814" y="313251"/>
                </a:cubicBezTo>
                <a:cubicBezTo>
                  <a:pt x="109915" y="221727"/>
                  <a:pt x="57156" y="130204"/>
                  <a:pt x="4398" y="38680"/>
                </a:cubicBezTo>
                <a:cubicBezTo>
                  <a:pt x="-6378" y="19928"/>
                  <a:pt x="4258" y="756"/>
                  <a:pt x="18952" y="196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4" name="Forma libre: forma 193">
            <a:extLst>
              <a:ext uri="{FF2B5EF4-FFF2-40B4-BE49-F238E27FC236}">
                <a16:creationId xmlns:a16="http://schemas.microsoft.com/office/drawing/2014/main" id="{EDCD9584-B1FA-4E45-8A46-E3A01E3134CB}"/>
              </a:ext>
            </a:extLst>
          </p:cNvPr>
          <p:cNvSpPr/>
          <p:nvPr/>
        </p:nvSpPr>
        <p:spPr>
          <a:xfrm>
            <a:off x="2798228" y="4464567"/>
            <a:ext cx="227205" cy="352003"/>
          </a:xfrm>
          <a:custGeom>
            <a:avLst/>
            <a:gdLst>
              <a:gd name="connsiteX0" fmla="*/ 193936 w 227205"/>
              <a:gd name="connsiteY0" fmla="*/ 1914 h 352003"/>
              <a:gd name="connsiteX1" fmla="*/ 206111 w 227205"/>
              <a:gd name="connsiteY1" fmla="*/ 1914 h 352003"/>
              <a:gd name="connsiteX2" fmla="*/ 219966 w 227205"/>
              <a:gd name="connsiteY2" fmla="*/ 26404 h 352003"/>
              <a:gd name="connsiteX3" fmla="*/ 100873 w 227205"/>
              <a:gd name="connsiteY3" fmla="*/ 233242 h 352003"/>
              <a:gd name="connsiteX4" fmla="*/ 39718 w 227205"/>
              <a:gd name="connsiteY4" fmla="*/ 339739 h 352003"/>
              <a:gd name="connsiteX5" fmla="*/ 13408 w 227205"/>
              <a:gd name="connsiteY5" fmla="*/ 340439 h 352003"/>
              <a:gd name="connsiteX6" fmla="*/ 11449 w 227205"/>
              <a:gd name="connsiteY6" fmla="*/ 270327 h 352003"/>
              <a:gd name="connsiteX7" fmla="*/ 153772 w 227205"/>
              <a:gd name="connsiteY7" fmla="*/ 25145 h 352003"/>
              <a:gd name="connsiteX8" fmla="*/ 193936 w 227205"/>
              <a:gd name="connsiteY8" fmla="*/ 1914 h 35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205" h="352003">
                <a:moveTo>
                  <a:pt x="193936" y="1914"/>
                </a:moveTo>
                <a:cubicBezTo>
                  <a:pt x="199814" y="1914"/>
                  <a:pt x="203033" y="1774"/>
                  <a:pt x="206111" y="1914"/>
                </a:cubicBezTo>
                <a:cubicBezTo>
                  <a:pt x="230322" y="3314"/>
                  <a:pt x="231861" y="5413"/>
                  <a:pt x="219966" y="26404"/>
                </a:cubicBezTo>
                <a:cubicBezTo>
                  <a:pt x="180502" y="95397"/>
                  <a:pt x="140617" y="164249"/>
                  <a:pt x="100873" y="233242"/>
                </a:cubicBezTo>
                <a:cubicBezTo>
                  <a:pt x="80441" y="268788"/>
                  <a:pt x="59590" y="304053"/>
                  <a:pt x="39718" y="339739"/>
                </a:cubicBezTo>
                <a:cubicBezTo>
                  <a:pt x="30621" y="355973"/>
                  <a:pt x="24184" y="355973"/>
                  <a:pt x="13408" y="340439"/>
                </a:cubicBezTo>
                <a:cubicBezTo>
                  <a:pt x="-3105" y="316788"/>
                  <a:pt x="-5065" y="297196"/>
                  <a:pt x="11449" y="270327"/>
                </a:cubicBezTo>
                <a:cubicBezTo>
                  <a:pt x="60989" y="189859"/>
                  <a:pt x="107031" y="107292"/>
                  <a:pt x="153772" y="25145"/>
                </a:cubicBezTo>
                <a:cubicBezTo>
                  <a:pt x="163708" y="7512"/>
                  <a:pt x="174484" y="-4943"/>
                  <a:pt x="193936" y="191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5" name="Forma libre: forma 194">
            <a:extLst>
              <a:ext uri="{FF2B5EF4-FFF2-40B4-BE49-F238E27FC236}">
                <a16:creationId xmlns:a16="http://schemas.microsoft.com/office/drawing/2014/main" id="{77350EA2-9DEB-4006-8255-5C01988F7B2A}"/>
              </a:ext>
            </a:extLst>
          </p:cNvPr>
          <p:cNvSpPr/>
          <p:nvPr/>
        </p:nvSpPr>
        <p:spPr>
          <a:xfrm>
            <a:off x="2145948" y="4464780"/>
            <a:ext cx="226096" cy="352202"/>
          </a:xfrm>
          <a:custGeom>
            <a:avLst/>
            <a:gdLst>
              <a:gd name="connsiteX0" fmla="*/ 32721 w 226096"/>
              <a:gd name="connsiteY0" fmla="*/ 442 h 352202"/>
              <a:gd name="connsiteX1" fmla="*/ 71066 w 226096"/>
              <a:gd name="connsiteY1" fmla="*/ 21154 h 352202"/>
              <a:gd name="connsiteX2" fmla="*/ 221925 w 226096"/>
              <a:gd name="connsiteY2" fmla="*/ 282989 h 352202"/>
              <a:gd name="connsiteX3" fmla="*/ 205552 w 226096"/>
              <a:gd name="connsiteY3" fmla="*/ 349603 h 352202"/>
              <a:gd name="connsiteX4" fmla="*/ 187080 w 226096"/>
              <a:gd name="connsiteY4" fmla="*/ 338687 h 352202"/>
              <a:gd name="connsiteX5" fmla="*/ 94996 w 226096"/>
              <a:gd name="connsiteY5" fmla="*/ 179290 h 352202"/>
              <a:gd name="connsiteX6" fmla="*/ 12429 w 226096"/>
              <a:gd name="connsiteY6" fmla="*/ 36127 h 352202"/>
              <a:gd name="connsiteX7" fmla="*/ 1933 w 226096"/>
              <a:gd name="connsiteY7" fmla="*/ 6879 h 352202"/>
              <a:gd name="connsiteX8" fmla="*/ 32721 w 226096"/>
              <a:gd name="connsiteY8" fmla="*/ 442 h 35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6" h="352202">
                <a:moveTo>
                  <a:pt x="32721" y="442"/>
                </a:moveTo>
                <a:cubicBezTo>
                  <a:pt x="50634" y="-1937"/>
                  <a:pt x="62109" y="5340"/>
                  <a:pt x="71066" y="21154"/>
                </a:cubicBezTo>
                <a:cubicBezTo>
                  <a:pt x="120886" y="108758"/>
                  <a:pt x="171686" y="195804"/>
                  <a:pt x="221925" y="282989"/>
                </a:cubicBezTo>
                <a:cubicBezTo>
                  <a:pt x="232001" y="300622"/>
                  <a:pt x="222765" y="338687"/>
                  <a:pt x="205552" y="349603"/>
                </a:cubicBezTo>
                <a:cubicBezTo>
                  <a:pt x="193237" y="357579"/>
                  <a:pt x="190858" y="345264"/>
                  <a:pt x="187080" y="338687"/>
                </a:cubicBezTo>
                <a:cubicBezTo>
                  <a:pt x="156152" y="285648"/>
                  <a:pt x="125644" y="232329"/>
                  <a:pt x="94996" y="179290"/>
                </a:cubicBezTo>
                <a:cubicBezTo>
                  <a:pt x="67427" y="131569"/>
                  <a:pt x="39578" y="84129"/>
                  <a:pt x="12429" y="36127"/>
                </a:cubicBezTo>
                <a:cubicBezTo>
                  <a:pt x="7251" y="27031"/>
                  <a:pt x="-4644" y="17515"/>
                  <a:pt x="1933" y="6879"/>
                </a:cubicBezTo>
                <a:cubicBezTo>
                  <a:pt x="7951" y="-2777"/>
                  <a:pt x="22085" y="1141"/>
                  <a:pt x="32721" y="44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6" name="Forma libre: forma 195">
            <a:extLst>
              <a:ext uri="{FF2B5EF4-FFF2-40B4-BE49-F238E27FC236}">
                <a16:creationId xmlns:a16="http://schemas.microsoft.com/office/drawing/2014/main" id="{9458B9B2-5688-4074-955B-0A0C6842D8EE}"/>
              </a:ext>
            </a:extLst>
          </p:cNvPr>
          <p:cNvSpPr/>
          <p:nvPr/>
        </p:nvSpPr>
        <p:spPr>
          <a:xfrm>
            <a:off x="2385509" y="4051453"/>
            <a:ext cx="400451" cy="59596"/>
          </a:xfrm>
          <a:custGeom>
            <a:avLst/>
            <a:gdLst>
              <a:gd name="connsiteX0" fmla="*/ 202217 w 400451"/>
              <a:gd name="connsiteY0" fmla="*/ 93 h 59596"/>
              <a:gd name="connsiteX1" fmla="*/ 377147 w 400451"/>
              <a:gd name="connsiteY1" fmla="*/ 93 h 59596"/>
              <a:gd name="connsiteX2" fmla="*/ 393800 w 400451"/>
              <a:gd name="connsiteY2" fmla="*/ 26403 h 59596"/>
              <a:gd name="connsiteX3" fmla="*/ 336283 w 400451"/>
              <a:gd name="connsiteY3" fmla="*/ 59569 h 59596"/>
              <a:gd name="connsiteX4" fmla="*/ 52616 w 400451"/>
              <a:gd name="connsiteY4" fmla="*/ 58870 h 59596"/>
              <a:gd name="connsiteX5" fmla="*/ 137 w 400451"/>
              <a:gd name="connsiteY5" fmla="*/ 11848 h 59596"/>
              <a:gd name="connsiteX6" fmla="*/ 17910 w 400451"/>
              <a:gd name="connsiteY6" fmla="*/ 233 h 59596"/>
              <a:gd name="connsiteX7" fmla="*/ 140781 w 400451"/>
              <a:gd name="connsiteY7" fmla="*/ 93 h 59596"/>
              <a:gd name="connsiteX8" fmla="*/ 202217 w 400451"/>
              <a:gd name="connsiteY8" fmla="*/ 93 h 5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451" h="59596">
                <a:moveTo>
                  <a:pt x="202217" y="93"/>
                </a:moveTo>
                <a:cubicBezTo>
                  <a:pt x="260573" y="93"/>
                  <a:pt x="318790" y="93"/>
                  <a:pt x="377147" y="93"/>
                </a:cubicBezTo>
                <a:cubicBezTo>
                  <a:pt x="404156" y="93"/>
                  <a:pt x="404716" y="3172"/>
                  <a:pt x="393800" y="26403"/>
                </a:cubicBezTo>
                <a:cubicBezTo>
                  <a:pt x="381765" y="52012"/>
                  <a:pt x="364552" y="60129"/>
                  <a:pt x="336283" y="59569"/>
                </a:cubicBezTo>
                <a:cubicBezTo>
                  <a:pt x="241821" y="57750"/>
                  <a:pt x="147219" y="58870"/>
                  <a:pt x="52616" y="58870"/>
                </a:cubicBezTo>
                <a:cubicBezTo>
                  <a:pt x="28826" y="58870"/>
                  <a:pt x="2516" y="35359"/>
                  <a:pt x="137" y="11848"/>
                </a:cubicBezTo>
                <a:cubicBezTo>
                  <a:pt x="-1402" y="-2986"/>
                  <a:pt x="10353" y="373"/>
                  <a:pt x="17910" y="233"/>
                </a:cubicBezTo>
                <a:cubicBezTo>
                  <a:pt x="58914" y="-187"/>
                  <a:pt x="99777" y="93"/>
                  <a:pt x="140781" y="93"/>
                </a:cubicBezTo>
                <a:cubicBezTo>
                  <a:pt x="161213" y="93"/>
                  <a:pt x="181785" y="93"/>
                  <a:pt x="202217" y="93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7" name="Forma libre: forma 196">
            <a:extLst>
              <a:ext uri="{FF2B5EF4-FFF2-40B4-BE49-F238E27FC236}">
                <a16:creationId xmlns:a16="http://schemas.microsoft.com/office/drawing/2014/main" id="{72BC4F38-EC03-4995-96F5-F4D479071385}"/>
              </a:ext>
            </a:extLst>
          </p:cNvPr>
          <p:cNvSpPr/>
          <p:nvPr/>
        </p:nvSpPr>
        <p:spPr>
          <a:xfrm>
            <a:off x="2798929" y="4079250"/>
            <a:ext cx="219603" cy="351713"/>
          </a:xfrm>
          <a:custGeom>
            <a:avLst/>
            <a:gdLst>
              <a:gd name="connsiteX0" fmla="*/ 191415 w 219603"/>
              <a:gd name="connsiteY0" fmla="*/ 350566 h 351713"/>
              <a:gd name="connsiteX1" fmla="*/ 154330 w 219603"/>
              <a:gd name="connsiteY1" fmla="*/ 329434 h 351713"/>
              <a:gd name="connsiteX2" fmla="*/ 3470 w 219603"/>
              <a:gd name="connsiteY2" fmla="*/ 67739 h 351713"/>
              <a:gd name="connsiteX3" fmla="*/ 21943 w 219603"/>
              <a:gd name="connsiteY3" fmla="*/ 1685 h 351713"/>
              <a:gd name="connsiteX4" fmla="*/ 38596 w 219603"/>
              <a:gd name="connsiteY4" fmla="*/ 12741 h 351713"/>
              <a:gd name="connsiteX5" fmla="*/ 160348 w 219603"/>
              <a:gd name="connsiteY5" fmla="*/ 223217 h 351713"/>
              <a:gd name="connsiteX6" fmla="*/ 213386 w 219603"/>
              <a:gd name="connsiteY6" fmla="*/ 315300 h 351713"/>
              <a:gd name="connsiteX7" fmla="*/ 191415 w 219603"/>
              <a:gd name="connsiteY7" fmla="*/ 350706 h 35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03" h="351713">
                <a:moveTo>
                  <a:pt x="191415" y="350566"/>
                </a:moveTo>
                <a:cubicBezTo>
                  <a:pt x="174482" y="355044"/>
                  <a:pt x="163706" y="346088"/>
                  <a:pt x="154330" y="329434"/>
                </a:cubicBezTo>
                <a:cubicBezTo>
                  <a:pt x="104650" y="241829"/>
                  <a:pt x="53850" y="154924"/>
                  <a:pt x="3470" y="67739"/>
                </a:cubicBezTo>
                <a:cubicBezTo>
                  <a:pt x="-6046" y="51365"/>
                  <a:pt x="5290" y="10222"/>
                  <a:pt x="21943" y="1685"/>
                </a:cubicBezTo>
                <a:cubicBezTo>
                  <a:pt x="33278" y="-4193"/>
                  <a:pt x="35238" y="6723"/>
                  <a:pt x="38596" y="12741"/>
                </a:cubicBezTo>
                <a:cubicBezTo>
                  <a:pt x="79320" y="82713"/>
                  <a:pt x="119904" y="152965"/>
                  <a:pt x="160348" y="223217"/>
                </a:cubicBezTo>
                <a:cubicBezTo>
                  <a:pt x="178121" y="253864"/>
                  <a:pt x="195893" y="284512"/>
                  <a:pt x="213386" y="315300"/>
                </a:cubicBezTo>
                <a:cubicBezTo>
                  <a:pt x="226359" y="338069"/>
                  <a:pt x="219026" y="349866"/>
                  <a:pt x="191415" y="350706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8" name="Forma libre: forma 197">
            <a:extLst>
              <a:ext uri="{FF2B5EF4-FFF2-40B4-BE49-F238E27FC236}">
                <a16:creationId xmlns:a16="http://schemas.microsoft.com/office/drawing/2014/main" id="{4D58385B-9B5D-40A1-928D-44B4A64181C0}"/>
              </a:ext>
            </a:extLst>
          </p:cNvPr>
          <p:cNvSpPr/>
          <p:nvPr/>
        </p:nvSpPr>
        <p:spPr>
          <a:xfrm>
            <a:off x="2385302" y="4784959"/>
            <a:ext cx="400165" cy="59801"/>
          </a:xfrm>
          <a:custGeom>
            <a:avLst/>
            <a:gdLst>
              <a:gd name="connsiteX0" fmla="*/ 198925 w 400165"/>
              <a:gd name="connsiteY0" fmla="*/ 59511 h 59801"/>
              <a:gd name="connsiteX1" fmla="*/ 19376 w 400165"/>
              <a:gd name="connsiteY1" fmla="*/ 59511 h 59801"/>
              <a:gd name="connsiteX2" fmla="*/ 5102 w 400165"/>
              <a:gd name="connsiteY2" fmla="*/ 36420 h 59801"/>
              <a:gd name="connsiteX3" fmla="*/ 65278 w 400165"/>
              <a:gd name="connsiteY3" fmla="*/ 35 h 59801"/>
              <a:gd name="connsiteX4" fmla="*/ 351044 w 400165"/>
              <a:gd name="connsiteY4" fmla="*/ 874 h 59801"/>
              <a:gd name="connsiteX5" fmla="*/ 400165 w 400165"/>
              <a:gd name="connsiteY5" fmla="*/ 49015 h 59801"/>
              <a:gd name="connsiteX6" fmla="*/ 380852 w 400165"/>
              <a:gd name="connsiteY6" fmla="*/ 59371 h 59801"/>
              <a:gd name="connsiteX7" fmla="*/ 198925 w 400165"/>
              <a:gd name="connsiteY7" fmla="*/ 59651 h 5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165" h="59801">
                <a:moveTo>
                  <a:pt x="198925" y="59511"/>
                </a:moveTo>
                <a:cubicBezTo>
                  <a:pt x="139029" y="59511"/>
                  <a:pt x="79273" y="59651"/>
                  <a:pt x="19376" y="59511"/>
                </a:cubicBezTo>
                <a:cubicBezTo>
                  <a:pt x="-2875" y="59511"/>
                  <a:pt x="-3435" y="56152"/>
                  <a:pt x="5102" y="36420"/>
                </a:cubicBezTo>
                <a:cubicBezTo>
                  <a:pt x="16857" y="9131"/>
                  <a:pt x="34630" y="-665"/>
                  <a:pt x="65278" y="35"/>
                </a:cubicBezTo>
                <a:cubicBezTo>
                  <a:pt x="160440" y="2274"/>
                  <a:pt x="255882" y="734"/>
                  <a:pt x="351044" y="874"/>
                </a:cubicBezTo>
                <a:cubicBezTo>
                  <a:pt x="371056" y="874"/>
                  <a:pt x="400304" y="29423"/>
                  <a:pt x="400165" y="49015"/>
                </a:cubicBezTo>
                <a:cubicBezTo>
                  <a:pt x="400165" y="63289"/>
                  <a:pt x="388409" y="59231"/>
                  <a:pt x="380852" y="59371"/>
                </a:cubicBezTo>
                <a:cubicBezTo>
                  <a:pt x="320256" y="59791"/>
                  <a:pt x="259521" y="59511"/>
                  <a:pt x="198925" y="5965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9" name="Forma libre: forma 198">
            <a:extLst>
              <a:ext uri="{FF2B5EF4-FFF2-40B4-BE49-F238E27FC236}">
                <a16:creationId xmlns:a16="http://schemas.microsoft.com/office/drawing/2014/main" id="{1D7313C9-8049-4982-B816-3ECE9F114BD4}"/>
              </a:ext>
            </a:extLst>
          </p:cNvPr>
          <p:cNvSpPr/>
          <p:nvPr/>
        </p:nvSpPr>
        <p:spPr>
          <a:xfrm>
            <a:off x="2146789" y="4079115"/>
            <a:ext cx="226210" cy="350267"/>
          </a:xfrm>
          <a:custGeom>
            <a:avLst/>
            <a:gdLst>
              <a:gd name="connsiteX0" fmla="*/ 33699 w 226210"/>
              <a:gd name="connsiteY0" fmla="*/ 349301 h 350267"/>
              <a:gd name="connsiteX1" fmla="*/ 16486 w 226210"/>
              <a:gd name="connsiteY1" fmla="*/ 349301 h 350267"/>
              <a:gd name="connsiteX2" fmla="*/ 4731 w 226210"/>
              <a:gd name="connsiteY2" fmla="*/ 327749 h 350267"/>
              <a:gd name="connsiteX3" fmla="*/ 48253 w 226210"/>
              <a:gd name="connsiteY3" fmla="*/ 251759 h 350267"/>
              <a:gd name="connsiteX4" fmla="*/ 184419 w 226210"/>
              <a:gd name="connsiteY4" fmla="*/ 16233 h 350267"/>
              <a:gd name="connsiteX5" fmla="*/ 214227 w 226210"/>
              <a:gd name="connsiteY5" fmla="*/ 15254 h 350267"/>
              <a:gd name="connsiteX6" fmla="*/ 214787 w 226210"/>
              <a:gd name="connsiteY6" fmla="*/ 81447 h 350267"/>
              <a:gd name="connsiteX7" fmla="*/ 73723 w 226210"/>
              <a:gd name="connsiteY7" fmla="*/ 325090 h 350267"/>
              <a:gd name="connsiteX8" fmla="*/ 33559 w 226210"/>
              <a:gd name="connsiteY8" fmla="*/ 349161 h 35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210" h="350267">
                <a:moveTo>
                  <a:pt x="33699" y="349301"/>
                </a:moveTo>
                <a:cubicBezTo>
                  <a:pt x="26002" y="349301"/>
                  <a:pt x="21244" y="349161"/>
                  <a:pt x="16486" y="349301"/>
                </a:cubicBezTo>
                <a:cubicBezTo>
                  <a:pt x="-2267" y="350140"/>
                  <a:pt x="-3246" y="341604"/>
                  <a:pt x="4731" y="327749"/>
                </a:cubicBezTo>
                <a:cubicBezTo>
                  <a:pt x="19285" y="302559"/>
                  <a:pt x="33699" y="277089"/>
                  <a:pt x="48253" y="251759"/>
                </a:cubicBezTo>
                <a:cubicBezTo>
                  <a:pt x="93595" y="173251"/>
                  <a:pt x="138937" y="94602"/>
                  <a:pt x="184419" y="16233"/>
                </a:cubicBezTo>
                <a:cubicBezTo>
                  <a:pt x="197154" y="-5738"/>
                  <a:pt x="199813" y="-4758"/>
                  <a:pt x="214227" y="15254"/>
                </a:cubicBezTo>
                <a:cubicBezTo>
                  <a:pt x="230600" y="38065"/>
                  <a:pt x="229621" y="57097"/>
                  <a:pt x="214787" y="81447"/>
                </a:cubicBezTo>
                <a:cubicBezTo>
                  <a:pt x="166226" y="161776"/>
                  <a:pt x="120044" y="243503"/>
                  <a:pt x="73723" y="325090"/>
                </a:cubicBezTo>
                <a:cubicBezTo>
                  <a:pt x="63647" y="342863"/>
                  <a:pt x="52032" y="353919"/>
                  <a:pt x="33559" y="34916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0" name="Forma libre: forma 199">
            <a:extLst>
              <a:ext uri="{FF2B5EF4-FFF2-40B4-BE49-F238E27FC236}">
                <a16:creationId xmlns:a16="http://schemas.microsoft.com/office/drawing/2014/main" id="{9556593D-3B00-4AF4-A23B-A82A1E71A297}"/>
              </a:ext>
            </a:extLst>
          </p:cNvPr>
          <p:cNvSpPr/>
          <p:nvPr/>
        </p:nvSpPr>
        <p:spPr>
          <a:xfrm>
            <a:off x="7848923" y="6006975"/>
            <a:ext cx="184853" cy="207350"/>
          </a:xfrm>
          <a:custGeom>
            <a:avLst/>
            <a:gdLst>
              <a:gd name="connsiteX0" fmla="*/ 2 w 184853"/>
              <a:gd name="connsiteY0" fmla="*/ 102310 h 207350"/>
              <a:gd name="connsiteX1" fmla="*/ 2 w 184853"/>
              <a:gd name="connsiteY1" fmla="*/ 17364 h 207350"/>
              <a:gd name="connsiteX2" fmla="*/ 20854 w 184853"/>
              <a:gd name="connsiteY2" fmla="*/ 4489 h 207350"/>
              <a:gd name="connsiteX3" fmla="*/ 174093 w 184853"/>
              <a:gd name="connsiteY3" fmla="*/ 92934 h 207350"/>
              <a:gd name="connsiteX4" fmla="*/ 174093 w 184853"/>
              <a:gd name="connsiteY4" fmla="*/ 115325 h 207350"/>
              <a:gd name="connsiteX5" fmla="*/ 22953 w 184853"/>
              <a:gd name="connsiteY5" fmla="*/ 202510 h 207350"/>
              <a:gd name="connsiteX6" fmla="*/ 2 w 184853"/>
              <a:gd name="connsiteY6" fmla="*/ 189495 h 207350"/>
              <a:gd name="connsiteX7" fmla="*/ 2 w 184853"/>
              <a:gd name="connsiteY7" fmla="*/ 102170 h 207350"/>
              <a:gd name="connsiteX8" fmla="*/ 2 w 184853"/>
              <a:gd name="connsiteY8" fmla="*/ 102170 h 20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853" h="207350">
                <a:moveTo>
                  <a:pt x="2" y="102310"/>
                </a:moveTo>
                <a:cubicBezTo>
                  <a:pt x="2" y="74041"/>
                  <a:pt x="2" y="45633"/>
                  <a:pt x="2" y="17364"/>
                </a:cubicBezTo>
                <a:cubicBezTo>
                  <a:pt x="2" y="2110"/>
                  <a:pt x="4060" y="-5447"/>
                  <a:pt x="20854" y="4489"/>
                </a:cubicBezTo>
                <a:cubicBezTo>
                  <a:pt x="71653" y="34437"/>
                  <a:pt x="122873" y="63686"/>
                  <a:pt x="174093" y="92934"/>
                </a:cubicBezTo>
                <a:cubicBezTo>
                  <a:pt x="187947" y="100911"/>
                  <a:pt x="188927" y="106928"/>
                  <a:pt x="174093" y="115325"/>
                </a:cubicBezTo>
                <a:cubicBezTo>
                  <a:pt x="123433" y="144013"/>
                  <a:pt x="73193" y="173122"/>
                  <a:pt x="22953" y="202510"/>
                </a:cubicBezTo>
                <a:cubicBezTo>
                  <a:pt x="6859" y="211886"/>
                  <a:pt x="-138" y="207688"/>
                  <a:pt x="2" y="189495"/>
                </a:cubicBezTo>
                <a:cubicBezTo>
                  <a:pt x="2" y="160387"/>
                  <a:pt x="2" y="131278"/>
                  <a:pt x="2" y="102170"/>
                </a:cubicBezTo>
                <a:lnTo>
                  <a:pt x="2" y="102170"/>
                </a:ln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1" name="Forma libre: forma 200">
            <a:extLst>
              <a:ext uri="{FF2B5EF4-FFF2-40B4-BE49-F238E27FC236}">
                <a16:creationId xmlns:a16="http://schemas.microsoft.com/office/drawing/2014/main" id="{1CD61781-4C5A-48C7-8C56-BFAEBA870B52}"/>
              </a:ext>
            </a:extLst>
          </p:cNvPr>
          <p:cNvSpPr/>
          <p:nvPr/>
        </p:nvSpPr>
        <p:spPr>
          <a:xfrm>
            <a:off x="7881596" y="5855219"/>
            <a:ext cx="184965" cy="208801"/>
          </a:xfrm>
          <a:custGeom>
            <a:avLst/>
            <a:gdLst>
              <a:gd name="connsiteX0" fmla="*/ 184802 w 184965"/>
              <a:gd name="connsiteY0" fmla="*/ 105445 h 208801"/>
              <a:gd name="connsiteX1" fmla="*/ 184942 w 184965"/>
              <a:gd name="connsiteY1" fmla="*/ 190392 h 208801"/>
              <a:gd name="connsiteX2" fmla="*/ 163251 w 184965"/>
              <a:gd name="connsiteY2" fmla="*/ 203826 h 208801"/>
              <a:gd name="connsiteX3" fmla="*/ 10152 w 184965"/>
              <a:gd name="connsiteY3" fmla="*/ 115242 h 208801"/>
              <a:gd name="connsiteX4" fmla="*/ 11691 w 184965"/>
              <a:gd name="connsiteY4" fmla="*/ 92991 h 208801"/>
              <a:gd name="connsiteX5" fmla="*/ 164790 w 184965"/>
              <a:gd name="connsiteY5" fmla="*/ 4266 h 208801"/>
              <a:gd name="connsiteX6" fmla="*/ 184802 w 184965"/>
              <a:gd name="connsiteY6" fmla="*/ 15881 h 208801"/>
              <a:gd name="connsiteX7" fmla="*/ 184802 w 184965"/>
              <a:gd name="connsiteY7" fmla="*/ 105586 h 208801"/>
              <a:gd name="connsiteX8" fmla="*/ 184802 w 184965"/>
              <a:gd name="connsiteY8" fmla="*/ 105586 h 20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65" h="208801">
                <a:moveTo>
                  <a:pt x="184802" y="105445"/>
                </a:moveTo>
                <a:cubicBezTo>
                  <a:pt x="184802" y="133714"/>
                  <a:pt x="184383" y="162123"/>
                  <a:pt x="184942" y="190392"/>
                </a:cubicBezTo>
                <a:cubicBezTo>
                  <a:pt x="185361" y="208304"/>
                  <a:pt x="180324" y="213902"/>
                  <a:pt x="163251" y="203826"/>
                </a:cubicBezTo>
                <a:cubicBezTo>
                  <a:pt x="112451" y="173878"/>
                  <a:pt x="61231" y="144490"/>
                  <a:pt x="10152" y="115242"/>
                </a:cubicBezTo>
                <a:cubicBezTo>
                  <a:pt x="-5662" y="106285"/>
                  <a:pt x="-1324" y="100268"/>
                  <a:pt x="11691" y="92991"/>
                </a:cubicBezTo>
                <a:cubicBezTo>
                  <a:pt x="62910" y="63742"/>
                  <a:pt x="113990" y="34074"/>
                  <a:pt x="164790" y="4266"/>
                </a:cubicBezTo>
                <a:cubicBezTo>
                  <a:pt x="179344" y="-4271"/>
                  <a:pt x="184942" y="208"/>
                  <a:pt x="184802" y="15881"/>
                </a:cubicBezTo>
                <a:cubicBezTo>
                  <a:pt x="184802" y="45830"/>
                  <a:pt x="184802" y="75638"/>
                  <a:pt x="184802" y="105586"/>
                </a:cubicBezTo>
                <a:lnTo>
                  <a:pt x="184802" y="105586"/>
                </a:ln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2" name="Forma libre: forma 201">
            <a:extLst>
              <a:ext uri="{FF2B5EF4-FFF2-40B4-BE49-F238E27FC236}">
                <a16:creationId xmlns:a16="http://schemas.microsoft.com/office/drawing/2014/main" id="{47576EEA-77D3-433B-AA59-2CC47F18B832}"/>
              </a:ext>
            </a:extLst>
          </p:cNvPr>
          <p:cNvSpPr/>
          <p:nvPr/>
        </p:nvSpPr>
        <p:spPr>
          <a:xfrm>
            <a:off x="559272" y="6006867"/>
            <a:ext cx="184533" cy="207888"/>
          </a:xfrm>
          <a:custGeom>
            <a:avLst/>
            <a:gdLst>
              <a:gd name="connsiteX0" fmla="*/ 184409 w 184533"/>
              <a:gd name="connsiteY0" fmla="*/ 104378 h 207888"/>
              <a:gd name="connsiteX1" fmla="*/ 184409 w 184533"/>
              <a:gd name="connsiteY1" fmla="*/ 191983 h 207888"/>
              <a:gd name="connsiteX2" fmla="*/ 163977 w 184533"/>
              <a:gd name="connsiteY2" fmla="*/ 203878 h 207888"/>
              <a:gd name="connsiteX3" fmla="*/ 10319 w 184533"/>
              <a:gd name="connsiteY3" fmla="*/ 115293 h 207888"/>
              <a:gd name="connsiteX4" fmla="*/ 9619 w 184533"/>
              <a:gd name="connsiteY4" fmla="*/ 94162 h 207888"/>
              <a:gd name="connsiteX5" fmla="*/ 165097 w 184533"/>
              <a:gd name="connsiteY5" fmla="*/ 3898 h 207888"/>
              <a:gd name="connsiteX6" fmla="*/ 184409 w 184533"/>
              <a:gd name="connsiteY6" fmla="*/ 14534 h 207888"/>
              <a:gd name="connsiteX7" fmla="*/ 184409 w 184533"/>
              <a:gd name="connsiteY7" fmla="*/ 104378 h 207888"/>
              <a:gd name="connsiteX8" fmla="*/ 184409 w 184533"/>
              <a:gd name="connsiteY8" fmla="*/ 104378 h 20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533" h="207888">
                <a:moveTo>
                  <a:pt x="184409" y="104378"/>
                </a:moveTo>
                <a:cubicBezTo>
                  <a:pt x="184409" y="133626"/>
                  <a:pt x="184409" y="162734"/>
                  <a:pt x="184409" y="191983"/>
                </a:cubicBezTo>
                <a:cubicBezTo>
                  <a:pt x="184409" y="207097"/>
                  <a:pt x="178392" y="212274"/>
                  <a:pt x="163977" y="203878"/>
                </a:cubicBezTo>
                <a:cubicBezTo>
                  <a:pt x="112898" y="174210"/>
                  <a:pt x="61538" y="144682"/>
                  <a:pt x="10319" y="115293"/>
                </a:cubicBezTo>
                <a:cubicBezTo>
                  <a:pt x="-1717" y="108296"/>
                  <a:pt x="-4795" y="102419"/>
                  <a:pt x="9619" y="94162"/>
                </a:cubicBezTo>
                <a:cubicBezTo>
                  <a:pt x="61538" y="64354"/>
                  <a:pt x="113457" y="34265"/>
                  <a:pt x="165097" y="3898"/>
                </a:cubicBezTo>
                <a:cubicBezTo>
                  <a:pt x="178392" y="-3939"/>
                  <a:pt x="184269" y="259"/>
                  <a:pt x="184409" y="14534"/>
                </a:cubicBezTo>
                <a:cubicBezTo>
                  <a:pt x="184689" y="44481"/>
                  <a:pt x="184409" y="74430"/>
                  <a:pt x="184409" y="104378"/>
                </a:cubicBezTo>
                <a:lnTo>
                  <a:pt x="184409" y="104378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3" name="Forma libre: forma 202">
            <a:extLst>
              <a:ext uri="{FF2B5EF4-FFF2-40B4-BE49-F238E27FC236}">
                <a16:creationId xmlns:a16="http://schemas.microsoft.com/office/drawing/2014/main" id="{8713E4F5-06B7-4B7A-B302-F66FA7895277}"/>
              </a:ext>
            </a:extLst>
          </p:cNvPr>
          <p:cNvSpPr/>
          <p:nvPr/>
        </p:nvSpPr>
        <p:spPr>
          <a:xfrm>
            <a:off x="7587043" y="5854773"/>
            <a:ext cx="185175" cy="208633"/>
          </a:xfrm>
          <a:custGeom>
            <a:avLst/>
            <a:gdLst>
              <a:gd name="connsiteX0" fmla="*/ 187 w 185175"/>
              <a:gd name="connsiteY0" fmla="*/ 104492 h 208633"/>
              <a:gd name="connsiteX1" fmla="*/ 187 w 185175"/>
              <a:gd name="connsiteY1" fmla="*/ 21785 h 208633"/>
              <a:gd name="connsiteX2" fmla="*/ 23277 w 185175"/>
              <a:gd name="connsiteY2" fmla="*/ 7090 h 208633"/>
              <a:gd name="connsiteX3" fmla="*/ 174697 w 185175"/>
              <a:gd name="connsiteY3" fmla="*/ 94136 h 208633"/>
              <a:gd name="connsiteX4" fmla="*/ 173718 w 185175"/>
              <a:gd name="connsiteY4" fmla="*/ 116387 h 208633"/>
              <a:gd name="connsiteX5" fmla="*/ 24117 w 185175"/>
              <a:gd name="connsiteY5" fmla="*/ 201893 h 208633"/>
              <a:gd name="connsiteX6" fmla="*/ 187 w 185175"/>
              <a:gd name="connsiteY6" fmla="*/ 187199 h 208633"/>
              <a:gd name="connsiteX7" fmla="*/ 187 w 185175"/>
              <a:gd name="connsiteY7" fmla="*/ 104492 h 20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75" h="208633">
                <a:moveTo>
                  <a:pt x="187" y="104492"/>
                </a:moveTo>
                <a:cubicBezTo>
                  <a:pt x="187" y="76923"/>
                  <a:pt x="47" y="49354"/>
                  <a:pt x="187" y="21785"/>
                </a:cubicBezTo>
                <a:cubicBezTo>
                  <a:pt x="466" y="-3125"/>
                  <a:pt x="2705" y="-4665"/>
                  <a:pt x="23277" y="7090"/>
                </a:cubicBezTo>
                <a:cubicBezTo>
                  <a:pt x="73797" y="35919"/>
                  <a:pt x="124037" y="65587"/>
                  <a:pt x="174697" y="94136"/>
                </a:cubicBezTo>
                <a:cubicBezTo>
                  <a:pt x="191071" y="103372"/>
                  <a:pt x="186312" y="109250"/>
                  <a:pt x="173718" y="116387"/>
                </a:cubicBezTo>
                <a:cubicBezTo>
                  <a:pt x="123757" y="144795"/>
                  <a:pt x="74077" y="173624"/>
                  <a:pt x="24117" y="201893"/>
                </a:cubicBezTo>
                <a:cubicBezTo>
                  <a:pt x="3825" y="213368"/>
                  <a:pt x="606" y="211269"/>
                  <a:pt x="187" y="187199"/>
                </a:cubicBezTo>
                <a:cubicBezTo>
                  <a:pt x="-233" y="159630"/>
                  <a:pt x="187" y="132061"/>
                  <a:pt x="187" y="104492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4" name="Forma libre: forma 203">
            <a:extLst>
              <a:ext uri="{FF2B5EF4-FFF2-40B4-BE49-F238E27FC236}">
                <a16:creationId xmlns:a16="http://schemas.microsoft.com/office/drawing/2014/main" id="{2147902F-E58D-48CE-841A-6D4A030E015F}"/>
              </a:ext>
            </a:extLst>
          </p:cNvPr>
          <p:cNvSpPr/>
          <p:nvPr/>
        </p:nvSpPr>
        <p:spPr>
          <a:xfrm>
            <a:off x="789941" y="6309862"/>
            <a:ext cx="183111" cy="208737"/>
          </a:xfrm>
          <a:custGeom>
            <a:avLst/>
            <a:gdLst>
              <a:gd name="connsiteX0" fmla="*/ 62 w 183111"/>
              <a:gd name="connsiteY0" fmla="*/ 104362 h 208737"/>
              <a:gd name="connsiteX1" fmla="*/ 62 w 183111"/>
              <a:gd name="connsiteY1" fmla="*/ 21515 h 208737"/>
              <a:gd name="connsiteX2" fmla="*/ 23153 w 183111"/>
              <a:gd name="connsiteY2" fmla="*/ 6961 h 208737"/>
              <a:gd name="connsiteX3" fmla="*/ 170794 w 183111"/>
              <a:gd name="connsiteY3" fmla="*/ 91907 h 208737"/>
              <a:gd name="connsiteX4" fmla="*/ 172054 w 183111"/>
              <a:gd name="connsiteY4" fmla="*/ 115697 h 208737"/>
              <a:gd name="connsiteX5" fmla="*/ 18535 w 183111"/>
              <a:gd name="connsiteY5" fmla="*/ 204562 h 208737"/>
              <a:gd name="connsiteX6" fmla="*/ 62 w 183111"/>
              <a:gd name="connsiteY6" fmla="*/ 194206 h 208737"/>
              <a:gd name="connsiteX7" fmla="*/ 62 w 183111"/>
              <a:gd name="connsiteY7" fmla="*/ 104362 h 20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111" h="208736">
                <a:moveTo>
                  <a:pt x="62" y="104362"/>
                </a:moveTo>
                <a:cubicBezTo>
                  <a:pt x="62" y="76793"/>
                  <a:pt x="-78" y="49224"/>
                  <a:pt x="62" y="21515"/>
                </a:cubicBezTo>
                <a:cubicBezTo>
                  <a:pt x="202" y="-2975"/>
                  <a:pt x="2861" y="-4654"/>
                  <a:pt x="23153" y="6961"/>
                </a:cubicBezTo>
                <a:cubicBezTo>
                  <a:pt x="72413" y="35229"/>
                  <a:pt x="121394" y="63778"/>
                  <a:pt x="170794" y="91907"/>
                </a:cubicBezTo>
                <a:cubicBezTo>
                  <a:pt x="184788" y="99884"/>
                  <a:pt x="188987" y="106041"/>
                  <a:pt x="172054" y="115697"/>
                </a:cubicBezTo>
                <a:cubicBezTo>
                  <a:pt x="120694" y="144946"/>
                  <a:pt x="69475" y="174614"/>
                  <a:pt x="18535" y="204562"/>
                </a:cubicBezTo>
                <a:cubicBezTo>
                  <a:pt x="5520" y="212259"/>
                  <a:pt x="-78" y="209600"/>
                  <a:pt x="62" y="194206"/>
                </a:cubicBezTo>
                <a:cubicBezTo>
                  <a:pt x="342" y="164258"/>
                  <a:pt x="62" y="134310"/>
                  <a:pt x="62" y="10436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5" name="Forma libre: forma 204">
            <a:extLst>
              <a:ext uri="{FF2B5EF4-FFF2-40B4-BE49-F238E27FC236}">
                <a16:creationId xmlns:a16="http://schemas.microsoft.com/office/drawing/2014/main" id="{ADA90ECC-9F5B-46C1-9ADA-47CFD0608128}"/>
              </a:ext>
            </a:extLst>
          </p:cNvPr>
          <p:cNvSpPr/>
          <p:nvPr/>
        </p:nvSpPr>
        <p:spPr>
          <a:xfrm>
            <a:off x="789989" y="5704401"/>
            <a:ext cx="183293" cy="207999"/>
          </a:xfrm>
          <a:custGeom>
            <a:avLst/>
            <a:gdLst>
              <a:gd name="connsiteX0" fmla="*/ 15 w 183293"/>
              <a:gd name="connsiteY0" fmla="*/ 102744 h 207999"/>
              <a:gd name="connsiteX1" fmla="*/ 15 w 183293"/>
              <a:gd name="connsiteY1" fmla="*/ 17658 h 207999"/>
              <a:gd name="connsiteX2" fmla="*/ 20167 w 183293"/>
              <a:gd name="connsiteY2" fmla="*/ 4503 h 207999"/>
              <a:gd name="connsiteX3" fmla="*/ 173685 w 183293"/>
              <a:gd name="connsiteY3" fmla="*/ 93088 h 207999"/>
              <a:gd name="connsiteX4" fmla="*/ 173125 w 183293"/>
              <a:gd name="connsiteY4" fmla="*/ 114500 h 207999"/>
              <a:gd name="connsiteX5" fmla="*/ 17508 w 183293"/>
              <a:gd name="connsiteY5" fmla="*/ 204204 h 207999"/>
              <a:gd name="connsiteX6" fmla="*/ 15 w 183293"/>
              <a:gd name="connsiteY6" fmla="*/ 192588 h 207999"/>
              <a:gd name="connsiteX7" fmla="*/ 15 w 183293"/>
              <a:gd name="connsiteY7" fmla="*/ 102744 h 2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93" h="207999">
                <a:moveTo>
                  <a:pt x="15" y="102744"/>
                </a:moveTo>
                <a:cubicBezTo>
                  <a:pt x="15" y="74335"/>
                  <a:pt x="294" y="45927"/>
                  <a:pt x="15" y="17658"/>
                </a:cubicBezTo>
                <a:cubicBezTo>
                  <a:pt x="-265" y="1704"/>
                  <a:pt x="3373" y="-5293"/>
                  <a:pt x="20167" y="4503"/>
                </a:cubicBezTo>
                <a:cubicBezTo>
                  <a:pt x="71246" y="34312"/>
                  <a:pt x="122466" y="63840"/>
                  <a:pt x="173685" y="93088"/>
                </a:cubicBezTo>
                <a:cubicBezTo>
                  <a:pt x="187540" y="101065"/>
                  <a:pt x="185581" y="107362"/>
                  <a:pt x="173125" y="114500"/>
                </a:cubicBezTo>
                <a:cubicBezTo>
                  <a:pt x="121206" y="144307"/>
                  <a:pt x="69287" y="174116"/>
                  <a:pt x="17508" y="204204"/>
                </a:cubicBezTo>
                <a:cubicBezTo>
                  <a:pt x="2813" y="212740"/>
                  <a:pt x="-125" y="206023"/>
                  <a:pt x="15" y="192588"/>
                </a:cubicBezTo>
                <a:cubicBezTo>
                  <a:pt x="294" y="162640"/>
                  <a:pt x="15" y="132692"/>
                  <a:pt x="15" y="10274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6" name="Forma libre: forma 205">
            <a:extLst>
              <a:ext uri="{FF2B5EF4-FFF2-40B4-BE49-F238E27FC236}">
                <a16:creationId xmlns:a16="http://schemas.microsoft.com/office/drawing/2014/main" id="{9B1A2328-F07E-47B9-BEE8-5A667A8A6F2C}"/>
              </a:ext>
            </a:extLst>
          </p:cNvPr>
          <p:cNvSpPr/>
          <p:nvPr/>
        </p:nvSpPr>
        <p:spPr>
          <a:xfrm>
            <a:off x="7619957" y="6007352"/>
            <a:ext cx="182800" cy="208154"/>
          </a:xfrm>
          <a:custGeom>
            <a:avLst/>
            <a:gdLst>
              <a:gd name="connsiteX0" fmla="*/ 182647 w 182800"/>
              <a:gd name="connsiteY0" fmla="*/ 105012 h 208154"/>
              <a:gd name="connsiteX1" fmla="*/ 182647 w 182800"/>
              <a:gd name="connsiteY1" fmla="*/ 192477 h 208154"/>
              <a:gd name="connsiteX2" fmla="*/ 163334 w 182800"/>
              <a:gd name="connsiteY2" fmla="*/ 203672 h 208154"/>
              <a:gd name="connsiteX3" fmla="*/ 11915 w 182800"/>
              <a:gd name="connsiteY3" fmla="*/ 116067 h 208154"/>
              <a:gd name="connsiteX4" fmla="*/ 11215 w 182800"/>
              <a:gd name="connsiteY4" fmla="*/ 92137 h 208154"/>
              <a:gd name="connsiteX5" fmla="*/ 162635 w 182800"/>
              <a:gd name="connsiteY5" fmla="*/ 4532 h 208154"/>
              <a:gd name="connsiteX6" fmla="*/ 182787 w 182800"/>
              <a:gd name="connsiteY6" fmla="*/ 17687 h 208154"/>
              <a:gd name="connsiteX7" fmla="*/ 182647 w 182800"/>
              <a:gd name="connsiteY7" fmla="*/ 105152 h 2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00" h="208154">
                <a:moveTo>
                  <a:pt x="182647" y="105012"/>
                </a:moveTo>
                <a:cubicBezTo>
                  <a:pt x="182647" y="134120"/>
                  <a:pt x="182366" y="163368"/>
                  <a:pt x="182647" y="192477"/>
                </a:cubicBezTo>
                <a:cubicBezTo>
                  <a:pt x="182926" y="208850"/>
                  <a:pt x="177748" y="212069"/>
                  <a:pt x="163334" y="203672"/>
                </a:cubicBezTo>
                <a:cubicBezTo>
                  <a:pt x="113094" y="174144"/>
                  <a:pt x="62714" y="144896"/>
                  <a:pt x="11915" y="116067"/>
                </a:cubicBezTo>
                <a:cubicBezTo>
                  <a:pt x="-2919" y="107671"/>
                  <a:pt x="-4739" y="101233"/>
                  <a:pt x="11215" y="92137"/>
                </a:cubicBezTo>
                <a:cubicBezTo>
                  <a:pt x="61875" y="63168"/>
                  <a:pt x="112254" y="34060"/>
                  <a:pt x="162635" y="4532"/>
                </a:cubicBezTo>
                <a:cubicBezTo>
                  <a:pt x="179288" y="-5264"/>
                  <a:pt x="183066" y="1593"/>
                  <a:pt x="182787" y="17687"/>
                </a:cubicBezTo>
                <a:cubicBezTo>
                  <a:pt x="182366" y="46795"/>
                  <a:pt x="182787" y="76043"/>
                  <a:pt x="182647" y="105152"/>
                </a:cubicBezTo>
                <a:close/>
              </a:path>
            </a:pathLst>
          </a:custGeom>
          <a:solidFill>
            <a:srgbClr val="384650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7" name="Forma libre: forma 206">
            <a:extLst>
              <a:ext uri="{FF2B5EF4-FFF2-40B4-BE49-F238E27FC236}">
                <a16:creationId xmlns:a16="http://schemas.microsoft.com/office/drawing/2014/main" id="{368B0B03-F3B1-4C44-A904-3FB34215E207}"/>
              </a:ext>
            </a:extLst>
          </p:cNvPr>
          <p:cNvSpPr/>
          <p:nvPr/>
        </p:nvSpPr>
        <p:spPr>
          <a:xfrm>
            <a:off x="1315350" y="6007155"/>
            <a:ext cx="183020" cy="208358"/>
          </a:xfrm>
          <a:custGeom>
            <a:avLst/>
            <a:gdLst>
              <a:gd name="connsiteX0" fmla="*/ 4 w 183020"/>
              <a:gd name="connsiteY0" fmla="*/ 102270 h 208358"/>
              <a:gd name="connsiteX1" fmla="*/ 4 w 183020"/>
              <a:gd name="connsiteY1" fmla="*/ 14805 h 208358"/>
              <a:gd name="connsiteX2" fmla="*/ 18476 w 183020"/>
              <a:gd name="connsiteY2" fmla="*/ 3890 h 208358"/>
              <a:gd name="connsiteX3" fmla="*/ 173954 w 183020"/>
              <a:gd name="connsiteY3" fmla="*/ 93734 h 208358"/>
              <a:gd name="connsiteX4" fmla="*/ 174234 w 183020"/>
              <a:gd name="connsiteY4" fmla="*/ 113886 h 208358"/>
              <a:gd name="connsiteX5" fmla="*/ 16657 w 183020"/>
              <a:gd name="connsiteY5" fmla="*/ 204850 h 208358"/>
              <a:gd name="connsiteX6" fmla="*/ 4 w 183020"/>
              <a:gd name="connsiteY6" fmla="*/ 194494 h 208358"/>
              <a:gd name="connsiteX7" fmla="*/ 4 w 183020"/>
              <a:gd name="connsiteY7" fmla="*/ 102270 h 20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020" h="208358">
                <a:moveTo>
                  <a:pt x="4" y="102270"/>
                </a:moveTo>
                <a:cubicBezTo>
                  <a:pt x="4" y="73162"/>
                  <a:pt x="144" y="43914"/>
                  <a:pt x="4" y="14805"/>
                </a:cubicBezTo>
                <a:cubicBezTo>
                  <a:pt x="-136" y="-308"/>
                  <a:pt x="5601" y="-3667"/>
                  <a:pt x="18476" y="3890"/>
                </a:cubicBezTo>
                <a:cubicBezTo>
                  <a:pt x="70256" y="33838"/>
                  <a:pt x="122175" y="63786"/>
                  <a:pt x="173954" y="93734"/>
                </a:cubicBezTo>
                <a:cubicBezTo>
                  <a:pt x="185570" y="100451"/>
                  <a:pt x="186409" y="106889"/>
                  <a:pt x="174234" y="113886"/>
                </a:cubicBezTo>
                <a:cubicBezTo>
                  <a:pt x="121615" y="144114"/>
                  <a:pt x="69136" y="174342"/>
                  <a:pt x="16657" y="204850"/>
                </a:cubicBezTo>
                <a:cubicBezTo>
                  <a:pt x="3782" y="212267"/>
                  <a:pt x="-136" y="207509"/>
                  <a:pt x="4" y="194494"/>
                </a:cubicBezTo>
                <a:cubicBezTo>
                  <a:pt x="144" y="163706"/>
                  <a:pt x="4" y="133058"/>
                  <a:pt x="4" y="10227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8" name="Forma libre: forma 207">
            <a:extLst>
              <a:ext uri="{FF2B5EF4-FFF2-40B4-BE49-F238E27FC236}">
                <a16:creationId xmlns:a16="http://schemas.microsoft.com/office/drawing/2014/main" id="{A8E48BBF-946C-491B-BC9F-0A6F3A57D81A}"/>
              </a:ext>
            </a:extLst>
          </p:cNvPr>
          <p:cNvSpPr/>
          <p:nvPr/>
        </p:nvSpPr>
        <p:spPr>
          <a:xfrm>
            <a:off x="2504037" y="4366839"/>
            <a:ext cx="162900" cy="161780"/>
          </a:xfrm>
          <a:custGeom>
            <a:avLst/>
            <a:gdLst>
              <a:gd name="connsiteX0" fmla="*/ 82149 w 162900"/>
              <a:gd name="connsiteY0" fmla="*/ 161777 h 161780"/>
              <a:gd name="connsiteX1" fmla="*/ 2 w 162900"/>
              <a:gd name="connsiteY1" fmla="*/ 81869 h 161780"/>
              <a:gd name="connsiteX2" fmla="*/ 80889 w 162900"/>
              <a:gd name="connsiteY2" fmla="*/ 2 h 161780"/>
              <a:gd name="connsiteX3" fmla="*/ 162897 w 162900"/>
              <a:gd name="connsiteY3" fmla="*/ 80469 h 161780"/>
              <a:gd name="connsiteX4" fmla="*/ 82149 w 162900"/>
              <a:gd name="connsiteY4" fmla="*/ 161777 h 16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00" h="161780">
                <a:moveTo>
                  <a:pt x="82149" y="161777"/>
                </a:moveTo>
                <a:cubicBezTo>
                  <a:pt x="36947" y="162197"/>
                  <a:pt x="-278" y="125811"/>
                  <a:pt x="2" y="81869"/>
                </a:cubicBezTo>
                <a:cubicBezTo>
                  <a:pt x="281" y="36947"/>
                  <a:pt x="37087" y="-278"/>
                  <a:pt x="80889" y="2"/>
                </a:cubicBezTo>
                <a:cubicBezTo>
                  <a:pt x="126511" y="421"/>
                  <a:pt x="162477" y="35687"/>
                  <a:pt x="162897" y="80469"/>
                </a:cubicBezTo>
                <a:cubicBezTo>
                  <a:pt x="163316" y="125391"/>
                  <a:pt x="127631" y="161357"/>
                  <a:pt x="82149" y="16177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9" name="Forma libre: forma 208">
            <a:extLst>
              <a:ext uri="{FF2B5EF4-FFF2-40B4-BE49-F238E27FC236}">
                <a16:creationId xmlns:a16="http://schemas.microsoft.com/office/drawing/2014/main" id="{9B9EE76C-BDB7-486A-B346-CFBA3ADEAAF3}"/>
              </a:ext>
            </a:extLst>
          </p:cNvPr>
          <p:cNvSpPr/>
          <p:nvPr/>
        </p:nvSpPr>
        <p:spPr>
          <a:xfrm>
            <a:off x="1083562" y="5704047"/>
            <a:ext cx="183230" cy="208554"/>
          </a:xfrm>
          <a:custGeom>
            <a:avLst/>
            <a:gdLst>
              <a:gd name="connsiteX0" fmla="*/ 183091 w 183230"/>
              <a:gd name="connsiteY0" fmla="*/ 105058 h 208554"/>
              <a:gd name="connsiteX1" fmla="*/ 183091 w 183230"/>
              <a:gd name="connsiteY1" fmla="*/ 194902 h 208554"/>
              <a:gd name="connsiteX2" fmla="*/ 166297 w 183230"/>
              <a:gd name="connsiteY2" fmla="*/ 204978 h 208554"/>
              <a:gd name="connsiteX3" fmla="*/ 8720 w 183230"/>
              <a:gd name="connsiteY3" fmla="*/ 114014 h 208554"/>
              <a:gd name="connsiteX4" fmla="*/ 9420 w 183230"/>
              <a:gd name="connsiteY4" fmla="*/ 94002 h 208554"/>
              <a:gd name="connsiteX5" fmla="*/ 167137 w 183230"/>
              <a:gd name="connsiteY5" fmla="*/ 3038 h 208554"/>
              <a:gd name="connsiteX6" fmla="*/ 182951 w 183230"/>
              <a:gd name="connsiteY6" fmla="*/ 12835 h 208554"/>
              <a:gd name="connsiteX7" fmla="*/ 182951 w 183230"/>
              <a:gd name="connsiteY7" fmla="*/ 105058 h 208554"/>
              <a:gd name="connsiteX8" fmla="*/ 183230 w 183230"/>
              <a:gd name="connsiteY8" fmla="*/ 105058 h 20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230" h="208554">
                <a:moveTo>
                  <a:pt x="183091" y="105058"/>
                </a:moveTo>
                <a:cubicBezTo>
                  <a:pt x="183091" y="135006"/>
                  <a:pt x="183091" y="164954"/>
                  <a:pt x="183091" y="194902"/>
                </a:cubicBezTo>
                <a:cubicBezTo>
                  <a:pt x="183091" y="208197"/>
                  <a:pt x="179032" y="212255"/>
                  <a:pt x="166297" y="204978"/>
                </a:cubicBezTo>
                <a:cubicBezTo>
                  <a:pt x="113818" y="174470"/>
                  <a:pt x="61339" y="144102"/>
                  <a:pt x="8720" y="114014"/>
                </a:cubicBezTo>
                <a:cubicBezTo>
                  <a:pt x="-4295" y="106597"/>
                  <a:pt x="-1636" y="100440"/>
                  <a:pt x="9420" y="94002"/>
                </a:cubicBezTo>
                <a:cubicBezTo>
                  <a:pt x="62039" y="63774"/>
                  <a:pt x="114518" y="33406"/>
                  <a:pt x="167137" y="3038"/>
                </a:cubicBezTo>
                <a:cubicBezTo>
                  <a:pt x="178612" y="-3539"/>
                  <a:pt x="182951" y="939"/>
                  <a:pt x="182951" y="12835"/>
                </a:cubicBezTo>
                <a:cubicBezTo>
                  <a:pt x="182951" y="43622"/>
                  <a:pt x="182951" y="74270"/>
                  <a:pt x="182951" y="105058"/>
                </a:cubicBezTo>
                <a:lnTo>
                  <a:pt x="183230" y="105058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0" name="Forma libre: forma 209">
            <a:extLst>
              <a:ext uri="{FF2B5EF4-FFF2-40B4-BE49-F238E27FC236}">
                <a16:creationId xmlns:a16="http://schemas.microsoft.com/office/drawing/2014/main" id="{9974901E-C387-40A1-989E-B8497ED6FDC6}"/>
              </a:ext>
            </a:extLst>
          </p:cNvPr>
          <p:cNvSpPr/>
          <p:nvPr/>
        </p:nvSpPr>
        <p:spPr>
          <a:xfrm>
            <a:off x="1083636" y="6309944"/>
            <a:ext cx="183156" cy="207436"/>
          </a:xfrm>
          <a:custGeom>
            <a:avLst/>
            <a:gdLst>
              <a:gd name="connsiteX0" fmla="*/ 183156 w 183156"/>
              <a:gd name="connsiteY0" fmla="*/ 102600 h 207436"/>
              <a:gd name="connsiteX1" fmla="*/ 183156 w 183156"/>
              <a:gd name="connsiteY1" fmla="*/ 192445 h 207436"/>
              <a:gd name="connsiteX2" fmla="*/ 164544 w 183156"/>
              <a:gd name="connsiteY2" fmla="*/ 203780 h 207436"/>
              <a:gd name="connsiteX3" fmla="*/ 8786 w 183156"/>
              <a:gd name="connsiteY3" fmla="*/ 114216 h 207436"/>
              <a:gd name="connsiteX4" fmla="*/ 9206 w 183156"/>
              <a:gd name="connsiteY4" fmla="*/ 94064 h 207436"/>
              <a:gd name="connsiteX5" fmla="*/ 166923 w 183156"/>
              <a:gd name="connsiteY5" fmla="*/ 3100 h 207436"/>
              <a:gd name="connsiteX6" fmla="*/ 182737 w 183156"/>
              <a:gd name="connsiteY6" fmla="*/ 12757 h 207436"/>
              <a:gd name="connsiteX7" fmla="*/ 182737 w 183156"/>
              <a:gd name="connsiteY7" fmla="*/ 102600 h 207436"/>
              <a:gd name="connsiteX8" fmla="*/ 183017 w 183156"/>
              <a:gd name="connsiteY8" fmla="*/ 102600 h 20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156" h="207436">
                <a:moveTo>
                  <a:pt x="183156" y="102600"/>
                </a:moveTo>
                <a:cubicBezTo>
                  <a:pt x="183156" y="132549"/>
                  <a:pt x="183156" y="162497"/>
                  <a:pt x="183156" y="192445"/>
                </a:cubicBezTo>
                <a:cubicBezTo>
                  <a:pt x="183156" y="206999"/>
                  <a:pt x="177699" y="211337"/>
                  <a:pt x="164544" y="203780"/>
                </a:cubicBezTo>
                <a:cubicBezTo>
                  <a:pt x="112625" y="173832"/>
                  <a:pt x="60845" y="143884"/>
                  <a:pt x="8786" y="114216"/>
                </a:cubicBezTo>
                <a:cubicBezTo>
                  <a:pt x="-3949" y="106939"/>
                  <a:pt x="-1990" y="100641"/>
                  <a:pt x="9206" y="94064"/>
                </a:cubicBezTo>
                <a:cubicBezTo>
                  <a:pt x="61825" y="63696"/>
                  <a:pt x="114304" y="33468"/>
                  <a:pt x="166923" y="3100"/>
                </a:cubicBezTo>
                <a:cubicBezTo>
                  <a:pt x="178258" y="-3477"/>
                  <a:pt x="182737" y="721"/>
                  <a:pt x="182737" y="12757"/>
                </a:cubicBezTo>
                <a:cubicBezTo>
                  <a:pt x="182737" y="42704"/>
                  <a:pt x="182737" y="72653"/>
                  <a:pt x="182737" y="102600"/>
                </a:cubicBezTo>
                <a:lnTo>
                  <a:pt x="183017" y="102600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1" name="Forma libre: forma 210">
            <a:extLst>
              <a:ext uri="{FF2B5EF4-FFF2-40B4-BE49-F238E27FC236}">
                <a16:creationId xmlns:a16="http://schemas.microsoft.com/office/drawing/2014/main" id="{69E720FC-112C-4D26-9384-1DB9CCAC4D53}"/>
              </a:ext>
            </a:extLst>
          </p:cNvPr>
          <p:cNvSpPr/>
          <p:nvPr/>
        </p:nvSpPr>
        <p:spPr>
          <a:xfrm>
            <a:off x="5454764" y="4394771"/>
            <a:ext cx="261832" cy="431609"/>
          </a:xfrm>
          <a:custGeom>
            <a:avLst/>
            <a:gdLst>
              <a:gd name="connsiteX0" fmla="*/ 261693 w 261832"/>
              <a:gd name="connsiteY0" fmla="*/ 396660 h 431609"/>
              <a:gd name="connsiteX1" fmla="*/ 244060 w 261832"/>
              <a:gd name="connsiteY1" fmla="*/ 428427 h 431609"/>
              <a:gd name="connsiteX2" fmla="*/ 226427 w 261832"/>
              <a:gd name="connsiteY2" fmla="*/ 417511 h 431609"/>
              <a:gd name="connsiteX3" fmla="*/ 126927 w 261832"/>
              <a:gd name="connsiteY3" fmla="*/ 245800 h 431609"/>
              <a:gd name="connsiteX4" fmla="*/ 8814 w 261832"/>
              <a:gd name="connsiteY4" fmla="*/ 41202 h 431609"/>
              <a:gd name="connsiteX5" fmla="*/ 12872 w 261832"/>
              <a:gd name="connsiteY5" fmla="*/ 4816 h 431609"/>
              <a:gd name="connsiteX6" fmla="*/ 47158 w 261832"/>
              <a:gd name="connsiteY6" fmla="*/ 18111 h 431609"/>
              <a:gd name="connsiteX7" fmla="*/ 250217 w 261832"/>
              <a:gd name="connsiteY7" fmla="*/ 370071 h 431609"/>
              <a:gd name="connsiteX8" fmla="*/ 261833 w 261832"/>
              <a:gd name="connsiteY8" fmla="*/ 396520 h 43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832" h="431609">
                <a:moveTo>
                  <a:pt x="261693" y="396660"/>
                </a:moveTo>
                <a:cubicBezTo>
                  <a:pt x="258754" y="408415"/>
                  <a:pt x="253156" y="420590"/>
                  <a:pt x="244060" y="428427"/>
                </a:cubicBezTo>
                <a:cubicBezTo>
                  <a:pt x="233144" y="437944"/>
                  <a:pt x="230065" y="423669"/>
                  <a:pt x="226427" y="417511"/>
                </a:cubicBezTo>
                <a:cubicBezTo>
                  <a:pt x="192980" y="360414"/>
                  <a:pt x="159953" y="303177"/>
                  <a:pt x="126927" y="245800"/>
                </a:cubicBezTo>
                <a:cubicBezTo>
                  <a:pt x="87602" y="177647"/>
                  <a:pt x="48278" y="109355"/>
                  <a:pt x="8814" y="41202"/>
                </a:cubicBezTo>
                <a:cubicBezTo>
                  <a:pt x="1117" y="27907"/>
                  <a:pt x="-8119" y="16712"/>
                  <a:pt x="12872" y="4816"/>
                </a:cubicBezTo>
                <a:cubicBezTo>
                  <a:pt x="32464" y="-6379"/>
                  <a:pt x="38762" y="3557"/>
                  <a:pt x="47158" y="18111"/>
                </a:cubicBezTo>
                <a:cubicBezTo>
                  <a:pt x="114612" y="135524"/>
                  <a:pt x="182485" y="252797"/>
                  <a:pt x="250217" y="370071"/>
                </a:cubicBezTo>
                <a:cubicBezTo>
                  <a:pt x="254835" y="378187"/>
                  <a:pt x="261133" y="385604"/>
                  <a:pt x="261833" y="39652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2" name="Forma libre: forma 211">
            <a:extLst>
              <a:ext uri="{FF2B5EF4-FFF2-40B4-BE49-F238E27FC236}">
                <a16:creationId xmlns:a16="http://schemas.microsoft.com/office/drawing/2014/main" id="{C1D61AA3-8A4D-4512-979C-6D58C7AC36EA}"/>
              </a:ext>
            </a:extLst>
          </p:cNvPr>
          <p:cNvSpPr/>
          <p:nvPr/>
        </p:nvSpPr>
        <p:spPr>
          <a:xfrm>
            <a:off x="926808" y="3269292"/>
            <a:ext cx="203991" cy="164121"/>
          </a:xfrm>
          <a:custGeom>
            <a:avLst/>
            <a:gdLst>
              <a:gd name="connsiteX0" fmla="*/ 100541 w 203991"/>
              <a:gd name="connsiteY0" fmla="*/ 164121 h 164121"/>
              <a:gd name="connsiteX1" fmla="*/ 71292 w 203991"/>
              <a:gd name="connsiteY1" fmla="*/ 148447 h 164121"/>
              <a:gd name="connsiteX2" fmla="*/ 9997 w 203991"/>
              <a:gd name="connsiteY2" fmla="*/ 112761 h 164121"/>
              <a:gd name="connsiteX3" fmla="*/ 6778 w 203991"/>
              <a:gd name="connsiteY3" fmla="*/ 88971 h 164121"/>
              <a:gd name="connsiteX4" fmla="*/ 88785 w 203991"/>
              <a:gd name="connsiteY4" fmla="*/ 7104 h 164121"/>
              <a:gd name="connsiteX5" fmla="*/ 114535 w 203991"/>
              <a:gd name="connsiteY5" fmla="*/ 6964 h 164121"/>
              <a:gd name="connsiteX6" fmla="*/ 196402 w 203991"/>
              <a:gd name="connsiteY6" fmla="*/ 88971 h 164121"/>
              <a:gd name="connsiteX7" fmla="*/ 196262 w 203991"/>
              <a:gd name="connsiteY7" fmla="*/ 111362 h 164121"/>
              <a:gd name="connsiteX8" fmla="*/ 112156 w 203991"/>
              <a:gd name="connsiteY8" fmla="*/ 159643 h 164121"/>
              <a:gd name="connsiteX9" fmla="*/ 100681 w 203991"/>
              <a:gd name="connsiteY9" fmla="*/ 163981 h 16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990" h="164121">
                <a:moveTo>
                  <a:pt x="100541" y="164121"/>
                </a:moveTo>
                <a:cubicBezTo>
                  <a:pt x="90605" y="158803"/>
                  <a:pt x="80809" y="153905"/>
                  <a:pt x="71292" y="148447"/>
                </a:cubicBezTo>
                <a:cubicBezTo>
                  <a:pt x="50721" y="136692"/>
                  <a:pt x="30569" y="124517"/>
                  <a:pt x="9997" y="112761"/>
                </a:cubicBezTo>
                <a:cubicBezTo>
                  <a:pt x="-1898" y="106044"/>
                  <a:pt x="-3438" y="99047"/>
                  <a:pt x="6778" y="88971"/>
                </a:cubicBezTo>
                <a:cubicBezTo>
                  <a:pt x="34347" y="61962"/>
                  <a:pt x="61776" y="34673"/>
                  <a:pt x="88785" y="7104"/>
                </a:cubicBezTo>
                <a:cubicBezTo>
                  <a:pt x="97882" y="-2133"/>
                  <a:pt x="105159" y="-2552"/>
                  <a:pt x="114535" y="6964"/>
                </a:cubicBezTo>
                <a:cubicBezTo>
                  <a:pt x="141544" y="34673"/>
                  <a:pt x="169113" y="61682"/>
                  <a:pt x="196402" y="88971"/>
                </a:cubicBezTo>
                <a:cubicBezTo>
                  <a:pt x="203959" y="96528"/>
                  <a:pt x="208857" y="104085"/>
                  <a:pt x="196262" y="111362"/>
                </a:cubicBezTo>
                <a:cubicBezTo>
                  <a:pt x="168274" y="127456"/>
                  <a:pt x="140285" y="143689"/>
                  <a:pt x="112156" y="159643"/>
                </a:cubicBezTo>
                <a:cubicBezTo>
                  <a:pt x="108797" y="161462"/>
                  <a:pt x="105019" y="162442"/>
                  <a:pt x="100681" y="16398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3" name="Forma libre: forma 212">
            <a:extLst>
              <a:ext uri="{FF2B5EF4-FFF2-40B4-BE49-F238E27FC236}">
                <a16:creationId xmlns:a16="http://schemas.microsoft.com/office/drawing/2014/main" id="{91E0DA99-031A-472F-8502-6A05C055FBC3}"/>
              </a:ext>
            </a:extLst>
          </p:cNvPr>
          <p:cNvSpPr/>
          <p:nvPr/>
        </p:nvSpPr>
        <p:spPr>
          <a:xfrm>
            <a:off x="5534276" y="4348818"/>
            <a:ext cx="236058" cy="386794"/>
          </a:xfrm>
          <a:custGeom>
            <a:avLst/>
            <a:gdLst>
              <a:gd name="connsiteX0" fmla="*/ 236058 w 236058"/>
              <a:gd name="connsiteY0" fmla="*/ 349270 h 386794"/>
              <a:gd name="connsiteX1" fmla="*/ 216187 w 236058"/>
              <a:gd name="connsiteY1" fmla="*/ 384537 h 386794"/>
              <a:gd name="connsiteX2" fmla="*/ 199953 w 236058"/>
              <a:gd name="connsiteY2" fmla="*/ 373341 h 386794"/>
              <a:gd name="connsiteX3" fmla="*/ 132500 w 236058"/>
              <a:gd name="connsiteY3" fmla="*/ 256908 h 386794"/>
              <a:gd name="connsiteX4" fmla="*/ 5710 w 236058"/>
              <a:gd name="connsiteY4" fmla="*/ 38314 h 386794"/>
              <a:gd name="connsiteX5" fmla="*/ 15927 w 236058"/>
              <a:gd name="connsiteY5" fmla="*/ 3609 h 386794"/>
              <a:gd name="connsiteX6" fmla="*/ 43496 w 236058"/>
              <a:gd name="connsiteY6" fmla="*/ 13964 h 386794"/>
              <a:gd name="connsiteX7" fmla="*/ 154471 w 236058"/>
              <a:gd name="connsiteY7" fmla="*/ 206247 h 386794"/>
              <a:gd name="connsiteX8" fmla="*/ 226542 w 236058"/>
              <a:gd name="connsiteY8" fmla="*/ 330938 h 386794"/>
              <a:gd name="connsiteX9" fmla="*/ 236058 w 236058"/>
              <a:gd name="connsiteY9" fmla="*/ 349270 h 38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058" h="386794">
                <a:moveTo>
                  <a:pt x="236058" y="349270"/>
                </a:moveTo>
                <a:cubicBezTo>
                  <a:pt x="231580" y="363125"/>
                  <a:pt x="226263" y="376560"/>
                  <a:pt x="216187" y="384537"/>
                </a:cubicBezTo>
                <a:cubicBezTo>
                  <a:pt x="206810" y="391954"/>
                  <a:pt x="203452" y="379219"/>
                  <a:pt x="199953" y="373341"/>
                </a:cubicBezTo>
                <a:cubicBezTo>
                  <a:pt x="177142" y="334716"/>
                  <a:pt x="154891" y="295672"/>
                  <a:pt x="132500" y="256908"/>
                </a:cubicBezTo>
                <a:cubicBezTo>
                  <a:pt x="90377" y="183996"/>
                  <a:pt x="48673" y="110806"/>
                  <a:pt x="5710" y="38314"/>
                </a:cubicBezTo>
                <a:cubicBezTo>
                  <a:pt x="-4645" y="20822"/>
                  <a:pt x="-727" y="12705"/>
                  <a:pt x="15927" y="3609"/>
                </a:cubicBezTo>
                <a:cubicBezTo>
                  <a:pt x="31320" y="-4788"/>
                  <a:pt x="36918" y="2629"/>
                  <a:pt x="43496" y="13964"/>
                </a:cubicBezTo>
                <a:cubicBezTo>
                  <a:pt x="80441" y="78059"/>
                  <a:pt x="117386" y="142153"/>
                  <a:pt x="154471" y="206247"/>
                </a:cubicBezTo>
                <a:cubicBezTo>
                  <a:pt x="178542" y="247811"/>
                  <a:pt x="202612" y="289374"/>
                  <a:pt x="226542" y="330938"/>
                </a:cubicBezTo>
                <a:cubicBezTo>
                  <a:pt x="230041" y="336956"/>
                  <a:pt x="232980" y="343393"/>
                  <a:pt x="236058" y="34927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4" name="Forma libre: forma 213">
            <a:extLst>
              <a:ext uri="{FF2B5EF4-FFF2-40B4-BE49-F238E27FC236}">
                <a16:creationId xmlns:a16="http://schemas.microsoft.com/office/drawing/2014/main" id="{892AFAC9-D201-482D-9D6B-70089D743EB9}"/>
              </a:ext>
            </a:extLst>
          </p:cNvPr>
          <p:cNvSpPr/>
          <p:nvPr/>
        </p:nvSpPr>
        <p:spPr>
          <a:xfrm>
            <a:off x="2460442" y="5629271"/>
            <a:ext cx="391712" cy="136450"/>
          </a:xfrm>
          <a:custGeom>
            <a:avLst/>
            <a:gdLst>
              <a:gd name="connsiteX0" fmla="*/ 198655 w 391712"/>
              <a:gd name="connsiteY0" fmla="*/ 136451 h 136450"/>
              <a:gd name="connsiteX1" fmla="*/ 176544 w 391712"/>
              <a:gd name="connsiteY1" fmla="*/ 128614 h 136450"/>
              <a:gd name="connsiteX2" fmla="*/ 21205 w 391712"/>
              <a:gd name="connsiteY2" fmla="*/ 38630 h 136450"/>
              <a:gd name="connsiteX3" fmla="*/ 494 w 391712"/>
              <a:gd name="connsiteY3" fmla="*/ 17918 h 136450"/>
              <a:gd name="connsiteX4" fmla="*/ 45836 w 391712"/>
              <a:gd name="connsiteY4" fmla="*/ 2664 h 136450"/>
              <a:gd name="connsiteX5" fmla="*/ 85020 w 391712"/>
              <a:gd name="connsiteY5" fmla="*/ 24636 h 136450"/>
              <a:gd name="connsiteX6" fmla="*/ 176823 w 391712"/>
              <a:gd name="connsiteY6" fmla="*/ 78234 h 136450"/>
              <a:gd name="connsiteX7" fmla="*/ 213629 w 391712"/>
              <a:gd name="connsiteY7" fmla="*/ 77814 h 136450"/>
              <a:gd name="connsiteX8" fmla="*/ 336080 w 391712"/>
              <a:gd name="connsiteY8" fmla="*/ 6303 h 136450"/>
              <a:gd name="connsiteX9" fmla="*/ 386880 w 391712"/>
              <a:gd name="connsiteY9" fmla="*/ 14979 h 136450"/>
              <a:gd name="connsiteX10" fmla="*/ 378903 w 391712"/>
              <a:gd name="connsiteY10" fmla="*/ 32752 h 136450"/>
              <a:gd name="connsiteX11" fmla="*/ 231681 w 391712"/>
              <a:gd name="connsiteY11" fmla="*/ 117838 h 136450"/>
              <a:gd name="connsiteX12" fmla="*/ 198795 w 391712"/>
              <a:gd name="connsiteY12" fmla="*/ 136311 h 13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712" h="136450">
                <a:moveTo>
                  <a:pt x="198655" y="136451"/>
                </a:moveTo>
                <a:cubicBezTo>
                  <a:pt x="188439" y="136451"/>
                  <a:pt x="182701" y="132113"/>
                  <a:pt x="176544" y="128614"/>
                </a:cubicBezTo>
                <a:cubicBezTo>
                  <a:pt x="124624" y="98806"/>
                  <a:pt x="72705" y="69138"/>
                  <a:pt x="21205" y="38630"/>
                </a:cubicBezTo>
                <a:cubicBezTo>
                  <a:pt x="12949" y="33732"/>
                  <a:pt x="-3005" y="33452"/>
                  <a:pt x="494" y="17918"/>
                </a:cubicBezTo>
                <a:cubicBezTo>
                  <a:pt x="3013" y="6862"/>
                  <a:pt x="34500" y="-3213"/>
                  <a:pt x="45836" y="2664"/>
                </a:cubicBezTo>
                <a:cubicBezTo>
                  <a:pt x="59130" y="9382"/>
                  <a:pt x="72005" y="17078"/>
                  <a:pt x="85020" y="24636"/>
                </a:cubicBezTo>
                <a:cubicBezTo>
                  <a:pt x="115668" y="42408"/>
                  <a:pt x="146735" y="59481"/>
                  <a:pt x="176823" y="78234"/>
                </a:cubicBezTo>
                <a:cubicBezTo>
                  <a:pt x="190258" y="86631"/>
                  <a:pt x="200754" y="85511"/>
                  <a:pt x="213629" y="77814"/>
                </a:cubicBezTo>
                <a:cubicBezTo>
                  <a:pt x="254212" y="53744"/>
                  <a:pt x="296056" y="31493"/>
                  <a:pt x="336080" y="6303"/>
                </a:cubicBezTo>
                <a:cubicBezTo>
                  <a:pt x="357491" y="-7132"/>
                  <a:pt x="372605" y="3364"/>
                  <a:pt x="386880" y="14979"/>
                </a:cubicBezTo>
                <a:cubicBezTo>
                  <a:pt x="399195" y="24915"/>
                  <a:pt x="384780" y="29254"/>
                  <a:pt x="378903" y="32752"/>
                </a:cubicBezTo>
                <a:cubicBezTo>
                  <a:pt x="330062" y="61441"/>
                  <a:pt x="280802" y="89569"/>
                  <a:pt x="231681" y="117838"/>
                </a:cubicBezTo>
                <a:cubicBezTo>
                  <a:pt x="220066" y="124416"/>
                  <a:pt x="208451" y="130853"/>
                  <a:pt x="198795" y="13631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5" name="Forma libre: forma 214">
            <a:extLst>
              <a:ext uri="{FF2B5EF4-FFF2-40B4-BE49-F238E27FC236}">
                <a16:creationId xmlns:a16="http://schemas.microsoft.com/office/drawing/2014/main" id="{833DAD22-DB14-472B-8FF9-A90D0400B2D2}"/>
              </a:ext>
            </a:extLst>
          </p:cNvPr>
          <p:cNvSpPr/>
          <p:nvPr/>
        </p:nvSpPr>
        <p:spPr>
          <a:xfrm>
            <a:off x="2952320" y="6171168"/>
            <a:ext cx="206692" cy="340075"/>
          </a:xfrm>
          <a:custGeom>
            <a:avLst/>
            <a:gdLst>
              <a:gd name="connsiteX0" fmla="*/ 520 w 206692"/>
              <a:gd name="connsiteY0" fmla="*/ 224443 h 340075"/>
              <a:gd name="connsiteX1" fmla="*/ 100 w 206692"/>
              <a:gd name="connsiteY1" fmla="*/ 137118 h 340075"/>
              <a:gd name="connsiteX2" fmla="*/ 24451 w 206692"/>
              <a:gd name="connsiteY2" fmla="*/ 96254 h 340075"/>
              <a:gd name="connsiteX3" fmla="*/ 172092 w 206692"/>
              <a:gd name="connsiteY3" fmla="*/ 12008 h 340075"/>
              <a:gd name="connsiteX4" fmla="*/ 202460 w 206692"/>
              <a:gd name="connsiteY4" fmla="*/ 4171 h 340075"/>
              <a:gd name="connsiteX5" fmla="*/ 190704 w 206692"/>
              <a:gd name="connsiteY5" fmla="*/ 51892 h 340075"/>
              <a:gd name="connsiteX6" fmla="*/ 90224 w 206692"/>
              <a:gd name="connsiteY6" fmla="*/ 109269 h 340075"/>
              <a:gd name="connsiteX7" fmla="*/ 43903 w 206692"/>
              <a:gd name="connsiteY7" fmla="*/ 187638 h 340075"/>
              <a:gd name="connsiteX8" fmla="*/ 45162 w 206692"/>
              <a:gd name="connsiteY8" fmla="*/ 296235 h 340075"/>
              <a:gd name="connsiteX9" fmla="*/ 19833 w 206692"/>
              <a:gd name="connsiteY9" fmla="*/ 336539 h 340075"/>
              <a:gd name="connsiteX10" fmla="*/ 380 w 206692"/>
              <a:gd name="connsiteY10" fmla="*/ 323804 h 340075"/>
              <a:gd name="connsiteX11" fmla="*/ 380 w 206692"/>
              <a:gd name="connsiteY11" fmla="*/ 224583 h 3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2" h="340075">
                <a:moveTo>
                  <a:pt x="520" y="224443"/>
                </a:moveTo>
                <a:cubicBezTo>
                  <a:pt x="520" y="195335"/>
                  <a:pt x="1640" y="166086"/>
                  <a:pt x="100" y="137118"/>
                </a:cubicBezTo>
                <a:cubicBezTo>
                  <a:pt x="-1019" y="116826"/>
                  <a:pt x="7237" y="105770"/>
                  <a:pt x="24451" y="96254"/>
                </a:cubicBezTo>
                <a:cubicBezTo>
                  <a:pt x="74131" y="68965"/>
                  <a:pt x="122691" y="39577"/>
                  <a:pt x="172092" y="12008"/>
                </a:cubicBezTo>
                <a:cubicBezTo>
                  <a:pt x="181048" y="6970"/>
                  <a:pt x="190564" y="-6884"/>
                  <a:pt x="202460" y="4171"/>
                </a:cubicBezTo>
                <a:cubicBezTo>
                  <a:pt x="212116" y="13128"/>
                  <a:pt x="203999" y="43915"/>
                  <a:pt x="190704" y="51892"/>
                </a:cubicBezTo>
                <a:cubicBezTo>
                  <a:pt x="157538" y="71624"/>
                  <a:pt x="125210" y="93176"/>
                  <a:pt x="90224" y="109269"/>
                </a:cubicBezTo>
                <a:cubicBezTo>
                  <a:pt x="54958" y="125643"/>
                  <a:pt x="39285" y="147474"/>
                  <a:pt x="43903" y="187638"/>
                </a:cubicBezTo>
                <a:cubicBezTo>
                  <a:pt x="47961" y="223464"/>
                  <a:pt x="43623" y="259989"/>
                  <a:pt x="45162" y="296235"/>
                </a:cubicBezTo>
                <a:cubicBezTo>
                  <a:pt x="46002" y="316946"/>
                  <a:pt x="37046" y="328002"/>
                  <a:pt x="19833" y="336539"/>
                </a:cubicBezTo>
                <a:cubicBezTo>
                  <a:pt x="4299" y="344376"/>
                  <a:pt x="240" y="338777"/>
                  <a:pt x="380" y="323804"/>
                </a:cubicBezTo>
                <a:cubicBezTo>
                  <a:pt x="660" y="290777"/>
                  <a:pt x="380" y="257610"/>
                  <a:pt x="380" y="224583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6" name="Forma libre: forma 215">
            <a:extLst>
              <a:ext uri="{FF2B5EF4-FFF2-40B4-BE49-F238E27FC236}">
                <a16:creationId xmlns:a16="http://schemas.microsoft.com/office/drawing/2014/main" id="{C2206B3E-9E85-485D-A841-3101249637E7}"/>
              </a:ext>
            </a:extLst>
          </p:cNvPr>
          <p:cNvSpPr/>
          <p:nvPr/>
        </p:nvSpPr>
        <p:spPr>
          <a:xfrm>
            <a:off x="2153287" y="6170719"/>
            <a:ext cx="206677" cy="339653"/>
          </a:xfrm>
          <a:custGeom>
            <a:avLst/>
            <a:gdLst>
              <a:gd name="connsiteX0" fmla="*/ 205770 w 206677"/>
              <a:gd name="connsiteY0" fmla="*/ 228251 h 339653"/>
              <a:gd name="connsiteX1" fmla="*/ 205350 w 206677"/>
              <a:gd name="connsiteY1" fmla="*/ 313197 h 339653"/>
              <a:gd name="connsiteX2" fmla="*/ 196534 w 206677"/>
              <a:gd name="connsiteY2" fmla="*/ 339646 h 339653"/>
              <a:gd name="connsiteX3" fmla="*/ 161548 w 206677"/>
              <a:gd name="connsiteY3" fmla="*/ 313337 h 339653"/>
              <a:gd name="connsiteX4" fmla="*/ 160988 w 206677"/>
              <a:gd name="connsiteY4" fmla="*/ 294445 h 339653"/>
              <a:gd name="connsiteX5" fmla="*/ 161548 w 206677"/>
              <a:gd name="connsiteY5" fmla="*/ 171713 h 339653"/>
              <a:gd name="connsiteX6" fmla="*/ 132019 w 206677"/>
              <a:gd name="connsiteY6" fmla="*/ 119654 h 339653"/>
              <a:gd name="connsiteX7" fmla="*/ 17265 w 206677"/>
              <a:gd name="connsiteY7" fmla="*/ 54300 h 339653"/>
              <a:gd name="connsiteX8" fmla="*/ 1731 w 206677"/>
              <a:gd name="connsiteY8" fmla="*/ 7279 h 339653"/>
              <a:gd name="connsiteX9" fmla="*/ 18245 w 206677"/>
              <a:gd name="connsiteY9" fmla="*/ 3641 h 339653"/>
              <a:gd name="connsiteX10" fmla="*/ 71424 w 206677"/>
              <a:gd name="connsiteY10" fmla="*/ 34289 h 339653"/>
              <a:gd name="connsiteX11" fmla="*/ 187997 w 206677"/>
              <a:gd name="connsiteY11" fmla="*/ 101462 h 339653"/>
              <a:gd name="connsiteX12" fmla="*/ 206190 w 206677"/>
              <a:gd name="connsiteY12" fmla="*/ 133789 h 339653"/>
              <a:gd name="connsiteX13" fmla="*/ 205910 w 206677"/>
              <a:gd name="connsiteY13" fmla="*/ 228251 h 33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676" h="339653">
                <a:moveTo>
                  <a:pt x="205770" y="228251"/>
                </a:moveTo>
                <a:cubicBezTo>
                  <a:pt x="205770" y="256520"/>
                  <a:pt x="206470" y="284929"/>
                  <a:pt x="205350" y="313197"/>
                </a:cubicBezTo>
                <a:cubicBezTo>
                  <a:pt x="204930" y="322573"/>
                  <a:pt x="212207" y="340066"/>
                  <a:pt x="196534" y="339646"/>
                </a:cubicBezTo>
                <a:cubicBezTo>
                  <a:pt x="182259" y="339367"/>
                  <a:pt x="165466" y="331810"/>
                  <a:pt x="161548" y="313337"/>
                </a:cubicBezTo>
                <a:cubicBezTo>
                  <a:pt x="160288" y="307319"/>
                  <a:pt x="160988" y="300742"/>
                  <a:pt x="160988" y="294445"/>
                </a:cubicBezTo>
                <a:cubicBezTo>
                  <a:pt x="160988" y="253581"/>
                  <a:pt x="159448" y="212577"/>
                  <a:pt x="161548" y="171713"/>
                </a:cubicBezTo>
                <a:cubicBezTo>
                  <a:pt x="162807" y="146384"/>
                  <a:pt x="155110" y="131549"/>
                  <a:pt x="132019" y="119654"/>
                </a:cubicBezTo>
                <a:cubicBezTo>
                  <a:pt x="92835" y="99642"/>
                  <a:pt x="55890" y="75292"/>
                  <a:pt x="17265" y="54300"/>
                </a:cubicBezTo>
                <a:cubicBezTo>
                  <a:pt x="-4146" y="42685"/>
                  <a:pt x="-508" y="24772"/>
                  <a:pt x="1731" y="7279"/>
                </a:cubicBezTo>
                <a:cubicBezTo>
                  <a:pt x="3131" y="-3916"/>
                  <a:pt x="12227" y="282"/>
                  <a:pt x="18245" y="3641"/>
                </a:cubicBezTo>
                <a:cubicBezTo>
                  <a:pt x="36158" y="13577"/>
                  <a:pt x="53651" y="24072"/>
                  <a:pt x="71424" y="34289"/>
                </a:cubicBezTo>
                <a:cubicBezTo>
                  <a:pt x="110188" y="56819"/>
                  <a:pt x="148813" y="79630"/>
                  <a:pt x="187997" y="101462"/>
                </a:cubicBezTo>
                <a:cubicBezTo>
                  <a:pt x="201572" y="109019"/>
                  <a:pt x="206470" y="118675"/>
                  <a:pt x="206190" y="133789"/>
                </a:cubicBezTo>
                <a:cubicBezTo>
                  <a:pt x="205350" y="165276"/>
                  <a:pt x="205910" y="196764"/>
                  <a:pt x="205910" y="22825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7" name="Forma libre: forma 216">
            <a:extLst>
              <a:ext uri="{FF2B5EF4-FFF2-40B4-BE49-F238E27FC236}">
                <a16:creationId xmlns:a16="http://schemas.microsoft.com/office/drawing/2014/main" id="{143FA124-9785-4F2A-9890-2D4F704D2B81}"/>
              </a:ext>
            </a:extLst>
          </p:cNvPr>
          <p:cNvSpPr/>
          <p:nvPr/>
        </p:nvSpPr>
        <p:spPr>
          <a:xfrm>
            <a:off x="5951142" y="6033995"/>
            <a:ext cx="169473" cy="278628"/>
          </a:xfrm>
          <a:custGeom>
            <a:avLst/>
            <a:gdLst>
              <a:gd name="connsiteX0" fmla="*/ 8677 w 169473"/>
              <a:gd name="connsiteY0" fmla="*/ 278629 h 278628"/>
              <a:gd name="connsiteX1" fmla="*/ 1 w 169473"/>
              <a:gd name="connsiteY1" fmla="*/ 261416 h 278628"/>
              <a:gd name="connsiteX2" fmla="*/ 841 w 169473"/>
              <a:gd name="connsiteY2" fmla="*/ 107757 h 278628"/>
              <a:gd name="connsiteX3" fmla="*/ 11896 w 169473"/>
              <a:gd name="connsiteY3" fmla="*/ 83547 h 278628"/>
              <a:gd name="connsiteX4" fmla="*/ 157718 w 169473"/>
              <a:gd name="connsiteY4" fmla="*/ 700 h 278628"/>
              <a:gd name="connsiteX5" fmla="*/ 169474 w 169473"/>
              <a:gd name="connsiteY5" fmla="*/ 0 h 278628"/>
              <a:gd name="connsiteX6" fmla="*/ 8818 w 169473"/>
              <a:gd name="connsiteY6" fmla="*/ 278629 h 27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73" h="278628">
                <a:moveTo>
                  <a:pt x="8677" y="278629"/>
                </a:moveTo>
                <a:cubicBezTo>
                  <a:pt x="-279" y="272611"/>
                  <a:pt x="1" y="266734"/>
                  <a:pt x="1" y="261416"/>
                </a:cubicBezTo>
                <a:cubicBezTo>
                  <a:pt x="141" y="210196"/>
                  <a:pt x="421" y="158976"/>
                  <a:pt x="841" y="107757"/>
                </a:cubicBezTo>
                <a:cubicBezTo>
                  <a:pt x="841" y="98101"/>
                  <a:pt x="1820" y="89144"/>
                  <a:pt x="11896" y="83547"/>
                </a:cubicBezTo>
                <a:cubicBezTo>
                  <a:pt x="60597" y="56117"/>
                  <a:pt x="109018" y="28269"/>
                  <a:pt x="157718" y="700"/>
                </a:cubicBezTo>
                <a:cubicBezTo>
                  <a:pt x="159398" y="-280"/>
                  <a:pt x="162056" y="420"/>
                  <a:pt x="169474" y="0"/>
                </a:cubicBezTo>
                <a:cubicBezTo>
                  <a:pt x="114895" y="94742"/>
                  <a:pt x="61856" y="186545"/>
                  <a:pt x="8818" y="27862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8" name="Forma libre: forma 217">
            <a:extLst>
              <a:ext uri="{FF2B5EF4-FFF2-40B4-BE49-F238E27FC236}">
                <a16:creationId xmlns:a16="http://schemas.microsoft.com/office/drawing/2014/main" id="{6E0BB105-6DDE-48CA-A182-6F50D652839B}"/>
              </a:ext>
            </a:extLst>
          </p:cNvPr>
          <p:cNvSpPr/>
          <p:nvPr/>
        </p:nvSpPr>
        <p:spPr>
          <a:xfrm>
            <a:off x="5767536" y="5984595"/>
            <a:ext cx="319492" cy="95799"/>
          </a:xfrm>
          <a:custGeom>
            <a:avLst/>
            <a:gdLst>
              <a:gd name="connsiteX0" fmla="*/ 0 w 319492"/>
              <a:gd name="connsiteY0" fmla="*/ 0 h 95799"/>
              <a:gd name="connsiteX1" fmla="*/ 319492 w 319492"/>
              <a:gd name="connsiteY1" fmla="*/ 0 h 95799"/>
              <a:gd name="connsiteX2" fmla="*/ 303819 w 319492"/>
              <a:gd name="connsiteY2" fmla="*/ 16933 h 95799"/>
              <a:gd name="connsiteX3" fmla="*/ 178989 w 319492"/>
              <a:gd name="connsiteY3" fmla="*/ 89284 h 95799"/>
              <a:gd name="connsiteX4" fmla="*/ 150300 w 319492"/>
              <a:gd name="connsiteY4" fmla="*/ 92783 h 95799"/>
              <a:gd name="connsiteX5" fmla="*/ 6997 w 319492"/>
              <a:gd name="connsiteY5" fmla="*/ 9796 h 95799"/>
              <a:gd name="connsiteX6" fmla="*/ 0 w 319492"/>
              <a:gd name="connsiteY6" fmla="*/ 140 h 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492" h="95799">
                <a:moveTo>
                  <a:pt x="0" y="0"/>
                </a:moveTo>
                <a:lnTo>
                  <a:pt x="319492" y="0"/>
                </a:lnTo>
                <a:cubicBezTo>
                  <a:pt x="319072" y="11755"/>
                  <a:pt x="309976" y="13294"/>
                  <a:pt x="303819" y="16933"/>
                </a:cubicBezTo>
                <a:cubicBezTo>
                  <a:pt x="262395" y="41283"/>
                  <a:pt x="220552" y="65074"/>
                  <a:pt x="178989" y="89284"/>
                </a:cubicBezTo>
                <a:cubicBezTo>
                  <a:pt x="169892" y="94602"/>
                  <a:pt x="160936" y="98940"/>
                  <a:pt x="150300" y="92783"/>
                </a:cubicBezTo>
                <a:cubicBezTo>
                  <a:pt x="102579" y="65074"/>
                  <a:pt x="54718" y="37505"/>
                  <a:pt x="6997" y="9796"/>
                </a:cubicBezTo>
                <a:cubicBezTo>
                  <a:pt x="5178" y="8676"/>
                  <a:pt x="4338" y="6158"/>
                  <a:pt x="0" y="14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9" name="Forma libre: forma 218">
            <a:extLst>
              <a:ext uri="{FF2B5EF4-FFF2-40B4-BE49-F238E27FC236}">
                <a16:creationId xmlns:a16="http://schemas.microsoft.com/office/drawing/2014/main" id="{5183034F-7803-4920-9C3D-C840C1B398BF}"/>
              </a:ext>
            </a:extLst>
          </p:cNvPr>
          <p:cNvSpPr/>
          <p:nvPr/>
        </p:nvSpPr>
        <p:spPr>
          <a:xfrm>
            <a:off x="5737448" y="6034805"/>
            <a:ext cx="167095" cy="280897"/>
          </a:xfrm>
          <a:custGeom>
            <a:avLst/>
            <a:gdLst>
              <a:gd name="connsiteX0" fmla="*/ 0 w 167095"/>
              <a:gd name="connsiteY0" fmla="*/ 449 h 280897"/>
              <a:gd name="connsiteX1" fmla="*/ 31627 w 167095"/>
              <a:gd name="connsiteY1" fmla="*/ 11365 h 280897"/>
              <a:gd name="connsiteX2" fmla="*/ 150300 w 167095"/>
              <a:gd name="connsiteY2" fmla="*/ 79658 h 280897"/>
              <a:gd name="connsiteX3" fmla="*/ 167093 w 167095"/>
              <a:gd name="connsiteY3" fmla="*/ 103028 h 280897"/>
              <a:gd name="connsiteX4" fmla="*/ 166674 w 167095"/>
              <a:gd name="connsiteY4" fmla="*/ 268302 h 280897"/>
              <a:gd name="connsiteX5" fmla="*/ 161775 w 167095"/>
              <a:gd name="connsiteY5" fmla="*/ 280898 h 280897"/>
              <a:gd name="connsiteX6" fmla="*/ 0 w 167095"/>
              <a:gd name="connsiteY6" fmla="*/ 590 h 28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95" h="280897">
                <a:moveTo>
                  <a:pt x="0" y="449"/>
                </a:moveTo>
                <a:cubicBezTo>
                  <a:pt x="15953" y="-2069"/>
                  <a:pt x="23231" y="6607"/>
                  <a:pt x="31627" y="11365"/>
                </a:cubicBezTo>
                <a:cubicBezTo>
                  <a:pt x="71371" y="33756"/>
                  <a:pt x="110836" y="56847"/>
                  <a:pt x="150300" y="79658"/>
                </a:cubicBezTo>
                <a:cubicBezTo>
                  <a:pt x="159396" y="84976"/>
                  <a:pt x="167233" y="90574"/>
                  <a:pt x="167093" y="103028"/>
                </a:cubicBezTo>
                <a:cubicBezTo>
                  <a:pt x="166813" y="158166"/>
                  <a:pt x="166813" y="213304"/>
                  <a:pt x="166674" y="268302"/>
                </a:cubicBezTo>
                <a:cubicBezTo>
                  <a:pt x="166674" y="270402"/>
                  <a:pt x="165134" y="272501"/>
                  <a:pt x="161775" y="280898"/>
                </a:cubicBezTo>
                <a:cubicBezTo>
                  <a:pt x="106637" y="185456"/>
                  <a:pt x="53878" y="93932"/>
                  <a:pt x="0" y="59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0" name="Forma libre: forma 219">
            <a:extLst>
              <a:ext uri="{FF2B5EF4-FFF2-40B4-BE49-F238E27FC236}">
                <a16:creationId xmlns:a16="http://schemas.microsoft.com/office/drawing/2014/main" id="{72FF914C-1782-41E5-9AC5-C805DF27DCFC}"/>
              </a:ext>
            </a:extLst>
          </p:cNvPr>
          <p:cNvSpPr/>
          <p:nvPr/>
        </p:nvSpPr>
        <p:spPr>
          <a:xfrm>
            <a:off x="5612351" y="4303181"/>
            <a:ext cx="206441" cy="342009"/>
          </a:xfrm>
          <a:custGeom>
            <a:avLst/>
            <a:gdLst>
              <a:gd name="connsiteX0" fmla="*/ 186532 w 206441"/>
              <a:gd name="connsiteY0" fmla="*/ 341868 h 342009"/>
              <a:gd name="connsiteX1" fmla="*/ 176876 w 206441"/>
              <a:gd name="connsiteY1" fmla="*/ 332492 h 342009"/>
              <a:gd name="connsiteX2" fmla="*/ 4045 w 206441"/>
              <a:gd name="connsiteY2" fmla="*/ 34131 h 342009"/>
              <a:gd name="connsiteX3" fmla="*/ 14681 w 206441"/>
              <a:gd name="connsiteY3" fmla="*/ 4743 h 342009"/>
              <a:gd name="connsiteX4" fmla="*/ 43089 w 206441"/>
              <a:gd name="connsiteY4" fmla="*/ 11880 h 342009"/>
              <a:gd name="connsiteX5" fmla="*/ 204445 w 206441"/>
              <a:gd name="connsiteY5" fmla="*/ 292328 h 342009"/>
              <a:gd name="connsiteX6" fmla="*/ 186392 w 206441"/>
              <a:gd name="connsiteY6" fmla="*/ 342008 h 34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41" h="342009">
                <a:moveTo>
                  <a:pt x="186532" y="341868"/>
                </a:moveTo>
                <a:cubicBezTo>
                  <a:pt x="180794" y="341308"/>
                  <a:pt x="179255" y="336410"/>
                  <a:pt x="176876" y="332492"/>
                </a:cubicBezTo>
                <a:cubicBezTo>
                  <a:pt x="119219" y="232992"/>
                  <a:pt x="61982" y="133352"/>
                  <a:pt x="4045" y="34131"/>
                </a:cubicBezTo>
                <a:cubicBezTo>
                  <a:pt x="-5051" y="18457"/>
                  <a:pt x="2366" y="12160"/>
                  <a:pt x="14681" y="4743"/>
                </a:cubicBezTo>
                <a:cubicBezTo>
                  <a:pt x="27695" y="-3094"/>
                  <a:pt x="35253" y="-1555"/>
                  <a:pt x="43089" y="11880"/>
                </a:cubicBezTo>
                <a:cubicBezTo>
                  <a:pt x="96688" y="105502"/>
                  <a:pt x="150847" y="198845"/>
                  <a:pt x="204445" y="292328"/>
                </a:cubicBezTo>
                <a:cubicBezTo>
                  <a:pt x="211722" y="305063"/>
                  <a:pt x="197588" y="342288"/>
                  <a:pt x="186392" y="342008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1" name="Forma libre: forma 220">
            <a:extLst>
              <a:ext uri="{FF2B5EF4-FFF2-40B4-BE49-F238E27FC236}">
                <a16:creationId xmlns:a16="http://schemas.microsoft.com/office/drawing/2014/main" id="{4DB3991E-E58B-453D-BDA5-AD84082A6AB5}"/>
              </a:ext>
            </a:extLst>
          </p:cNvPr>
          <p:cNvSpPr/>
          <p:nvPr/>
        </p:nvSpPr>
        <p:spPr>
          <a:xfrm>
            <a:off x="620939" y="4075903"/>
            <a:ext cx="209490" cy="86350"/>
          </a:xfrm>
          <a:custGeom>
            <a:avLst/>
            <a:gdLst>
              <a:gd name="connsiteX0" fmla="*/ 102731 w 209490"/>
              <a:gd name="connsiteY0" fmla="*/ 86339 h 86350"/>
              <a:gd name="connsiteX1" fmla="*/ 17645 w 209490"/>
              <a:gd name="connsiteY1" fmla="*/ 86339 h 86350"/>
              <a:gd name="connsiteX2" fmla="*/ 4910 w 209490"/>
              <a:gd name="connsiteY2" fmla="*/ 65907 h 86350"/>
              <a:gd name="connsiteX3" fmla="*/ 6169 w 209490"/>
              <a:gd name="connsiteY3" fmla="*/ 63808 h 86350"/>
              <a:gd name="connsiteX4" fmla="*/ 113786 w 209490"/>
              <a:gd name="connsiteY4" fmla="*/ 133 h 86350"/>
              <a:gd name="connsiteX5" fmla="*/ 144434 w 209490"/>
              <a:gd name="connsiteY5" fmla="*/ 133 h 86350"/>
              <a:gd name="connsiteX6" fmla="*/ 178440 w 209490"/>
              <a:gd name="connsiteY6" fmla="*/ 19725 h 86350"/>
              <a:gd name="connsiteX7" fmla="*/ 200412 w 209490"/>
              <a:gd name="connsiteY7" fmla="*/ 58770 h 86350"/>
              <a:gd name="connsiteX8" fmla="*/ 185438 w 209490"/>
              <a:gd name="connsiteY8" fmla="*/ 86199 h 86350"/>
              <a:gd name="connsiteX9" fmla="*/ 102731 w 209490"/>
              <a:gd name="connsiteY9" fmla="*/ 86199 h 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490" h="86350">
                <a:moveTo>
                  <a:pt x="102731" y="86339"/>
                </a:moveTo>
                <a:cubicBezTo>
                  <a:pt x="74322" y="86339"/>
                  <a:pt x="46053" y="86059"/>
                  <a:pt x="17645" y="86339"/>
                </a:cubicBezTo>
                <a:cubicBezTo>
                  <a:pt x="1131" y="86619"/>
                  <a:pt x="-5306" y="81721"/>
                  <a:pt x="4910" y="65907"/>
                </a:cubicBezTo>
                <a:cubicBezTo>
                  <a:pt x="5329" y="65207"/>
                  <a:pt x="5749" y="64508"/>
                  <a:pt x="6169" y="63808"/>
                </a:cubicBezTo>
                <a:cubicBezTo>
                  <a:pt x="29306" y="21363"/>
                  <a:pt x="65179" y="133"/>
                  <a:pt x="113786" y="133"/>
                </a:cubicBezTo>
                <a:cubicBezTo>
                  <a:pt x="124002" y="133"/>
                  <a:pt x="134358" y="693"/>
                  <a:pt x="144434" y="133"/>
                </a:cubicBezTo>
                <a:cubicBezTo>
                  <a:pt x="160528" y="-986"/>
                  <a:pt x="171303" y="4891"/>
                  <a:pt x="178440" y="19725"/>
                </a:cubicBezTo>
                <a:cubicBezTo>
                  <a:pt x="184878" y="33160"/>
                  <a:pt x="193135" y="45755"/>
                  <a:pt x="200412" y="58770"/>
                </a:cubicBezTo>
                <a:cubicBezTo>
                  <a:pt x="214686" y="84380"/>
                  <a:pt x="213846" y="86059"/>
                  <a:pt x="185438" y="86199"/>
                </a:cubicBezTo>
                <a:cubicBezTo>
                  <a:pt x="157869" y="86199"/>
                  <a:pt x="130300" y="86199"/>
                  <a:pt x="102731" y="8619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2" name="Forma libre: forma 221">
            <a:extLst>
              <a:ext uri="{FF2B5EF4-FFF2-40B4-BE49-F238E27FC236}">
                <a16:creationId xmlns:a16="http://schemas.microsoft.com/office/drawing/2014/main" id="{3EC55EA7-DFF1-4500-A1BE-3B749D0DEC8A}"/>
              </a:ext>
            </a:extLst>
          </p:cNvPr>
          <p:cNvSpPr/>
          <p:nvPr/>
        </p:nvSpPr>
        <p:spPr>
          <a:xfrm>
            <a:off x="1227864" y="4075755"/>
            <a:ext cx="208092" cy="86639"/>
          </a:xfrm>
          <a:custGeom>
            <a:avLst/>
            <a:gdLst>
              <a:gd name="connsiteX0" fmla="*/ 103023 w 208092"/>
              <a:gd name="connsiteY0" fmla="*/ 86487 h 86639"/>
              <a:gd name="connsiteX1" fmla="*/ 20316 w 208092"/>
              <a:gd name="connsiteY1" fmla="*/ 86347 h 86639"/>
              <a:gd name="connsiteX2" fmla="*/ 6742 w 208092"/>
              <a:gd name="connsiteY2" fmla="*/ 61297 h 86639"/>
              <a:gd name="connsiteX3" fmla="*/ 9121 w 208092"/>
              <a:gd name="connsiteY3" fmla="*/ 57239 h 86639"/>
              <a:gd name="connsiteX4" fmla="*/ 106382 w 208092"/>
              <a:gd name="connsiteY4" fmla="*/ 701 h 86639"/>
              <a:gd name="connsiteX5" fmla="*/ 195246 w 208092"/>
              <a:gd name="connsiteY5" fmla="*/ 51641 h 86639"/>
              <a:gd name="connsiteX6" fmla="*/ 202243 w 208092"/>
              <a:gd name="connsiteY6" fmla="*/ 63956 h 86639"/>
              <a:gd name="connsiteX7" fmla="*/ 187969 w 208092"/>
              <a:gd name="connsiteY7" fmla="*/ 86627 h 86639"/>
              <a:gd name="connsiteX8" fmla="*/ 102883 w 208092"/>
              <a:gd name="connsiteY8" fmla="*/ 86487 h 8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092" h="86639">
                <a:moveTo>
                  <a:pt x="103023" y="86487"/>
                </a:moveTo>
                <a:cubicBezTo>
                  <a:pt x="75454" y="86487"/>
                  <a:pt x="47885" y="86767"/>
                  <a:pt x="20316" y="86347"/>
                </a:cubicBezTo>
                <a:cubicBezTo>
                  <a:pt x="-2635" y="85927"/>
                  <a:pt x="-4594" y="82009"/>
                  <a:pt x="6742" y="61297"/>
                </a:cubicBezTo>
                <a:cubicBezTo>
                  <a:pt x="7441" y="59898"/>
                  <a:pt x="8281" y="58638"/>
                  <a:pt x="9121" y="57239"/>
                </a:cubicBezTo>
                <a:cubicBezTo>
                  <a:pt x="50544" y="-12174"/>
                  <a:pt x="27733" y="1261"/>
                  <a:pt x="106382" y="701"/>
                </a:cubicBezTo>
                <a:cubicBezTo>
                  <a:pt x="180272" y="141"/>
                  <a:pt x="158861" y="-7555"/>
                  <a:pt x="195246" y="51641"/>
                </a:cubicBezTo>
                <a:cubicBezTo>
                  <a:pt x="197765" y="55699"/>
                  <a:pt x="199585" y="60037"/>
                  <a:pt x="202243" y="63956"/>
                </a:cubicBezTo>
                <a:cubicBezTo>
                  <a:pt x="214559" y="82429"/>
                  <a:pt x="206302" y="86907"/>
                  <a:pt x="187969" y="86627"/>
                </a:cubicBezTo>
                <a:cubicBezTo>
                  <a:pt x="159560" y="86067"/>
                  <a:pt x="131292" y="86627"/>
                  <a:pt x="102883" y="8648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3" name="Forma libre: forma 222">
            <a:extLst>
              <a:ext uri="{FF2B5EF4-FFF2-40B4-BE49-F238E27FC236}">
                <a16:creationId xmlns:a16="http://schemas.microsoft.com/office/drawing/2014/main" id="{F069C1C2-7F34-444E-8C4C-768C7091F805}"/>
              </a:ext>
            </a:extLst>
          </p:cNvPr>
          <p:cNvSpPr/>
          <p:nvPr/>
        </p:nvSpPr>
        <p:spPr>
          <a:xfrm>
            <a:off x="622991" y="4733774"/>
            <a:ext cx="205323" cy="86460"/>
          </a:xfrm>
          <a:custGeom>
            <a:avLst/>
            <a:gdLst>
              <a:gd name="connsiteX0" fmla="*/ 102218 w 205323"/>
              <a:gd name="connsiteY0" fmla="*/ 140 h 86460"/>
              <a:gd name="connsiteX1" fmla="*/ 189543 w 205323"/>
              <a:gd name="connsiteY1" fmla="*/ 140 h 86460"/>
              <a:gd name="connsiteX2" fmla="*/ 201018 w 205323"/>
              <a:gd name="connsiteY2" fmla="*/ 20852 h 86460"/>
              <a:gd name="connsiteX3" fmla="*/ 198639 w 205323"/>
              <a:gd name="connsiteY3" fmla="*/ 24910 h 86460"/>
              <a:gd name="connsiteX4" fmla="*/ 94661 w 205323"/>
              <a:gd name="connsiteY4" fmla="*/ 86066 h 86460"/>
              <a:gd name="connsiteX5" fmla="*/ 66392 w 205323"/>
              <a:gd name="connsiteY5" fmla="*/ 86206 h 86460"/>
              <a:gd name="connsiteX6" fmla="*/ 29027 w 205323"/>
              <a:gd name="connsiteY6" fmla="*/ 64094 h 86460"/>
              <a:gd name="connsiteX7" fmla="*/ 4537 w 205323"/>
              <a:gd name="connsiteY7" fmla="*/ 21132 h 86460"/>
              <a:gd name="connsiteX8" fmla="*/ 17412 w 205323"/>
              <a:gd name="connsiteY8" fmla="*/ 0 h 86460"/>
              <a:gd name="connsiteX9" fmla="*/ 102358 w 205323"/>
              <a:gd name="connsiteY9" fmla="*/ 0 h 86460"/>
              <a:gd name="connsiteX10" fmla="*/ 102358 w 205323"/>
              <a:gd name="connsiteY10" fmla="*/ 0 h 8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323" h="86460">
                <a:moveTo>
                  <a:pt x="102218" y="140"/>
                </a:moveTo>
                <a:cubicBezTo>
                  <a:pt x="131326" y="140"/>
                  <a:pt x="160435" y="140"/>
                  <a:pt x="189543" y="140"/>
                </a:cubicBezTo>
                <a:cubicBezTo>
                  <a:pt x="205497" y="140"/>
                  <a:pt x="209415" y="7137"/>
                  <a:pt x="201018" y="20852"/>
                </a:cubicBezTo>
                <a:cubicBezTo>
                  <a:pt x="200179" y="22251"/>
                  <a:pt x="199339" y="23511"/>
                  <a:pt x="198639" y="24910"/>
                </a:cubicBezTo>
                <a:cubicBezTo>
                  <a:pt x="176155" y="65592"/>
                  <a:pt x="141496" y="85968"/>
                  <a:pt x="94661" y="86066"/>
                </a:cubicBezTo>
                <a:cubicBezTo>
                  <a:pt x="85285" y="86066"/>
                  <a:pt x="75768" y="85226"/>
                  <a:pt x="66392" y="86206"/>
                </a:cubicBezTo>
                <a:cubicBezTo>
                  <a:pt x="48199" y="88025"/>
                  <a:pt x="36864" y="80048"/>
                  <a:pt x="29027" y="64094"/>
                </a:cubicBezTo>
                <a:cubicBezTo>
                  <a:pt x="21750" y="49260"/>
                  <a:pt x="13073" y="35126"/>
                  <a:pt x="4537" y="21132"/>
                </a:cubicBezTo>
                <a:cubicBezTo>
                  <a:pt x="-5119" y="5178"/>
                  <a:pt x="1318" y="0"/>
                  <a:pt x="17412" y="0"/>
                </a:cubicBezTo>
                <a:cubicBezTo>
                  <a:pt x="45680" y="0"/>
                  <a:pt x="74089" y="0"/>
                  <a:pt x="102358" y="0"/>
                </a:cubicBezTo>
                <a:cubicBezTo>
                  <a:pt x="102358" y="0"/>
                  <a:pt x="102358" y="0"/>
                  <a:pt x="102358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4" name="Forma libre: forma 223">
            <a:extLst>
              <a:ext uri="{FF2B5EF4-FFF2-40B4-BE49-F238E27FC236}">
                <a16:creationId xmlns:a16="http://schemas.microsoft.com/office/drawing/2014/main" id="{DAAAC303-AD2C-4A06-ACB0-19B5C830A095}"/>
              </a:ext>
            </a:extLst>
          </p:cNvPr>
          <p:cNvSpPr/>
          <p:nvPr/>
        </p:nvSpPr>
        <p:spPr>
          <a:xfrm>
            <a:off x="1229906" y="4732448"/>
            <a:ext cx="204505" cy="88535"/>
          </a:xfrm>
          <a:custGeom>
            <a:avLst/>
            <a:gdLst>
              <a:gd name="connsiteX0" fmla="*/ 101402 w 204505"/>
              <a:gd name="connsiteY0" fmla="*/ 1326 h 88535"/>
              <a:gd name="connsiteX1" fmla="*/ 181869 w 204505"/>
              <a:gd name="connsiteY1" fmla="*/ 1326 h 88535"/>
              <a:gd name="connsiteX2" fmla="*/ 196704 w 204505"/>
              <a:gd name="connsiteY2" fmla="*/ 28755 h 88535"/>
              <a:gd name="connsiteX3" fmla="*/ 97763 w 204505"/>
              <a:gd name="connsiteY3" fmla="*/ 88231 h 88535"/>
              <a:gd name="connsiteX4" fmla="*/ 13657 w 204505"/>
              <a:gd name="connsiteY4" fmla="*/ 39670 h 88535"/>
              <a:gd name="connsiteX5" fmla="*/ 1901 w 204505"/>
              <a:gd name="connsiteY5" fmla="*/ 6224 h 88535"/>
              <a:gd name="connsiteX6" fmla="*/ 35348 w 204505"/>
              <a:gd name="connsiteY6" fmla="*/ 1466 h 88535"/>
              <a:gd name="connsiteX7" fmla="*/ 101541 w 204505"/>
              <a:gd name="connsiteY7" fmla="*/ 1326 h 8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04" h="88535">
                <a:moveTo>
                  <a:pt x="101402" y="1326"/>
                </a:moveTo>
                <a:cubicBezTo>
                  <a:pt x="128271" y="1326"/>
                  <a:pt x="155000" y="1046"/>
                  <a:pt x="181869" y="1326"/>
                </a:cubicBezTo>
                <a:cubicBezTo>
                  <a:pt x="207759" y="1746"/>
                  <a:pt x="209578" y="5384"/>
                  <a:pt x="196704" y="28755"/>
                </a:cubicBezTo>
                <a:cubicBezTo>
                  <a:pt x="164236" y="87251"/>
                  <a:pt x="164096" y="84592"/>
                  <a:pt x="97763" y="88231"/>
                </a:cubicBezTo>
                <a:cubicBezTo>
                  <a:pt x="56339" y="90470"/>
                  <a:pt x="27511" y="80954"/>
                  <a:pt x="13657" y="39670"/>
                </a:cubicBezTo>
                <a:cubicBezTo>
                  <a:pt x="9738" y="28195"/>
                  <a:pt x="-5236" y="17979"/>
                  <a:pt x="1901" y="6224"/>
                </a:cubicBezTo>
                <a:cubicBezTo>
                  <a:pt x="8199" y="-4272"/>
                  <a:pt x="23872" y="1746"/>
                  <a:pt x="35348" y="1466"/>
                </a:cubicBezTo>
                <a:cubicBezTo>
                  <a:pt x="57459" y="766"/>
                  <a:pt x="79430" y="1326"/>
                  <a:pt x="101541" y="1326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5" name="Forma libre: forma 224">
            <a:extLst>
              <a:ext uri="{FF2B5EF4-FFF2-40B4-BE49-F238E27FC236}">
                <a16:creationId xmlns:a16="http://schemas.microsoft.com/office/drawing/2014/main" id="{D5EBF92C-BC94-4310-98E8-F905CD1EBDB1}"/>
              </a:ext>
            </a:extLst>
          </p:cNvPr>
          <p:cNvSpPr/>
          <p:nvPr/>
        </p:nvSpPr>
        <p:spPr>
          <a:xfrm>
            <a:off x="5690341" y="4256845"/>
            <a:ext cx="183761" cy="296041"/>
          </a:xfrm>
          <a:custGeom>
            <a:avLst/>
            <a:gdLst>
              <a:gd name="connsiteX0" fmla="*/ 29334 w 183761"/>
              <a:gd name="connsiteY0" fmla="*/ 0 h 296041"/>
              <a:gd name="connsiteX1" fmla="*/ 43328 w 183761"/>
              <a:gd name="connsiteY1" fmla="*/ 11895 h 296041"/>
              <a:gd name="connsiteX2" fmla="*/ 179214 w 183761"/>
              <a:gd name="connsiteY2" fmla="*/ 247281 h 296041"/>
              <a:gd name="connsiteX3" fmla="*/ 166059 w 183761"/>
              <a:gd name="connsiteY3" fmla="*/ 292763 h 296041"/>
              <a:gd name="connsiteX4" fmla="*/ 148286 w 183761"/>
              <a:gd name="connsiteY4" fmla="*/ 281707 h 296041"/>
              <a:gd name="connsiteX5" fmla="*/ 54663 w 183761"/>
              <a:gd name="connsiteY5" fmla="*/ 120212 h 296041"/>
              <a:gd name="connsiteX6" fmla="*/ 6523 w 183761"/>
              <a:gd name="connsiteY6" fmla="*/ 36106 h 296041"/>
              <a:gd name="connsiteX7" fmla="*/ 3304 w 183761"/>
              <a:gd name="connsiteY7" fmla="*/ 14834 h 296041"/>
              <a:gd name="connsiteX8" fmla="*/ 29334 w 183761"/>
              <a:gd name="connsiteY8" fmla="*/ 0 h 29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61" h="296041">
                <a:moveTo>
                  <a:pt x="29334" y="0"/>
                </a:moveTo>
                <a:cubicBezTo>
                  <a:pt x="37170" y="560"/>
                  <a:pt x="40249" y="6577"/>
                  <a:pt x="43328" y="11895"/>
                </a:cubicBezTo>
                <a:cubicBezTo>
                  <a:pt x="88670" y="90264"/>
                  <a:pt x="133732" y="168912"/>
                  <a:pt x="179214" y="247281"/>
                </a:cubicBezTo>
                <a:cubicBezTo>
                  <a:pt x="190969" y="267433"/>
                  <a:pt x="177534" y="281288"/>
                  <a:pt x="166059" y="292763"/>
                </a:cubicBezTo>
                <a:cubicBezTo>
                  <a:pt x="156123" y="302559"/>
                  <a:pt x="151925" y="287865"/>
                  <a:pt x="148286" y="281707"/>
                </a:cubicBezTo>
                <a:cubicBezTo>
                  <a:pt x="116659" y="228109"/>
                  <a:pt x="85731" y="174090"/>
                  <a:pt x="54663" y="120212"/>
                </a:cubicBezTo>
                <a:cubicBezTo>
                  <a:pt x="38570" y="92223"/>
                  <a:pt x="22477" y="64234"/>
                  <a:pt x="6523" y="36106"/>
                </a:cubicBezTo>
                <a:cubicBezTo>
                  <a:pt x="2744" y="29528"/>
                  <a:pt x="-4113" y="22391"/>
                  <a:pt x="3304" y="14834"/>
                </a:cubicBezTo>
                <a:cubicBezTo>
                  <a:pt x="10442" y="7557"/>
                  <a:pt x="19538" y="2379"/>
                  <a:pt x="29334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6" name="Forma libre: forma 225">
            <a:extLst>
              <a:ext uri="{FF2B5EF4-FFF2-40B4-BE49-F238E27FC236}">
                <a16:creationId xmlns:a16="http://schemas.microsoft.com/office/drawing/2014/main" id="{464C42C3-B882-472B-8CC5-A0BC2631115C}"/>
              </a:ext>
            </a:extLst>
          </p:cNvPr>
          <p:cNvSpPr/>
          <p:nvPr/>
        </p:nvSpPr>
        <p:spPr>
          <a:xfrm>
            <a:off x="2445722" y="4680228"/>
            <a:ext cx="278676" cy="60185"/>
          </a:xfrm>
          <a:custGeom>
            <a:avLst/>
            <a:gdLst>
              <a:gd name="connsiteX0" fmla="*/ 139625 w 278676"/>
              <a:gd name="connsiteY0" fmla="*/ 59704 h 60185"/>
              <a:gd name="connsiteX1" fmla="*/ 21652 w 278676"/>
              <a:gd name="connsiteY1" fmla="*/ 59424 h 60185"/>
              <a:gd name="connsiteX2" fmla="*/ 100 w 278676"/>
              <a:gd name="connsiteY2" fmla="*/ 51727 h 60185"/>
              <a:gd name="connsiteX3" fmla="*/ 17453 w 278676"/>
              <a:gd name="connsiteY3" fmla="*/ 25977 h 60185"/>
              <a:gd name="connsiteX4" fmla="*/ 206518 w 278676"/>
              <a:gd name="connsiteY4" fmla="*/ 1067 h 60185"/>
              <a:gd name="connsiteX5" fmla="*/ 223591 w 278676"/>
              <a:gd name="connsiteY5" fmla="*/ 7924 h 60185"/>
              <a:gd name="connsiteX6" fmla="*/ 258577 w 278676"/>
              <a:gd name="connsiteY6" fmla="*/ 25698 h 60185"/>
              <a:gd name="connsiteX7" fmla="*/ 278589 w 278676"/>
              <a:gd name="connsiteY7" fmla="*/ 51307 h 60185"/>
              <a:gd name="connsiteX8" fmla="*/ 255358 w 278676"/>
              <a:gd name="connsiteY8" fmla="*/ 59284 h 60185"/>
              <a:gd name="connsiteX9" fmla="*/ 139765 w 278676"/>
              <a:gd name="connsiteY9" fmla="*/ 59564 h 6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676" h="60185">
                <a:moveTo>
                  <a:pt x="139625" y="59704"/>
                </a:moveTo>
                <a:cubicBezTo>
                  <a:pt x="100300" y="59704"/>
                  <a:pt x="60976" y="59984"/>
                  <a:pt x="21652" y="59424"/>
                </a:cubicBezTo>
                <a:cubicBezTo>
                  <a:pt x="13815" y="59424"/>
                  <a:pt x="1220" y="63342"/>
                  <a:pt x="100" y="51727"/>
                </a:cubicBezTo>
                <a:cubicBezTo>
                  <a:pt x="-1019" y="40671"/>
                  <a:pt x="7378" y="32415"/>
                  <a:pt x="17453" y="25977"/>
                </a:cubicBezTo>
                <a:cubicBezTo>
                  <a:pt x="76790" y="-11108"/>
                  <a:pt x="142704" y="3026"/>
                  <a:pt x="206518" y="1067"/>
                </a:cubicBezTo>
                <a:cubicBezTo>
                  <a:pt x="213095" y="927"/>
                  <a:pt x="218833" y="3166"/>
                  <a:pt x="223591" y="7924"/>
                </a:cubicBezTo>
                <a:cubicBezTo>
                  <a:pt x="233247" y="17721"/>
                  <a:pt x="244723" y="23458"/>
                  <a:pt x="258577" y="25698"/>
                </a:cubicBezTo>
                <a:cubicBezTo>
                  <a:pt x="272292" y="27936"/>
                  <a:pt x="279569" y="39692"/>
                  <a:pt x="278589" y="51307"/>
                </a:cubicBezTo>
                <a:cubicBezTo>
                  <a:pt x="277470" y="64322"/>
                  <a:pt x="263615" y="59144"/>
                  <a:pt x="255358" y="59284"/>
                </a:cubicBezTo>
                <a:cubicBezTo>
                  <a:pt x="216874" y="59844"/>
                  <a:pt x="178249" y="59564"/>
                  <a:pt x="139765" y="5956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7" name="Forma libre: forma 226">
            <a:extLst>
              <a:ext uri="{FF2B5EF4-FFF2-40B4-BE49-F238E27FC236}">
                <a16:creationId xmlns:a16="http://schemas.microsoft.com/office/drawing/2014/main" id="{172FF97A-F76F-4742-9BA8-0D064278C936}"/>
              </a:ext>
            </a:extLst>
          </p:cNvPr>
          <p:cNvSpPr/>
          <p:nvPr/>
        </p:nvSpPr>
        <p:spPr>
          <a:xfrm>
            <a:off x="2445821" y="4155547"/>
            <a:ext cx="279272" cy="60853"/>
          </a:xfrm>
          <a:custGeom>
            <a:avLst/>
            <a:gdLst>
              <a:gd name="connsiteX0" fmla="*/ 140645 w 279272"/>
              <a:gd name="connsiteY0" fmla="*/ 538 h 60853"/>
              <a:gd name="connsiteX1" fmla="*/ 256239 w 279272"/>
              <a:gd name="connsiteY1" fmla="*/ 818 h 60853"/>
              <a:gd name="connsiteX2" fmla="*/ 279190 w 279272"/>
              <a:gd name="connsiteY2" fmla="*/ 9495 h 60853"/>
              <a:gd name="connsiteX3" fmla="*/ 262956 w 279272"/>
              <a:gd name="connsiteY3" fmla="*/ 33705 h 60853"/>
              <a:gd name="connsiteX4" fmla="*/ 71792 w 279272"/>
              <a:gd name="connsiteY4" fmla="*/ 57495 h 60853"/>
              <a:gd name="connsiteX5" fmla="*/ 9797 w 279272"/>
              <a:gd name="connsiteY5" fmla="*/ 27967 h 60853"/>
              <a:gd name="connsiteX6" fmla="*/ 421 w 279272"/>
              <a:gd name="connsiteY6" fmla="*/ 7675 h 60853"/>
              <a:gd name="connsiteX7" fmla="*/ 20573 w 279272"/>
              <a:gd name="connsiteY7" fmla="*/ 538 h 60853"/>
              <a:gd name="connsiteX8" fmla="*/ 140785 w 279272"/>
              <a:gd name="connsiteY8" fmla="*/ 398 h 6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72" h="60853">
                <a:moveTo>
                  <a:pt x="140645" y="538"/>
                </a:moveTo>
                <a:cubicBezTo>
                  <a:pt x="179130" y="538"/>
                  <a:pt x="217614" y="118"/>
                  <a:pt x="256239" y="818"/>
                </a:cubicBezTo>
                <a:cubicBezTo>
                  <a:pt x="264495" y="818"/>
                  <a:pt x="277930" y="-3940"/>
                  <a:pt x="279190" y="9495"/>
                </a:cubicBezTo>
                <a:cubicBezTo>
                  <a:pt x="280169" y="19431"/>
                  <a:pt x="272332" y="27827"/>
                  <a:pt x="262956" y="33705"/>
                </a:cubicBezTo>
                <a:cubicBezTo>
                  <a:pt x="202920" y="71070"/>
                  <a:pt x="136307" y="59735"/>
                  <a:pt x="71792" y="57495"/>
                </a:cubicBezTo>
                <a:cubicBezTo>
                  <a:pt x="50381" y="56796"/>
                  <a:pt x="31908" y="35664"/>
                  <a:pt x="9797" y="27967"/>
                </a:cubicBezTo>
                <a:cubicBezTo>
                  <a:pt x="3640" y="25868"/>
                  <a:pt x="-1538" y="15652"/>
                  <a:pt x="421" y="7675"/>
                </a:cubicBezTo>
                <a:cubicBezTo>
                  <a:pt x="2940" y="-2541"/>
                  <a:pt x="13156" y="678"/>
                  <a:pt x="20573" y="538"/>
                </a:cubicBezTo>
                <a:cubicBezTo>
                  <a:pt x="60597" y="258"/>
                  <a:pt x="100761" y="398"/>
                  <a:pt x="140785" y="398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8" name="Forma libre: forma 227">
            <a:extLst>
              <a:ext uri="{FF2B5EF4-FFF2-40B4-BE49-F238E27FC236}">
                <a16:creationId xmlns:a16="http://schemas.microsoft.com/office/drawing/2014/main" id="{F4B83CD1-DB9C-48B9-9C2C-C9416BC50CE6}"/>
              </a:ext>
            </a:extLst>
          </p:cNvPr>
          <p:cNvSpPr/>
          <p:nvPr/>
        </p:nvSpPr>
        <p:spPr>
          <a:xfrm>
            <a:off x="2748133" y="4183388"/>
            <a:ext cx="156982" cy="246866"/>
          </a:xfrm>
          <a:custGeom>
            <a:avLst/>
            <a:gdLst>
              <a:gd name="connsiteX0" fmla="*/ 140892 w 156982"/>
              <a:gd name="connsiteY0" fmla="*/ 246708 h 246866"/>
              <a:gd name="connsiteX1" fmla="*/ 131656 w 156982"/>
              <a:gd name="connsiteY1" fmla="*/ 245868 h 246866"/>
              <a:gd name="connsiteX2" fmla="*/ 67981 w 156982"/>
              <a:gd name="connsiteY2" fmla="*/ 197168 h 246866"/>
              <a:gd name="connsiteX3" fmla="*/ 33135 w 156982"/>
              <a:gd name="connsiteY3" fmla="*/ 138251 h 246866"/>
              <a:gd name="connsiteX4" fmla="*/ 249 w 156982"/>
              <a:gd name="connsiteY4" fmla="*/ 26436 h 246866"/>
              <a:gd name="connsiteX5" fmla="*/ 13963 w 156982"/>
              <a:gd name="connsiteY5" fmla="*/ 826 h 246866"/>
              <a:gd name="connsiteX6" fmla="*/ 29497 w 156982"/>
              <a:gd name="connsiteY6" fmla="*/ 14820 h 246866"/>
              <a:gd name="connsiteX7" fmla="*/ 151388 w 156982"/>
              <a:gd name="connsiteY7" fmla="*/ 225436 h 246866"/>
              <a:gd name="connsiteX8" fmla="*/ 140892 w 156982"/>
              <a:gd name="connsiteY8" fmla="*/ 246428 h 2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82" h="246865">
                <a:moveTo>
                  <a:pt x="140892" y="246708"/>
                </a:moveTo>
                <a:cubicBezTo>
                  <a:pt x="137814" y="246568"/>
                  <a:pt x="133056" y="247547"/>
                  <a:pt x="131656" y="245868"/>
                </a:cubicBezTo>
                <a:cubicBezTo>
                  <a:pt x="114443" y="224317"/>
                  <a:pt x="82116" y="222917"/>
                  <a:pt x="67981" y="197168"/>
                </a:cubicBezTo>
                <a:cubicBezTo>
                  <a:pt x="56926" y="177156"/>
                  <a:pt x="47830" y="155184"/>
                  <a:pt x="33135" y="138251"/>
                </a:cubicBezTo>
                <a:cubicBezTo>
                  <a:pt x="4587" y="105364"/>
                  <a:pt x="5986" y="65060"/>
                  <a:pt x="249" y="26436"/>
                </a:cubicBezTo>
                <a:cubicBezTo>
                  <a:pt x="-1291" y="15800"/>
                  <a:pt x="4447" y="4884"/>
                  <a:pt x="13963" y="826"/>
                </a:cubicBezTo>
                <a:cubicBezTo>
                  <a:pt x="23759" y="-3232"/>
                  <a:pt x="25998" y="8663"/>
                  <a:pt x="29497" y="14820"/>
                </a:cubicBezTo>
                <a:cubicBezTo>
                  <a:pt x="70221" y="84932"/>
                  <a:pt x="110664" y="155324"/>
                  <a:pt x="151388" y="225436"/>
                </a:cubicBezTo>
                <a:cubicBezTo>
                  <a:pt x="159225" y="238871"/>
                  <a:pt x="161324" y="247828"/>
                  <a:pt x="140892" y="246428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9" name="Forma libre: forma 228">
            <a:extLst>
              <a:ext uri="{FF2B5EF4-FFF2-40B4-BE49-F238E27FC236}">
                <a16:creationId xmlns:a16="http://schemas.microsoft.com/office/drawing/2014/main" id="{B575D711-25C2-48EB-8DBB-5DBF5B4D782E}"/>
              </a:ext>
            </a:extLst>
          </p:cNvPr>
          <p:cNvSpPr/>
          <p:nvPr/>
        </p:nvSpPr>
        <p:spPr>
          <a:xfrm>
            <a:off x="2265316" y="4465363"/>
            <a:ext cx="157824" cy="247243"/>
          </a:xfrm>
          <a:custGeom>
            <a:avLst/>
            <a:gdLst>
              <a:gd name="connsiteX0" fmla="*/ 155176 w 157824"/>
              <a:gd name="connsiteY0" fmla="*/ 170310 h 247243"/>
              <a:gd name="connsiteX1" fmla="*/ 156856 w 157824"/>
              <a:gd name="connsiteY1" fmla="*/ 219290 h 247243"/>
              <a:gd name="connsiteX2" fmla="*/ 143001 w 157824"/>
              <a:gd name="connsiteY2" fmla="*/ 246440 h 247243"/>
              <a:gd name="connsiteX3" fmla="*/ 127887 w 157824"/>
              <a:gd name="connsiteY3" fmla="*/ 232025 h 247243"/>
              <a:gd name="connsiteX4" fmla="*/ 8655 w 157824"/>
              <a:gd name="connsiteY4" fmla="*/ 25748 h 247243"/>
              <a:gd name="connsiteX5" fmla="*/ 4037 w 157824"/>
              <a:gd name="connsiteY5" fmla="*/ 3497 h 247243"/>
              <a:gd name="connsiteX6" fmla="*/ 33285 w 157824"/>
              <a:gd name="connsiteY6" fmla="*/ 4616 h 247243"/>
              <a:gd name="connsiteX7" fmla="*/ 151958 w 157824"/>
              <a:gd name="connsiteY7" fmla="*/ 159534 h 247243"/>
              <a:gd name="connsiteX8" fmla="*/ 155176 w 157824"/>
              <a:gd name="connsiteY8" fmla="*/ 170310 h 24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824" h="247243">
                <a:moveTo>
                  <a:pt x="155176" y="170310"/>
                </a:moveTo>
                <a:cubicBezTo>
                  <a:pt x="148879" y="187383"/>
                  <a:pt x="151538" y="202917"/>
                  <a:pt x="156856" y="219290"/>
                </a:cubicBezTo>
                <a:cubicBezTo>
                  <a:pt x="160634" y="230766"/>
                  <a:pt x="152797" y="242241"/>
                  <a:pt x="143001" y="246440"/>
                </a:cubicBezTo>
                <a:cubicBezTo>
                  <a:pt x="133765" y="250498"/>
                  <a:pt x="131526" y="238183"/>
                  <a:pt x="127887" y="232025"/>
                </a:cubicBezTo>
                <a:cubicBezTo>
                  <a:pt x="87863" y="163453"/>
                  <a:pt x="48119" y="94740"/>
                  <a:pt x="8655" y="25748"/>
                </a:cubicBezTo>
                <a:cubicBezTo>
                  <a:pt x="4876" y="19170"/>
                  <a:pt x="-5759" y="10494"/>
                  <a:pt x="4037" y="3497"/>
                </a:cubicBezTo>
                <a:cubicBezTo>
                  <a:pt x="11874" y="-2101"/>
                  <a:pt x="23909" y="-422"/>
                  <a:pt x="33285" y="4616"/>
                </a:cubicBezTo>
                <a:cubicBezTo>
                  <a:pt x="95560" y="38763"/>
                  <a:pt x="119071" y="102717"/>
                  <a:pt x="151958" y="159534"/>
                </a:cubicBezTo>
                <a:cubicBezTo>
                  <a:pt x="153777" y="162753"/>
                  <a:pt x="154197" y="166951"/>
                  <a:pt x="155176" y="17031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0" name="Forma libre: forma 229">
            <a:extLst>
              <a:ext uri="{FF2B5EF4-FFF2-40B4-BE49-F238E27FC236}">
                <a16:creationId xmlns:a16="http://schemas.microsoft.com/office/drawing/2014/main" id="{9B111323-D80C-4A06-AF63-484E256E8F36}"/>
              </a:ext>
            </a:extLst>
          </p:cNvPr>
          <p:cNvSpPr/>
          <p:nvPr/>
        </p:nvSpPr>
        <p:spPr>
          <a:xfrm>
            <a:off x="2747954" y="4467740"/>
            <a:ext cx="156019" cy="245594"/>
          </a:xfrm>
          <a:custGeom>
            <a:avLst/>
            <a:gdLst>
              <a:gd name="connsiteX0" fmla="*/ 136593 w 156019"/>
              <a:gd name="connsiteY0" fmla="*/ 140 h 245594"/>
              <a:gd name="connsiteX1" fmla="*/ 152407 w 156019"/>
              <a:gd name="connsiteY1" fmla="*/ 17773 h 245594"/>
              <a:gd name="connsiteX2" fmla="*/ 26177 w 156019"/>
              <a:gd name="connsiteY2" fmla="*/ 236226 h 245594"/>
              <a:gd name="connsiteX3" fmla="*/ 14142 w 156019"/>
              <a:gd name="connsiteY3" fmla="*/ 244622 h 245594"/>
              <a:gd name="connsiteX4" fmla="*/ 8 w 156019"/>
              <a:gd name="connsiteY4" fmla="*/ 216773 h 245594"/>
              <a:gd name="connsiteX5" fmla="*/ 42411 w 156019"/>
              <a:gd name="connsiteY5" fmla="*/ 91523 h 245594"/>
              <a:gd name="connsiteX6" fmla="*/ 57525 w 156019"/>
              <a:gd name="connsiteY6" fmla="*/ 64934 h 245594"/>
              <a:gd name="connsiteX7" fmla="*/ 129176 w 156019"/>
              <a:gd name="connsiteY7" fmla="*/ 1399 h 245594"/>
              <a:gd name="connsiteX8" fmla="*/ 136453 w 156019"/>
              <a:gd name="connsiteY8" fmla="*/ 280 h 24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019" h="245594">
                <a:moveTo>
                  <a:pt x="136593" y="140"/>
                </a:moveTo>
                <a:cubicBezTo>
                  <a:pt x="154506" y="-560"/>
                  <a:pt x="160664" y="3498"/>
                  <a:pt x="152407" y="17773"/>
                </a:cubicBezTo>
                <a:cubicBezTo>
                  <a:pt x="110284" y="90544"/>
                  <a:pt x="68301" y="163455"/>
                  <a:pt x="26177" y="236226"/>
                </a:cubicBezTo>
                <a:cubicBezTo>
                  <a:pt x="23519" y="240844"/>
                  <a:pt x="20020" y="248261"/>
                  <a:pt x="14142" y="244622"/>
                </a:cubicBezTo>
                <a:cubicBezTo>
                  <a:pt x="4486" y="238605"/>
                  <a:pt x="148" y="228809"/>
                  <a:pt x="8" y="216773"/>
                </a:cubicBezTo>
                <a:cubicBezTo>
                  <a:pt x="-412" y="170032"/>
                  <a:pt x="15962" y="129168"/>
                  <a:pt x="42411" y="91523"/>
                </a:cubicBezTo>
                <a:cubicBezTo>
                  <a:pt x="48289" y="83267"/>
                  <a:pt x="54726" y="74450"/>
                  <a:pt x="57525" y="64934"/>
                </a:cubicBezTo>
                <a:cubicBezTo>
                  <a:pt x="68441" y="28689"/>
                  <a:pt x="107345" y="24770"/>
                  <a:pt x="129176" y="1399"/>
                </a:cubicBezTo>
                <a:cubicBezTo>
                  <a:pt x="131276" y="-840"/>
                  <a:pt x="136733" y="280"/>
                  <a:pt x="136453" y="28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1" name="Forma libre: forma 230">
            <a:extLst>
              <a:ext uri="{FF2B5EF4-FFF2-40B4-BE49-F238E27FC236}">
                <a16:creationId xmlns:a16="http://schemas.microsoft.com/office/drawing/2014/main" id="{1CD752E1-366F-4026-A584-24BAA8D4039D}"/>
              </a:ext>
            </a:extLst>
          </p:cNvPr>
          <p:cNvSpPr/>
          <p:nvPr/>
        </p:nvSpPr>
        <p:spPr>
          <a:xfrm>
            <a:off x="2267191" y="4181005"/>
            <a:ext cx="155969" cy="247076"/>
          </a:xfrm>
          <a:custGeom>
            <a:avLst/>
            <a:gdLst>
              <a:gd name="connsiteX0" fmla="*/ 21333 w 155969"/>
              <a:gd name="connsiteY0" fmla="*/ 246711 h 247076"/>
              <a:gd name="connsiteX1" fmla="*/ 3980 w 155969"/>
              <a:gd name="connsiteY1" fmla="*/ 228378 h 247076"/>
              <a:gd name="connsiteX2" fmla="*/ 130210 w 155969"/>
              <a:gd name="connsiteY2" fmla="*/ 9785 h 247076"/>
              <a:gd name="connsiteX3" fmla="*/ 141545 w 155969"/>
              <a:gd name="connsiteY3" fmla="*/ 1249 h 247076"/>
              <a:gd name="connsiteX4" fmla="*/ 155820 w 155969"/>
              <a:gd name="connsiteY4" fmla="*/ 29518 h 247076"/>
              <a:gd name="connsiteX5" fmla="*/ 118455 w 155969"/>
              <a:gd name="connsiteY5" fmla="*/ 146791 h 247076"/>
              <a:gd name="connsiteX6" fmla="*/ 104600 w 155969"/>
              <a:gd name="connsiteY6" fmla="*/ 171421 h 247076"/>
              <a:gd name="connsiteX7" fmla="*/ 29590 w 155969"/>
              <a:gd name="connsiteY7" fmla="*/ 244752 h 247076"/>
              <a:gd name="connsiteX8" fmla="*/ 21194 w 155969"/>
              <a:gd name="connsiteY8" fmla="*/ 246851 h 24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969" h="247076">
                <a:moveTo>
                  <a:pt x="21333" y="246711"/>
                </a:moveTo>
                <a:cubicBezTo>
                  <a:pt x="62" y="248670"/>
                  <a:pt x="-4416" y="242793"/>
                  <a:pt x="3980" y="228378"/>
                </a:cubicBezTo>
                <a:cubicBezTo>
                  <a:pt x="46104" y="155607"/>
                  <a:pt x="88087" y="82696"/>
                  <a:pt x="130210" y="9785"/>
                </a:cubicBezTo>
                <a:cubicBezTo>
                  <a:pt x="132729" y="5447"/>
                  <a:pt x="135668" y="-3229"/>
                  <a:pt x="141545" y="1249"/>
                </a:cubicBezTo>
                <a:cubicBezTo>
                  <a:pt x="150222" y="7686"/>
                  <a:pt x="157079" y="17762"/>
                  <a:pt x="155820" y="29518"/>
                </a:cubicBezTo>
                <a:cubicBezTo>
                  <a:pt x="151202" y="70941"/>
                  <a:pt x="147563" y="112924"/>
                  <a:pt x="118455" y="146791"/>
                </a:cubicBezTo>
                <a:cubicBezTo>
                  <a:pt x="112437" y="153788"/>
                  <a:pt x="107259" y="162604"/>
                  <a:pt x="104600" y="171421"/>
                </a:cubicBezTo>
                <a:cubicBezTo>
                  <a:pt x="93405" y="210325"/>
                  <a:pt x="55340" y="221101"/>
                  <a:pt x="29590" y="244752"/>
                </a:cubicBezTo>
                <a:cubicBezTo>
                  <a:pt x="26651" y="247411"/>
                  <a:pt x="20774" y="246991"/>
                  <a:pt x="21194" y="24685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2" name="Forma libre: forma 231">
            <a:extLst>
              <a:ext uri="{FF2B5EF4-FFF2-40B4-BE49-F238E27FC236}">
                <a16:creationId xmlns:a16="http://schemas.microsoft.com/office/drawing/2014/main" id="{8BACC54B-206B-4675-AD2A-4004A44CB291}"/>
              </a:ext>
            </a:extLst>
          </p:cNvPr>
          <p:cNvSpPr/>
          <p:nvPr/>
        </p:nvSpPr>
        <p:spPr>
          <a:xfrm>
            <a:off x="5790347" y="5535057"/>
            <a:ext cx="274290" cy="82044"/>
          </a:xfrm>
          <a:custGeom>
            <a:avLst/>
            <a:gdLst>
              <a:gd name="connsiteX0" fmla="*/ 272891 w 274290"/>
              <a:gd name="connsiteY0" fmla="*/ 81905 h 82044"/>
              <a:gd name="connsiteX1" fmla="*/ 0 w 274290"/>
              <a:gd name="connsiteY1" fmla="*/ 81905 h 82044"/>
              <a:gd name="connsiteX2" fmla="*/ 41703 w 274290"/>
              <a:gd name="connsiteY2" fmla="*/ 52937 h 82044"/>
              <a:gd name="connsiteX3" fmla="*/ 121611 w 274290"/>
              <a:gd name="connsiteY3" fmla="*/ 6895 h 82044"/>
              <a:gd name="connsiteX4" fmla="*/ 147921 w 274290"/>
              <a:gd name="connsiteY4" fmla="*/ 2557 h 82044"/>
              <a:gd name="connsiteX5" fmla="*/ 274291 w 274290"/>
              <a:gd name="connsiteY5" fmla="*/ 75608 h 82044"/>
              <a:gd name="connsiteX6" fmla="*/ 273031 w 274290"/>
              <a:gd name="connsiteY6" fmla="*/ 82045 h 8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290" h="82044">
                <a:moveTo>
                  <a:pt x="272891" y="81905"/>
                </a:moveTo>
                <a:lnTo>
                  <a:pt x="0" y="81905"/>
                </a:lnTo>
                <a:cubicBezTo>
                  <a:pt x="13994" y="66371"/>
                  <a:pt x="28409" y="60493"/>
                  <a:pt x="41703" y="52937"/>
                </a:cubicBezTo>
                <a:cubicBezTo>
                  <a:pt x="68293" y="37543"/>
                  <a:pt x="94882" y="22289"/>
                  <a:pt x="121611" y="6895"/>
                </a:cubicBezTo>
                <a:cubicBezTo>
                  <a:pt x="129868" y="2137"/>
                  <a:pt x="137845" y="-3321"/>
                  <a:pt x="147921" y="2557"/>
                </a:cubicBezTo>
                <a:cubicBezTo>
                  <a:pt x="190044" y="26907"/>
                  <a:pt x="232167" y="51257"/>
                  <a:pt x="274291" y="75608"/>
                </a:cubicBezTo>
                <a:cubicBezTo>
                  <a:pt x="273870" y="77707"/>
                  <a:pt x="273451" y="79806"/>
                  <a:pt x="273031" y="8204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3" name="Forma libre: forma 232">
            <a:extLst>
              <a:ext uri="{FF2B5EF4-FFF2-40B4-BE49-F238E27FC236}">
                <a16:creationId xmlns:a16="http://schemas.microsoft.com/office/drawing/2014/main" id="{658C1CDA-F65A-44E0-ACE7-3D8AE80F6E4C}"/>
              </a:ext>
            </a:extLst>
          </p:cNvPr>
          <p:cNvSpPr/>
          <p:nvPr/>
        </p:nvSpPr>
        <p:spPr>
          <a:xfrm>
            <a:off x="6287569" y="6242372"/>
            <a:ext cx="141903" cy="237065"/>
          </a:xfrm>
          <a:custGeom>
            <a:avLst/>
            <a:gdLst>
              <a:gd name="connsiteX0" fmla="*/ 141903 w 141903"/>
              <a:gd name="connsiteY0" fmla="*/ 2799 h 237065"/>
              <a:gd name="connsiteX1" fmla="*/ 141903 w 141903"/>
              <a:gd name="connsiteY1" fmla="*/ 148761 h 237065"/>
              <a:gd name="connsiteX2" fmla="*/ 132107 w 141903"/>
              <a:gd name="connsiteY2" fmla="*/ 164015 h 237065"/>
              <a:gd name="connsiteX3" fmla="*/ 5877 w 141903"/>
              <a:gd name="connsiteY3" fmla="*/ 237065 h 237065"/>
              <a:gd name="connsiteX4" fmla="*/ 0 w 141903"/>
              <a:gd name="connsiteY4" fmla="*/ 232167 h 237065"/>
              <a:gd name="connsiteX5" fmla="*/ 133646 w 141903"/>
              <a:gd name="connsiteY5" fmla="*/ 0 h 237065"/>
              <a:gd name="connsiteX6" fmla="*/ 141903 w 141903"/>
              <a:gd name="connsiteY6" fmla="*/ 2799 h 23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03" h="237065">
                <a:moveTo>
                  <a:pt x="141903" y="2799"/>
                </a:moveTo>
                <a:cubicBezTo>
                  <a:pt x="141903" y="51499"/>
                  <a:pt x="141903" y="100060"/>
                  <a:pt x="141903" y="148761"/>
                </a:cubicBezTo>
                <a:cubicBezTo>
                  <a:pt x="141903" y="155758"/>
                  <a:pt x="137845" y="160796"/>
                  <a:pt x="132107" y="164015"/>
                </a:cubicBezTo>
                <a:cubicBezTo>
                  <a:pt x="90124" y="188505"/>
                  <a:pt x="47861" y="212715"/>
                  <a:pt x="5877" y="237065"/>
                </a:cubicBezTo>
                <a:cubicBezTo>
                  <a:pt x="3918" y="235386"/>
                  <a:pt x="1959" y="233847"/>
                  <a:pt x="0" y="232167"/>
                </a:cubicBezTo>
                <a:cubicBezTo>
                  <a:pt x="44502" y="154778"/>
                  <a:pt x="89144" y="77389"/>
                  <a:pt x="133646" y="0"/>
                </a:cubicBezTo>
                <a:lnTo>
                  <a:pt x="141903" y="2799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4" name="Forma libre: forma 233">
            <a:extLst>
              <a:ext uri="{FF2B5EF4-FFF2-40B4-BE49-F238E27FC236}">
                <a16:creationId xmlns:a16="http://schemas.microsoft.com/office/drawing/2014/main" id="{E5AEE2A4-65E5-4C82-8C93-39B68372490B}"/>
              </a:ext>
            </a:extLst>
          </p:cNvPr>
          <p:cNvSpPr/>
          <p:nvPr/>
        </p:nvSpPr>
        <p:spPr>
          <a:xfrm>
            <a:off x="5428732" y="6243072"/>
            <a:ext cx="143442" cy="235525"/>
          </a:xfrm>
          <a:custGeom>
            <a:avLst/>
            <a:gdLst>
              <a:gd name="connsiteX0" fmla="*/ 7697 w 143442"/>
              <a:gd name="connsiteY0" fmla="*/ 0 h 235525"/>
              <a:gd name="connsiteX1" fmla="*/ 143443 w 143442"/>
              <a:gd name="connsiteY1" fmla="*/ 235526 h 235525"/>
              <a:gd name="connsiteX2" fmla="*/ 107337 w 143442"/>
              <a:gd name="connsiteY2" fmla="*/ 220412 h 235525"/>
              <a:gd name="connsiteX3" fmla="*/ 17213 w 143442"/>
              <a:gd name="connsiteY3" fmla="*/ 168633 h 235525"/>
              <a:gd name="connsiteX4" fmla="*/ 0 w 143442"/>
              <a:gd name="connsiteY4" fmla="*/ 148061 h 235525"/>
              <a:gd name="connsiteX5" fmla="*/ 0 w 143442"/>
              <a:gd name="connsiteY5" fmla="*/ 2379 h 235525"/>
              <a:gd name="connsiteX6" fmla="*/ 7837 w 143442"/>
              <a:gd name="connsiteY6" fmla="*/ 140 h 23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42" h="235525">
                <a:moveTo>
                  <a:pt x="7697" y="0"/>
                </a:moveTo>
                <a:cubicBezTo>
                  <a:pt x="52199" y="77249"/>
                  <a:pt x="96701" y="154358"/>
                  <a:pt x="143443" y="235526"/>
                </a:cubicBezTo>
                <a:cubicBezTo>
                  <a:pt x="125810" y="234406"/>
                  <a:pt x="116993" y="225870"/>
                  <a:pt x="107337" y="220412"/>
                </a:cubicBezTo>
                <a:cubicBezTo>
                  <a:pt x="77109" y="203478"/>
                  <a:pt x="47161" y="185985"/>
                  <a:pt x="17213" y="168633"/>
                </a:cubicBezTo>
                <a:cubicBezTo>
                  <a:pt x="9096" y="163874"/>
                  <a:pt x="0" y="159396"/>
                  <a:pt x="0" y="148061"/>
                </a:cubicBezTo>
                <a:cubicBezTo>
                  <a:pt x="0" y="99500"/>
                  <a:pt x="0" y="50939"/>
                  <a:pt x="0" y="2379"/>
                </a:cubicBezTo>
                <a:cubicBezTo>
                  <a:pt x="2659" y="1679"/>
                  <a:pt x="5178" y="979"/>
                  <a:pt x="7837" y="14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5" name="Forma libre: forma 234">
            <a:extLst>
              <a:ext uri="{FF2B5EF4-FFF2-40B4-BE49-F238E27FC236}">
                <a16:creationId xmlns:a16="http://schemas.microsoft.com/office/drawing/2014/main" id="{818067E4-9D5A-4112-8F14-4D39FAB99E6A}"/>
              </a:ext>
            </a:extLst>
          </p:cNvPr>
          <p:cNvSpPr/>
          <p:nvPr/>
        </p:nvSpPr>
        <p:spPr>
          <a:xfrm>
            <a:off x="5772521" y="4211326"/>
            <a:ext cx="152159" cy="250591"/>
          </a:xfrm>
          <a:custGeom>
            <a:avLst/>
            <a:gdLst>
              <a:gd name="connsiteX0" fmla="*/ 24264 w 152159"/>
              <a:gd name="connsiteY0" fmla="*/ 36 h 250591"/>
              <a:gd name="connsiteX1" fmla="*/ 39377 w 152159"/>
              <a:gd name="connsiteY1" fmla="*/ 10812 h 250591"/>
              <a:gd name="connsiteX2" fmla="*/ 150353 w 152159"/>
              <a:gd name="connsiteY2" fmla="*/ 203515 h 250591"/>
              <a:gd name="connsiteX3" fmla="*/ 135659 w 152159"/>
              <a:gd name="connsiteY3" fmla="*/ 249277 h 250591"/>
              <a:gd name="connsiteX4" fmla="*/ 119286 w 152159"/>
              <a:gd name="connsiteY4" fmla="*/ 237521 h 250591"/>
              <a:gd name="connsiteX5" fmla="*/ 15307 w 152159"/>
              <a:gd name="connsiteY5" fmla="*/ 57134 h 250591"/>
              <a:gd name="connsiteX6" fmla="*/ 3412 w 152159"/>
              <a:gd name="connsiteY6" fmla="*/ 36702 h 250591"/>
              <a:gd name="connsiteX7" fmla="*/ 24404 w 152159"/>
              <a:gd name="connsiteY7" fmla="*/ 36 h 25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159" h="250591">
                <a:moveTo>
                  <a:pt x="24264" y="36"/>
                </a:moveTo>
                <a:cubicBezTo>
                  <a:pt x="33220" y="-524"/>
                  <a:pt x="36299" y="5494"/>
                  <a:pt x="39377" y="10812"/>
                </a:cubicBezTo>
                <a:cubicBezTo>
                  <a:pt x="76463" y="75046"/>
                  <a:pt x="113548" y="139141"/>
                  <a:pt x="150353" y="203515"/>
                </a:cubicBezTo>
                <a:cubicBezTo>
                  <a:pt x="156371" y="214011"/>
                  <a:pt x="146295" y="244519"/>
                  <a:pt x="135659" y="249277"/>
                </a:cubicBezTo>
                <a:cubicBezTo>
                  <a:pt x="124324" y="254315"/>
                  <a:pt x="122784" y="243679"/>
                  <a:pt x="119286" y="237521"/>
                </a:cubicBezTo>
                <a:cubicBezTo>
                  <a:pt x="84439" y="177486"/>
                  <a:pt x="49873" y="117309"/>
                  <a:pt x="15307" y="57134"/>
                </a:cubicBezTo>
                <a:cubicBezTo>
                  <a:pt x="11389" y="50276"/>
                  <a:pt x="7331" y="43559"/>
                  <a:pt x="3412" y="36702"/>
                </a:cubicBezTo>
                <a:cubicBezTo>
                  <a:pt x="-6104" y="19489"/>
                  <a:pt x="5371" y="316"/>
                  <a:pt x="24404" y="36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6" name="Forma libre: forma 235">
            <a:extLst>
              <a:ext uri="{FF2B5EF4-FFF2-40B4-BE49-F238E27FC236}">
                <a16:creationId xmlns:a16="http://schemas.microsoft.com/office/drawing/2014/main" id="{4FE31F69-BC47-47E9-B4DC-A9CE84B33640}"/>
              </a:ext>
            </a:extLst>
          </p:cNvPr>
          <p:cNvSpPr/>
          <p:nvPr/>
        </p:nvSpPr>
        <p:spPr>
          <a:xfrm>
            <a:off x="4232348" y="6050224"/>
            <a:ext cx="120072" cy="120077"/>
          </a:xfrm>
          <a:custGeom>
            <a:avLst/>
            <a:gdLst>
              <a:gd name="connsiteX0" fmla="*/ 120073 w 120072"/>
              <a:gd name="connsiteY0" fmla="*/ 60740 h 120077"/>
              <a:gd name="connsiteX1" fmla="*/ 60876 w 120072"/>
              <a:gd name="connsiteY1" fmla="*/ 120077 h 120077"/>
              <a:gd name="connsiteX2" fmla="*/ 1 w 120072"/>
              <a:gd name="connsiteY2" fmla="*/ 61020 h 120077"/>
              <a:gd name="connsiteX3" fmla="*/ 60457 w 120072"/>
              <a:gd name="connsiteY3" fmla="*/ 5 h 120077"/>
              <a:gd name="connsiteX4" fmla="*/ 120073 w 120072"/>
              <a:gd name="connsiteY4" fmla="*/ 60740 h 1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71" h="120077">
                <a:moveTo>
                  <a:pt x="120073" y="60740"/>
                </a:moveTo>
                <a:cubicBezTo>
                  <a:pt x="120073" y="96146"/>
                  <a:pt x="96282" y="120217"/>
                  <a:pt x="60876" y="120077"/>
                </a:cubicBezTo>
                <a:cubicBezTo>
                  <a:pt x="26870" y="120077"/>
                  <a:pt x="-139" y="93767"/>
                  <a:pt x="1" y="61020"/>
                </a:cubicBezTo>
                <a:cubicBezTo>
                  <a:pt x="141" y="28693"/>
                  <a:pt x="28129" y="425"/>
                  <a:pt x="60457" y="5"/>
                </a:cubicBezTo>
                <a:cubicBezTo>
                  <a:pt x="92643" y="-415"/>
                  <a:pt x="119933" y="27294"/>
                  <a:pt x="120073" y="6074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7" name="Forma libre: forma 236">
            <a:extLst>
              <a:ext uri="{FF2B5EF4-FFF2-40B4-BE49-F238E27FC236}">
                <a16:creationId xmlns:a16="http://schemas.microsoft.com/office/drawing/2014/main" id="{70FE9D34-EB2E-400B-AA4F-7854F50A08D9}"/>
              </a:ext>
            </a:extLst>
          </p:cNvPr>
          <p:cNvSpPr/>
          <p:nvPr/>
        </p:nvSpPr>
        <p:spPr>
          <a:xfrm>
            <a:off x="1354047" y="1163999"/>
            <a:ext cx="176959" cy="105606"/>
          </a:xfrm>
          <a:custGeom>
            <a:avLst/>
            <a:gdLst>
              <a:gd name="connsiteX0" fmla="*/ 176960 w 176959"/>
              <a:gd name="connsiteY0" fmla="*/ 99720 h 105606"/>
              <a:gd name="connsiteX1" fmla="*/ 156948 w 176959"/>
              <a:gd name="connsiteY1" fmla="*/ 105318 h 105606"/>
              <a:gd name="connsiteX2" fmla="*/ 26940 w 176959"/>
              <a:gd name="connsiteY2" fmla="*/ 105598 h 105606"/>
              <a:gd name="connsiteX3" fmla="*/ 71 w 176959"/>
              <a:gd name="connsiteY3" fmla="*/ 79568 h 105606"/>
              <a:gd name="connsiteX4" fmla="*/ 490 w 176959"/>
              <a:gd name="connsiteY4" fmla="*/ 13375 h 105606"/>
              <a:gd name="connsiteX5" fmla="*/ 16584 w 176959"/>
              <a:gd name="connsiteY5" fmla="*/ 2739 h 105606"/>
              <a:gd name="connsiteX6" fmla="*/ 173881 w 176959"/>
              <a:gd name="connsiteY6" fmla="*/ 94123 h 105606"/>
              <a:gd name="connsiteX7" fmla="*/ 176960 w 176959"/>
              <a:gd name="connsiteY7" fmla="*/ 99720 h 10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59" h="105606">
                <a:moveTo>
                  <a:pt x="176960" y="99720"/>
                </a:moveTo>
                <a:cubicBezTo>
                  <a:pt x="171362" y="106858"/>
                  <a:pt x="163805" y="105178"/>
                  <a:pt x="156948" y="105318"/>
                </a:cubicBezTo>
                <a:cubicBezTo>
                  <a:pt x="113565" y="105458"/>
                  <a:pt x="70322" y="104898"/>
                  <a:pt x="26940" y="105598"/>
                </a:cubicBezTo>
                <a:cubicBezTo>
                  <a:pt x="8327" y="105878"/>
                  <a:pt x="-909" y="99441"/>
                  <a:pt x="71" y="79568"/>
                </a:cubicBezTo>
                <a:cubicBezTo>
                  <a:pt x="1050" y="57597"/>
                  <a:pt x="210" y="35486"/>
                  <a:pt x="490" y="13375"/>
                </a:cubicBezTo>
                <a:cubicBezTo>
                  <a:pt x="630" y="2459"/>
                  <a:pt x="4969" y="-3978"/>
                  <a:pt x="16584" y="2739"/>
                </a:cubicBezTo>
                <a:cubicBezTo>
                  <a:pt x="69063" y="33107"/>
                  <a:pt x="121542" y="63475"/>
                  <a:pt x="173881" y="94123"/>
                </a:cubicBezTo>
                <a:cubicBezTo>
                  <a:pt x="175421" y="95102"/>
                  <a:pt x="175980" y="97901"/>
                  <a:pt x="176960" y="9972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8" name="Forma libre: forma 237">
            <a:extLst>
              <a:ext uri="{FF2B5EF4-FFF2-40B4-BE49-F238E27FC236}">
                <a16:creationId xmlns:a16="http://schemas.microsoft.com/office/drawing/2014/main" id="{378BFB1C-4970-48A5-948C-2A62EBA3BB75}"/>
              </a:ext>
            </a:extLst>
          </p:cNvPr>
          <p:cNvSpPr/>
          <p:nvPr/>
        </p:nvSpPr>
        <p:spPr>
          <a:xfrm>
            <a:off x="525789" y="1164584"/>
            <a:ext cx="177061" cy="105104"/>
          </a:xfrm>
          <a:custGeom>
            <a:avLst/>
            <a:gdLst>
              <a:gd name="connsiteX0" fmla="*/ 0 w 177061"/>
              <a:gd name="connsiteY0" fmla="*/ 99135 h 105104"/>
              <a:gd name="connsiteX1" fmla="*/ 21691 w 177061"/>
              <a:gd name="connsiteY1" fmla="*/ 82202 h 105104"/>
              <a:gd name="connsiteX2" fmla="*/ 154778 w 177061"/>
              <a:gd name="connsiteY2" fmla="*/ 5232 h 105104"/>
              <a:gd name="connsiteX3" fmla="*/ 177029 w 177061"/>
              <a:gd name="connsiteY3" fmla="*/ 17827 h 105104"/>
              <a:gd name="connsiteX4" fmla="*/ 176749 w 177061"/>
              <a:gd name="connsiteY4" fmla="*/ 84021 h 105104"/>
              <a:gd name="connsiteX5" fmla="*/ 161496 w 177061"/>
              <a:gd name="connsiteY5" fmla="*/ 103753 h 105104"/>
              <a:gd name="connsiteX6" fmla="*/ 3359 w 177061"/>
              <a:gd name="connsiteY6" fmla="*/ 102633 h 105104"/>
              <a:gd name="connsiteX7" fmla="*/ 0 w 177061"/>
              <a:gd name="connsiteY7" fmla="*/ 99135 h 10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61" h="105104">
                <a:moveTo>
                  <a:pt x="0" y="99135"/>
                </a:moveTo>
                <a:cubicBezTo>
                  <a:pt x="3918" y="89339"/>
                  <a:pt x="13715" y="86820"/>
                  <a:pt x="21691" y="82202"/>
                </a:cubicBezTo>
                <a:cubicBezTo>
                  <a:pt x="65914" y="56452"/>
                  <a:pt x="110556" y="31262"/>
                  <a:pt x="154778" y="5232"/>
                </a:cubicBezTo>
                <a:cubicBezTo>
                  <a:pt x="170872" y="-4144"/>
                  <a:pt x="177589" y="-1485"/>
                  <a:pt x="177029" y="17827"/>
                </a:cubicBezTo>
                <a:cubicBezTo>
                  <a:pt x="176470" y="39938"/>
                  <a:pt x="176749" y="61910"/>
                  <a:pt x="176749" y="84021"/>
                </a:cubicBezTo>
                <a:cubicBezTo>
                  <a:pt x="176749" y="94797"/>
                  <a:pt x="173671" y="103613"/>
                  <a:pt x="161496" y="103753"/>
                </a:cubicBezTo>
                <a:cubicBezTo>
                  <a:pt x="108737" y="104593"/>
                  <a:pt x="55978" y="106832"/>
                  <a:pt x="3359" y="102633"/>
                </a:cubicBezTo>
                <a:cubicBezTo>
                  <a:pt x="2239" y="102633"/>
                  <a:pt x="1259" y="100534"/>
                  <a:pt x="0" y="9913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9" name="Forma libre: forma 238">
            <a:extLst>
              <a:ext uri="{FF2B5EF4-FFF2-40B4-BE49-F238E27FC236}">
                <a16:creationId xmlns:a16="http://schemas.microsoft.com/office/drawing/2014/main" id="{7B929DA1-FADE-4103-BD81-2F263A2C7702}"/>
              </a:ext>
            </a:extLst>
          </p:cNvPr>
          <p:cNvSpPr/>
          <p:nvPr/>
        </p:nvSpPr>
        <p:spPr>
          <a:xfrm>
            <a:off x="748023" y="869077"/>
            <a:ext cx="91672" cy="200076"/>
          </a:xfrm>
          <a:custGeom>
            <a:avLst/>
            <a:gdLst>
              <a:gd name="connsiteX0" fmla="*/ 5315 w 91672"/>
              <a:gd name="connsiteY0" fmla="*/ 0 h 200076"/>
              <a:gd name="connsiteX1" fmla="*/ 19589 w 91672"/>
              <a:gd name="connsiteY1" fmla="*/ 17073 h 200076"/>
              <a:gd name="connsiteX2" fmla="*/ 85783 w 91672"/>
              <a:gd name="connsiteY2" fmla="*/ 131128 h 200076"/>
              <a:gd name="connsiteX3" fmla="*/ 78505 w 91672"/>
              <a:gd name="connsiteY3" fmla="*/ 163035 h 200076"/>
              <a:gd name="connsiteX4" fmla="*/ 19029 w 91672"/>
              <a:gd name="connsiteY4" fmla="*/ 196622 h 200076"/>
              <a:gd name="connsiteX5" fmla="*/ 1116 w 91672"/>
              <a:gd name="connsiteY5" fmla="*/ 189204 h 200076"/>
              <a:gd name="connsiteX6" fmla="*/ 2936 w 91672"/>
              <a:gd name="connsiteY6" fmla="*/ 1259 h 200076"/>
              <a:gd name="connsiteX7" fmla="*/ 5315 w 91672"/>
              <a:gd name="connsiteY7" fmla="*/ 140 h 2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72" h="200076">
                <a:moveTo>
                  <a:pt x="5315" y="0"/>
                </a:moveTo>
                <a:cubicBezTo>
                  <a:pt x="13851" y="2239"/>
                  <a:pt x="15811" y="10636"/>
                  <a:pt x="19589" y="17073"/>
                </a:cubicBezTo>
                <a:cubicBezTo>
                  <a:pt x="41840" y="54998"/>
                  <a:pt x="63112" y="93483"/>
                  <a:pt x="85783" y="131128"/>
                </a:cubicBezTo>
                <a:cubicBezTo>
                  <a:pt x="94459" y="145402"/>
                  <a:pt x="94739" y="154638"/>
                  <a:pt x="78505" y="163035"/>
                </a:cubicBezTo>
                <a:cubicBezTo>
                  <a:pt x="58214" y="173391"/>
                  <a:pt x="38901" y="185426"/>
                  <a:pt x="19029" y="196622"/>
                </a:cubicBezTo>
                <a:cubicBezTo>
                  <a:pt x="9793" y="201799"/>
                  <a:pt x="1116" y="202499"/>
                  <a:pt x="1116" y="189204"/>
                </a:cubicBezTo>
                <a:cubicBezTo>
                  <a:pt x="976" y="126510"/>
                  <a:pt x="-2242" y="63815"/>
                  <a:pt x="2936" y="1259"/>
                </a:cubicBezTo>
                <a:cubicBezTo>
                  <a:pt x="2936" y="840"/>
                  <a:pt x="4195" y="560"/>
                  <a:pt x="5315" y="14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0" name="Forma libre: forma 239">
            <a:extLst>
              <a:ext uri="{FF2B5EF4-FFF2-40B4-BE49-F238E27FC236}">
                <a16:creationId xmlns:a16="http://schemas.microsoft.com/office/drawing/2014/main" id="{2CCDC808-CFD2-413B-8FEE-564538D2D12B}"/>
              </a:ext>
            </a:extLst>
          </p:cNvPr>
          <p:cNvSpPr/>
          <p:nvPr/>
        </p:nvSpPr>
        <p:spPr>
          <a:xfrm>
            <a:off x="748440" y="1514135"/>
            <a:ext cx="92012" cy="199364"/>
          </a:xfrm>
          <a:custGeom>
            <a:avLst/>
            <a:gdLst>
              <a:gd name="connsiteX0" fmla="*/ 4758 w 92012"/>
              <a:gd name="connsiteY0" fmla="*/ 199225 h 199364"/>
              <a:gd name="connsiteX1" fmla="*/ 280 w 92012"/>
              <a:gd name="connsiteY1" fmla="*/ 191668 h 199364"/>
              <a:gd name="connsiteX2" fmla="*/ 0 w 92012"/>
              <a:gd name="connsiteY2" fmla="*/ 14639 h 199364"/>
              <a:gd name="connsiteX3" fmla="*/ 19312 w 92012"/>
              <a:gd name="connsiteY3" fmla="*/ 3863 h 199364"/>
              <a:gd name="connsiteX4" fmla="*/ 82567 w 92012"/>
              <a:gd name="connsiteY4" fmla="*/ 40528 h 199364"/>
              <a:gd name="connsiteX5" fmla="*/ 89844 w 92012"/>
              <a:gd name="connsiteY5" fmla="*/ 59841 h 199364"/>
              <a:gd name="connsiteX6" fmla="*/ 8956 w 92012"/>
              <a:gd name="connsiteY6" fmla="*/ 198246 h 199364"/>
              <a:gd name="connsiteX7" fmla="*/ 4758 w 92012"/>
              <a:gd name="connsiteY7" fmla="*/ 199365 h 1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12" h="199364">
                <a:moveTo>
                  <a:pt x="4758" y="199225"/>
                </a:moveTo>
                <a:cubicBezTo>
                  <a:pt x="980" y="198106"/>
                  <a:pt x="280" y="194747"/>
                  <a:pt x="280" y="191668"/>
                </a:cubicBezTo>
                <a:cubicBezTo>
                  <a:pt x="140" y="132612"/>
                  <a:pt x="0" y="73695"/>
                  <a:pt x="0" y="14639"/>
                </a:cubicBezTo>
                <a:cubicBezTo>
                  <a:pt x="0" y="-195"/>
                  <a:pt x="6577" y="-3694"/>
                  <a:pt x="19312" y="3863"/>
                </a:cubicBezTo>
                <a:cubicBezTo>
                  <a:pt x="40304" y="16178"/>
                  <a:pt x="61575" y="28353"/>
                  <a:pt x="82567" y="40528"/>
                </a:cubicBezTo>
                <a:cubicBezTo>
                  <a:pt x="90264" y="45007"/>
                  <a:pt x="95022" y="50884"/>
                  <a:pt x="89844" y="59841"/>
                </a:cubicBezTo>
                <a:cubicBezTo>
                  <a:pt x="62975" y="106022"/>
                  <a:pt x="35966" y="152204"/>
                  <a:pt x="8956" y="198246"/>
                </a:cubicBezTo>
                <a:cubicBezTo>
                  <a:pt x="8397" y="199085"/>
                  <a:pt x="6158" y="199085"/>
                  <a:pt x="4758" y="19936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1" name="Forma libre: forma 240">
            <a:extLst>
              <a:ext uri="{FF2B5EF4-FFF2-40B4-BE49-F238E27FC236}">
                <a16:creationId xmlns:a16="http://schemas.microsoft.com/office/drawing/2014/main" id="{327911EF-7337-4C7C-9388-82AF9DDF2B9A}"/>
              </a:ext>
            </a:extLst>
          </p:cNvPr>
          <p:cNvSpPr/>
          <p:nvPr/>
        </p:nvSpPr>
        <p:spPr>
          <a:xfrm>
            <a:off x="797980" y="839129"/>
            <a:ext cx="175001" cy="153449"/>
          </a:xfrm>
          <a:custGeom>
            <a:avLst/>
            <a:gdLst>
              <a:gd name="connsiteX0" fmla="*/ 5318 w 175001"/>
              <a:gd name="connsiteY0" fmla="*/ 0 h 153449"/>
              <a:gd name="connsiteX1" fmla="*/ 84386 w 175001"/>
              <a:gd name="connsiteY1" fmla="*/ 45062 h 153449"/>
              <a:gd name="connsiteX2" fmla="*/ 162195 w 175001"/>
              <a:gd name="connsiteY2" fmla="*/ 89704 h 153449"/>
              <a:gd name="connsiteX3" fmla="*/ 162895 w 175001"/>
              <a:gd name="connsiteY3" fmla="*/ 115034 h 153449"/>
              <a:gd name="connsiteX4" fmla="*/ 103559 w 175001"/>
              <a:gd name="connsiteY4" fmla="*/ 149180 h 153449"/>
              <a:gd name="connsiteX5" fmla="*/ 81308 w 175001"/>
              <a:gd name="connsiteY5" fmla="*/ 146382 h 153449"/>
              <a:gd name="connsiteX6" fmla="*/ 0 w 175001"/>
              <a:gd name="connsiteY6" fmla="*/ 6018 h 153449"/>
              <a:gd name="connsiteX7" fmla="*/ 5318 w 175001"/>
              <a:gd name="connsiteY7" fmla="*/ 0 h 15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001" h="153449">
                <a:moveTo>
                  <a:pt x="5318" y="0"/>
                </a:moveTo>
                <a:cubicBezTo>
                  <a:pt x="31627" y="14974"/>
                  <a:pt x="58077" y="29948"/>
                  <a:pt x="84386" y="45062"/>
                </a:cubicBezTo>
                <a:cubicBezTo>
                  <a:pt x="110276" y="59896"/>
                  <a:pt x="136166" y="75010"/>
                  <a:pt x="162195" y="89704"/>
                </a:cubicBezTo>
                <a:cubicBezTo>
                  <a:pt x="176889" y="97961"/>
                  <a:pt x="181228" y="105378"/>
                  <a:pt x="162895" y="115034"/>
                </a:cubicBezTo>
                <a:cubicBezTo>
                  <a:pt x="142743" y="125670"/>
                  <a:pt x="123291" y="137705"/>
                  <a:pt x="103559" y="149180"/>
                </a:cubicBezTo>
                <a:cubicBezTo>
                  <a:pt x="95582" y="153799"/>
                  <a:pt x="87465" y="156877"/>
                  <a:pt x="81308" y="146382"/>
                </a:cubicBezTo>
                <a:cubicBezTo>
                  <a:pt x="54158" y="99640"/>
                  <a:pt x="27149" y="52759"/>
                  <a:pt x="0" y="6018"/>
                </a:cubicBezTo>
                <a:cubicBezTo>
                  <a:pt x="1819" y="4058"/>
                  <a:pt x="3499" y="1959"/>
                  <a:pt x="5318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2" name="Forma libre: forma 241">
            <a:extLst>
              <a:ext uri="{FF2B5EF4-FFF2-40B4-BE49-F238E27FC236}">
                <a16:creationId xmlns:a16="http://schemas.microsoft.com/office/drawing/2014/main" id="{BB1AA756-3C1C-4A76-AD71-EECDC00133DF}"/>
              </a:ext>
            </a:extLst>
          </p:cNvPr>
          <p:cNvSpPr/>
          <p:nvPr/>
        </p:nvSpPr>
        <p:spPr>
          <a:xfrm>
            <a:off x="1083426" y="841367"/>
            <a:ext cx="173580" cy="151475"/>
          </a:xfrm>
          <a:custGeom>
            <a:avLst/>
            <a:gdLst>
              <a:gd name="connsiteX0" fmla="*/ 172871 w 173580"/>
              <a:gd name="connsiteY0" fmla="*/ 1400 h 151475"/>
              <a:gd name="connsiteX1" fmla="*/ 166154 w 173580"/>
              <a:gd name="connsiteY1" fmla="*/ 20433 h 151475"/>
              <a:gd name="connsiteX2" fmla="*/ 99401 w 173580"/>
              <a:gd name="connsiteY2" fmla="*/ 137286 h 151475"/>
              <a:gd name="connsiteX3" fmla="*/ 75890 w 173580"/>
              <a:gd name="connsiteY3" fmla="*/ 148762 h 151475"/>
              <a:gd name="connsiteX4" fmla="*/ 8437 w 173580"/>
              <a:gd name="connsiteY4" fmla="*/ 109717 h 151475"/>
              <a:gd name="connsiteX5" fmla="*/ 6338 w 173580"/>
              <a:gd name="connsiteY5" fmla="*/ 92364 h 151475"/>
              <a:gd name="connsiteX6" fmla="*/ 168393 w 173580"/>
              <a:gd name="connsiteY6" fmla="*/ 141 h 151475"/>
              <a:gd name="connsiteX7" fmla="*/ 172871 w 173580"/>
              <a:gd name="connsiteY7" fmla="*/ 1261 h 15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80" h="151475">
                <a:moveTo>
                  <a:pt x="172871" y="1400"/>
                </a:moveTo>
                <a:cubicBezTo>
                  <a:pt x="175670" y="9517"/>
                  <a:pt x="169513" y="14555"/>
                  <a:pt x="166154" y="20433"/>
                </a:cubicBezTo>
                <a:cubicBezTo>
                  <a:pt x="144043" y="59477"/>
                  <a:pt x="121792" y="98382"/>
                  <a:pt x="99401" y="137286"/>
                </a:cubicBezTo>
                <a:cubicBezTo>
                  <a:pt x="94223" y="146243"/>
                  <a:pt x="89325" y="156459"/>
                  <a:pt x="75890" y="148762"/>
                </a:cubicBezTo>
                <a:cubicBezTo>
                  <a:pt x="53359" y="135887"/>
                  <a:pt x="30828" y="122872"/>
                  <a:pt x="8437" y="109717"/>
                </a:cubicBezTo>
                <a:cubicBezTo>
                  <a:pt x="460" y="104959"/>
                  <a:pt x="-4718" y="98662"/>
                  <a:pt x="6338" y="92364"/>
                </a:cubicBezTo>
                <a:cubicBezTo>
                  <a:pt x="60216" y="61297"/>
                  <a:pt x="114375" y="30789"/>
                  <a:pt x="168393" y="141"/>
                </a:cubicBezTo>
                <a:cubicBezTo>
                  <a:pt x="169373" y="-419"/>
                  <a:pt x="171192" y="841"/>
                  <a:pt x="172871" y="126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3" name="Forma libre: forma 242">
            <a:extLst>
              <a:ext uri="{FF2B5EF4-FFF2-40B4-BE49-F238E27FC236}">
                <a16:creationId xmlns:a16="http://schemas.microsoft.com/office/drawing/2014/main" id="{295C3FD2-29BC-44B4-8C15-911C8E0627D6}"/>
              </a:ext>
            </a:extLst>
          </p:cNvPr>
          <p:cNvSpPr/>
          <p:nvPr/>
        </p:nvSpPr>
        <p:spPr>
          <a:xfrm>
            <a:off x="1216230" y="1513799"/>
            <a:ext cx="91831" cy="201380"/>
          </a:xfrm>
          <a:custGeom>
            <a:avLst/>
            <a:gdLst>
              <a:gd name="connsiteX0" fmla="*/ 83870 w 91831"/>
              <a:gd name="connsiteY0" fmla="*/ 201240 h 201380"/>
              <a:gd name="connsiteX1" fmla="*/ 1862 w 91831"/>
              <a:gd name="connsiteY1" fmla="*/ 58637 h 201380"/>
              <a:gd name="connsiteX2" fmla="*/ 9000 w 91831"/>
              <a:gd name="connsiteY2" fmla="*/ 41704 h 201380"/>
              <a:gd name="connsiteX3" fmla="*/ 74214 w 91831"/>
              <a:gd name="connsiteY3" fmla="*/ 3639 h 201380"/>
              <a:gd name="connsiteX4" fmla="*/ 91427 w 91831"/>
              <a:gd name="connsiteY4" fmla="*/ 9237 h 201380"/>
              <a:gd name="connsiteX5" fmla="*/ 91707 w 91831"/>
              <a:gd name="connsiteY5" fmla="*/ 199281 h 201380"/>
              <a:gd name="connsiteX6" fmla="*/ 83730 w 91831"/>
              <a:gd name="connsiteY6" fmla="*/ 201380 h 20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1" h="201380">
                <a:moveTo>
                  <a:pt x="83870" y="201240"/>
                </a:moveTo>
                <a:cubicBezTo>
                  <a:pt x="56581" y="153659"/>
                  <a:pt x="29152" y="106218"/>
                  <a:pt x="1862" y="58637"/>
                </a:cubicBezTo>
                <a:cubicBezTo>
                  <a:pt x="-3036" y="49961"/>
                  <a:pt x="2562" y="45483"/>
                  <a:pt x="9000" y="41704"/>
                </a:cubicBezTo>
                <a:cubicBezTo>
                  <a:pt x="30691" y="28969"/>
                  <a:pt x="52382" y="16094"/>
                  <a:pt x="74214" y="3639"/>
                </a:cubicBezTo>
                <a:cubicBezTo>
                  <a:pt x="81491" y="-559"/>
                  <a:pt x="91287" y="-3638"/>
                  <a:pt x="91427" y="9237"/>
                </a:cubicBezTo>
                <a:cubicBezTo>
                  <a:pt x="92126" y="72632"/>
                  <a:pt x="91707" y="135886"/>
                  <a:pt x="91707" y="199281"/>
                </a:cubicBezTo>
                <a:cubicBezTo>
                  <a:pt x="89048" y="199981"/>
                  <a:pt x="86389" y="200681"/>
                  <a:pt x="83730" y="20138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4" name="Forma libre: forma 243">
            <a:extLst>
              <a:ext uri="{FF2B5EF4-FFF2-40B4-BE49-F238E27FC236}">
                <a16:creationId xmlns:a16="http://schemas.microsoft.com/office/drawing/2014/main" id="{3B65298F-14BF-4275-8023-1BD249EB9C78}"/>
              </a:ext>
            </a:extLst>
          </p:cNvPr>
          <p:cNvSpPr/>
          <p:nvPr/>
        </p:nvSpPr>
        <p:spPr>
          <a:xfrm>
            <a:off x="799634" y="1591556"/>
            <a:ext cx="173771" cy="151627"/>
          </a:xfrm>
          <a:custGeom>
            <a:avLst/>
            <a:gdLst>
              <a:gd name="connsiteX0" fmla="*/ 25 w 173771"/>
              <a:gd name="connsiteY0" fmla="*/ 150073 h 151627"/>
              <a:gd name="connsiteX1" fmla="*/ 13320 w 173771"/>
              <a:gd name="connsiteY1" fmla="*/ 121384 h 151627"/>
              <a:gd name="connsiteX2" fmla="*/ 75455 w 173771"/>
              <a:gd name="connsiteY2" fmla="*/ 12787 h 151627"/>
              <a:gd name="connsiteX3" fmla="*/ 103304 w 173771"/>
              <a:gd name="connsiteY3" fmla="*/ 4671 h 151627"/>
              <a:gd name="connsiteX4" fmla="*/ 164460 w 173771"/>
              <a:gd name="connsiteY4" fmla="*/ 40356 h 151627"/>
              <a:gd name="connsiteX5" fmla="*/ 166559 w 173771"/>
              <a:gd name="connsiteY5" fmla="*/ 58969 h 151627"/>
              <a:gd name="connsiteX6" fmla="*/ 2544 w 173771"/>
              <a:gd name="connsiteY6" fmla="*/ 151612 h 151627"/>
              <a:gd name="connsiteX7" fmla="*/ 25 w 173771"/>
              <a:gd name="connsiteY7" fmla="*/ 150073 h 15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71" h="151627">
                <a:moveTo>
                  <a:pt x="25" y="150073"/>
                </a:moveTo>
                <a:cubicBezTo>
                  <a:pt x="-534" y="138457"/>
                  <a:pt x="8282" y="130480"/>
                  <a:pt x="13320" y="121384"/>
                </a:cubicBezTo>
                <a:cubicBezTo>
                  <a:pt x="33752" y="84999"/>
                  <a:pt x="55163" y="49173"/>
                  <a:pt x="75455" y="12787"/>
                </a:cubicBezTo>
                <a:cubicBezTo>
                  <a:pt x="82592" y="52"/>
                  <a:pt x="89590" y="-4146"/>
                  <a:pt x="103304" y="4671"/>
                </a:cubicBezTo>
                <a:cubicBezTo>
                  <a:pt x="123176" y="17406"/>
                  <a:pt x="144028" y="28461"/>
                  <a:pt x="164460" y="40356"/>
                </a:cubicBezTo>
                <a:cubicBezTo>
                  <a:pt x="173556" y="45674"/>
                  <a:pt x="178874" y="51972"/>
                  <a:pt x="166559" y="58969"/>
                </a:cubicBezTo>
                <a:cubicBezTo>
                  <a:pt x="111981" y="89897"/>
                  <a:pt x="59082" y="124043"/>
                  <a:pt x="2544" y="151612"/>
                </a:cubicBezTo>
                <a:cubicBezTo>
                  <a:pt x="2125" y="151752"/>
                  <a:pt x="1285" y="150912"/>
                  <a:pt x="25" y="150073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5" name="Forma libre: forma 244">
            <a:extLst>
              <a:ext uri="{FF2B5EF4-FFF2-40B4-BE49-F238E27FC236}">
                <a16:creationId xmlns:a16="http://schemas.microsoft.com/office/drawing/2014/main" id="{81C1F0CE-4E47-4193-B980-6399FE1F1198}"/>
              </a:ext>
            </a:extLst>
          </p:cNvPr>
          <p:cNvSpPr/>
          <p:nvPr/>
        </p:nvSpPr>
        <p:spPr>
          <a:xfrm>
            <a:off x="1083886" y="1591256"/>
            <a:ext cx="176329" cy="153450"/>
          </a:xfrm>
          <a:custGeom>
            <a:avLst/>
            <a:gdLst>
              <a:gd name="connsiteX0" fmla="*/ 170172 w 176329"/>
              <a:gd name="connsiteY0" fmla="*/ 153451 h 153450"/>
              <a:gd name="connsiteX1" fmla="*/ 8816 w 176329"/>
              <a:gd name="connsiteY1" fmla="*/ 60108 h 153450"/>
              <a:gd name="connsiteX2" fmla="*/ 9376 w 176329"/>
              <a:gd name="connsiteY2" fmla="*/ 40236 h 153450"/>
              <a:gd name="connsiteX3" fmla="*/ 72910 w 176329"/>
              <a:gd name="connsiteY3" fmla="*/ 3711 h 153450"/>
              <a:gd name="connsiteX4" fmla="*/ 93482 w 176329"/>
              <a:gd name="connsiteY4" fmla="*/ 6370 h 153450"/>
              <a:gd name="connsiteX5" fmla="*/ 176329 w 176329"/>
              <a:gd name="connsiteY5" fmla="*/ 148413 h 153450"/>
              <a:gd name="connsiteX6" fmla="*/ 170172 w 176329"/>
              <a:gd name="connsiteY6" fmla="*/ 153451 h 15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29" h="153450">
                <a:moveTo>
                  <a:pt x="170172" y="153451"/>
                </a:moveTo>
                <a:cubicBezTo>
                  <a:pt x="116433" y="122383"/>
                  <a:pt x="62694" y="91176"/>
                  <a:pt x="8816" y="60108"/>
                </a:cubicBezTo>
                <a:cubicBezTo>
                  <a:pt x="-3779" y="52831"/>
                  <a:pt x="-2240" y="46813"/>
                  <a:pt x="9376" y="40236"/>
                </a:cubicBezTo>
                <a:cubicBezTo>
                  <a:pt x="30647" y="28201"/>
                  <a:pt x="51779" y="15886"/>
                  <a:pt x="72910" y="3711"/>
                </a:cubicBezTo>
                <a:cubicBezTo>
                  <a:pt x="80327" y="-628"/>
                  <a:pt x="88164" y="-2727"/>
                  <a:pt x="93482" y="6370"/>
                </a:cubicBezTo>
                <a:cubicBezTo>
                  <a:pt x="121191" y="53671"/>
                  <a:pt x="148760" y="100972"/>
                  <a:pt x="176329" y="148413"/>
                </a:cubicBezTo>
                <a:cubicBezTo>
                  <a:pt x="174230" y="150092"/>
                  <a:pt x="172271" y="151772"/>
                  <a:pt x="170172" y="15345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6" name="Forma libre: forma 245">
            <a:extLst>
              <a:ext uri="{FF2B5EF4-FFF2-40B4-BE49-F238E27FC236}">
                <a16:creationId xmlns:a16="http://schemas.microsoft.com/office/drawing/2014/main" id="{57838634-D05A-4283-8E23-37625DE0120F}"/>
              </a:ext>
            </a:extLst>
          </p:cNvPr>
          <p:cNvSpPr/>
          <p:nvPr/>
        </p:nvSpPr>
        <p:spPr>
          <a:xfrm>
            <a:off x="1217243" y="869077"/>
            <a:ext cx="91673" cy="199430"/>
          </a:xfrm>
          <a:custGeom>
            <a:avLst/>
            <a:gdLst>
              <a:gd name="connsiteX0" fmla="*/ 88455 w 91673"/>
              <a:gd name="connsiteY0" fmla="*/ 0 h 199430"/>
              <a:gd name="connsiteX1" fmla="*/ 91114 w 91673"/>
              <a:gd name="connsiteY1" fmla="*/ 31767 h 199430"/>
              <a:gd name="connsiteX2" fmla="*/ 91533 w 91673"/>
              <a:gd name="connsiteY2" fmla="*/ 180388 h 199430"/>
              <a:gd name="connsiteX3" fmla="*/ 67883 w 91673"/>
              <a:gd name="connsiteY3" fmla="*/ 193963 h 199430"/>
              <a:gd name="connsiteX4" fmla="*/ 10786 w 91673"/>
              <a:gd name="connsiteY4" fmla="*/ 160796 h 199430"/>
              <a:gd name="connsiteX5" fmla="*/ 2389 w 91673"/>
              <a:gd name="connsiteY5" fmla="*/ 139944 h 199430"/>
              <a:gd name="connsiteX6" fmla="*/ 82997 w 91673"/>
              <a:gd name="connsiteY6" fmla="*/ 1539 h 199430"/>
              <a:gd name="connsiteX7" fmla="*/ 88595 w 91673"/>
              <a:gd name="connsiteY7" fmla="*/ 140 h 19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73" h="199430">
                <a:moveTo>
                  <a:pt x="88455" y="0"/>
                </a:moveTo>
                <a:cubicBezTo>
                  <a:pt x="93633" y="10216"/>
                  <a:pt x="90974" y="21272"/>
                  <a:pt x="91114" y="31767"/>
                </a:cubicBezTo>
                <a:cubicBezTo>
                  <a:pt x="91393" y="81308"/>
                  <a:pt x="90834" y="130848"/>
                  <a:pt x="91533" y="180388"/>
                </a:cubicBezTo>
                <a:cubicBezTo>
                  <a:pt x="91813" y="200820"/>
                  <a:pt x="84536" y="203899"/>
                  <a:pt x="67883" y="193963"/>
                </a:cubicBezTo>
                <a:cubicBezTo>
                  <a:pt x="48990" y="182627"/>
                  <a:pt x="29818" y="171851"/>
                  <a:pt x="10786" y="160796"/>
                </a:cubicBezTo>
                <a:cubicBezTo>
                  <a:pt x="2669" y="156038"/>
                  <a:pt x="-3629" y="150160"/>
                  <a:pt x="2389" y="139944"/>
                </a:cubicBezTo>
                <a:cubicBezTo>
                  <a:pt x="29118" y="93763"/>
                  <a:pt x="55988" y="47581"/>
                  <a:pt x="82997" y="1539"/>
                </a:cubicBezTo>
                <a:cubicBezTo>
                  <a:pt x="83557" y="700"/>
                  <a:pt x="85796" y="840"/>
                  <a:pt x="88595" y="14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7" name="Forma libre: forma 246">
            <a:extLst>
              <a:ext uri="{FF2B5EF4-FFF2-40B4-BE49-F238E27FC236}">
                <a16:creationId xmlns:a16="http://schemas.microsoft.com/office/drawing/2014/main" id="{E9828BC9-0C71-4869-BDAB-74111D8BCE30}"/>
              </a:ext>
            </a:extLst>
          </p:cNvPr>
          <p:cNvSpPr/>
          <p:nvPr/>
        </p:nvSpPr>
        <p:spPr>
          <a:xfrm>
            <a:off x="1354643" y="1315918"/>
            <a:ext cx="178743" cy="103527"/>
          </a:xfrm>
          <a:custGeom>
            <a:avLst/>
            <a:gdLst>
              <a:gd name="connsiteX0" fmla="*/ 178744 w 178743"/>
              <a:gd name="connsiteY0" fmla="*/ 7137 h 103527"/>
              <a:gd name="connsiteX1" fmla="*/ 15989 w 178743"/>
              <a:gd name="connsiteY1" fmla="*/ 101040 h 103527"/>
              <a:gd name="connsiteX2" fmla="*/ 315 w 178743"/>
              <a:gd name="connsiteY2" fmla="*/ 92223 h 103527"/>
              <a:gd name="connsiteX3" fmla="*/ 315 w 178743"/>
              <a:gd name="connsiteY3" fmla="*/ 14554 h 103527"/>
              <a:gd name="connsiteX4" fmla="*/ 15289 w 178743"/>
              <a:gd name="connsiteY4" fmla="*/ 0 h 103527"/>
              <a:gd name="connsiteX5" fmla="*/ 176924 w 178743"/>
              <a:gd name="connsiteY5" fmla="*/ 0 h 103527"/>
              <a:gd name="connsiteX6" fmla="*/ 178604 w 178743"/>
              <a:gd name="connsiteY6" fmla="*/ 7137 h 10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743" h="103527">
                <a:moveTo>
                  <a:pt x="178744" y="7137"/>
                </a:moveTo>
                <a:cubicBezTo>
                  <a:pt x="124445" y="38485"/>
                  <a:pt x="70287" y="69832"/>
                  <a:pt x="15989" y="101040"/>
                </a:cubicBezTo>
                <a:cubicBezTo>
                  <a:pt x="6472" y="106497"/>
                  <a:pt x="455" y="102719"/>
                  <a:pt x="315" y="92223"/>
                </a:cubicBezTo>
                <a:cubicBezTo>
                  <a:pt x="-105" y="66333"/>
                  <a:pt x="-105" y="40444"/>
                  <a:pt x="315" y="14554"/>
                </a:cubicBezTo>
                <a:cubicBezTo>
                  <a:pt x="455" y="5598"/>
                  <a:pt x="5773" y="0"/>
                  <a:pt x="15289" y="0"/>
                </a:cubicBezTo>
                <a:cubicBezTo>
                  <a:pt x="69167" y="0"/>
                  <a:pt x="123046" y="0"/>
                  <a:pt x="176924" y="0"/>
                </a:cubicBezTo>
                <a:cubicBezTo>
                  <a:pt x="177484" y="2379"/>
                  <a:pt x="178044" y="4758"/>
                  <a:pt x="178604" y="713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8" name="Forma libre: forma 247">
            <a:extLst>
              <a:ext uri="{FF2B5EF4-FFF2-40B4-BE49-F238E27FC236}">
                <a16:creationId xmlns:a16="http://schemas.microsoft.com/office/drawing/2014/main" id="{DB8E41B9-7670-4E8F-9279-5D848B2D0705}"/>
              </a:ext>
            </a:extLst>
          </p:cNvPr>
          <p:cNvSpPr/>
          <p:nvPr/>
        </p:nvSpPr>
        <p:spPr>
          <a:xfrm>
            <a:off x="525229" y="1316058"/>
            <a:ext cx="177134" cy="102956"/>
          </a:xfrm>
          <a:custGeom>
            <a:avLst/>
            <a:gdLst>
              <a:gd name="connsiteX0" fmla="*/ 2239 w 177134"/>
              <a:gd name="connsiteY0" fmla="*/ 140 h 102956"/>
              <a:gd name="connsiteX1" fmla="*/ 164154 w 177134"/>
              <a:gd name="connsiteY1" fmla="*/ 140 h 102956"/>
              <a:gd name="connsiteX2" fmla="*/ 177029 w 177134"/>
              <a:gd name="connsiteY2" fmla="*/ 16513 h 102956"/>
              <a:gd name="connsiteX3" fmla="*/ 177029 w 177134"/>
              <a:gd name="connsiteY3" fmla="*/ 89704 h 102956"/>
              <a:gd name="connsiteX4" fmla="*/ 160796 w 177134"/>
              <a:gd name="connsiteY4" fmla="*/ 100340 h 102956"/>
              <a:gd name="connsiteX5" fmla="*/ 0 w 177134"/>
              <a:gd name="connsiteY5" fmla="*/ 7557 h 102956"/>
              <a:gd name="connsiteX6" fmla="*/ 2239 w 177134"/>
              <a:gd name="connsiteY6" fmla="*/ 0 h 1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34" h="102956">
                <a:moveTo>
                  <a:pt x="2239" y="140"/>
                </a:moveTo>
                <a:cubicBezTo>
                  <a:pt x="56258" y="140"/>
                  <a:pt x="110136" y="0"/>
                  <a:pt x="164154" y="140"/>
                </a:cubicBezTo>
                <a:cubicBezTo>
                  <a:pt x="174230" y="140"/>
                  <a:pt x="177029" y="7977"/>
                  <a:pt x="177029" y="16513"/>
                </a:cubicBezTo>
                <a:cubicBezTo>
                  <a:pt x="177169" y="40864"/>
                  <a:pt x="177169" y="65214"/>
                  <a:pt x="177029" y="89704"/>
                </a:cubicBezTo>
                <a:cubicBezTo>
                  <a:pt x="177029" y="101320"/>
                  <a:pt x="171572" y="106498"/>
                  <a:pt x="160796" y="100340"/>
                </a:cubicBezTo>
                <a:cubicBezTo>
                  <a:pt x="107057" y="69692"/>
                  <a:pt x="53599" y="38625"/>
                  <a:pt x="0" y="7557"/>
                </a:cubicBezTo>
                <a:cubicBezTo>
                  <a:pt x="700" y="5038"/>
                  <a:pt x="1539" y="2519"/>
                  <a:pt x="2239" y="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9" name="Forma libre: forma 248">
            <a:extLst>
              <a:ext uri="{FF2B5EF4-FFF2-40B4-BE49-F238E27FC236}">
                <a16:creationId xmlns:a16="http://schemas.microsoft.com/office/drawing/2014/main" id="{F39B1037-F964-46B2-9E1B-0148E7884D56}"/>
              </a:ext>
            </a:extLst>
          </p:cNvPr>
          <p:cNvSpPr/>
          <p:nvPr/>
        </p:nvSpPr>
        <p:spPr>
          <a:xfrm>
            <a:off x="5848640" y="4165894"/>
            <a:ext cx="131190" cy="205741"/>
          </a:xfrm>
          <a:custGeom>
            <a:avLst/>
            <a:gdLst>
              <a:gd name="connsiteX0" fmla="*/ 131051 w 131190"/>
              <a:gd name="connsiteY0" fmla="*/ 169040 h 205741"/>
              <a:gd name="connsiteX1" fmla="*/ 113138 w 131190"/>
              <a:gd name="connsiteY1" fmla="*/ 202486 h 205741"/>
              <a:gd name="connsiteX2" fmla="*/ 99004 w 131190"/>
              <a:gd name="connsiteY2" fmla="*/ 197308 h 205741"/>
              <a:gd name="connsiteX3" fmla="*/ 3282 w 131190"/>
              <a:gd name="connsiteY3" fmla="*/ 31894 h 205741"/>
              <a:gd name="connsiteX4" fmla="*/ 16157 w 131190"/>
              <a:gd name="connsiteY4" fmla="*/ 5165 h 205741"/>
              <a:gd name="connsiteX5" fmla="*/ 41207 w 131190"/>
              <a:gd name="connsiteY5" fmla="*/ 9224 h 205741"/>
              <a:gd name="connsiteX6" fmla="*/ 126013 w 131190"/>
              <a:gd name="connsiteY6" fmla="*/ 156445 h 205741"/>
              <a:gd name="connsiteX7" fmla="*/ 131191 w 131190"/>
              <a:gd name="connsiteY7" fmla="*/ 169040 h 20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90" h="205741">
                <a:moveTo>
                  <a:pt x="131051" y="169040"/>
                </a:moveTo>
                <a:cubicBezTo>
                  <a:pt x="127692" y="182195"/>
                  <a:pt x="121395" y="193110"/>
                  <a:pt x="113138" y="202486"/>
                </a:cubicBezTo>
                <a:cubicBezTo>
                  <a:pt x="106281" y="210183"/>
                  <a:pt x="101943" y="202486"/>
                  <a:pt x="99004" y="197308"/>
                </a:cubicBezTo>
                <a:cubicBezTo>
                  <a:pt x="66957" y="142171"/>
                  <a:pt x="35330" y="86892"/>
                  <a:pt x="3282" y="31894"/>
                </a:cubicBezTo>
                <a:cubicBezTo>
                  <a:pt x="-5954" y="15941"/>
                  <a:pt x="6221" y="11463"/>
                  <a:pt x="16157" y="5165"/>
                </a:cubicBezTo>
                <a:cubicBezTo>
                  <a:pt x="25813" y="-852"/>
                  <a:pt x="33790" y="-3931"/>
                  <a:pt x="41207" y="9224"/>
                </a:cubicBezTo>
                <a:cubicBezTo>
                  <a:pt x="69056" y="58484"/>
                  <a:pt x="97744" y="107324"/>
                  <a:pt x="126013" y="156445"/>
                </a:cubicBezTo>
                <a:cubicBezTo>
                  <a:pt x="128252" y="160503"/>
                  <a:pt x="129512" y="165121"/>
                  <a:pt x="131191" y="16904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0" name="Forma libre: forma 249">
            <a:extLst>
              <a:ext uri="{FF2B5EF4-FFF2-40B4-BE49-F238E27FC236}">
                <a16:creationId xmlns:a16="http://schemas.microsoft.com/office/drawing/2014/main" id="{2A926C53-0899-4B0E-A0FF-01226B56DBE8}"/>
              </a:ext>
            </a:extLst>
          </p:cNvPr>
          <p:cNvSpPr/>
          <p:nvPr/>
        </p:nvSpPr>
        <p:spPr>
          <a:xfrm>
            <a:off x="2550734" y="5575118"/>
            <a:ext cx="210889" cy="85306"/>
          </a:xfrm>
          <a:custGeom>
            <a:avLst/>
            <a:gdLst>
              <a:gd name="connsiteX0" fmla="*/ 35872 w 210889"/>
              <a:gd name="connsiteY0" fmla="*/ 0 h 85306"/>
              <a:gd name="connsiteX1" fmla="*/ 56863 w 210889"/>
              <a:gd name="connsiteY1" fmla="*/ 9936 h 85306"/>
              <a:gd name="connsiteX2" fmla="*/ 151045 w 210889"/>
              <a:gd name="connsiteY2" fmla="*/ 10496 h 85306"/>
              <a:gd name="connsiteX3" fmla="*/ 165460 w 210889"/>
              <a:gd name="connsiteY3" fmla="*/ 2519 h 85306"/>
              <a:gd name="connsiteX4" fmla="*/ 208703 w 210889"/>
              <a:gd name="connsiteY4" fmla="*/ 19732 h 85306"/>
              <a:gd name="connsiteX5" fmla="*/ 202405 w 210889"/>
              <a:gd name="connsiteY5" fmla="*/ 31907 h 85306"/>
              <a:gd name="connsiteX6" fmla="*/ 114660 w 210889"/>
              <a:gd name="connsiteY6" fmla="*/ 82707 h 85306"/>
              <a:gd name="connsiteX7" fmla="*/ 90310 w 210889"/>
              <a:gd name="connsiteY7" fmla="*/ 80188 h 85306"/>
              <a:gd name="connsiteX8" fmla="*/ 12641 w 210889"/>
              <a:gd name="connsiteY8" fmla="*/ 35686 h 85306"/>
              <a:gd name="connsiteX9" fmla="*/ 12361 w 210889"/>
              <a:gd name="connsiteY9" fmla="*/ 10496 h 85306"/>
              <a:gd name="connsiteX10" fmla="*/ 35872 w 210889"/>
              <a:gd name="connsiteY10" fmla="*/ 280 h 8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889" h="85306">
                <a:moveTo>
                  <a:pt x="35872" y="0"/>
                </a:moveTo>
                <a:cubicBezTo>
                  <a:pt x="44268" y="280"/>
                  <a:pt x="51125" y="4898"/>
                  <a:pt x="56863" y="9936"/>
                </a:cubicBezTo>
                <a:cubicBezTo>
                  <a:pt x="88351" y="36386"/>
                  <a:pt x="119418" y="38205"/>
                  <a:pt x="151045" y="10496"/>
                </a:cubicBezTo>
                <a:cubicBezTo>
                  <a:pt x="155104" y="6997"/>
                  <a:pt x="160282" y="4338"/>
                  <a:pt x="165460" y="2519"/>
                </a:cubicBezTo>
                <a:cubicBezTo>
                  <a:pt x="184632" y="-4338"/>
                  <a:pt x="196527" y="9516"/>
                  <a:pt x="208703" y="19732"/>
                </a:cubicBezTo>
                <a:cubicBezTo>
                  <a:pt x="214720" y="24770"/>
                  <a:pt x="206883" y="29248"/>
                  <a:pt x="202405" y="31907"/>
                </a:cubicBezTo>
                <a:cubicBezTo>
                  <a:pt x="173297" y="48980"/>
                  <a:pt x="143908" y="65774"/>
                  <a:pt x="114660" y="82707"/>
                </a:cubicBezTo>
                <a:cubicBezTo>
                  <a:pt x="105844" y="87745"/>
                  <a:pt x="98147" y="84666"/>
                  <a:pt x="90310" y="80188"/>
                </a:cubicBezTo>
                <a:cubicBezTo>
                  <a:pt x="64420" y="65214"/>
                  <a:pt x="38670" y="50100"/>
                  <a:pt x="12641" y="35686"/>
                </a:cubicBezTo>
                <a:cubicBezTo>
                  <a:pt x="-3313" y="26869"/>
                  <a:pt x="-4992" y="19032"/>
                  <a:pt x="12361" y="10496"/>
                </a:cubicBezTo>
                <a:cubicBezTo>
                  <a:pt x="20058" y="6717"/>
                  <a:pt x="26775" y="840"/>
                  <a:pt x="35872" y="280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1" name="Forma libre: forma 250">
            <a:extLst>
              <a:ext uri="{FF2B5EF4-FFF2-40B4-BE49-F238E27FC236}">
                <a16:creationId xmlns:a16="http://schemas.microsoft.com/office/drawing/2014/main" id="{5A671164-35D0-4633-8C60-235FA6523740}"/>
              </a:ext>
            </a:extLst>
          </p:cNvPr>
          <p:cNvSpPr/>
          <p:nvPr/>
        </p:nvSpPr>
        <p:spPr>
          <a:xfrm>
            <a:off x="3039748" y="6276148"/>
            <a:ext cx="118136" cy="182772"/>
          </a:xfrm>
          <a:custGeom>
            <a:avLst/>
            <a:gdLst>
              <a:gd name="connsiteX0" fmla="*/ 3355 w 118136"/>
              <a:gd name="connsiteY0" fmla="*/ 119043 h 182772"/>
              <a:gd name="connsiteX1" fmla="*/ 55415 w 118136"/>
              <a:gd name="connsiteY1" fmla="*/ 28640 h 182772"/>
              <a:gd name="connsiteX2" fmla="*/ 100337 w 118136"/>
              <a:gd name="connsiteY2" fmla="*/ 2890 h 182772"/>
              <a:gd name="connsiteX3" fmla="*/ 117550 w 118136"/>
              <a:gd name="connsiteY3" fmla="*/ 12406 h 182772"/>
              <a:gd name="connsiteX4" fmla="*/ 98098 w 118136"/>
              <a:gd name="connsiteY4" fmla="*/ 55369 h 182772"/>
              <a:gd name="connsiteX5" fmla="*/ 95999 w 118136"/>
              <a:gd name="connsiteY5" fmla="*/ 56488 h 182772"/>
              <a:gd name="connsiteX6" fmla="*/ 47718 w 118136"/>
              <a:gd name="connsiteY6" fmla="*/ 139895 h 182772"/>
              <a:gd name="connsiteX7" fmla="*/ 41980 w 118136"/>
              <a:gd name="connsiteY7" fmla="*/ 166345 h 182772"/>
              <a:gd name="connsiteX8" fmla="*/ 9373 w 118136"/>
              <a:gd name="connsiteY8" fmla="*/ 181878 h 182772"/>
              <a:gd name="connsiteX9" fmla="*/ 3495 w 118136"/>
              <a:gd name="connsiteY9" fmla="*/ 152070 h 182772"/>
              <a:gd name="connsiteX10" fmla="*/ 3216 w 118136"/>
              <a:gd name="connsiteY10" fmla="*/ 119043 h 18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136" h="182772">
                <a:moveTo>
                  <a:pt x="3355" y="119043"/>
                </a:moveTo>
                <a:cubicBezTo>
                  <a:pt x="-8960" y="71742"/>
                  <a:pt x="13571" y="45293"/>
                  <a:pt x="55415" y="28640"/>
                </a:cubicBezTo>
                <a:cubicBezTo>
                  <a:pt x="71228" y="22342"/>
                  <a:pt x="85363" y="11566"/>
                  <a:pt x="100337" y="2890"/>
                </a:cubicBezTo>
                <a:cubicBezTo>
                  <a:pt x="111112" y="-3268"/>
                  <a:pt x="116430" y="651"/>
                  <a:pt x="117550" y="12406"/>
                </a:cubicBezTo>
                <a:cubicBezTo>
                  <a:pt x="119089" y="30319"/>
                  <a:pt x="119089" y="47532"/>
                  <a:pt x="98098" y="55369"/>
                </a:cubicBezTo>
                <a:cubicBezTo>
                  <a:pt x="97398" y="55649"/>
                  <a:pt x="96838" y="56348"/>
                  <a:pt x="95999" y="56488"/>
                </a:cubicBezTo>
                <a:cubicBezTo>
                  <a:pt x="56674" y="70903"/>
                  <a:pt x="39881" y="97772"/>
                  <a:pt x="47718" y="139895"/>
                </a:cubicBezTo>
                <a:cubicBezTo>
                  <a:pt x="49397" y="148712"/>
                  <a:pt x="50517" y="159907"/>
                  <a:pt x="41980" y="166345"/>
                </a:cubicBezTo>
                <a:cubicBezTo>
                  <a:pt x="32184" y="173762"/>
                  <a:pt x="21548" y="186216"/>
                  <a:pt x="9373" y="181878"/>
                </a:cubicBezTo>
                <a:cubicBezTo>
                  <a:pt x="-2662" y="177540"/>
                  <a:pt x="4475" y="162426"/>
                  <a:pt x="3495" y="152070"/>
                </a:cubicBezTo>
                <a:cubicBezTo>
                  <a:pt x="2516" y="141154"/>
                  <a:pt x="3216" y="130099"/>
                  <a:pt x="3216" y="119043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2" name="Forma libre: forma 251">
            <a:extLst>
              <a:ext uri="{FF2B5EF4-FFF2-40B4-BE49-F238E27FC236}">
                <a16:creationId xmlns:a16="http://schemas.microsoft.com/office/drawing/2014/main" id="{C945E083-0632-47A9-96F3-F2AD6F4D8619}"/>
              </a:ext>
            </a:extLst>
          </p:cNvPr>
          <p:cNvSpPr/>
          <p:nvPr/>
        </p:nvSpPr>
        <p:spPr>
          <a:xfrm>
            <a:off x="2151521" y="6275713"/>
            <a:ext cx="117626" cy="182482"/>
          </a:xfrm>
          <a:custGeom>
            <a:avLst/>
            <a:gdLst>
              <a:gd name="connsiteX0" fmla="*/ 116852 w 117626"/>
              <a:gd name="connsiteY0" fmla="*/ 120738 h 182482"/>
              <a:gd name="connsiteX1" fmla="*/ 116432 w 117626"/>
              <a:gd name="connsiteY1" fmla="*/ 156144 h 182482"/>
              <a:gd name="connsiteX2" fmla="*/ 107056 w 117626"/>
              <a:gd name="connsiteY2" fmla="*/ 182453 h 182482"/>
              <a:gd name="connsiteX3" fmla="*/ 73190 w 117626"/>
              <a:gd name="connsiteY3" fmla="*/ 155164 h 182482"/>
              <a:gd name="connsiteX4" fmla="*/ 72770 w 117626"/>
              <a:gd name="connsiteY4" fmla="*/ 108003 h 182482"/>
              <a:gd name="connsiteX5" fmla="*/ 53597 w 117626"/>
              <a:gd name="connsiteY5" fmla="*/ 74136 h 182482"/>
              <a:gd name="connsiteX6" fmla="*/ 20850 w 117626"/>
              <a:gd name="connsiteY6" fmla="*/ 55384 h 182482"/>
              <a:gd name="connsiteX7" fmla="*/ 10914 w 117626"/>
              <a:gd name="connsiteY7" fmla="*/ 48946 h 182482"/>
              <a:gd name="connsiteX8" fmla="*/ 4897 w 117626"/>
              <a:gd name="connsiteY8" fmla="*/ 5424 h 182482"/>
              <a:gd name="connsiteX9" fmla="*/ 32326 w 117626"/>
              <a:gd name="connsiteY9" fmla="*/ 11721 h 182482"/>
              <a:gd name="connsiteX10" fmla="*/ 89983 w 117626"/>
              <a:gd name="connsiteY10" fmla="*/ 44048 h 182482"/>
              <a:gd name="connsiteX11" fmla="*/ 117132 w 117626"/>
              <a:gd name="connsiteY11" fmla="*/ 90230 h 182482"/>
              <a:gd name="connsiteX12" fmla="*/ 116852 w 117626"/>
              <a:gd name="connsiteY12" fmla="*/ 120878 h 18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625" h="182482">
                <a:moveTo>
                  <a:pt x="116852" y="120738"/>
                </a:moveTo>
                <a:cubicBezTo>
                  <a:pt x="116852" y="132493"/>
                  <a:pt x="117972" y="144528"/>
                  <a:pt x="116432" y="156144"/>
                </a:cubicBezTo>
                <a:cubicBezTo>
                  <a:pt x="115173" y="165660"/>
                  <a:pt x="123290" y="183293"/>
                  <a:pt x="107056" y="182453"/>
                </a:cubicBezTo>
                <a:cubicBezTo>
                  <a:pt x="93062" y="181613"/>
                  <a:pt x="75149" y="174476"/>
                  <a:pt x="73190" y="155164"/>
                </a:cubicBezTo>
                <a:cubicBezTo>
                  <a:pt x="71650" y="139630"/>
                  <a:pt x="71650" y="123676"/>
                  <a:pt x="72770" y="108003"/>
                </a:cubicBezTo>
                <a:cubicBezTo>
                  <a:pt x="74029" y="91769"/>
                  <a:pt x="68432" y="81133"/>
                  <a:pt x="53597" y="74136"/>
                </a:cubicBezTo>
                <a:cubicBezTo>
                  <a:pt x="42262" y="68819"/>
                  <a:pt x="31626" y="61821"/>
                  <a:pt x="20850" y="55384"/>
                </a:cubicBezTo>
                <a:cubicBezTo>
                  <a:pt x="17492" y="53425"/>
                  <a:pt x="13853" y="51465"/>
                  <a:pt x="10914" y="48946"/>
                </a:cubicBezTo>
                <a:cubicBezTo>
                  <a:pt x="-3360" y="36211"/>
                  <a:pt x="-1681" y="17599"/>
                  <a:pt x="4897" y="5424"/>
                </a:cubicBezTo>
                <a:cubicBezTo>
                  <a:pt x="12174" y="-8151"/>
                  <a:pt x="23789" y="7523"/>
                  <a:pt x="32326" y="11721"/>
                </a:cubicBezTo>
                <a:cubicBezTo>
                  <a:pt x="52058" y="21517"/>
                  <a:pt x="70111" y="34812"/>
                  <a:pt x="89983" y="44048"/>
                </a:cubicBezTo>
                <a:cubicBezTo>
                  <a:pt x="110835" y="53565"/>
                  <a:pt x="119931" y="67419"/>
                  <a:pt x="117132" y="90230"/>
                </a:cubicBezTo>
                <a:cubicBezTo>
                  <a:pt x="115873" y="100306"/>
                  <a:pt x="116852" y="110662"/>
                  <a:pt x="116852" y="120878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3" name="Forma libre: forma 252">
            <a:extLst>
              <a:ext uri="{FF2B5EF4-FFF2-40B4-BE49-F238E27FC236}">
                <a16:creationId xmlns:a16="http://schemas.microsoft.com/office/drawing/2014/main" id="{05DE5C0F-12E2-4847-B150-FE829182A407}"/>
              </a:ext>
            </a:extLst>
          </p:cNvPr>
          <p:cNvSpPr/>
          <p:nvPr/>
        </p:nvSpPr>
        <p:spPr>
          <a:xfrm>
            <a:off x="4700109" y="3056724"/>
            <a:ext cx="96454" cy="130853"/>
          </a:xfrm>
          <a:custGeom>
            <a:avLst/>
            <a:gdLst>
              <a:gd name="connsiteX0" fmla="*/ 95375 w 96454"/>
              <a:gd name="connsiteY0" fmla="*/ 46841 h 130853"/>
              <a:gd name="connsiteX1" fmla="*/ 89077 w 96454"/>
              <a:gd name="connsiteY1" fmla="*/ 89664 h 130853"/>
              <a:gd name="connsiteX2" fmla="*/ 22324 w 96454"/>
              <a:gd name="connsiteY2" fmla="*/ 129548 h 130853"/>
              <a:gd name="connsiteX3" fmla="*/ 10289 w 96454"/>
              <a:gd name="connsiteY3" fmla="*/ 119752 h 130853"/>
              <a:gd name="connsiteX4" fmla="*/ 213 w 96454"/>
              <a:gd name="connsiteY4" fmla="*/ 47261 h 130853"/>
              <a:gd name="connsiteX5" fmla="*/ 15327 w 96454"/>
              <a:gd name="connsiteY5" fmla="*/ 26409 h 130853"/>
              <a:gd name="connsiteX6" fmla="*/ 72284 w 96454"/>
              <a:gd name="connsiteY6" fmla="*/ 3458 h 130853"/>
              <a:gd name="connsiteX7" fmla="*/ 95375 w 96454"/>
              <a:gd name="connsiteY7" fmla="*/ 18432 h 130853"/>
              <a:gd name="connsiteX8" fmla="*/ 95375 w 96454"/>
              <a:gd name="connsiteY8" fmla="*/ 46981 h 13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54" h="130853">
                <a:moveTo>
                  <a:pt x="95375" y="46841"/>
                </a:moveTo>
                <a:cubicBezTo>
                  <a:pt x="93695" y="59716"/>
                  <a:pt x="101952" y="79308"/>
                  <a:pt x="89077" y="89664"/>
                </a:cubicBezTo>
                <a:cubicBezTo>
                  <a:pt x="69065" y="105757"/>
                  <a:pt x="45135" y="117233"/>
                  <a:pt x="22324" y="129548"/>
                </a:cubicBezTo>
                <a:cubicBezTo>
                  <a:pt x="14207" y="134026"/>
                  <a:pt x="11268" y="126049"/>
                  <a:pt x="10289" y="119752"/>
                </a:cubicBezTo>
                <a:cubicBezTo>
                  <a:pt x="6650" y="95681"/>
                  <a:pt x="3432" y="71471"/>
                  <a:pt x="213" y="47261"/>
                </a:cubicBezTo>
                <a:cubicBezTo>
                  <a:pt x="-1327" y="35645"/>
                  <a:pt x="5671" y="30187"/>
                  <a:pt x="15327" y="26409"/>
                </a:cubicBezTo>
                <a:cubicBezTo>
                  <a:pt x="34359" y="18992"/>
                  <a:pt x="53671" y="11855"/>
                  <a:pt x="72284" y="3458"/>
                </a:cubicBezTo>
                <a:cubicBezTo>
                  <a:pt x="89077" y="-4099"/>
                  <a:pt x="95934" y="659"/>
                  <a:pt x="95375" y="18432"/>
                </a:cubicBezTo>
                <a:cubicBezTo>
                  <a:pt x="95095" y="27109"/>
                  <a:pt x="95375" y="35785"/>
                  <a:pt x="95375" y="4698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4" name="Forma libre: forma 253">
            <a:extLst>
              <a:ext uri="{FF2B5EF4-FFF2-40B4-BE49-F238E27FC236}">
                <a16:creationId xmlns:a16="http://schemas.microsoft.com/office/drawing/2014/main" id="{43241F85-8622-4B0B-AC7A-EE3E6271446F}"/>
              </a:ext>
            </a:extLst>
          </p:cNvPr>
          <p:cNvSpPr/>
          <p:nvPr/>
        </p:nvSpPr>
        <p:spPr>
          <a:xfrm>
            <a:off x="4701652" y="2525841"/>
            <a:ext cx="96100" cy="121828"/>
          </a:xfrm>
          <a:custGeom>
            <a:avLst/>
            <a:gdLst>
              <a:gd name="connsiteX0" fmla="*/ 93832 w 96100"/>
              <a:gd name="connsiteY0" fmla="*/ 80223 h 121828"/>
              <a:gd name="connsiteX1" fmla="*/ 45971 w 96100"/>
              <a:gd name="connsiteY1" fmla="*/ 116468 h 121828"/>
              <a:gd name="connsiteX2" fmla="*/ 4128 w 96100"/>
              <a:gd name="connsiteY2" fmla="*/ 42158 h 121828"/>
              <a:gd name="connsiteX3" fmla="*/ 54928 w 96100"/>
              <a:gd name="connsiteY3" fmla="*/ 18088 h 121828"/>
              <a:gd name="connsiteX4" fmla="*/ 93692 w 96100"/>
              <a:gd name="connsiteY4" fmla="*/ 80083 h 1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00" h="121828">
                <a:moveTo>
                  <a:pt x="93832" y="80223"/>
                </a:moveTo>
                <a:cubicBezTo>
                  <a:pt x="93832" y="117910"/>
                  <a:pt x="77879" y="130001"/>
                  <a:pt x="45971" y="116468"/>
                </a:cubicBezTo>
                <a:cubicBezTo>
                  <a:pt x="-3709" y="95477"/>
                  <a:pt x="-4409" y="95337"/>
                  <a:pt x="4128" y="42158"/>
                </a:cubicBezTo>
                <a:cubicBezTo>
                  <a:pt x="11825" y="-5143"/>
                  <a:pt x="769" y="-11861"/>
                  <a:pt x="54928" y="18088"/>
                </a:cubicBezTo>
                <a:cubicBezTo>
                  <a:pt x="83337" y="33761"/>
                  <a:pt x="103209" y="50275"/>
                  <a:pt x="93692" y="80083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5" name="Forma libre: forma 254">
            <a:extLst>
              <a:ext uri="{FF2B5EF4-FFF2-40B4-BE49-F238E27FC236}">
                <a16:creationId xmlns:a16="http://schemas.microsoft.com/office/drawing/2014/main" id="{DE00AD14-07E8-4B44-9569-F10F3E55DA59}"/>
              </a:ext>
            </a:extLst>
          </p:cNvPr>
          <p:cNvSpPr/>
          <p:nvPr/>
        </p:nvSpPr>
        <p:spPr>
          <a:xfrm>
            <a:off x="3790380" y="2525666"/>
            <a:ext cx="95905" cy="129842"/>
          </a:xfrm>
          <a:custGeom>
            <a:avLst/>
            <a:gdLst>
              <a:gd name="connsiteX0" fmla="*/ 1005 w 95905"/>
              <a:gd name="connsiteY0" fmla="*/ 82637 h 129842"/>
              <a:gd name="connsiteX1" fmla="*/ 7442 w 95905"/>
              <a:gd name="connsiteY1" fmla="*/ 39954 h 129842"/>
              <a:gd name="connsiteX2" fmla="*/ 72376 w 95905"/>
              <a:gd name="connsiteY2" fmla="*/ 1469 h 129842"/>
              <a:gd name="connsiteX3" fmla="*/ 85671 w 95905"/>
              <a:gd name="connsiteY3" fmla="*/ 12665 h 129842"/>
              <a:gd name="connsiteX4" fmla="*/ 95747 w 95905"/>
              <a:gd name="connsiteY4" fmla="*/ 85156 h 129842"/>
              <a:gd name="connsiteX5" fmla="*/ 80913 w 95905"/>
              <a:gd name="connsiteY5" fmla="*/ 103628 h 129842"/>
              <a:gd name="connsiteX6" fmla="*/ 23955 w 95905"/>
              <a:gd name="connsiteY6" fmla="*/ 126719 h 129842"/>
              <a:gd name="connsiteX7" fmla="*/ 1005 w 95905"/>
              <a:gd name="connsiteY7" fmla="*/ 111045 h 129842"/>
              <a:gd name="connsiteX8" fmla="*/ 1005 w 95905"/>
              <a:gd name="connsiteY8" fmla="*/ 82637 h 12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905" h="129842">
                <a:moveTo>
                  <a:pt x="1005" y="82637"/>
                </a:moveTo>
                <a:cubicBezTo>
                  <a:pt x="3524" y="69762"/>
                  <a:pt x="-6133" y="50449"/>
                  <a:pt x="7442" y="39954"/>
                </a:cubicBezTo>
                <a:cubicBezTo>
                  <a:pt x="27174" y="24700"/>
                  <a:pt x="50125" y="13224"/>
                  <a:pt x="72376" y="1469"/>
                </a:cubicBezTo>
                <a:cubicBezTo>
                  <a:pt x="82172" y="-3709"/>
                  <a:pt x="84551" y="5947"/>
                  <a:pt x="85671" y="12665"/>
                </a:cubicBezTo>
                <a:cubicBezTo>
                  <a:pt x="89449" y="36735"/>
                  <a:pt x="92668" y="60945"/>
                  <a:pt x="95747" y="85156"/>
                </a:cubicBezTo>
                <a:cubicBezTo>
                  <a:pt x="97146" y="96211"/>
                  <a:pt x="89030" y="100269"/>
                  <a:pt x="80913" y="103628"/>
                </a:cubicBezTo>
                <a:cubicBezTo>
                  <a:pt x="62020" y="111465"/>
                  <a:pt x="42708" y="118742"/>
                  <a:pt x="23955" y="126719"/>
                </a:cubicBezTo>
                <a:cubicBezTo>
                  <a:pt x="7442" y="133856"/>
                  <a:pt x="165" y="128818"/>
                  <a:pt x="1005" y="111045"/>
                </a:cubicBezTo>
                <a:cubicBezTo>
                  <a:pt x="1424" y="102369"/>
                  <a:pt x="1005" y="93692"/>
                  <a:pt x="1005" y="8263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6" name="Forma libre: forma 255">
            <a:extLst>
              <a:ext uri="{FF2B5EF4-FFF2-40B4-BE49-F238E27FC236}">
                <a16:creationId xmlns:a16="http://schemas.microsoft.com/office/drawing/2014/main" id="{E2802D61-42BF-4293-B34E-6FA31213A045}"/>
              </a:ext>
            </a:extLst>
          </p:cNvPr>
          <p:cNvSpPr/>
          <p:nvPr/>
        </p:nvSpPr>
        <p:spPr>
          <a:xfrm>
            <a:off x="4219461" y="2279922"/>
            <a:ext cx="148419" cy="104609"/>
          </a:xfrm>
          <a:custGeom>
            <a:avLst/>
            <a:gdLst>
              <a:gd name="connsiteX0" fmla="*/ 75023 w 148419"/>
              <a:gd name="connsiteY0" fmla="*/ 104609 h 104609"/>
              <a:gd name="connsiteX1" fmla="*/ 57391 w 148419"/>
              <a:gd name="connsiteY1" fmla="*/ 95653 h 104609"/>
              <a:gd name="connsiteX2" fmla="*/ 7150 w 148419"/>
              <a:gd name="connsiteY2" fmla="*/ 56329 h 104609"/>
              <a:gd name="connsiteX3" fmla="*/ 8970 w 148419"/>
              <a:gd name="connsiteY3" fmla="*/ 34637 h 104609"/>
              <a:gd name="connsiteX4" fmla="*/ 64108 w 148419"/>
              <a:gd name="connsiteY4" fmla="*/ 2730 h 104609"/>
              <a:gd name="connsiteX5" fmla="*/ 84120 w 148419"/>
              <a:gd name="connsiteY5" fmla="*/ 3290 h 104609"/>
              <a:gd name="connsiteX6" fmla="*/ 139398 w 148419"/>
              <a:gd name="connsiteY6" fmla="*/ 35057 h 104609"/>
              <a:gd name="connsiteX7" fmla="*/ 143596 w 148419"/>
              <a:gd name="connsiteY7" fmla="*/ 53250 h 104609"/>
              <a:gd name="connsiteX8" fmla="*/ 82301 w 148419"/>
              <a:gd name="connsiteY8" fmla="*/ 101251 h 104609"/>
              <a:gd name="connsiteX9" fmla="*/ 74884 w 148419"/>
              <a:gd name="connsiteY9" fmla="*/ 104469 h 10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419" h="104609">
                <a:moveTo>
                  <a:pt x="75023" y="104609"/>
                </a:moveTo>
                <a:cubicBezTo>
                  <a:pt x="66907" y="104050"/>
                  <a:pt x="62288" y="99431"/>
                  <a:pt x="57391" y="95653"/>
                </a:cubicBezTo>
                <a:cubicBezTo>
                  <a:pt x="40597" y="82638"/>
                  <a:pt x="23944" y="69483"/>
                  <a:pt x="7150" y="56329"/>
                </a:cubicBezTo>
                <a:cubicBezTo>
                  <a:pt x="-3065" y="48212"/>
                  <a:pt x="-2226" y="41075"/>
                  <a:pt x="8970" y="34637"/>
                </a:cubicBezTo>
                <a:cubicBezTo>
                  <a:pt x="27442" y="24141"/>
                  <a:pt x="45775" y="13506"/>
                  <a:pt x="64108" y="2730"/>
                </a:cubicBezTo>
                <a:cubicBezTo>
                  <a:pt x="70965" y="-1328"/>
                  <a:pt x="77403" y="-629"/>
                  <a:pt x="84120" y="3290"/>
                </a:cubicBezTo>
                <a:cubicBezTo>
                  <a:pt x="102452" y="13925"/>
                  <a:pt x="121065" y="24281"/>
                  <a:pt x="139398" y="35057"/>
                </a:cubicBezTo>
                <a:cubicBezTo>
                  <a:pt x="147095" y="39535"/>
                  <a:pt x="152972" y="45553"/>
                  <a:pt x="143596" y="53250"/>
                </a:cubicBezTo>
                <a:cubicBezTo>
                  <a:pt x="123444" y="69623"/>
                  <a:pt x="102873" y="85437"/>
                  <a:pt x="82301" y="101251"/>
                </a:cubicBezTo>
                <a:cubicBezTo>
                  <a:pt x="79922" y="103070"/>
                  <a:pt x="76703" y="103770"/>
                  <a:pt x="74884" y="10446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7" name="Forma libre: forma 256">
            <a:extLst>
              <a:ext uri="{FF2B5EF4-FFF2-40B4-BE49-F238E27FC236}">
                <a16:creationId xmlns:a16="http://schemas.microsoft.com/office/drawing/2014/main" id="{7BDC5B55-CA50-4FE0-A667-C209E614DA91}"/>
              </a:ext>
            </a:extLst>
          </p:cNvPr>
          <p:cNvSpPr/>
          <p:nvPr/>
        </p:nvSpPr>
        <p:spPr>
          <a:xfrm>
            <a:off x="3791385" y="3056716"/>
            <a:ext cx="95099" cy="130351"/>
          </a:xfrm>
          <a:custGeom>
            <a:avLst/>
            <a:gdLst>
              <a:gd name="connsiteX0" fmla="*/ 94882 w 95099"/>
              <a:gd name="connsiteY0" fmla="*/ 46569 h 130351"/>
              <a:gd name="connsiteX1" fmla="*/ 84246 w 95099"/>
              <a:gd name="connsiteY1" fmla="*/ 118780 h 130351"/>
              <a:gd name="connsiteX2" fmla="*/ 66334 w 95099"/>
              <a:gd name="connsiteY2" fmla="*/ 127177 h 130351"/>
              <a:gd name="connsiteX3" fmla="*/ 11335 w 95099"/>
              <a:gd name="connsiteY3" fmla="*/ 95129 h 130351"/>
              <a:gd name="connsiteX4" fmla="*/ 0 w 95099"/>
              <a:gd name="connsiteY4" fmla="*/ 75957 h 130351"/>
              <a:gd name="connsiteX5" fmla="*/ 0 w 95099"/>
              <a:gd name="connsiteY5" fmla="*/ 14661 h 130351"/>
              <a:gd name="connsiteX6" fmla="*/ 17773 w 95099"/>
              <a:gd name="connsiteY6" fmla="*/ 1787 h 130351"/>
              <a:gd name="connsiteX7" fmla="*/ 85366 w 95099"/>
              <a:gd name="connsiteY7" fmla="*/ 29496 h 130351"/>
              <a:gd name="connsiteX8" fmla="*/ 94882 w 95099"/>
              <a:gd name="connsiteY8" fmla="*/ 46569 h 13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99" h="130351">
                <a:moveTo>
                  <a:pt x="94882" y="46569"/>
                </a:moveTo>
                <a:cubicBezTo>
                  <a:pt x="91384" y="70639"/>
                  <a:pt x="87885" y="94710"/>
                  <a:pt x="84246" y="118780"/>
                </a:cubicBezTo>
                <a:cubicBezTo>
                  <a:pt x="82567" y="130535"/>
                  <a:pt x="76689" y="133334"/>
                  <a:pt x="66334" y="127177"/>
                </a:cubicBezTo>
                <a:cubicBezTo>
                  <a:pt x="48141" y="116401"/>
                  <a:pt x="29668" y="105765"/>
                  <a:pt x="11335" y="95129"/>
                </a:cubicBezTo>
                <a:cubicBezTo>
                  <a:pt x="3918" y="90791"/>
                  <a:pt x="0" y="84634"/>
                  <a:pt x="0" y="75957"/>
                </a:cubicBezTo>
                <a:cubicBezTo>
                  <a:pt x="0" y="55525"/>
                  <a:pt x="0" y="35093"/>
                  <a:pt x="0" y="14661"/>
                </a:cubicBezTo>
                <a:cubicBezTo>
                  <a:pt x="0" y="1926"/>
                  <a:pt x="5738" y="-2971"/>
                  <a:pt x="17773" y="1787"/>
                </a:cubicBezTo>
                <a:cubicBezTo>
                  <a:pt x="40444" y="10743"/>
                  <a:pt x="62975" y="20119"/>
                  <a:pt x="85366" y="29496"/>
                </a:cubicBezTo>
                <a:cubicBezTo>
                  <a:pt x="92783" y="32574"/>
                  <a:pt x="96002" y="38592"/>
                  <a:pt x="94882" y="4656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8" name="Forma libre: forma 257">
            <a:extLst>
              <a:ext uri="{FF2B5EF4-FFF2-40B4-BE49-F238E27FC236}">
                <a16:creationId xmlns:a16="http://schemas.microsoft.com/office/drawing/2014/main" id="{7EA98E41-FC05-4EA8-93EC-70FD4DEB465E}"/>
              </a:ext>
            </a:extLst>
          </p:cNvPr>
          <p:cNvSpPr/>
          <p:nvPr/>
        </p:nvSpPr>
        <p:spPr>
          <a:xfrm>
            <a:off x="4217435" y="3332659"/>
            <a:ext cx="150515" cy="101733"/>
          </a:xfrm>
          <a:custGeom>
            <a:avLst/>
            <a:gdLst>
              <a:gd name="connsiteX0" fmla="*/ 73971 w 150515"/>
              <a:gd name="connsiteY0" fmla="*/ 101734 h 101733"/>
              <a:gd name="connsiteX1" fmla="*/ 2040 w 150515"/>
              <a:gd name="connsiteY1" fmla="*/ 58631 h 101733"/>
              <a:gd name="connsiteX2" fmla="*/ 3719 w 150515"/>
              <a:gd name="connsiteY2" fmla="*/ 48695 h 101733"/>
              <a:gd name="connsiteX3" fmla="*/ 14494 w 150515"/>
              <a:gd name="connsiteY3" fmla="*/ 39599 h 101733"/>
              <a:gd name="connsiteX4" fmla="*/ 141704 w 150515"/>
              <a:gd name="connsiteY4" fmla="*/ 43237 h 101733"/>
              <a:gd name="connsiteX5" fmla="*/ 146882 w 150515"/>
              <a:gd name="connsiteY5" fmla="*/ 59891 h 101733"/>
              <a:gd name="connsiteX6" fmla="*/ 73831 w 150515"/>
              <a:gd name="connsiteY6" fmla="*/ 101734 h 10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15" h="101733">
                <a:moveTo>
                  <a:pt x="73971" y="101734"/>
                </a:moveTo>
                <a:cubicBezTo>
                  <a:pt x="50180" y="87460"/>
                  <a:pt x="25830" y="73325"/>
                  <a:pt x="2040" y="58631"/>
                </a:cubicBezTo>
                <a:cubicBezTo>
                  <a:pt x="-1879" y="56112"/>
                  <a:pt x="500" y="51494"/>
                  <a:pt x="3719" y="48695"/>
                </a:cubicBezTo>
                <a:cubicBezTo>
                  <a:pt x="7217" y="45616"/>
                  <a:pt x="10996" y="42678"/>
                  <a:pt x="14494" y="39599"/>
                </a:cubicBezTo>
                <a:cubicBezTo>
                  <a:pt x="78029" y="-13860"/>
                  <a:pt x="81108" y="-13720"/>
                  <a:pt x="141704" y="43237"/>
                </a:cubicBezTo>
                <a:cubicBezTo>
                  <a:pt x="146602" y="47855"/>
                  <a:pt x="155558" y="53593"/>
                  <a:pt x="146882" y="59891"/>
                </a:cubicBezTo>
                <a:cubicBezTo>
                  <a:pt x="124770" y="75984"/>
                  <a:pt x="100840" y="89139"/>
                  <a:pt x="73831" y="10173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9" name="Forma libre: forma 258">
            <a:extLst>
              <a:ext uri="{FF2B5EF4-FFF2-40B4-BE49-F238E27FC236}">
                <a16:creationId xmlns:a16="http://schemas.microsoft.com/office/drawing/2014/main" id="{B5FC6283-719F-4BD1-975C-6B02C4B3EA8F}"/>
              </a:ext>
            </a:extLst>
          </p:cNvPr>
          <p:cNvSpPr/>
          <p:nvPr/>
        </p:nvSpPr>
        <p:spPr>
          <a:xfrm>
            <a:off x="2506952" y="4259148"/>
            <a:ext cx="157721" cy="66026"/>
          </a:xfrm>
          <a:custGeom>
            <a:avLst/>
            <a:gdLst>
              <a:gd name="connsiteX0" fmla="*/ 78954 w 157721"/>
              <a:gd name="connsiteY0" fmla="*/ 1755 h 66026"/>
              <a:gd name="connsiteX1" fmla="*/ 140250 w 157721"/>
              <a:gd name="connsiteY1" fmla="*/ 1755 h 66026"/>
              <a:gd name="connsiteX2" fmla="*/ 153404 w 157721"/>
              <a:gd name="connsiteY2" fmla="*/ 23307 h 66026"/>
              <a:gd name="connsiteX3" fmla="*/ 141649 w 157721"/>
              <a:gd name="connsiteY3" fmla="*/ 43738 h 66026"/>
              <a:gd name="connsiteX4" fmla="*/ 99526 w 157721"/>
              <a:gd name="connsiteY4" fmla="*/ 62771 h 66026"/>
              <a:gd name="connsiteX5" fmla="*/ 53064 w 157721"/>
              <a:gd name="connsiteY5" fmla="*/ 63471 h 66026"/>
              <a:gd name="connsiteX6" fmla="*/ 19058 w 157721"/>
              <a:gd name="connsiteY6" fmla="*/ 48916 h 66026"/>
              <a:gd name="connsiteX7" fmla="*/ 1845 w 157721"/>
              <a:gd name="connsiteY7" fmla="*/ 7913 h 66026"/>
              <a:gd name="connsiteX8" fmla="*/ 45927 w 157721"/>
              <a:gd name="connsiteY8" fmla="*/ 1755 h 66026"/>
              <a:gd name="connsiteX9" fmla="*/ 78954 w 157721"/>
              <a:gd name="connsiteY9" fmla="*/ 1615 h 66026"/>
              <a:gd name="connsiteX10" fmla="*/ 78954 w 157721"/>
              <a:gd name="connsiteY10" fmla="*/ 1615 h 6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721" h="66026">
                <a:moveTo>
                  <a:pt x="78954" y="1755"/>
                </a:moveTo>
                <a:cubicBezTo>
                  <a:pt x="99386" y="1755"/>
                  <a:pt x="119818" y="1755"/>
                  <a:pt x="140250" y="1755"/>
                </a:cubicBezTo>
                <a:cubicBezTo>
                  <a:pt x="156203" y="1755"/>
                  <a:pt x="162781" y="7633"/>
                  <a:pt x="153404" y="23307"/>
                </a:cubicBezTo>
                <a:cubicBezTo>
                  <a:pt x="149346" y="30024"/>
                  <a:pt x="144448" y="36461"/>
                  <a:pt x="141649" y="43738"/>
                </a:cubicBezTo>
                <a:cubicBezTo>
                  <a:pt x="133672" y="64310"/>
                  <a:pt x="120937" y="70608"/>
                  <a:pt x="99526" y="62771"/>
                </a:cubicBezTo>
                <a:cubicBezTo>
                  <a:pt x="84692" y="57453"/>
                  <a:pt x="68318" y="58433"/>
                  <a:pt x="53064" y="63471"/>
                </a:cubicBezTo>
                <a:cubicBezTo>
                  <a:pt x="36971" y="68788"/>
                  <a:pt x="25495" y="65010"/>
                  <a:pt x="19058" y="48916"/>
                </a:cubicBezTo>
                <a:cubicBezTo>
                  <a:pt x="13320" y="34782"/>
                  <a:pt x="-5992" y="21767"/>
                  <a:pt x="1845" y="7913"/>
                </a:cubicBezTo>
                <a:cubicBezTo>
                  <a:pt x="9682" y="-6082"/>
                  <a:pt x="30813" y="3015"/>
                  <a:pt x="45927" y="1755"/>
                </a:cubicBezTo>
                <a:cubicBezTo>
                  <a:pt x="56843" y="776"/>
                  <a:pt x="67898" y="1615"/>
                  <a:pt x="78954" y="1615"/>
                </a:cubicBezTo>
                <a:lnTo>
                  <a:pt x="78954" y="1615"/>
                </a:ln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0" name="Forma libre: forma 259">
            <a:extLst>
              <a:ext uri="{FF2B5EF4-FFF2-40B4-BE49-F238E27FC236}">
                <a16:creationId xmlns:a16="http://schemas.microsoft.com/office/drawing/2014/main" id="{ABC5D236-DEE3-4E26-ADA5-20AC32F1B1E9}"/>
              </a:ext>
            </a:extLst>
          </p:cNvPr>
          <p:cNvSpPr/>
          <p:nvPr/>
        </p:nvSpPr>
        <p:spPr>
          <a:xfrm>
            <a:off x="2506091" y="4570892"/>
            <a:ext cx="157459" cy="65887"/>
          </a:xfrm>
          <a:custGeom>
            <a:avLst/>
            <a:gdLst>
              <a:gd name="connsiteX0" fmla="*/ 77996 w 157459"/>
              <a:gd name="connsiteY0" fmla="*/ 64081 h 65887"/>
              <a:gd name="connsiteX1" fmla="*/ 14461 w 157459"/>
              <a:gd name="connsiteY1" fmla="*/ 64081 h 65887"/>
              <a:gd name="connsiteX2" fmla="*/ 3545 w 157459"/>
              <a:gd name="connsiteY2" fmla="*/ 44349 h 65887"/>
              <a:gd name="connsiteX3" fmla="*/ 11802 w 157459"/>
              <a:gd name="connsiteY3" fmla="*/ 30075 h 65887"/>
              <a:gd name="connsiteX4" fmla="*/ 63861 w 157459"/>
              <a:gd name="connsiteY4" fmla="*/ 4325 h 65887"/>
              <a:gd name="connsiteX5" fmla="*/ 105565 w 157459"/>
              <a:gd name="connsiteY5" fmla="*/ 2226 h 65887"/>
              <a:gd name="connsiteX6" fmla="*/ 139011 w 157459"/>
              <a:gd name="connsiteY6" fmla="*/ 17620 h 65887"/>
              <a:gd name="connsiteX7" fmla="*/ 155385 w 157459"/>
              <a:gd name="connsiteY7" fmla="*/ 58623 h 65887"/>
              <a:gd name="connsiteX8" fmla="*/ 113262 w 157459"/>
              <a:gd name="connsiteY8" fmla="*/ 64221 h 65887"/>
              <a:gd name="connsiteX9" fmla="*/ 77996 w 157459"/>
              <a:gd name="connsiteY9" fmla="*/ 64361 h 65887"/>
              <a:gd name="connsiteX10" fmla="*/ 77996 w 157459"/>
              <a:gd name="connsiteY10" fmla="*/ 64081 h 6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459" h="65887">
                <a:moveTo>
                  <a:pt x="77996" y="64081"/>
                </a:moveTo>
                <a:cubicBezTo>
                  <a:pt x="56864" y="64081"/>
                  <a:pt x="35592" y="64361"/>
                  <a:pt x="14461" y="64081"/>
                </a:cubicBezTo>
                <a:cubicBezTo>
                  <a:pt x="47" y="63801"/>
                  <a:pt x="-3592" y="56804"/>
                  <a:pt x="3545" y="44349"/>
                </a:cubicBezTo>
                <a:cubicBezTo>
                  <a:pt x="6204" y="39591"/>
                  <a:pt x="9703" y="35113"/>
                  <a:pt x="11802" y="30075"/>
                </a:cubicBezTo>
                <a:cubicBezTo>
                  <a:pt x="21458" y="5725"/>
                  <a:pt x="35592" y="-6591"/>
                  <a:pt x="63861" y="4325"/>
                </a:cubicBezTo>
                <a:cubicBezTo>
                  <a:pt x="76736" y="9363"/>
                  <a:pt x="91990" y="6984"/>
                  <a:pt x="105565" y="2226"/>
                </a:cubicBezTo>
                <a:cubicBezTo>
                  <a:pt x="121938" y="-3372"/>
                  <a:pt x="132994" y="1526"/>
                  <a:pt x="139011" y="17620"/>
                </a:cubicBezTo>
                <a:cubicBezTo>
                  <a:pt x="144329" y="31754"/>
                  <a:pt x="163781" y="44209"/>
                  <a:pt x="155385" y="58623"/>
                </a:cubicBezTo>
                <a:cubicBezTo>
                  <a:pt x="147828" y="71498"/>
                  <a:pt x="127816" y="63102"/>
                  <a:pt x="113262" y="64221"/>
                </a:cubicBezTo>
                <a:cubicBezTo>
                  <a:pt x="101506" y="65061"/>
                  <a:pt x="89751" y="64361"/>
                  <a:pt x="77996" y="64361"/>
                </a:cubicBezTo>
                <a:cubicBezTo>
                  <a:pt x="77996" y="64361"/>
                  <a:pt x="77996" y="64221"/>
                  <a:pt x="77996" y="64081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1" name="Forma libre: forma 260">
            <a:extLst>
              <a:ext uri="{FF2B5EF4-FFF2-40B4-BE49-F238E27FC236}">
                <a16:creationId xmlns:a16="http://schemas.microsoft.com/office/drawing/2014/main" id="{9D093156-76CF-4AC6-A474-E8EAE702B643}"/>
              </a:ext>
            </a:extLst>
          </p:cNvPr>
          <p:cNvSpPr/>
          <p:nvPr/>
        </p:nvSpPr>
        <p:spPr>
          <a:xfrm>
            <a:off x="2387906" y="4463918"/>
            <a:ext cx="113595" cy="140408"/>
          </a:xfrm>
          <a:custGeom>
            <a:avLst/>
            <a:gdLst>
              <a:gd name="connsiteX0" fmla="*/ 38463 w 113595"/>
              <a:gd name="connsiteY0" fmla="*/ 1163 h 140408"/>
              <a:gd name="connsiteX1" fmla="*/ 78208 w 113595"/>
              <a:gd name="connsiteY1" fmla="*/ 29292 h 140408"/>
              <a:gd name="connsiteX2" fmla="*/ 102418 w 113595"/>
              <a:gd name="connsiteY2" fmla="*/ 69036 h 140408"/>
              <a:gd name="connsiteX3" fmla="*/ 106476 w 113595"/>
              <a:gd name="connsiteY3" fmla="*/ 105422 h 140408"/>
              <a:gd name="connsiteX4" fmla="*/ 79047 w 113595"/>
              <a:gd name="connsiteY4" fmla="*/ 140408 h 140408"/>
              <a:gd name="connsiteX5" fmla="*/ 52038 w 113595"/>
              <a:gd name="connsiteY5" fmla="*/ 105002 h 140408"/>
              <a:gd name="connsiteX6" fmla="*/ 8235 w 113595"/>
              <a:gd name="connsiteY6" fmla="*/ 29852 h 140408"/>
              <a:gd name="connsiteX7" fmla="*/ 24189 w 113595"/>
              <a:gd name="connsiteY7" fmla="*/ 1304 h 140408"/>
              <a:gd name="connsiteX8" fmla="*/ 38603 w 113595"/>
              <a:gd name="connsiteY8" fmla="*/ 1304 h 14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95" h="140408">
                <a:moveTo>
                  <a:pt x="38463" y="1163"/>
                </a:moveTo>
                <a:cubicBezTo>
                  <a:pt x="59175" y="-3315"/>
                  <a:pt x="72750" y="4942"/>
                  <a:pt x="78208" y="29292"/>
                </a:cubicBezTo>
                <a:cubicBezTo>
                  <a:pt x="81566" y="44546"/>
                  <a:pt x="90523" y="58541"/>
                  <a:pt x="102418" y="69036"/>
                </a:cubicBezTo>
                <a:cubicBezTo>
                  <a:pt x="115712" y="80652"/>
                  <a:pt x="117252" y="91847"/>
                  <a:pt x="106476" y="105422"/>
                </a:cubicBezTo>
                <a:cubicBezTo>
                  <a:pt x="96960" y="117317"/>
                  <a:pt x="94441" y="140548"/>
                  <a:pt x="79047" y="140408"/>
                </a:cubicBezTo>
                <a:cubicBezTo>
                  <a:pt x="63793" y="140268"/>
                  <a:pt x="60015" y="118157"/>
                  <a:pt x="52038" y="105002"/>
                </a:cubicBezTo>
                <a:cubicBezTo>
                  <a:pt x="37064" y="80232"/>
                  <a:pt x="22650" y="55042"/>
                  <a:pt x="8235" y="29852"/>
                </a:cubicBezTo>
                <a:cubicBezTo>
                  <a:pt x="-5339" y="6202"/>
                  <a:pt x="-3520" y="3123"/>
                  <a:pt x="24189" y="1304"/>
                </a:cubicBezTo>
                <a:cubicBezTo>
                  <a:pt x="28108" y="1024"/>
                  <a:pt x="32026" y="1304"/>
                  <a:pt x="38603" y="130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2" name="Forma libre: forma 261">
            <a:extLst>
              <a:ext uri="{FF2B5EF4-FFF2-40B4-BE49-F238E27FC236}">
                <a16:creationId xmlns:a16="http://schemas.microsoft.com/office/drawing/2014/main" id="{24F78320-C4C6-4B89-8FD9-BB0D32B7E43F}"/>
              </a:ext>
            </a:extLst>
          </p:cNvPr>
          <p:cNvSpPr/>
          <p:nvPr/>
        </p:nvSpPr>
        <p:spPr>
          <a:xfrm>
            <a:off x="2669665" y="4292110"/>
            <a:ext cx="113916" cy="140181"/>
          </a:xfrm>
          <a:custGeom>
            <a:avLst/>
            <a:gdLst>
              <a:gd name="connsiteX0" fmla="*/ 75497 w 113916"/>
              <a:gd name="connsiteY0" fmla="*/ 138965 h 140181"/>
              <a:gd name="connsiteX1" fmla="*/ 34494 w 113916"/>
              <a:gd name="connsiteY1" fmla="*/ 108877 h 140181"/>
              <a:gd name="connsiteX2" fmla="*/ 9724 w 113916"/>
              <a:gd name="connsiteY2" fmla="*/ 69413 h 140181"/>
              <a:gd name="connsiteX3" fmla="*/ 5805 w 113916"/>
              <a:gd name="connsiteY3" fmla="*/ 36806 h 140181"/>
              <a:gd name="connsiteX4" fmla="*/ 34354 w 113916"/>
              <a:gd name="connsiteY4" fmla="*/ 1 h 140181"/>
              <a:gd name="connsiteX5" fmla="*/ 61223 w 113916"/>
              <a:gd name="connsiteY5" fmla="*/ 35546 h 140181"/>
              <a:gd name="connsiteX6" fmla="*/ 105165 w 113916"/>
              <a:gd name="connsiteY6" fmla="*/ 110836 h 140181"/>
              <a:gd name="connsiteX7" fmla="*/ 89492 w 113916"/>
              <a:gd name="connsiteY7" fmla="*/ 138125 h 140181"/>
              <a:gd name="connsiteX8" fmla="*/ 75497 w 113916"/>
              <a:gd name="connsiteY8" fmla="*/ 138965 h 14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16" h="140181">
                <a:moveTo>
                  <a:pt x="75497" y="138965"/>
                </a:moveTo>
                <a:cubicBezTo>
                  <a:pt x="55206" y="143443"/>
                  <a:pt x="39672" y="136026"/>
                  <a:pt x="34494" y="108877"/>
                </a:cubicBezTo>
                <a:cubicBezTo>
                  <a:pt x="31555" y="93483"/>
                  <a:pt x="20919" y="80469"/>
                  <a:pt x="9724" y="69413"/>
                </a:cubicBezTo>
                <a:cubicBezTo>
                  <a:pt x="-912" y="58917"/>
                  <a:pt x="-3711" y="49261"/>
                  <a:pt x="5805" y="36806"/>
                </a:cubicBezTo>
                <a:cubicBezTo>
                  <a:pt x="15461" y="24071"/>
                  <a:pt x="17980" y="141"/>
                  <a:pt x="34354" y="1"/>
                </a:cubicBezTo>
                <a:cubicBezTo>
                  <a:pt x="49048" y="-139"/>
                  <a:pt x="53246" y="22531"/>
                  <a:pt x="61223" y="35546"/>
                </a:cubicBezTo>
                <a:cubicBezTo>
                  <a:pt x="76337" y="60317"/>
                  <a:pt x="90751" y="85646"/>
                  <a:pt x="105165" y="110836"/>
                </a:cubicBezTo>
                <a:cubicBezTo>
                  <a:pt x="119160" y="135187"/>
                  <a:pt x="118040" y="137006"/>
                  <a:pt x="89492" y="138125"/>
                </a:cubicBezTo>
                <a:cubicBezTo>
                  <a:pt x="86413" y="138125"/>
                  <a:pt x="83194" y="138545"/>
                  <a:pt x="75497" y="138965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3" name="Forma libre: forma 262">
            <a:extLst>
              <a:ext uri="{FF2B5EF4-FFF2-40B4-BE49-F238E27FC236}">
                <a16:creationId xmlns:a16="http://schemas.microsoft.com/office/drawing/2014/main" id="{0493B867-57E3-40C7-A743-A71E3FF4F587}"/>
              </a:ext>
            </a:extLst>
          </p:cNvPr>
          <p:cNvSpPr/>
          <p:nvPr/>
        </p:nvSpPr>
        <p:spPr>
          <a:xfrm>
            <a:off x="2388500" y="4287979"/>
            <a:ext cx="112235" cy="140436"/>
          </a:xfrm>
          <a:custGeom>
            <a:avLst/>
            <a:gdLst>
              <a:gd name="connsiteX0" fmla="*/ 32692 w 112235"/>
              <a:gd name="connsiteY0" fmla="*/ 140437 h 140436"/>
              <a:gd name="connsiteX1" fmla="*/ 25555 w 112235"/>
              <a:gd name="connsiteY1" fmla="*/ 140437 h 140436"/>
              <a:gd name="connsiteX2" fmla="*/ 9041 w 112235"/>
              <a:gd name="connsiteY2" fmla="*/ 112028 h 140436"/>
              <a:gd name="connsiteX3" fmla="*/ 64739 w 112235"/>
              <a:gd name="connsiteY3" fmla="*/ 16166 h 140436"/>
              <a:gd name="connsiteX4" fmla="*/ 92728 w 112235"/>
              <a:gd name="connsiteY4" fmla="*/ 14907 h 140436"/>
              <a:gd name="connsiteX5" fmla="*/ 100285 w 112235"/>
              <a:gd name="connsiteY5" fmla="*/ 26802 h 140436"/>
              <a:gd name="connsiteX6" fmla="*/ 96786 w 112235"/>
              <a:gd name="connsiteY6" fmla="*/ 81240 h 140436"/>
              <a:gd name="connsiteX7" fmla="*/ 79853 w 112235"/>
              <a:gd name="connsiteY7" fmla="*/ 109089 h 140436"/>
              <a:gd name="connsiteX8" fmla="*/ 32832 w 112235"/>
              <a:gd name="connsiteY8" fmla="*/ 140157 h 14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34" h="140436">
                <a:moveTo>
                  <a:pt x="32692" y="140437"/>
                </a:moveTo>
                <a:cubicBezTo>
                  <a:pt x="30313" y="140437"/>
                  <a:pt x="27934" y="140437"/>
                  <a:pt x="25555" y="140437"/>
                </a:cubicBezTo>
                <a:cubicBezTo>
                  <a:pt x="-3974" y="140157"/>
                  <a:pt x="-5653" y="137358"/>
                  <a:pt x="9041" y="112028"/>
                </a:cubicBezTo>
                <a:cubicBezTo>
                  <a:pt x="27514" y="79981"/>
                  <a:pt x="45847" y="47934"/>
                  <a:pt x="64739" y="16166"/>
                </a:cubicBezTo>
                <a:cubicBezTo>
                  <a:pt x="77474" y="-5245"/>
                  <a:pt x="79713" y="-5105"/>
                  <a:pt x="92728" y="14907"/>
                </a:cubicBezTo>
                <a:cubicBezTo>
                  <a:pt x="95247" y="18825"/>
                  <a:pt x="97486" y="23024"/>
                  <a:pt x="100285" y="26802"/>
                </a:cubicBezTo>
                <a:cubicBezTo>
                  <a:pt x="114559" y="45974"/>
                  <a:pt x="119038" y="63468"/>
                  <a:pt x="96786" y="81240"/>
                </a:cubicBezTo>
                <a:cubicBezTo>
                  <a:pt x="88810" y="87678"/>
                  <a:pt x="84331" y="99153"/>
                  <a:pt x="79853" y="109089"/>
                </a:cubicBezTo>
                <a:cubicBezTo>
                  <a:pt x="65859" y="140017"/>
                  <a:pt x="66279" y="140157"/>
                  <a:pt x="32832" y="140157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4" name="Forma libre: forma 263">
            <a:extLst>
              <a:ext uri="{FF2B5EF4-FFF2-40B4-BE49-F238E27FC236}">
                <a16:creationId xmlns:a16="http://schemas.microsoft.com/office/drawing/2014/main" id="{A2C7BEBF-9988-433A-96B3-4E7A88E18731}"/>
              </a:ext>
            </a:extLst>
          </p:cNvPr>
          <p:cNvSpPr/>
          <p:nvPr/>
        </p:nvSpPr>
        <p:spPr>
          <a:xfrm>
            <a:off x="2670747" y="4465932"/>
            <a:ext cx="111541" cy="142120"/>
          </a:xfrm>
          <a:custGeom>
            <a:avLst/>
            <a:gdLst>
              <a:gd name="connsiteX0" fmla="*/ 75116 w 111541"/>
              <a:gd name="connsiteY0" fmla="*/ 1668 h 142120"/>
              <a:gd name="connsiteX1" fmla="*/ 88410 w 111541"/>
              <a:gd name="connsiteY1" fmla="*/ 1668 h 142120"/>
              <a:gd name="connsiteX2" fmla="*/ 103664 w 111541"/>
              <a:gd name="connsiteY2" fmla="*/ 27978 h 142120"/>
              <a:gd name="connsiteX3" fmla="*/ 49366 w 111541"/>
              <a:gd name="connsiteY3" fmla="*/ 121741 h 142120"/>
              <a:gd name="connsiteX4" fmla="*/ 15919 w 111541"/>
              <a:gd name="connsiteY4" fmla="*/ 121041 h 142120"/>
              <a:gd name="connsiteX5" fmla="*/ 14660 w 111541"/>
              <a:gd name="connsiteY5" fmla="*/ 119082 h 142120"/>
              <a:gd name="connsiteX6" fmla="*/ 16339 w 111541"/>
              <a:gd name="connsiteY6" fmla="*/ 58906 h 142120"/>
              <a:gd name="connsiteX7" fmla="*/ 31873 w 111541"/>
              <a:gd name="connsiteY7" fmla="*/ 33016 h 142120"/>
              <a:gd name="connsiteX8" fmla="*/ 75255 w 111541"/>
              <a:gd name="connsiteY8" fmla="*/ 1529 h 14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41" h="142120">
                <a:moveTo>
                  <a:pt x="75116" y="1668"/>
                </a:moveTo>
                <a:cubicBezTo>
                  <a:pt x="82113" y="1668"/>
                  <a:pt x="85331" y="1668"/>
                  <a:pt x="88410" y="1668"/>
                </a:cubicBezTo>
                <a:cubicBezTo>
                  <a:pt x="114860" y="2088"/>
                  <a:pt x="116679" y="5027"/>
                  <a:pt x="103664" y="27978"/>
                </a:cubicBezTo>
                <a:cubicBezTo>
                  <a:pt x="85751" y="59326"/>
                  <a:pt x="67559" y="90673"/>
                  <a:pt x="49366" y="121741"/>
                </a:cubicBezTo>
                <a:cubicBezTo>
                  <a:pt x="33272" y="149030"/>
                  <a:pt x="33132" y="149030"/>
                  <a:pt x="15919" y="121041"/>
                </a:cubicBezTo>
                <a:cubicBezTo>
                  <a:pt x="15499" y="120341"/>
                  <a:pt x="15079" y="119641"/>
                  <a:pt x="14660" y="119082"/>
                </a:cubicBezTo>
                <a:cubicBezTo>
                  <a:pt x="-1434" y="98650"/>
                  <a:pt x="-8711" y="79058"/>
                  <a:pt x="16339" y="58906"/>
                </a:cubicBezTo>
                <a:cubicBezTo>
                  <a:pt x="23756" y="52888"/>
                  <a:pt x="29634" y="42392"/>
                  <a:pt x="31873" y="33016"/>
                </a:cubicBezTo>
                <a:cubicBezTo>
                  <a:pt x="38030" y="6846"/>
                  <a:pt x="52445" y="-4349"/>
                  <a:pt x="75255" y="152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5" name="Forma libre: forma 264">
            <a:extLst>
              <a:ext uri="{FF2B5EF4-FFF2-40B4-BE49-F238E27FC236}">
                <a16:creationId xmlns:a16="http://schemas.microsoft.com/office/drawing/2014/main" id="{DD756C00-E6AD-49D8-9857-5A838FC1636F}"/>
              </a:ext>
            </a:extLst>
          </p:cNvPr>
          <p:cNvSpPr/>
          <p:nvPr/>
        </p:nvSpPr>
        <p:spPr>
          <a:xfrm>
            <a:off x="5927314" y="4119896"/>
            <a:ext cx="104856" cy="161077"/>
          </a:xfrm>
          <a:custGeom>
            <a:avLst/>
            <a:gdLst>
              <a:gd name="connsiteX0" fmla="*/ 104856 w 104856"/>
              <a:gd name="connsiteY0" fmla="*/ 124074 h 161077"/>
              <a:gd name="connsiteX1" fmla="*/ 87503 w 104856"/>
              <a:gd name="connsiteY1" fmla="*/ 157800 h 161077"/>
              <a:gd name="connsiteX2" fmla="*/ 74628 w 104856"/>
              <a:gd name="connsiteY2" fmla="*/ 154582 h 161077"/>
              <a:gd name="connsiteX3" fmla="*/ 2557 w 104856"/>
              <a:gd name="connsiteY3" fmla="*/ 29612 h 161077"/>
              <a:gd name="connsiteX4" fmla="*/ 15152 w 104856"/>
              <a:gd name="connsiteY4" fmla="*/ 6661 h 161077"/>
              <a:gd name="connsiteX5" fmla="*/ 39362 w 104856"/>
              <a:gd name="connsiteY5" fmla="*/ 6801 h 161077"/>
              <a:gd name="connsiteX6" fmla="*/ 101917 w 104856"/>
              <a:gd name="connsiteY6" fmla="*/ 115397 h 161077"/>
              <a:gd name="connsiteX7" fmla="*/ 104856 w 104856"/>
              <a:gd name="connsiteY7" fmla="*/ 124074 h 16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55" h="161077">
                <a:moveTo>
                  <a:pt x="104856" y="124074"/>
                </a:moveTo>
                <a:cubicBezTo>
                  <a:pt x="101357" y="136809"/>
                  <a:pt x="95200" y="147865"/>
                  <a:pt x="87503" y="157800"/>
                </a:cubicBezTo>
                <a:cubicBezTo>
                  <a:pt x="82325" y="164518"/>
                  <a:pt x="77567" y="159620"/>
                  <a:pt x="74628" y="154582"/>
                </a:cubicBezTo>
                <a:cubicBezTo>
                  <a:pt x="50418" y="113018"/>
                  <a:pt x="26347" y="71455"/>
                  <a:pt x="2557" y="29612"/>
                </a:cubicBezTo>
                <a:cubicBezTo>
                  <a:pt x="-5280" y="15897"/>
                  <a:pt x="6615" y="11699"/>
                  <a:pt x="15152" y="6661"/>
                </a:cubicBezTo>
                <a:cubicBezTo>
                  <a:pt x="23129" y="1903"/>
                  <a:pt x="32085" y="-5654"/>
                  <a:pt x="39362" y="6801"/>
                </a:cubicBezTo>
                <a:cubicBezTo>
                  <a:pt x="60494" y="42767"/>
                  <a:pt x="81205" y="79152"/>
                  <a:pt x="101917" y="115397"/>
                </a:cubicBezTo>
                <a:cubicBezTo>
                  <a:pt x="103457" y="118056"/>
                  <a:pt x="103876" y="121275"/>
                  <a:pt x="104856" y="124074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6" name="Forma libre: forma 265">
            <a:extLst>
              <a:ext uri="{FF2B5EF4-FFF2-40B4-BE49-F238E27FC236}">
                <a16:creationId xmlns:a16="http://schemas.microsoft.com/office/drawing/2014/main" id="{FFC697F8-FC9E-4C73-9ACD-10A97A4640C0}"/>
              </a:ext>
            </a:extLst>
          </p:cNvPr>
          <p:cNvSpPr/>
          <p:nvPr/>
        </p:nvSpPr>
        <p:spPr>
          <a:xfrm>
            <a:off x="6005754" y="4074244"/>
            <a:ext cx="79035" cy="115954"/>
          </a:xfrm>
          <a:custGeom>
            <a:avLst/>
            <a:gdLst>
              <a:gd name="connsiteX0" fmla="*/ 79035 w 79035"/>
              <a:gd name="connsiteY0" fmla="*/ 76662 h 115954"/>
              <a:gd name="connsiteX1" fmla="*/ 61822 w 79035"/>
              <a:gd name="connsiteY1" fmla="*/ 112348 h 115954"/>
              <a:gd name="connsiteX2" fmla="*/ 49087 w 79035"/>
              <a:gd name="connsiteY2" fmla="*/ 109829 h 115954"/>
              <a:gd name="connsiteX3" fmla="*/ 1926 w 79035"/>
              <a:gd name="connsiteY3" fmla="*/ 27962 h 115954"/>
              <a:gd name="connsiteX4" fmla="*/ 8643 w 79035"/>
              <a:gd name="connsiteY4" fmla="*/ 10749 h 115954"/>
              <a:gd name="connsiteX5" fmla="*/ 35653 w 79035"/>
              <a:gd name="connsiteY5" fmla="*/ 3472 h 115954"/>
              <a:gd name="connsiteX6" fmla="*/ 79035 w 79035"/>
              <a:gd name="connsiteY6" fmla="*/ 76802 h 11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35" h="115953">
                <a:moveTo>
                  <a:pt x="79035" y="76662"/>
                </a:moveTo>
                <a:cubicBezTo>
                  <a:pt x="75677" y="91356"/>
                  <a:pt x="69099" y="102132"/>
                  <a:pt x="61822" y="112348"/>
                </a:cubicBezTo>
                <a:cubicBezTo>
                  <a:pt x="56784" y="119345"/>
                  <a:pt x="52026" y="114867"/>
                  <a:pt x="49087" y="109829"/>
                </a:cubicBezTo>
                <a:cubicBezTo>
                  <a:pt x="33134" y="82680"/>
                  <a:pt x="17460" y="55391"/>
                  <a:pt x="1926" y="27962"/>
                </a:cubicBezTo>
                <a:cubicBezTo>
                  <a:pt x="-2552" y="19985"/>
                  <a:pt x="1226" y="13827"/>
                  <a:pt x="8643" y="10749"/>
                </a:cubicBezTo>
                <a:cubicBezTo>
                  <a:pt x="17460" y="6970"/>
                  <a:pt x="27676" y="-6185"/>
                  <a:pt x="35653" y="3472"/>
                </a:cubicBezTo>
                <a:cubicBezTo>
                  <a:pt x="54265" y="25723"/>
                  <a:pt x="66860" y="52172"/>
                  <a:pt x="79035" y="7680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7" name="Forma libre: forma 266">
            <a:extLst>
              <a:ext uri="{FF2B5EF4-FFF2-40B4-BE49-F238E27FC236}">
                <a16:creationId xmlns:a16="http://schemas.microsoft.com/office/drawing/2014/main" id="{808BC57C-1145-446E-9796-36882492B89A}"/>
              </a:ext>
            </a:extLst>
          </p:cNvPr>
          <p:cNvSpPr/>
          <p:nvPr/>
        </p:nvSpPr>
        <p:spPr>
          <a:xfrm>
            <a:off x="6084853" y="4029582"/>
            <a:ext cx="52415" cy="68063"/>
          </a:xfrm>
          <a:custGeom>
            <a:avLst/>
            <a:gdLst>
              <a:gd name="connsiteX0" fmla="*/ 52415 w 52415"/>
              <a:gd name="connsiteY0" fmla="*/ 34139 h 68063"/>
              <a:gd name="connsiteX1" fmla="*/ 29045 w 52415"/>
              <a:gd name="connsiteY1" fmla="*/ 68006 h 68063"/>
              <a:gd name="connsiteX2" fmla="*/ 76 w 52415"/>
              <a:gd name="connsiteY2" fmla="*/ 21125 h 68063"/>
              <a:gd name="connsiteX3" fmla="*/ 28905 w 52415"/>
              <a:gd name="connsiteY3" fmla="*/ 133 h 68063"/>
              <a:gd name="connsiteX4" fmla="*/ 52415 w 52415"/>
              <a:gd name="connsiteY4" fmla="*/ 34139 h 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15" h="68063">
                <a:moveTo>
                  <a:pt x="52415" y="34139"/>
                </a:moveTo>
                <a:cubicBezTo>
                  <a:pt x="46678" y="45475"/>
                  <a:pt x="44159" y="61149"/>
                  <a:pt x="29045" y="68006"/>
                </a:cubicBezTo>
                <a:cubicBezTo>
                  <a:pt x="24986" y="69825"/>
                  <a:pt x="-1603" y="28122"/>
                  <a:pt x="76" y="21125"/>
                </a:cubicBezTo>
                <a:cubicBezTo>
                  <a:pt x="3715" y="6710"/>
                  <a:pt x="17149" y="3492"/>
                  <a:pt x="28905" y="133"/>
                </a:cubicBezTo>
                <a:cubicBezTo>
                  <a:pt x="36182" y="-1966"/>
                  <a:pt x="52415" y="21265"/>
                  <a:pt x="52415" y="34139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8" name="Forma libre: forma 267">
            <a:extLst>
              <a:ext uri="{FF2B5EF4-FFF2-40B4-BE49-F238E27FC236}">
                <a16:creationId xmlns:a16="http://schemas.microsoft.com/office/drawing/2014/main" id="{2D16CE96-640D-40D2-8F68-8CD42DE0B373}"/>
              </a:ext>
            </a:extLst>
          </p:cNvPr>
          <p:cNvSpPr/>
          <p:nvPr/>
        </p:nvSpPr>
        <p:spPr>
          <a:xfrm>
            <a:off x="5491244" y="894824"/>
            <a:ext cx="906337" cy="793485"/>
          </a:xfrm>
          <a:custGeom>
            <a:avLst/>
            <a:gdLst>
              <a:gd name="connsiteX0" fmla="*/ 451082 w 906337"/>
              <a:gd name="connsiteY0" fmla="*/ 793205 h 793485"/>
              <a:gd name="connsiteX1" fmla="*/ 245224 w 906337"/>
              <a:gd name="connsiteY1" fmla="*/ 793485 h 793485"/>
              <a:gd name="connsiteX2" fmla="*/ 212897 w 906337"/>
              <a:gd name="connsiteY2" fmla="*/ 775292 h 793485"/>
              <a:gd name="connsiteX3" fmla="*/ 5920 w 906337"/>
              <a:gd name="connsiteY3" fmla="*/ 416755 h 793485"/>
              <a:gd name="connsiteX4" fmla="*/ 6480 w 906337"/>
              <a:gd name="connsiteY4" fmla="*/ 377711 h 793485"/>
              <a:gd name="connsiteX5" fmla="*/ 208699 w 906337"/>
              <a:gd name="connsiteY5" fmla="*/ 27291 h 793485"/>
              <a:gd name="connsiteX6" fmla="*/ 255300 w 906337"/>
              <a:gd name="connsiteY6" fmla="*/ 2 h 793485"/>
              <a:gd name="connsiteX7" fmla="*/ 652741 w 906337"/>
              <a:gd name="connsiteY7" fmla="*/ 2 h 793485"/>
              <a:gd name="connsiteX8" fmla="*/ 695845 w 906337"/>
              <a:gd name="connsiteY8" fmla="*/ 24632 h 793485"/>
              <a:gd name="connsiteX9" fmla="*/ 900443 w 906337"/>
              <a:gd name="connsiteY9" fmla="*/ 379111 h 793485"/>
              <a:gd name="connsiteX10" fmla="*/ 900582 w 906337"/>
              <a:gd name="connsiteY10" fmla="*/ 416056 h 793485"/>
              <a:gd name="connsiteX11" fmla="*/ 693465 w 906337"/>
              <a:gd name="connsiteY11" fmla="*/ 774453 h 793485"/>
              <a:gd name="connsiteX12" fmla="*/ 659179 w 906337"/>
              <a:gd name="connsiteY12" fmla="*/ 793205 h 793485"/>
              <a:gd name="connsiteX13" fmla="*/ 450942 w 906337"/>
              <a:gd name="connsiteY13" fmla="*/ 792925 h 793485"/>
              <a:gd name="connsiteX14" fmla="*/ 452901 w 906337"/>
              <a:gd name="connsiteY14" fmla="*/ 59198 h 793485"/>
              <a:gd name="connsiteX15" fmla="*/ 277831 w 906337"/>
              <a:gd name="connsiteY15" fmla="*/ 59058 h 793485"/>
              <a:gd name="connsiteX16" fmla="*/ 248723 w 906337"/>
              <a:gd name="connsiteY16" fmla="*/ 74452 h 793485"/>
              <a:gd name="connsiteX17" fmla="*/ 70294 w 906337"/>
              <a:gd name="connsiteY17" fmla="*/ 383729 h 793485"/>
              <a:gd name="connsiteX18" fmla="*/ 70014 w 906337"/>
              <a:gd name="connsiteY18" fmla="*/ 412137 h 793485"/>
              <a:gd name="connsiteX19" fmla="*/ 247463 w 906337"/>
              <a:gd name="connsiteY19" fmla="*/ 719175 h 793485"/>
              <a:gd name="connsiteX20" fmla="*/ 279790 w 906337"/>
              <a:gd name="connsiteY20" fmla="*/ 737647 h 793485"/>
              <a:gd name="connsiteX21" fmla="*/ 625172 w 906337"/>
              <a:gd name="connsiteY21" fmla="*/ 737647 h 793485"/>
              <a:gd name="connsiteX22" fmla="*/ 657919 w 906337"/>
              <a:gd name="connsiteY22" fmla="*/ 719455 h 793485"/>
              <a:gd name="connsiteX23" fmla="*/ 833130 w 906337"/>
              <a:gd name="connsiteY23" fmla="*/ 416476 h 793485"/>
              <a:gd name="connsiteX24" fmla="*/ 833130 w 906337"/>
              <a:gd name="connsiteY24" fmla="*/ 379390 h 793485"/>
              <a:gd name="connsiteX25" fmla="*/ 659319 w 906337"/>
              <a:gd name="connsiteY25" fmla="*/ 78371 h 793485"/>
              <a:gd name="connsiteX26" fmla="*/ 625592 w 906337"/>
              <a:gd name="connsiteY26" fmla="*/ 58778 h 793485"/>
              <a:gd name="connsiteX27" fmla="*/ 452901 w 906337"/>
              <a:gd name="connsiteY27" fmla="*/ 59058 h 79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6337" h="793485">
                <a:moveTo>
                  <a:pt x="451082" y="793205"/>
                </a:moveTo>
                <a:cubicBezTo>
                  <a:pt x="382509" y="793205"/>
                  <a:pt x="313797" y="792925"/>
                  <a:pt x="245224" y="793485"/>
                </a:cubicBezTo>
                <a:cubicBezTo>
                  <a:pt x="230110" y="793485"/>
                  <a:pt x="220594" y="788727"/>
                  <a:pt x="212897" y="775292"/>
                </a:cubicBezTo>
                <a:cubicBezTo>
                  <a:pt x="144325" y="655500"/>
                  <a:pt x="75332" y="535988"/>
                  <a:pt x="5920" y="416755"/>
                </a:cubicBezTo>
                <a:cubicBezTo>
                  <a:pt x="-2337" y="402621"/>
                  <a:pt x="-1777" y="391845"/>
                  <a:pt x="6480" y="377711"/>
                </a:cubicBezTo>
                <a:cubicBezTo>
                  <a:pt x="74492" y="261278"/>
                  <a:pt x="141945" y="144564"/>
                  <a:pt x="208699" y="27291"/>
                </a:cubicBezTo>
                <a:cubicBezTo>
                  <a:pt x="219754" y="7839"/>
                  <a:pt x="232489" y="-138"/>
                  <a:pt x="255300" y="2"/>
                </a:cubicBezTo>
                <a:cubicBezTo>
                  <a:pt x="387827" y="981"/>
                  <a:pt x="520354" y="981"/>
                  <a:pt x="652741" y="2"/>
                </a:cubicBezTo>
                <a:cubicBezTo>
                  <a:pt x="673453" y="2"/>
                  <a:pt x="685488" y="6439"/>
                  <a:pt x="695845" y="24632"/>
                </a:cubicBezTo>
                <a:cubicBezTo>
                  <a:pt x="763297" y="143165"/>
                  <a:pt x="831730" y="261278"/>
                  <a:pt x="900443" y="379111"/>
                </a:cubicBezTo>
                <a:cubicBezTo>
                  <a:pt x="908280" y="392405"/>
                  <a:pt x="908280" y="402901"/>
                  <a:pt x="900582" y="416056"/>
                </a:cubicBezTo>
                <a:cubicBezTo>
                  <a:pt x="831170" y="535288"/>
                  <a:pt x="762038" y="654800"/>
                  <a:pt x="693465" y="774453"/>
                </a:cubicBezTo>
                <a:cubicBezTo>
                  <a:pt x="685209" y="788867"/>
                  <a:pt x="674993" y="793345"/>
                  <a:pt x="659179" y="793205"/>
                </a:cubicBezTo>
                <a:cubicBezTo>
                  <a:pt x="589767" y="792645"/>
                  <a:pt x="520354" y="792925"/>
                  <a:pt x="450942" y="792925"/>
                </a:cubicBezTo>
                <a:close/>
                <a:moveTo>
                  <a:pt x="452901" y="59198"/>
                </a:moveTo>
                <a:cubicBezTo>
                  <a:pt x="394544" y="59198"/>
                  <a:pt x="336188" y="59478"/>
                  <a:pt x="277831" y="59058"/>
                </a:cubicBezTo>
                <a:cubicBezTo>
                  <a:pt x="264676" y="59058"/>
                  <a:pt x="255580" y="62557"/>
                  <a:pt x="248723" y="74452"/>
                </a:cubicBezTo>
                <a:cubicBezTo>
                  <a:pt x="189526" y="177731"/>
                  <a:pt x="129910" y="280730"/>
                  <a:pt x="70294" y="383729"/>
                </a:cubicBezTo>
                <a:cubicBezTo>
                  <a:pt x="64556" y="393665"/>
                  <a:pt x="64136" y="401781"/>
                  <a:pt x="70014" y="412137"/>
                </a:cubicBezTo>
                <a:cubicBezTo>
                  <a:pt x="129491" y="514297"/>
                  <a:pt x="188687" y="616736"/>
                  <a:pt x="247463" y="719175"/>
                </a:cubicBezTo>
                <a:cubicBezTo>
                  <a:pt x="255020" y="732330"/>
                  <a:pt x="264397" y="737787"/>
                  <a:pt x="279790" y="737647"/>
                </a:cubicBezTo>
                <a:cubicBezTo>
                  <a:pt x="394965" y="737228"/>
                  <a:pt x="509998" y="737228"/>
                  <a:pt x="625172" y="737647"/>
                </a:cubicBezTo>
                <a:cubicBezTo>
                  <a:pt x="640287" y="737647"/>
                  <a:pt x="650363" y="732609"/>
                  <a:pt x="657919" y="719455"/>
                </a:cubicBezTo>
                <a:cubicBezTo>
                  <a:pt x="715996" y="618275"/>
                  <a:pt x="774493" y="517375"/>
                  <a:pt x="833130" y="416476"/>
                </a:cubicBezTo>
                <a:cubicBezTo>
                  <a:pt x="840686" y="403461"/>
                  <a:pt x="840967" y="392825"/>
                  <a:pt x="833130" y="379390"/>
                </a:cubicBezTo>
                <a:cubicBezTo>
                  <a:pt x="774633" y="279330"/>
                  <a:pt x="716696" y="178990"/>
                  <a:pt x="659319" y="78371"/>
                </a:cubicBezTo>
                <a:cubicBezTo>
                  <a:pt x="651202" y="64236"/>
                  <a:pt x="641826" y="58498"/>
                  <a:pt x="625592" y="58778"/>
                </a:cubicBezTo>
                <a:cubicBezTo>
                  <a:pt x="568075" y="59618"/>
                  <a:pt x="510558" y="59058"/>
                  <a:pt x="452901" y="59058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9" name="Forma libre: forma 268">
            <a:extLst>
              <a:ext uri="{FF2B5EF4-FFF2-40B4-BE49-F238E27FC236}">
                <a16:creationId xmlns:a16="http://schemas.microsoft.com/office/drawing/2014/main" id="{17268A56-F128-4920-AE81-1B822D532031}"/>
              </a:ext>
            </a:extLst>
          </p:cNvPr>
          <p:cNvSpPr/>
          <p:nvPr/>
        </p:nvSpPr>
        <p:spPr>
          <a:xfrm>
            <a:off x="5612929" y="999922"/>
            <a:ext cx="663559" cy="584009"/>
          </a:xfrm>
          <a:custGeom>
            <a:avLst/>
            <a:gdLst>
              <a:gd name="connsiteX0" fmla="*/ 331916 w 663559"/>
              <a:gd name="connsiteY0" fmla="*/ 583709 h 584009"/>
              <a:gd name="connsiteX1" fmla="*/ 185255 w 663559"/>
              <a:gd name="connsiteY1" fmla="*/ 583989 h 584009"/>
              <a:gd name="connsiteX2" fmla="*/ 151248 w 663559"/>
              <a:gd name="connsiteY2" fmla="*/ 564397 h 584009"/>
              <a:gd name="connsiteX3" fmla="*/ 6826 w 663559"/>
              <a:gd name="connsiteY3" fmla="*/ 314736 h 584009"/>
              <a:gd name="connsiteX4" fmla="*/ 7806 w 663559"/>
              <a:gd name="connsiteY4" fmla="*/ 269394 h 584009"/>
              <a:gd name="connsiteX5" fmla="*/ 149709 w 663559"/>
              <a:gd name="connsiteY5" fmla="*/ 23792 h 584009"/>
              <a:gd name="connsiteX6" fmla="*/ 189033 w 663559"/>
              <a:gd name="connsiteY6" fmla="*/ 2 h 584009"/>
              <a:gd name="connsiteX7" fmla="*/ 475219 w 663559"/>
              <a:gd name="connsiteY7" fmla="*/ 2 h 584009"/>
              <a:gd name="connsiteX8" fmla="*/ 511324 w 663559"/>
              <a:gd name="connsiteY8" fmla="*/ 20574 h 584009"/>
              <a:gd name="connsiteX9" fmla="*/ 657706 w 663559"/>
              <a:gd name="connsiteY9" fmla="*/ 274572 h 584009"/>
              <a:gd name="connsiteX10" fmla="*/ 658546 w 663559"/>
              <a:gd name="connsiteY10" fmla="*/ 309698 h 584009"/>
              <a:gd name="connsiteX11" fmla="*/ 512024 w 663559"/>
              <a:gd name="connsiteY11" fmla="*/ 563557 h 584009"/>
              <a:gd name="connsiteX12" fmla="*/ 476199 w 663559"/>
              <a:gd name="connsiteY12" fmla="*/ 583989 h 584009"/>
              <a:gd name="connsiteX13" fmla="*/ 331916 w 663559"/>
              <a:gd name="connsiteY13" fmla="*/ 583709 h 584009"/>
              <a:gd name="connsiteX14" fmla="*/ 332056 w 663559"/>
              <a:gd name="connsiteY14" fmla="*/ 525212 h 584009"/>
              <a:gd name="connsiteX15" fmla="*/ 438554 w 663559"/>
              <a:gd name="connsiteY15" fmla="*/ 525632 h 584009"/>
              <a:gd name="connsiteX16" fmla="*/ 481516 w 663559"/>
              <a:gd name="connsiteY16" fmla="*/ 500442 h 584009"/>
              <a:gd name="connsiteX17" fmla="*/ 591373 w 663559"/>
              <a:gd name="connsiteY17" fmla="*/ 309838 h 584009"/>
              <a:gd name="connsiteX18" fmla="*/ 590813 w 663559"/>
              <a:gd name="connsiteY18" fmla="*/ 275132 h 584009"/>
              <a:gd name="connsiteX19" fmla="*/ 477318 w 663559"/>
              <a:gd name="connsiteY19" fmla="*/ 78371 h 584009"/>
              <a:gd name="connsiteX20" fmla="*/ 443451 w 663559"/>
              <a:gd name="connsiteY20" fmla="*/ 58359 h 584009"/>
              <a:gd name="connsiteX21" fmla="*/ 221080 w 663559"/>
              <a:gd name="connsiteY21" fmla="*/ 58359 h 584009"/>
              <a:gd name="connsiteX22" fmla="*/ 184975 w 663559"/>
              <a:gd name="connsiteY22" fmla="*/ 79210 h 584009"/>
              <a:gd name="connsiteX23" fmla="*/ 73719 w 663559"/>
              <a:gd name="connsiteY23" fmla="*/ 271773 h 584009"/>
              <a:gd name="connsiteX24" fmla="*/ 73019 w 663559"/>
              <a:gd name="connsiteY24" fmla="*/ 313057 h 584009"/>
              <a:gd name="connsiteX25" fmla="*/ 184275 w 663559"/>
              <a:gd name="connsiteY25" fmla="*/ 505620 h 584009"/>
              <a:gd name="connsiteX26" fmla="*/ 220661 w 663559"/>
              <a:gd name="connsiteY26" fmla="*/ 525492 h 584009"/>
              <a:gd name="connsiteX27" fmla="*/ 331916 w 663559"/>
              <a:gd name="connsiteY27" fmla="*/ 525212 h 58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3559" h="584009">
                <a:moveTo>
                  <a:pt x="331916" y="583709"/>
                </a:moveTo>
                <a:cubicBezTo>
                  <a:pt x="283076" y="583709"/>
                  <a:pt x="234095" y="583149"/>
                  <a:pt x="185255" y="583989"/>
                </a:cubicBezTo>
                <a:cubicBezTo>
                  <a:pt x="169021" y="584269"/>
                  <a:pt x="159225" y="578391"/>
                  <a:pt x="151248" y="564397"/>
                </a:cubicBezTo>
                <a:cubicBezTo>
                  <a:pt x="103527" y="480990"/>
                  <a:pt x="55526" y="397583"/>
                  <a:pt x="6826" y="314736"/>
                </a:cubicBezTo>
                <a:cubicBezTo>
                  <a:pt x="-2970" y="298223"/>
                  <a:pt x="-1850" y="285628"/>
                  <a:pt x="7806" y="269394"/>
                </a:cubicBezTo>
                <a:cubicBezTo>
                  <a:pt x="55946" y="187947"/>
                  <a:pt x="103108" y="106080"/>
                  <a:pt x="149709" y="23792"/>
                </a:cubicBezTo>
                <a:cubicBezTo>
                  <a:pt x="158945" y="7559"/>
                  <a:pt x="170001" y="-138"/>
                  <a:pt x="189033" y="2"/>
                </a:cubicBezTo>
                <a:cubicBezTo>
                  <a:pt x="284475" y="562"/>
                  <a:pt x="379777" y="562"/>
                  <a:pt x="475219" y="2"/>
                </a:cubicBezTo>
                <a:cubicBezTo>
                  <a:pt x="492152" y="2"/>
                  <a:pt x="502928" y="5600"/>
                  <a:pt x="511324" y="20574"/>
                </a:cubicBezTo>
                <a:cubicBezTo>
                  <a:pt x="559605" y="105520"/>
                  <a:pt x="608725" y="190046"/>
                  <a:pt x="657706" y="274572"/>
                </a:cubicBezTo>
                <a:cubicBezTo>
                  <a:pt x="664703" y="286607"/>
                  <a:pt x="665963" y="296963"/>
                  <a:pt x="658546" y="309698"/>
                </a:cubicBezTo>
                <a:cubicBezTo>
                  <a:pt x="609285" y="394085"/>
                  <a:pt x="560305" y="478611"/>
                  <a:pt x="512024" y="563557"/>
                </a:cubicBezTo>
                <a:cubicBezTo>
                  <a:pt x="503628" y="578391"/>
                  <a:pt x="493272" y="584409"/>
                  <a:pt x="476199" y="583989"/>
                </a:cubicBezTo>
                <a:cubicBezTo>
                  <a:pt x="428198" y="583009"/>
                  <a:pt x="380057" y="583709"/>
                  <a:pt x="331916" y="583709"/>
                </a:cubicBezTo>
                <a:close/>
                <a:moveTo>
                  <a:pt x="332056" y="525212"/>
                </a:moveTo>
                <a:cubicBezTo>
                  <a:pt x="367602" y="525212"/>
                  <a:pt x="403148" y="523953"/>
                  <a:pt x="438554" y="525632"/>
                </a:cubicBezTo>
                <a:cubicBezTo>
                  <a:pt x="459825" y="526612"/>
                  <a:pt x="471440" y="518495"/>
                  <a:pt x="481516" y="500442"/>
                </a:cubicBezTo>
                <a:cubicBezTo>
                  <a:pt x="517202" y="436348"/>
                  <a:pt x="554008" y="372953"/>
                  <a:pt x="591373" y="309838"/>
                </a:cubicBezTo>
                <a:cubicBezTo>
                  <a:pt x="598930" y="297103"/>
                  <a:pt x="597950" y="287307"/>
                  <a:pt x="590813" y="275132"/>
                </a:cubicBezTo>
                <a:cubicBezTo>
                  <a:pt x="552608" y="209778"/>
                  <a:pt x="514683" y="144144"/>
                  <a:pt x="477318" y="78371"/>
                </a:cubicBezTo>
                <a:cubicBezTo>
                  <a:pt x="469481" y="64656"/>
                  <a:pt x="460105" y="58079"/>
                  <a:pt x="443451" y="58359"/>
                </a:cubicBezTo>
                <a:cubicBezTo>
                  <a:pt x="369281" y="59198"/>
                  <a:pt x="295111" y="59058"/>
                  <a:pt x="221080" y="58359"/>
                </a:cubicBezTo>
                <a:cubicBezTo>
                  <a:pt x="203867" y="58219"/>
                  <a:pt x="193371" y="64376"/>
                  <a:pt x="184975" y="79210"/>
                </a:cubicBezTo>
                <a:cubicBezTo>
                  <a:pt x="148449" y="143725"/>
                  <a:pt x="111504" y="207959"/>
                  <a:pt x="73719" y="271773"/>
                </a:cubicBezTo>
                <a:cubicBezTo>
                  <a:pt x="65043" y="286468"/>
                  <a:pt x="64343" y="298223"/>
                  <a:pt x="73019" y="313057"/>
                </a:cubicBezTo>
                <a:cubicBezTo>
                  <a:pt x="110664" y="376871"/>
                  <a:pt x="147890" y="441106"/>
                  <a:pt x="184275" y="505620"/>
                </a:cubicBezTo>
                <a:cubicBezTo>
                  <a:pt x="192812" y="520874"/>
                  <a:pt x="204007" y="525912"/>
                  <a:pt x="220661" y="525492"/>
                </a:cubicBezTo>
                <a:cubicBezTo>
                  <a:pt x="257746" y="524653"/>
                  <a:pt x="294831" y="525212"/>
                  <a:pt x="331916" y="52521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0" name="Forma libre: forma 269">
            <a:extLst>
              <a:ext uri="{FF2B5EF4-FFF2-40B4-BE49-F238E27FC236}">
                <a16:creationId xmlns:a16="http://schemas.microsoft.com/office/drawing/2014/main" id="{0778D4B5-B404-4282-B85F-9DEDBE93D255}"/>
              </a:ext>
            </a:extLst>
          </p:cNvPr>
          <p:cNvSpPr/>
          <p:nvPr/>
        </p:nvSpPr>
        <p:spPr>
          <a:xfrm>
            <a:off x="5733652" y="1106699"/>
            <a:ext cx="422144" cy="372537"/>
          </a:xfrm>
          <a:custGeom>
            <a:avLst/>
            <a:gdLst>
              <a:gd name="connsiteX0" fmla="*/ 209794 w 422144"/>
              <a:gd name="connsiteY0" fmla="*/ 563 h 372537"/>
              <a:gd name="connsiteX1" fmla="*/ 299638 w 422144"/>
              <a:gd name="connsiteY1" fmla="*/ 283 h 372537"/>
              <a:gd name="connsiteX2" fmla="*/ 328187 w 422144"/>
              <a:gd name="connsiteY2" fmla="*/ 16516 h 372537"/>
              <a:gd name="connsiteX3" fmla="*/ 417191 w 422144"/>
              <a:gd name="connsiteY3" fmla="*/ 169895 h 372537"/>
              <a:gd name="connsiteX4" fmla="*/ 416911 w 422144"/>
              <a:gd name="connsiteY4" fmla="*/ 203062 h 372537"/>
              <a:gd name="connsiteX5" fmla="*/ 328047 w 422144"/>
              <a:gd name="connsiteY5" fmla="*/ 356581 h 372537"/>
              <a:gd name="connsiteX6" fmla="*/ 299078 w 422144"/>
              <a:gd name="connsiteY6" fmla="*/ 372534 h 372537"/>
              <a:gd name="connsiteX7" fmla="*/ 121629 w 422144"/>
              <a:gd name="connsiteY7" fmla="*/ 372534 h 372537"/>
              <a:gd name="connsiteX8" fmla="*/ 91821 w 422144"/>
              <a:gd name="connsiteY8" fmla="*/ 353922 h 372537"/>
              <a:gd name="connsiteX9" fmla="*/ 5895 w 422144"/>
              <a:gd name="connsiteY9" fmla="*/ 204181 h 372537"/>
              <a:gd name="connsiteX10" fmla="*/ 5755 w 422144"/>
              <a:gd name="connsiteY10" fmla="*/ 167096 h 372537"/>
              <a:gd name="connsiteX11" fmla="*/ 93360 w 422144"/>
              <a:gd name="connsiteY11" fmla="*/ 15537 h 372537"/>
              <a:gd name="connsiteX12" fmla="*/ 119950 w 422144"/>
              <a:gd name="connsiteY12" fmla="*/ 3 h 372537"/>
              <a:gd name="connsiteX13" fmla="*/ 209794 w 422144"/>
              <a:gd name="connsiteY13" fmla="*/ 143 h 372537"/>
              <a:gd name="connsiteX14" fmla="*/ 208394 w 422144"/>
              <a:gd name="connsiteY14" fmla="*/ 61998 h 372537"/>
              <a:gd name="connsiteX15" fmla="*/ 96579 w 422144"/>
              <a:gd name="connsiteY15" fmla="*/ 122874 h 372537"/>
              <a:gd name="connsiteX16" fmla="*/ 96859 w 422144"/>
              <a:gd name="connsiteY16" fmla="*/ 249523 h 372537"/>
              <a:gd name="connsiteX17" fmla="*/ 210353 w 422144"/>
              <a:gd name="connsiteY17" fmla="*/ 316277 h 372537"/>
              <a:gd name="connsiteX18" fmla="*/ 324548 w 422144"/>
              <a:gd name="connsiteY18" fmla="*/ 251063 h 372537"/>
              <a:gd name="connsiteX19" fmla="*/ 324828 w 422144"/>
              <a:gd name="connsiteY19" fmla="*/ 121894 h 372537"/>
              <a:gd name="connsiteX20" fmla="*/ 208535 w 422144"/>
              <a:gd name="connsiteY20" fmla="*/ 61858 h 37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2144" h="372537">
                <a:moveTo>
                  <a:pt x="209794" y="563"/>
                </a:moveTo>
                <a:cubicBezTo>
                  <a:pt x="239742" y="563"/>
                  <a:pt x="269690" y="983"/>
                  <a:pt x="299638" y="283"/>
                </a:cubicBezTo>
                <a:cubicBezTo>
                  <a:pt x="313072" y="3"/>
                  <a:pt x="321609" y="4901"/>
                  <a:pt x="328187" y="16516"/>
                </a:cubicBezTo>
                <a:cubicBezTo>
                  <a:pt x="357435" y="67876"/>
                  <a:pt x="387103" y="118955"/>
                  <a:pt x="417191" y="169895"/>
                </a:cubicBezTo>
                <a:cubicBezTo>
                  <a:pt x="424048" y="181510"/>
                  <a:pt x="423629" y="191586"/>
                  <a:pt x="416911" y="203062"/>
                </a:cubicBezTo>
                <a:cubicBezTo>
                  <a:pt x="386963" y="254002"/>
                  <a:pt x="357435" y="305221"/>
                  <a:pt x="328047" y="356581"/>
                </a:cubicBezTo>
                <a:cubicBezTo>
                  <a:pt x="321329" y="368196"/>
                  <a:pt x="312373" y="372674"/>
                  <a:pt x="299078" y="372534"/>
                </a:cubicBezTo>
                <a:cubicBezTo>
                  <a:pt x="239882" y="372114"/>
                  <a:pt x="180825" y="372114"/>
                  <a:pt x="121629" y="372534"/>
                </a:cubicBezTo>
                <a:cubicBezTo>
                  <a:pt x="106935" y="372534"/>
                  <a:pt x="98678" y="366097"/>
                  <a:pt x="91821" y="353922"/>
                </a:cubicBezTo>
                <a:cubicBezTo>
                  <a:pt x="63552" y="303822"/>
                  <a:pt x="35144" y="253722"/>
                  <a:pt x="5895" y="204181"/>
                </a:cubicBezTo>
                <a:cubicBezTo>
                  <a:pt x="-1942" y="190887"/>
                  <a:pt x="-1942" y="180111"/>
                  <a:pt x="5755" y="167096"/>
                </a:cubicBezTo>
                <a:cubicBezTo>
                  <a:pt x="35423" y="116856"/>
                  <a:pt x="64532" y="66336"/>
                  <a:pt x="93360" y="15537"/>
                </a:cubicBezTo>
                <a:cubicBezTo>
                  <a:pt x="99518" y="4761"/>
                  <a:pt x="107355" y="-137"/>
                  <a:pt x="119950" y="3"/>
                </a:cubicBezTo>
                <a:cubicBezTo>
                  <a:pt x="149898" y="563"/>
                  <a:pt x="179846" y="143"/>
                  <a:pt x="209794" y="143"/>
                </a:cubicBezTo>
                <a:close/>
                <a:moveTo>
                  <a:pt x="208394" y="61998"/>
                </a:moveTo>
                <a:cubicBezTo>
                  <a:pt x="147379" y="38767"/>
                  <a:pt x="124848" y="78931"/>
                  <a:pt x="96579" y="122874"/>
                </a:cubicBezTo>
                <a:cubicBezTo>
                  <a:pt x="66771" y="169055"/>
                  <a:pt x="70270" y="202922"/>
                  <a:pt x="96859" y="249523"/>
                </a:cubicBezTo>
                <a:cubicBezTo>
                  <a:pt x="124428" y="298084"/>
                  <a:pt x="153536" y="316557"/>
                  <a:pt x="210353" y="316277"/>
                </a:cubicBezTo>
                <a:cubicBezTo>
                  <a:pt x="266191" y="315997"/>
                  <a:pt x="296699" y="300323"/>
                  <a:pt x="324548" y="251063"/>
                </a:cubicBezTo>
                <a:cubicBezTo>
                  <a:pt x="351417" y="203482"/>
                  <a:pt x="353657" y="169895"/>
                  <a:pt x="324828" y="121894"/>
                </a:cubicBezTo>
                <a:cubicBezTo>
                  <a:pt x="295860" y="73753"/>
                  <a:pt x="268431" y="42126"/>
                  <a:pt x="208535" y="61858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1" name="Forma libre: forma 270">
            <a:extLst>
              <a:ext uri="{FF2B5EF4-FFF2-40B4-BE49-F238E27FC236}">
                <a16:creationId xmlns:a16="http://schemas.microsoft.com/office/drawing/2014/main" id="{74B5A928-E38B-456A-A674-D8AB548F0FAE}"/>
              </a:ext>
            </a:extLst>
          </p:cNvPr>
          <p:cNvSpPr/>
          <p:nvPr/>
        </p:nvSpPr>
        <p:spPr>
          <a:xfrm>
            <a:off x="5855271" y="1209312"/>
            <a:ext cx="178161" cy="166481"/>
          </a:xfrm>
          <a:custGeom>
            <a:avLst/>
            <a:gdLst>
              <a:gd name="connsiteX0" fmla="*/ 89994 w 178161"/>
              <a:gd name="connsiteY0" fmla="*/ 166082 h 166481"/>
              <a:gd name="connsiteX1" fmla="*/ 38775 w 178161"/>
              <a:gd name="connsiteY1" fmla="*/ 156706 h 166481"/>
              <a:gd name="connsiteX2" fmla="*/ 10 w 178161"/>
              <a:gd name="connsiteY2" fmla="*/ 82675 h 166481"/>
              <a:gd name="connsiteX3" fmla="*/ 40174 w 178161"/>
              <a:gd name="connsiteY3" fmla="*/ 9345 h 166481"/>
              <a:gd name="connsiteX4" fmla="*/ 101330 w 178161"/>
              <a:gd name="connsiteY4" fmla="*/ 2627 h 166481"/>
              <a:gd name="connsiteX5" fmla="*/ 139114 w 178161"/>
              <a:gd name="connsiteY5" fmla="*/ 9205 h 166481"/>
              <a:gd name="connsiteX6" fmla="*/ 178159 w 178161"/>
              <a:gd name="connsiteY6" fmla="*/ 83235 h 166481"/>
              <a:gd name="connsiteX7" fmla="*/ 138974 w 178161"/>
              <a:gd name="connsiteY7" fmla="*/ 157126 h 166481"/>
              <a:gd name="connsiteX8" fmla="*/ 89854 w 178161"/>
              <a:gd name="connsiteY8" fmla="*/ 166082 h 16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161" h="166481">
                <a:moveTo>
                  <a:pt x="89994" y="166082"/>
                </a:moveTo>
                <a:cubicBezTo>
                  <a:pt x="72921" y="162024"/>
                  <a:pt x="51089" y="174199"/>
                  <a:pt x="38775" y="156706"/>
                </a:cubicBezTo>
                <a:cubicBezTo>
                  <a:pt x="22681" y="133755"/>
                  <a:pt x="-550" y="109824"/>
                  <a:pt x="10" y="82675"/>
                </a:cubicBezTo>
                <a:cubicBezTo>
                  <a:pt x="570" y="55666"/>
                  <a:pt x="21841" y="30196"/>
                  <a:pt x="40174" y="9345"/>
                </a:cubicBezTo>
                <a:cubicBezTo>
                  <a:pt x="54868" y="-7449"/>
                  <a:pt x="80618" y="3747"/>
                  <a:pt x="101330" y="2627"/>
                </a:cubicBezTo>
                <a:cubicBezTo>
                  <a:pt x="114064" y="1928"/>
                  <a:pt x="130018" y="-3530"/>
                  <a:pt x="139114" y="9205"/>
                </a:cubicBezTo>
                <a:cubicBezTo>
                  <a:pt x="155488" y="32295"/>
                  <a:pt x="177879" y="56506"/>
                  <a:pt x="178159" y="83235"/>
                </a:cubicBezTo>
                <a:cubicBezTo>
                  <a:pt x="178439" y="110104"/>
                  <a:pt x="155488" y="134175"/>
                  <a:pt x="138974" y="157126"/>
                </a:cubicBezTo>
                <a:cubicBezTo>
                  <a:pt x="127079" y="173639"/>
                  <a:pt x="106368" y="162164"/>
                  <a:pt x="89854" y="166082"/>
                </a:cubicBezTo>
                <a:close/>
              </a:path>
            </a:pathLst>
          </a:custGeom>
          <a:solidFill>
            <a:srgbClr val="09AB93"/>
          </a:solidFill>
          <a:ln w="13984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322" name="Grupo 321">
            <a:extLst>
              <a:ext uri="{FF2B5EF4-FFF2-40B4-BE49-F238E27FC236}">
                <a16:creationId xmlns:a16="http://schemas.microsoft.com/office/drawing/2014/main" id="{2FE49104-B85B-4E85-841C-C13D093ABAE0}"/>
              </a:ext>
            </a:extLst>
          </p:cNvPr>
          <p:cNvGrpSpPr/>
          <p:nvPr/>
        </p:nvGrpSpPr>
        <p:grpSpPr>
          <a:xfrm>
            <a:off x="8558689" y="789022"/>
            <a:ext cx="982337" cy="5864943"/>
            <a:chOff x="8512569" y="487631"/>
            <a:chExt cx="1043001" cy="6227133"/>
          </a:xfrm>
          <a:solidFill>
            <a:srgbClr val="384650"/>
          </a:solidFill>
        </p:grpSpPr>
        <p:sp>
          <p:nvSpPr>
            <p:cNvPr id="277" name="Forma libre: forma 276">
              <a:extLst>
                <a:ext uri="{FF2B5EF4-FFF2-40B4-BE49-F238E27FC236}">
                  <a16:creationId xmlns:a16="http://schemas.microsoft.com/office/drawing/2014/main" id="{6421F0AB-817C-4421-B392-4483ABFD9AB6}"/>
                </a:ext>
              </a:extLst>
            </p:cNvPr>
            <p:cNvSpPr/>
            <p:nvPr/>
          </p:nvSpPr>
          <p:spPr>
            <a:xfrm rot="5400000">
              <a:off x="8763886" y="4516372"/>
              <a:ext cx="538299" cy="468353"/>
            </a:xfrm>
            <a:custGeom>
              <a:avLst/>
              <a:gdLst>
                <a:gd name="connsiteX0" fmla="*/ 139778 w 538299"/>
                <a:gd name="connsiteY0" fmla="*/ 468353 h 468353"/>
                <a:gd name="connsiteX1" fmla="*/ 124693 w 538299"/>
                <a:gd name="connsiteY1" fmla="*/ 455879 h 468353"/>
                <a:gd name="connsiteX2" fmla="*/ 4305 w 538299"/>
                <a:gd name="connsiteY2" fmla="*/ 248174 h 468353"/>
                <a:gd name="connsiteX3" fmla="*/ 4740 w 538299"/>
                <a:gd name="connsiteY3" fmla="*/ 218585 h 468353"/>
                <a:gd name="connsiteX4" fmla="*/ 124838 w 538299"/>
                <a:gd name="connsiteY4" fmla="*/ 10590 h 468353"/>
                <a:gd name="connsiteX5" fmla="*/ 150366 w 538299"/>
                <a:gd name="connsiteY5" fmla="*/ 4208 h 468353"/>
                <a:gd name="connsiteX6" fmla="*/ 526034 w 538299"/>
                <a:gd name="connsiteY6" fmla="*/ 220906 h 468353"/>
                <a:gd name="connsiteX7" fmla="*/ 525019 w 538299"/>
                <a:gd name="connsiteY7" fmla="*/ 246869 h 468353"/>
                <a:gd name="connsiteX8" fmla="*/ 153702 w 538299"/>
                <a:gd name="connsiteY8" fmla="*/ 461246 h 468353"/>
                <a:gd name="connsiteX9" fmla="*/ 139778 w 538299"/>
                <a:gd name="connsiteY9" fmla="*/ 468353 h 46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299" h="468353">
                  <a:moveTo>
                    <a:pt x="139778" y="468353"/>
                  </a:moveTo>
                  <a:cubicBezTo>
                    <a:pt x="129914" y="468353"/>
                    <a:pt x="127884" y="461391"/>
                    <a:pt x="124693" y="455879"/>
                  </a:cubicBezTo>
                  <a:cubicBezTo>
                    <a:pt x="84515" y="386693"/>
                    <a:pt x="44628" y="317216"/>
                    <a:pt x="4305" y="248174"/>
                  </a:cubicBezTo>
                  <a:cubicBezTo>
                    <a:pt x="-1787" y="237731"/>
                    <a:pt x="-1207" y="228738"/>
                    <a:pt x="4740" y="218585"/>
                  </a:cubicBezTo>
                  <a:cubicBezTo>
                    <a:pt x="45063" y="149398"/>
                    <a:pt x="85095" y="80211"/>
                    <a:pt x="124838" y="10590"/>
                  </a:cubicBezTo>
                  <a:cubicBezTo>
                    <a:pt x="131800" y="-1594"/>
                    <a:pt x="138617" y="-2610"/>
                    <a:pt x="150366" y="4208"/>
                  </a:cubicBezTo>
                  <a:cubicBezTo>
                    <a:pt x="275395" y="76730"/>
                    <a:pt x="400714" y="148963"/>
                    <a:pt x="526034" y="220906"/>
                  </a:cubicBezTo>
                  <a:cubicBezTo>
                    <a:pt x="544019" y="231204"/>
                    <a:pt x="540974" y="237731"/>
                    <a:pt x="525019" y="246869"/>
                  </a:cubicBezTo>
                  <a:cubicBezTo>
                    <a:pt x="401150" y="318086"/>
                    <a:pt x="277426" y="389739"/>
                    <a:pt x="153702" y="461246"/>
                  </a:cubicBezTo>
                  <a:cubicBezTo>
                    <a:pt x="148770" y="464147"/>
                    <a:pt x="143548" y="466468"/>
                    <a:pt x="139778" y="468353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8" name="Forma libre: forma 277">
              <a:extLst>
                <a:ext uri="{FF2B5EF4-FFF2-40B4-BE49-F238E27FC236}">
                  <a16:creationId xmlns:a16="http://schemas.microsoft.com/office/drawing/2014/main" id="{34C07494-9870-4413-A305-D44FCCD05319}"/>
                </a:ext>
              </a:extLst>
            </p:cNvPr>
            <p:cNvSpPr/>
            <p:nvPr/>
          </p:nvSpPr>
          <p:spPr>
            <a:xfrm rot="5400000">
              <a:off x="9089589" y="4128768"/>
              <a:ext cx="408401" cy="470019"/>
            </a:xfrm>
            <a:custGeom>
              <a:avLst/>
              <a:gdLst>
                <a:gd name="connsiteX0" fmla="*/ 65 w 408401"/>
                <a:gd name="connsiteY0" fmla="*/ 231708 h 470019"/>
                <a:gd name="connsiteX1" fmla="*/ 65 w 408401"/>
                <a:gd name="connsiteY1" fmla="*/ 20812 h 470019"/>
                <a:gd name="connsiteX2" fmla="*/ 23707 w 408401"/>
                <a:gd name="connsiteY2" fmla="*/ 6743 h 470019"/>
                <a:gd name="connsiteX3" fmla="*/ 395459 w 408401"/>
                <a:gd name="connsiteY3" fmla="*/ 220830 h 470019"/>
                <a:gd name="connsiteX4" fmla="*/ 403871 w 408401"/>
                <a:gd name="connsiteY4" fmla="*/ 249839 h 470019"/>
                <a:gd name="connsiteX5" fmla="*/ 285079 w 408401"/>
                <a:gd name="connsiteY5" fmla="*/ 455804 h 470019"/>
                <a:gd name="connsiteX6" fmla="*/ 259116 w 408401"/>
                <a:gd name="connsiteY6" fmla="*/ 470018 h 470019"/>
                <a:gd name="connsiteX7" fmla="*/ 23707 w 408401"/>
                <a:gd name="connsiteY7" fmla="*/ 470018 h 470019"/>
                <a:gd name="connsiteX8" fmla="*/ 65 w 408401"/>
                <a:gd name="connsiteY8" fmla="*/ 444780 h 470019"/>
                <a:gd name="connsiteX9" fmla="*/ 209 w 408401"/>
                <a:gd name="connsiteY9" fmla="*/ 231563 h 47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01" h="470018">
                  <a:moveTo>
                    <a:pt x="65" y="231708"/>
                  </a:moveTo>
                  <a:cubicBezTo>
                    <a:pt x="65" y="161361"/>
                    <a:pt x="-81" y="91159"/>
                    <a:pt x="65" y="20812"/>
                  </a:cubicBezTo>
                  <a:cubicBezTo>
                    <a:pt x="65" y="-2540"/>
                    <a:pt x="3836" y="-4716"/>
                    <a:pt x="23707" y="6743"/>
                  </a:cubicBezTo>
                  <a:cubicBezTo>
                    <a:pt x="147576" y="78105"/>
                    <a:pt x="271299" y="149757"/>
                    <a:pt x="395459" y="220830"/>
                  </a:cubicBezTo>
                  <a:cubicBezTo>
                    <a:pt x="408948" y="228517"/>
                    <a:pt x="412139" y="235770"/>
                    <a:pt x="403871" y="249839"/>
                  </a:cubicBezTo>
                  <a:cubicBezTo>
                    <a:pt x="363839" y="318155"/>
                    <a:pt x="324386" y="386907"/>
                    <a:pt x="285079" y="455804"/>
                  </a:cubicBezTo>
                  <a:cubicBezTo>
                    <a:pt x="278987" y="466392"/>
                    <a:pt x="270864" y="470018"/>
                    <a:pt x="259116" y="470018"/>
                  </a:cubicBezTo>
                  <a:cubicBezTo>
                    <a:pt x="180646" y="469728"/>
                    <a:pt x="102177" y="469583"/>
                    <a:pt x="23707" y="470018"/>
                  </a:cubicBezTo>
                  <a:cubicBezTo>
                    <a:pt x="4996" y="470163"/>
                    <a:pt x="-81" y="461896"/>
                    <a:pt x="65" y="444780"/>
                  </a:cubicBezTo>
                  <a:cubicBezTo>
                    <a:pt x="500" y="373708"/>
                    <a:pt x="209" y="302636"/>
                    <a:pt x="209" y="231563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9" name="Forma libre: forma 278">
              <a:extLst>
                <a:ext uri="{FF2B5EF4-FFF2-40B4-BE49-F238E27FC236}">
                  <a16:creationId xmlns:a16="http://schemas.microsoft.com/office/drawing/2014/main" id="{5C98D996-AD55-4925-86C4-A80D3ADF2AC9}"/>
                </a:ext>
              </a:extLst>
            </p:cNvPr>
            <p:cNvSpPr/>
            <p:nvPr/>
          </p:nvSpPr>
          <p:spPr>
            <a:xfrm rot="5400000">
              <a:off x="8569722" y="4127814"/>
              <a:ext cx="407636" cy="470405"/>
            </a:xfrm>
            <a:custGeom>
              <a:avLst/>
              <a:gdLst>
                <a:gd name="connsiteX0" fmla="*/ 443 w 407636"/>
                <a:gd name="connsiteY0" fmla="*/ 236571 h 470405"/>
                <a:gd name="connsiteX1" fmla="*/ 8 w 407636"/>
                <a:gd name="connsiteY1" fmla="*/ 28286 h 470405"/>
                <a:gd name="connsiteX2" fmla="*/ 28437 w 407636"/>
                <a:gd name="connsiteY2" fmla="*/ 2 h 470405"/>
                <a:gd name="connsiteX3" fmla="*/ 253838 w 407636"/>
                <a:gd name="connsiteY3" fmla="*/ 147 h 470405"/>
                <a:gd name="connsiteX4" fmla="*/ 287633 w 407636"/>
                <a:gd name="connsiteY4" fmla="*/ 18713 h 470405"/>
                <a:gd name="connsiteX5" fmla="*/ 401639 w 407636"/>
                <a:gd name="connsiteY5" fmla="*/ 215975 h 470405"/>
                <a:gd name="connsiteX6" fmla="*/ 391341 w 407636"/>
                <a:gd name="connsiteY6" fmla="*/ 251801 h 470405"/>
                <a:gd name="connsiteX7" fmla="*/ 24086 w 407636"/>
                <a:gd name="connsiteY7" fmla="*/ 463568 h 470405"/>
                <a:gd name="connsiteX8" fmla="*/ 443 w 407636"/>
                <a:gd name="connsiteY8" fmla="*/ 449788 h 470405"/>
                <a:gd name="connsiteX9" fmla="*/ 443 w 407636"/>
                <a:gd name="connsiteY9" fmla="*/ 236571 h 47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635" h="470405">
                  <a:moveTo>
                    <a:pt x="443" y="236571"/>
                  </a:moveTo>
                  <a:cubicBezTo>
                    <a:pt x="443" y="167095"/>
                    <a:pt x="1023" y="97618"/>
                    <a:pt x="8" y="28286"/>
                  </a:cubicBezTo>
                  <a:cubicBezTo>
                    <a:pt x="-282" y="6819"/>
                    <a:pt x="7115" y="-143"/>
                    <a:pt x="28437" y="2"/>
                  </a:cubicBezTo>
                  <a:cubicBezTo>
                    <a:pt x="103570" y="1018"/>
                    <a:pt x="178704" y="727"/>
                    <a:pt x="253838" y="147"/>
                  </a:cubicBezTo>
                  <a:cubicBezTo>
                    <a:pt x="269358" y="147"/>
                    <a:pt x="279656" y="4644"/>
                    <a:pt x="287633" y="18713"/>
                  </a:cubicBezTo>
                  <a:cubicBezTo>
                    <a:pt x="325055" y="84854"/>
                    <a:pt x="362622" y="150850"/>
                    <a:pt x="401639" y="215975"/>
                  </a:cubicBezTo>
                  <a:cubicBezTo>
                    <a:pt x="412518" y="234106"/>
                    <a:pt x="408311" y="242083"/>
                    <a:pt x="391341" y="251801"/>
                  </a:cubicBezTo>
                  <a:cubicBezTo>
                    <a:pt x="268632" y="322003"/>
                    <a:pt x="146504" y="392931"/>
                    <a:pt x="24086" y="463568"/>
                  </a:cubicBezTo>
                  <a:cubicBezTo>
                    <a:pt x="4069" y="475026"/>
                    <a:pt x="443" y="473141"/>
                    <a:pt x="443" y="449788"/>
                  </a:cubicBezTo>
                  <a:cubicBezTo>
                    <a:pt x="153" y="378716"/>
                    <a:pt x="443" y="307644"/>
                    <a:pt x="443" y="236571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0" name="Forma libre: forma 279">
              <a:extLst>
                <a:ext uri="{FF2B5EF4-FFF2-40B4-BE49-F238E27FC236}">
                  <a16:creationId xmlns:a16="http://schemas.microsoft.com/office/drawing/2014/main" id="{EF155664-6201-4618-BD95-11CE5AEA3C27}"/>
                </a:ext>
              </a:extLst>
            </p:cNvPr>
            <p:cNvSpPr/>
            <p:nvPr/>
          </p:nvSpPr>
          <p:spPr>
            <a:xfrm rot="5400000">
              <a:off x="9014339" y="2134472"/>
              <a:ext cx="542775" cy="469578"/>
            </a:xfrm>
            <a:custGeom>
              <a:avLst/>
              <a:gdLst>
                <a:gd name="connsiteX0" fmla="*/ 273357 w 542775"/>
                <a:gd name="connsiteY0" fmla="*/ 469422 h 469578"/>
                <a:gd name="connsiteX1" fmla="*/ 30551 w 542775"/>
                <a:gd name="connsiteY1" fmla="*/ 469277 h 469578"/>
                <a:gd name="connsiteX2" fmla="*/ 10824 w 542775"/>
                <a:gd name="connsiteY2" fmla="*/ 435191 h 469578"/>
                <a:gd name="connsiteX3" fmla="*/ 79721 w 542775"/>
                <a:gd name="connsiteY3" fmla="*/ 395449 h 469578"/>
                <a:gd name="connsiteX4" fmla="*/ 386202 w 542775"/>
                <a:gd name="connsiteY4" fmla="*/ 396174 h 469578"/>
                <a:gd name="connsiteX5" fmla="*/ 401142 w 542775"/>
                <a:gd name="connsiteY5" fmla="*/ 369630 h 469578"/>
                <a:gd name="connsiteX6" fmla="*/ 239996 w 542775"/>
                <a:gd name="connsiteY6" fmla="*/ 91868 h 469578"/>
                <a:gd name="connsiteX7" fmla="*/ 240286 w 542775"/>
                <a:gd name="connsiteY7" fmla="*/ 38346 h 469578"/>
                <a:gd name="connsiteX8" fmla="*/ 301496 w 542775"/>
                <a:gd name="connsiteY8" fmla="*/ 39217 h 469578"/>
                <a:gd name="connsiteX9" fmla="*/ 534149 w 542775"/>
                <a:gd name="connsiteY9" fmla="*/ 442733 h 469578"/>
                <a:gd name="connsiteX10" fmla="*/ 518484 w 542775"/>
                <a:gd name="connsiteY10" fmla="*/ 469277 h 469578"/>
                <a:gd name="connsiteX11" fmla="*/ 273357 w 542775"/>
                <a:gd name="connsiteY11" fmla="*/ 469422 h 469578"/>
                <a:gd name="connsiteX12" fmla="*/ 273357 w 542775"/>
                <a:gd name="connsiteY12" fmla="*/ 469422 h 46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775" h="469578">
                  <a:moveTo>
                    <a:pt x="273357" y="469422"/>
                  </a:moveTo>
                  <a:cubicBezTo>
                    <a:pt x="192421" y="469422"/>
                    <a:pt x="111486" y="469857"/>
                    <a:pt x="30551" y="469277"/>
                  </a:cubicBezTo>
                  <a:cubicBezTo>
                    <a:pt x="-7161" y="468987"/>
                    <a:pt x="-5131" y="468842"/>
                    <a:pt x="10824" y="435191"/>
                  </a:cubicBezTo>
                  <a:cubicBezTo>
                    <a:pt x="25474" y="404151"/>
                    <a:pt x="45925" y="394723"/>
                    <a:pt x="79721" y="395449"/>
                  </a:cubicBezTo>
                  <a:cubicBezTo>
                    <a:pt x="181833" y="397769"/>
                    <a:pt x="284090" y="396319"/>
                    <a:pt x="386202" y="396174"/>
                  </a:cubicBezTo>
                  <a:cubicBezTo>
                    <a:pt x="414921" y="396174"/>
                    <a:pt x="415646" y="394723"/>
                    <a:pt x="401142" y="369630"/>
                  </a:cubicBezTo>
                  <a:cubicBezTo>
                    <a:pt x="347620" y="276946"/>
                    <a:pt x="294534" y="183972"/>
                    <a:pt x="239996" y="91868"/>
                  </a:cubicBezTo>
                  <a:cubicBezTo>
                    <a:pt x="228393" y="72287"/>
                    <a:pt x="228538" y="57492"/>
                    <a:pt x="240286" y="38346"/>
                  </a:cubicBezTo>
                  <a:cubicBezTo>
                    <a:pt x="271471" y="-12565"/>
                    <a:pt x="271181" y="-13290"/>
                    <a:pt x="301496" y="39217"/>
                  </a:cubicBezTo>
                  <a:cubicBezTo>
                    <a:pt x="379240" y="173529"/>
                    <a:pt x="456839" y="308131"/>
                    <a:pt x="534149" y="442733"/>
                  </a:cubicBezTo>
                  <a:cubicBezTo>
                    <a:pt x="547928" y="466666"/>
                    <a:pt x="546913" y="468987"/>
                    <a:pt x="518484" y="469277"/>
                  </a:cubicBezTo>
                  <a:cubicBezTo>
                    <a:pt x="436823" y="469857"/>
                    <a:pt x="355018" y="469422"/>
                    <a:pt x="273357" y="469422"/>
                  </a:cubicBezTo>
                  <a:lnTo>
                    <a:pt x="273357" y="469422"/>
                  </a:ln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1" name="Forma libre: forma 280">
              <a:extLst>
                <a:ext uri="{FF2B5EF4-FFF2-40B4-BE49-F238E27FC236}">
                  <a16:creationId xmlns:a16="http://schemas.microsoft.com/office/drawing/2014/main" id="{7B83BCEC-A4EA-4314-85DB-7C45ACFFB7AE}"/>
                </a:ext>
              </a:extLst>
            </p:cNvPr>
            <p:cNvSpPr/>
            <p:nvPr/>
          </p:nvSpPr>
          <p:spPr>
            <a:xfrm rot="5400000">
              <a:off x="9018509" y="2752624"/>
              <a:ext cx="539444" cy="474565"/>
            </a:xfrm>
            <a:custGeom>
              <a:avLst/>
              <a:gdLst>
                <a:gd name="connsiteX0" fmla="*/ 270391 w 539444"/>
                <a:gd name="connsiteY0" fmla="*/ 472970 h 474565"/>
                <a:gd name="connsiteX1" fmla="*/ 20622 w 539444"/>
                <a:gd name="connsiteY1" fmla="*/ 473115 h 474565"/>
                <a:gd name="connsiteX2" fmla="*/ 5973 w 539444"/>
                <a:gd name="connsiteY2" fmla="*/ 448602 h 474565"/>
                <a:gd name="connsiteX3" fmla="*/ 258497 w 539444"/>
                <a:gd name="connsiteY3" fmla="*/ 11435 h 474565"/>
                <a:gd name="connsiteX4" fmla="*/ 283009 w 539444"/>
                <a:gd name="connsiteY4" fmla="*/ 11435 h 474565"/>
                <a:gd name="connsiteX5" fmla="*/ 283880 w 539444"/>
                <a:gd name="connsiteY5" fmla="*/ 112242 h 474565"/>
                <a:gd name="connsiteX6" fmla="*/ 134918 w 539444"/>
                <a:gd name="connsiteY6" fmla="*/ 368682 h 474565"/>
                <a:gd name="connsiteX7" fmla="*/ 149278 w 539444"/>
                <a:gd name="connsiteY7" fmla="*/ 394935 h 474565"/>
                <a:gd name="connsiteX8" fmla="*/ 467943 w 539444"/>
                <a:gd name="connsiteY8" fmla="*/ 394355 h 474565"/>
                <a:gd name="connsiteX9" fmla="*/ 521900 w 539444"/>
                <a:gd name="connsiteY9" fmla="*/ 425395 h 474565"/>
                <a:gd name="connsiteX10" fmla="*/ 493471 w 539444"/>
                <a:gd name="connsiteY10" fmla="*/ 474565 h 474565"/>
                <a:gd name="connsiteX11" fmla="*/ 270391 w 539444"/>
                <a:gd name="connsiteY11" fmla="*/ 474565 h 474565"/>
                <a:gd name="connsiteX12" fmla="*/ 270391 w 539444"/>
                <a:gd name="connsiteY12" fmla="*/ 472970 h 47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9444" h="474565">
                  <a:moveTo>
                    <a:pt x="270391" y="472970"/>
                  </a:moveTo>
                  <a:cubicBezTo>
                    <a:pt x="187135" y="472970"/>
                    <a:pt x="103878" y="472680"/>
                    <a:pt x="20622" y="473115"/>
                  </a:cubicBezTo>
                  <a:cubicBezTo>
                    <a:pt x="171" y="473115"/>
                    <a:pt x="-5776" y="468619"/>
                    <a:pt x="5973" y="448602"/>
                  </a:cubicBezTo>
                  <a:cubicBezTo>
                    <a:pt x="90534" y="303122"/>
                    <a:pt x="174661" y="157351"/>
                    <a:pt x="258497" y="11435"/>
                  </a:cubicBezTo>
                  <a:cubicBezTo>
                    <a:pt x="267780" y="-4810"/>
                    <a:pt x="272131" y="-2779"/>
                    <a:pt x="283009" y="11435"/>
                  </a:cubicBezTo>
                  <a:cubicBezTo>
                    <a:pt x="309553" y="45956"/>
                    <a:pt x="307377" y="74965"/>
                    <a:pt x="283880" y="112242"/>
                  </a:cubicBezTo>
                  <a:cubicBezTo>
                    <a:pt x="231083" y="195788"/>
                    <a:pt x="184233" y="282960"/>
                    <a:pt x="134918" y="368682"/>
                  </a:cubicBezTo>
                  <a:cubicBezTo>
                    <a:pt x="120123" y="394355"/>
                    <a:pt x="120414" y="394935"/>
                    <a:pt x="149278" y="394935"/>
                  </a:cubicBezTo>
                  <a:cubicBezTo>
                    <a:pt x="255451" y="394935"/>
                    <a:pt x="361769" y="395806"/>
                    <a:pt x="467943" y="394355"/>
                  </a:cubicBezTo>
                  <a:cubicBezTo>
                    <a:pt x="494196" y="393920"/>
                    <a:pt x="509426" y="401898"/>
                    <a:pt x="521900" y="425395"/>
                  </a:cubicBezTo>
                  <a:cubicBezTo>
                    <a:pt x="548298" y="475146"/>
                    <a:pt x="549458" y="474565"/>
                    <a:pt x="493471" y="474565"/>
                  </a:cubicBezTo>
                  <a:cubicBezTo>
                    <a:pt x="419062" y="474565"/>
                    <a:pt x="344799" y="474565"/>
                    <a:pt x="270391" y="474565"/>
                  </a:cubicBezTo>
                  <a:cubicBezTo>
                    <a:pt x="270391" y="473985"/>
                    <a:pt x="270391" y="473550"/>
                    <a:pt x="270391" y="472970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2" name="Forma libre: forma 281">
              <a:extLst>
                <a:ext uri="{FF2B5EF4-FFF2-40B4-BE49-F238E27FC236}">
                  <a16:creationId xmlns:a16="http://schemas.microsoft.com/office/drawing/2014/main" id="{CD57C9B8-B8B9-44EF-85E9-AF910A3C94AD}"/>
                </a:ext>
              </a:extLst>
            </p:cNvPr>
            <p:cNvSpPr/>
            <p:nvPr/>
          </p:nvSpPr>
          <p:spPr>
            <a:xfrm rot="5400000">
              <a:off x="8483503" y="2437978"/>
              <a:ext cx="533779" cy="475647"/>
            </a:xfrm>
            <a:custGeom>
              <a:avLst/>
              <a:gdLst>
                <a:gd name="connsiteX0" fmla="*/ 500292 w 533779"/>
                <a:gd name="connsiteY0" fmla="*/ 473791 h 475647"/>
                <a:gd name="connsiteX1" fmla="*/ 445900 w 533779"/>
                <a:gd name="connsiteY1" fmla="*/ 439126 h 475647"/>
                <a:gd name="connsiteX2" fmla="*/ 286060 w 533779"/>
                <a:gd name="connsiteY2" fmla="*/ 160783 h 475647"/>
                <a:gd name="connsiteX3" fmla="*/ 264013 w 533779"/>
                <a:gd name="connsiteY3" fmla="*/ 161798 h 475647"/>
                <a:gd name="connsiteX4" fmla="*/ 110410 w 533779"/>
                <a:gd name="connsiteY4" fmla="*/ 429553 h 475647"/>
                <a:gd name="connsiteX5" fmla="*/ 32520 w 533779"/>
                <a:gd name="connsiteY5" fmla="*/ 474662 h 475647"/>
                <a:gd name="connsiteX6" fmla="*/ 12649 w 533779"/>
                <a:gd name="connsiteY6" fmla="*/ 440141 h 475647"/>
                <a:gd name="connsiteX7" fmla="*/ 255020 w 533779"/>
                <a:gd name="connsiteY7" fmla="*/ 19944 h 475647"/>
                <a:gd name="connsiteX8" fmla="*/ 286495 w 533779"/>
                <a:gd name="connsiteY8" fmla="*/ 19654 h 475647"/>
                <a:gd name="connsiteX9" fmla="*/ 526836 w 533779"/>
                <a:gd name="connsiteY9" fmla="*/ 435354 h 475647"/>
                <a:gd name="connsiteX10" fmla="*/ 500292 w 533779"/>
                <a:gd name="connsiteY10" fmla="*/ 473937 h 47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779" h="475647">
                  <a:moveTo>
                    <a:pt x="500292" y="473791"/>
                  </a:moveTo>
                  <a:cubicBezTo>
                    <a:pt x="473459" y="481624"/>
                    <a:pt x="459679" y="463638"/>
                    <a:pt x="445900" y="439126"/>
                  </a:cubicBezTo>
                  <a:cubicBezTo>
                    <a:pt x="393684" y="345716"/>
                    <a:pt x="339147" y="253757"/>
                    <a:pt x="286060" y="160783"/>
                  </a:cubicBezTo>
                  <a:cubicBezTo>
                    <a:pt x="276487" y="144103"/>
                    <a:pt x="271845" y="148164"/>
                    <a:pt x="264013" y="161798"/>
                  </a:cubicBezTo>
                  <a:cubicBezTo>
                    <a:pt x="212812" y="251001"/>
                    <a:pt x="159290" y="339044"/>
                    <a:pt x="110410" y="429553"/>
                  </a:cubicBezTo>
                  <a:cubicBezTo>
                    <a:pt x="91989" y="463493"/>
                    <a:pt x="71538" y="478433"/>
                    <a:pt x="32520" y="474662"/>
                  </a:cubicBezTo>
                  <a:cubicBezTo>
                    <a:pt x="-6497" y="470891"/>
                    <a:pt x="-6787" y="473791"/>
                    <a:pt x="12649" y="440141"/>
                  </a:cubicBezTo>
                  <a:cubicBezTo>
                    <a:pt x="93439" y="300027"/>
                    <a:pt x="174230" y="159913"/>
                    <a:pt x="255020" y="19944"/>
                  </a:cubicBezTo>
                  <a:cubicBezTo>
                    <a:pt x="270395" y="-6599"/>
                    <a:pt x="271265" y="-6599"/>
                    <a:pt x="286495" y="19654"/>
                  </a:cubicBezTo>
                  <a:cubicBezTo>
                    <a:pt x="366705" y="158172"/>
                    <a:pt x="446770" y="296836"/>
                    <a:pt x="526836" y="435354"/>
                  </a:cubicBezTo>
                  <a:cubicBezTo>
                    <a:pt x="541630" y="461075"/>
                    <a:pt x="532782" y="473937"/>
                    <a:pt x="500292" y="473937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3" name="Forma libre: forma 282">
              <a:extLst>
                <a:ext uri="{FF2B5EF4-FFF2-40B4-BE49-F238E27FC236}">
                  <a16:creationId xmlns:a16="http://schemas.microsoft.com/office/drawing/2014/main" id="{A53A297E-0D83-43FD-A676-ADE772FEB7C7}"/>
                </a:ext>
              </a:extLst>
            </p:cNvPr>
            <p:cNvSpPr/>
            <p:nvPr/>
          </p:nvSpPr>
          <p:spPr>
            <a:xfrm rot="5400000">
              <a:off x="8506212" y="2131947"/>
              <a:ext cx="542542" cy="474371"/>
            </a:xfrm>
            <a:custGeom>
              <a:avLst/>
              <a:gdLst>
                <a:gd name="connsiteX0" fmla="*/ 40426 w 542542"/>
                <a:gd name="connsiteY0" fmla="*/ 1432 h 474371"/>
                <a:gd name="connsiteX1" fmla="*/ 86116 w 542542"/>
                <a:gd name="connsiteY1" fmla="*/ 29281 h 474371"/>
                <a:gd name="connsiteX2" fmla="*/ 250597 w 542542"/>
                <a:gd name="connsiteY2" fmla="*/ 316181 h 474371"/>
                <a:gd name="connsiteX3" fmla="*/ 275400 w 542542"/>
                <a:gd name="connsiteY3" fmla="*/ 316761 h 474371"/>
                <a:gd name="connsiteX4" fmla="*/ 439882 w 542542"/>
                <a:gd name="connsiteY4" fmla="*/ 30006 h 474371"/>
                <a:gd name="connsiteX5" fmla="*/ 489777 w 542542"/>
                <a:gd name="connsiteY5" fmla="*/ 997 h 474371"/>
                <a:gd name="connsiteX6" fmla="*/ 526474 w 542542"/>
                <a:gd name="connsiteY6" fmla="*/ 997 h 474371"/>
                <a:gd name="connsiteX7" fmla="*/ 537497 w 542542"/>
                <a:gd name="connsiteY7" fmla="*/ 20288 h 474371"/>
                <a:gd name="connsiteX8" fmla="*/ 411163 w 542542"/>
                <a:gd name="connsiteY8" fmla="*/ 238727 h 474371"/>
                <a:gd name="connsiteX9" fmla="*/ 284828 w 542542"/>
                <a:gd name="connsiteY9" fmla="*/ 457165 h 474371"/>
                <a:gd name="connsiteX10" fmla="*/ 255964 w 542542"/>
                <a:gd name="connsiteY10" fmla="*/ 456875 h 474371"/>
                <a:gd name="connsiteX11" fmla="*/ 11272 w 542542"/>
                <a:gd name="connsiteY11" fmla="*/ 32617 h 474371"/>
                <a:gd name="connsiteX12" fmla="*/ 29113 w 542542"/>
                <a:gd name="connsiteY12" fmla="*/ 1577 h 474371"/>
                <a:gd name="connsiteX13" fmla="*/ 40426 w 542542"/>
                <a:gd name="connsiteY13" fmla="*/ 1577 h 47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542" h="474370">
                  <a:moveTo>
                    <a:pt x="40426" y="1432"/>
                  </a:moveTo>
                  <a:cubicBezTo>
                    <a:pt x="61603" y="-4369"/>
                    <a:pt x="74077" y="7959"/>
                    <a:pt x="86116" y="29281"/>
                  </a:cubicBezTo>
                  <a:cubicBezTo>
                    <a:pt x="139928" y="125446"/>
                    <a:pt x="195915" y="220451"/>
                    <a:pt x="250597" y="316181"/>
                  </a:cubicBezTo>
                  <a:cubicBezTo>
                    <a:pt x="259735" y="332281"/>
                    <a:pt x="264957" y="335327"/>
                    <a:pt x="275400" y="316761"/>
                  </a:cubicBezTo>
                  <a:cubicBezTo>
                    <a:pt x="329792" y="220886"/>
                    <a:pt x="385780" y="126026"/>
                    <a:pt x="439882" y="30006"/>
                  </a:cubicBezTo>
                  <a:cubicBezTo>
                    <a:pt x="451775" y="8975"/>
                    <a:pt x="464830" y="-2629"/>
                    <a:pt x="489777" y="997"/>
                  </a:cubicBezTo>
                  <a:cubicBezTo>
                    <a:pt x="501816" y="2738"/>
                    <a:pt x="514290" y="2013"/>
                    <a:pt x="526474" y="997"/>
                  </a:cubicBezTo>
                  <a:cubicBezTo>
                    <a:pt x="545040" y="-453"/>
                    <a:pt x="545765" y="6074"/>
                    <a:pt x="537497" y="20288"/>
                  </a:cubicBezTo>
                  <a:cubicBezTo>
                    <a:pt x="495144" y="92956"/>
                    <a:pt x="453226" y="165914"/>
                    <a:pt x="411163" y="238727"/>
                  </a:cubicBezTo>
                  <a:cubicBezTo>
                    <a:pt x="369100" y="311540"/>
                    <a:pt x="327036" y="384353"/>
                    <a:pt x="284828" y="457165"/>
                  </a:cubicBezTo>
                  <a:cubicBezTo>
                    <a:pt x="271339" y="480228"/>
                    <a:pt x="269453" y="480083"/>
                    <a:pt x="255964" y="456875"/>
                  </a:cubicBezTo>
                  <a:cubicBezTo>
                    <a:pt x="174303" y="315456"/>
                    <a:pt x="92788" y="174037"/>
                    <a:pt x="11272" y="32617"/>
                  </a:cubicBezTo>
                  <a:cubicBezTo>
                    <a:pt x="-6133" y="2448"/>
                    <a:pt x="-5698" y="1722"/>
                    <a:pt x="29113" y="1577"/>
                  </a:cubicBezTo>
                  <a:cubicBezTo>
                    <a:pt x="31579" y="1577"/>
                    <a:pt x="34044" y="1577"/>
                    <a:pt x="40426" y="1577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4" name="Forma libre: forma 283">
              <a:extLst>
                <a:ext uri="{FF2B5EF4-FFF2-40B4-BE49-F238E27FC236}">
                  <a16:creationId xmlns:a16="http://schemas.microsoft.com/office/drawing/2014/main" id="{16ADD7E8-0DCB-4FC8-A8CE-52B40AB98D4F}"/>
                </a:ext>
              </a:extLst>
            </p:cNvPr>
            <p:cNvSpPr/>
            <p:nvPr/>
          </p:nvSpPr>
          <p:spPr>
            <a:xfrm rot="5400000">
              <a:off x="9046876" y="2443458"/>
              <a:ext cx="540756" cy="471111"/>
            </a:xfrm>
            <a:custGeom>
              <a:avLst/>
              <a:gdLst>
                <a:gd name="connsiteX0" fmla="*/ 271107 w 540756"/>
                <a:gd name="connsiteY0" fmla="*/ 293 h 471111"/>
                <a:gd name="connsiteX1" fmla="*/ 521166 w 540756"/>
                <a:gd name="connsiteY1" fmla="*/ 148 h 471111"/>
                <a:gd name="connsiteX2" fmla="*/ 536251 w 540756"/>
                <a:gd name="connsiteY2" fmla="*/ 23646 h 471111"/>
                <a:gd name="connsiteX3" fmla="*/ 464308 w 540756"/>
                <a:gd name="connsiteY3" fmla="*/ 67014 h 471111"/>
                <a:gd name="connsiteX4" fmla="*/ 152895 w 540756"/>
                <a:gd name="connsiteY4" fmla="*/ 65999 h 471111"/>
                <a:gd name="connsiteX5" fmla="*/ 137085 w 540756"/>
                <a:gd name="connsiteY5" fmla="*/ 91817 h 471111"/>
                <a:gd name="connsiteX6" fmla="*/ 301712 w 540756"/>
                <a:gd name="connsiteY6" fmla="*/ 376106 h 471111"/>
                <a:gd name="connsiteX7" fmla="*/ 301132 w 540756"/>
                <a:gd name="connsiteY7" fmla="*/ 429193 h 471111"/>
                <a:gd name="connsiteX8" fmla="*/ 271832 w 540756"/>
                <a:gd name="connsiteY8" fmla="*/ 471111 h 471111"/>
                <a:gd name="connsiteX9" fmla="*/ 240648 w 540756"/>
                <a:gd name="connsiteY9" fmla="*/ 428468 h 471111"/>
                <a:gd name="connsiteX10" fmla="*/ 14667 w 540756"/>
                <a:gd name="connsiteY10" fmla="*/ 38150 h 471111"/>
                <a:gd name="connsiteX11" fmla="*/ 3788 w 540756"/>
                <a:gd name="connsiteY11" fmla="*/ 18859 h 471111"/>
                <a:gd name="connsiteX12" fmla="*/ 15972 w 540756"/>
                <a:gd name="connsiteY12" fmla="*/ 3 h 471111"/>
                <a:gd name="connsiteX13" fmla="*/ 106626 w 540756"/>
                <a:gd name="connsiteY13" fmla="*/ 3 h 471111"/>
                <a:gd name="connsiteX14" fmla="*/ 270962 w 540756"/>
                <a:gd name="connsiteY14" fmla="*/ 3 h 4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0756" h="471110">
                  <a:moveTo>
                    <a:pt x="271107" y="293"/>
                  </a:moveTo>
                  <a:cubicBezTo>
                    <a:pt x="354509" y="293"/>
                    <a:pt x="437910" y="583"/>
                    <a:pt x="521166" y="148"/>
                  </a:cubicBezTo>
                  <a:cubicBezTo>
                    <a:pt x="540457" y="148"/>
                    <a:pt x="545534" y="3339"/>
                    <a:pt x="536251" y="23646"/>
                  </a:cubicBezTo>
                  <a:cubicBezTo>
                    <a:pt x="521456" y="55701"/>
                    <a:pt x="501295" y="68175"/>
                    <a:pt x="464308" y="67014"/>
                  </a:cubicBezTo>
                  <a:cubicBezTo>
                    <a:pt x="360600" y="63968"/>
                    <a:pt x="256748" y="65854"/>
                    <a:pt x="152895" y="65999"/>
                  </a:cubicBezTo>
                  <a:cubicBezTo>
                    <a:pt x="123741" y="65999"/>
                    <a:pt x="123016" y="67304"/>
                    <a:pt x="137085" y="91817"/>
                  </a:cubicBezTo>
                  <a:cubicBezTo>
                    <a:pt x="191767" y="186677"/>
                    <a:pt x="245869" y="281827"/>
                    <a:pt x="301712" y="376106"/>
                  </a:cubicBezTo>
                  <a:cubicBezTo>
                    <a:pt x="313315" y="395833"/>
                    <a:pt x="315201" y="411352"/>
                    <a:pt x="301132" y="429193"/>
                  </a:cubicBezTo>
                  <a:cubicBezTo>
                    <a:pt x="290108" y="443117"/>
                    <a:pt x="286047" y="471111"/>
                    <a:pt x="271832" y="471111"/>
                  </a:cubicBezTo>
                  <a:cubicBezTo>
                    <a:pt x="254282" y="471111"/>
                    <a:pt x="249786" y="444133"/>
                    <a:pt x="240648" y="428468"/>
                  </a:cubicBezTo>
                  <a:cubicBezTo>
                    <a:pt x="164934" y="298507"/>
                    <a:pt x="89945" y="168256"/>
                    <a:pt x="14667" y="38150"/>
                  </a:cubicBezTo>
                  <a:cubicBezTo>
                    <a:pt x="11041" y="31768"/>
                    <a:pt x="7560" y="25241"/>
                    <a:pt x="3788" y="18859"/>
                  </a:cubicBezTo>
                  <a:cubicBezTo>
                    <a:pt x="-4479" y="4500"/>
                    <a:pt x="1323" y="-142"/>
                    <a:pt x="15972" y="3"/>
                  </a:cubicBezTo>
                  <a:cubicBezTo>
                    <a:pt x="46142" y="293"/>
                    <a:pt x="76456" y="3"/>
                    <a:pt x="106626" y="3"/>
                  </a:cubicBezTo>
                  <a:cubicBezTo>
                    <a:pt x="161453" y="3"/>
                    <a:pt x="216135" y="3"/>
                    <a:pt x="270962" y="3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5" name="Forma libre: forma 284">
              <a:extLst>
                <a:ext uri="{FF2B5EF4-FFF2-40B4-BE49-F238E27FC236}">
                  <a16:creationId xmlns:a16="http://schemas.microsoft.com/office/drawing/2014/main" id="{1A0B5F9E-AF18-4038-B5E2-09E8B5124CA1}"/>
                </a:ext>
              </a:extLst>
            </p:cNvPr>
            <p:cNvSpPr/>
            <p:nvPr/>
          </p:nvSpPr>
          <p:spPr>
            <a:xfrm rot="5400000">
              <a:off x="8507152" y="2755138"/>
              <a:ext cx="541279" cy="472055"/>
            </a:xfrm>
            <a:custGeom>
              <a:avLst/>
              <a:gdLst>
                <a:gd name="connsiteX0" fmla="*/ 274110 w 541279"/>
                <a:gd name="connsiteY0" fmla="*/ 293 h 472055"/>
                <a:gd name="connsiteX1" fmla="*/ 524023 w 541279"/>
                <a:gd name="connsiteY1" fmla="*/ 3 h 472055"/>
                <a:gd name="connsiteX2" fmla="*/ 536062 w 541279"/>
                <a:gd name="connsiteY2" fmla="*/ 20600 h 472055"/>
                <a:gd name="connsiteX3" fmla="*/ 282377 w 541279"/>
                <a:gd name="connsiteY3" fmla="*/ 459653 h 472055"/>
                <a:gd name="connsiteX4" fmla="*/ 257720 w 541279"/>
                <a:gd name="connsiteY4" fmla="*/ 461248 h 472055"/>
                <a:gd name="connsiteX5" fmla="*/ 254819 w 541279"/>
                <a:gd name="connsiteY5" fmla="*/ 373350 h 472055"/>
                <a:gd name="connsiteX6" fmla="*/ 405376 w 541279"/>
                <a:gd name="connsiteY6" fmla="*/ 115314 h 472055"/>
                <a:gd name="connsiteX7" fmla="*/ 419010 w 541279"/>
                <a:gd name="connsiteY7" fmla="*/ 82969 h 472055"/>
                <a:gd name="connsiteX8" fmla="*/ 385215 w 541279"/>
                <a:gd name="connsiteY8" fmla="*/ 77748 h 472055"/>
                <a:gd name="connsiteX9" fmla="*/ 64229 w 541279"/>
                <a:gd name="connsiteY9" fmla="*/ 77893 h 472055"/>
                <a:gd name="connsiteX10" fmla="*/ 22311 w 541279"/>
                <a:gd name="connsiteY10" fmla="*/ 52655 h 472055"/>
                <a:gd name="connsiteX11" fmla="*/ 5486 w 541279"/>
                <a:gd name="connsiteY11" fmla="*/ 22775 h 472055"/>
                <a:gd name="connsiteX12" fmla="*/ 19265 w 541279"/>
                <a:gd name="connsiteY12" fmla="*/ 293 h 472055"/>
                <a:gd name="connsiteX13" fmla="*/ 274110 w 541279"/>
                <a:gd name="connsiteY13" fmla="*/ 438 h 472055"/>
                <a:gd name="connsiteX14" fmla="*/ 274110 w 541279"/>
                <a:gd name="connsiteY14" fmla="*/ 148 h 47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1279" h="472055">
                  <a:moveTo>
                    <a:pt x="274110" y="293"/>
                  </a:moveTo>
                  <a:cubicBezTo>
                    <a:pt x="357366" y="293"/>
                    <a:pt x="440767" y="728"/>
                    <a:pt x="524023" y="3"/>
                  </a:cubicBezTo>
                  <a:cubicBezTo>
                    <a:pt x="543024" y="-142"/>
                    <a:pt x="545200" y="4790"/>
                    <a:pt x="536062" y="20600"/>
                  </a:cubicBezTo>
                  <a:cubicBezTo>
                    <a:pt x="451355" y="166805"/>
                    <a:pt x="366794" y="313302"/>
                    <a:pt x="282377" y="459653"/>
                  </a:cubicBezTo>
                  <a:cubicBezTo>
                    <a:pt x="274545" y="473287"/>
                    <a:pt x="269904" y="478218"/>
                    <a:pt x="257720" y="461248"/>
                  </a:cubicBezTo>
                  <a:cubicBezTo>
                    <a:pt x="236108" y="431514"/>
                    <a:pt x="233932" y="406711"/>
                    <a:pt x="254819" y="373350"/>
                  </a:cubicBezTo>
                  <a:cubicBezTo>
                    <a:pt x="307615" y="288934"/>
                    <a:pt x="355771" y="201616"/>
                    <a:pt x="405376" y="115314"/>
                  </a:cubicBezTo>
                  <a:cubicBezTo>
                    <a:pt x="411323" y="104871"/>
                    <a:pt x="424087" y="93557"/>
                    <a:pt x="419010" y="82969"/>
                  </a:cubicBezTo>
                  <a:cubicBezTo>
                    <a:pt x="413208" y="71075"/>
                    <a:pt x="396818" y="77893"/>
                    <a:pt x="385215" y="77748"/>
                  </a:cubicBezTo>
                  <a:cubicBezTo>
                    <a:pt x="278171" y="77312"/>
                    <a:pt x="171273" y="76877"/>
                    <a:pt x="64229" y="77893"/>
                  </a:cubicBezTo>
                  <a:cubicBezTo>
                    <a:pt x="43342" y="78038"/>
                    <a:pt x="30288" y="71946"/>
                    <a:pt x="22311" y="52655"/>
                  </a:cubicBezTo>
                  <a:cubicBezTo>
                    <a:pt x="17959" y="42211"/>
                    <a:pt x="11722" y="32348"/>
                    <a:pt x="5486" y="22775"/>
                  </a:cubicBezTo>
                  <a:cubicBezTo>
                    <a:pt x="-5538" y="5515"/>
                    <a:pt x="554" y="293"/>
                    <a:pt x="19265" y="293"/>
                  </a:cubicBezTo>
                  <a:cubicBezTo>
                    <a:pt x="104262" y="728"/>
                    <a:pt x="189113" y="438"/>
                    <a:pt x="274110" y="438"/>
                  </a:cubicBezTo>
                  <a:lnTo>
                    <a:pt x="274110" y="148"/>
                  </a:ln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6" name="Forma libre: forma 285">
              <a:extLst>
                <a:ext uri="{FF2B5EF4-FFF2-40B4-BE49-F238E27FC236}">
                  <a16:creationId xmlns:a16="http://schemas.microsoft.com/office/drawing/2014/main" id="{47E79266-237F-431F-BD68-CE911488E190}"/>
                </a:ext>
              </a:extLst>
            </p:cNvPr>
            <p:cNvSpPr/>
            <p:nvPr/>
          </p:nvSpPr>
          <p:spPr>
            <a:xfrm rot="5400000">
              <a:off x="9088929" y="5823270"/>
              <a:ext cx="409455" cy="470043"/>
            </a:xfrm>
            <a:custGeom>
              <a:avLst/>
              <a:gdLst>
                <a:gd name="connsiteX0" fmla="*/ 65 w 409455"/>
                <a:gd name="connsiteY0" fmla="*/ 230283 h 470043"/>
                <a:gd name="connsiteX1" fmla="*/ 65 w 409455"/>
                <a:gd name="connsiteY1" fmla="*/ 24318 h 470043"/>
                <a:gd name="connsiteX2" fmla="*/ 27333 w 409455"/>
                <a:gd name="connsiteY2" fmla="*/ 8363 h 470043"/>
                <a:gd name="connsiteX3" fmla="*/ 396764 w 409455"/>
                <a:gd name="connsiteY3" fmla="*/ 221725 h 470043"/>
                <a:gd name="connsiteX4" fmla="*/ 405322 w 409455"/>
                <a:gd name="connsiteY4" fmla="*/ 248704 h 470043"/>
                <a:gd name="connsiteX5" fmla="*/ 328012 w 409455"/>
                <a:gd name="connsiteY5" fmla="*/ 270896 h 470043"/>
                <a:gd name="connsiteX6" fmla="*/ 105077 w 409455"/>
                <a:gd name="connsiteY6" fmla="*/ 142240 h 470043"/>
                <a:gd name="connsiteX7" fmla="*/ 78824 w 409455"/>
                <a:gd name="connsiteY7" fmla="*/ 158630 h 470043"/>
                <a:gd name="connsiteX8" fmla="*/ 78824 w 409455"/>
                <a:gd name="connsiteY8" fmla="*/ 435812 h 470043"/>
                <a:gd name="connsiteX9" fmla="*/ 44738 w 409455"/>
                <a:gd name="connsiteY9" fmla="*/ 470043 h 470043"/>
                <a:gd name="connsiteX10" fmla="*/ 39807 w 409455"/>
                <a:gd name="connsiteY10" fmla="*/ 470043 h 470043"/>
                <a:gd name="connsiteX11" fmla="*/ 209 w 409455"/>
                <a:gd name="connsiteY11" fmla="*/ 431606 h 470043"/>
                <a:gd name="connsiteX12" fmla="*/ 209 w 409455"/>
                <a:gd name="connsiteY12" fmla="*/ 230573 h 47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9455" h="470043">
                  <a:moveTo>
                    <a:pt x="65" y="230283"/>
                  </a:moveTo>
                  <a:cubicBezTo>
                    <a:pt x="65" y="161676"/>
                    <a:pt x="-81" y="92925"/>
                    <a:pt x="65" y="24318"/>
                  </a:cubicBezTo>
                  <a:cubicBezTo>
                    <a:pt x="65" y="-3531"/>
                    <a:pt x="3256" y="-5416"/>
                    <a:pt x="27333" y="8363"/>
                  </a:cubicBezTo>
                  <a:cubicBezTo>
                    <a:pt x="150477" y="79290"/>
                    <a:pt x="273475" y="150798"/>
                    <a:pt x="396764" y="221725"/>
                  </a:cubicBezTo>
                  <a:cubicBezTo>
                    <a:pt x="408803" y="228687"/>
                    <a:pt x="413589" y="235069"/>
                    <a:pt x="405322" y="248704"/>
                  </a:cubicBezTo>
                  <a:cubicBezTo>
                    <a:pt x="369205" y="307882"/>
                    <a:pt x="384580" y="302951"/>
                    <a:pt x="328012" y="270896"/>
                  </a:cubicBezTo>
                  <a:cubicBezTo>
                    <a:pt x="253314" y="228542"/>
                    <a:pt x="179341" y="185174"/>
                    <a:pt x="105077" y="142240"/>
                  </a:cubicBezTo>
                  <a:cubicBezTo>
                    <a:pt x="81290" y="128461"/>
                    <a:pt x="78824" y="129911"/>
                    <a:pt x="78824" y="158630"/>
                  </a:cubicBezTo>
                  <a:cubicBezTo>
                    <a:pt x="78824" y="251024"/>
                    <a:pt x="78824" y="343418"/>
                    <a:pt x="78824" y="435812"/>
                  </a:cubicBezTo>
                  <a:cubicBezTo>
                    <a:pt x="78824" y="469898"/>
                    <a:pt x="78534" y="469898"/>
                    <a:pt x="44738" y="470043"/>
                  </a:cubicBezTo>
                  <a:cubicBezTo>
                    <a:pt x="43143" y="470043"/>
                    <a:pt x="41402" y="470043"/>
                    <a:pt x="39807" y="470043"/>
                  </a:cubicBezTo>
                  <a:cubicBezTo>
                    <a:pt x="13408" y="470043"/>
                    <a:pt x="209" y="457231"/>
                    <a:pt x="209" y="431606"/>
                  </a:cubicBezTo>
                  <a:cubicBezTo>
                    <a:pt x="209" y="364595"/>
                    <a:pt x="209" y="297584"/>
                    <a:pt x="209" y="230573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7" name="Forma libre: forma 286">
              <a:extLst>
                <a:ext uri="{FF2B5EF4-FFF2-40B4-BE49-F238E27FC236}">
                  <a16:creationId xmlns:a16="http://schemas.microsoft.com/office/drawing/2014/main" id="{2FE280CF-29D8-4469-AA02-CE4568722230}"/>
                </a:ext>
              </a:extLst>
            </p:cNvPr>
            <p:cNvSpPr/>
            <p:nvPr/>
          </p:nvSpPr>
          <p:spPr>
            <a:xfrm rot="5400000">
              <a:off x="8570281" y="5821463"/>
              <a:ext cx="406927" cy="470390"/>
            </a:xfrm>
            <a:custGeom>
              <a:avLst/>
              <a:gdLst>
                <a:gd name="connsiteX0" fmla="*/ 79195 w 406927"/>
                <a:gd name="connsiteY0" fmla="*/ 171498 h 470390"/>
                <a:gd name="connsiteX1" fmla="*/ 79195 w 406927"/>
                <a:gd name="connsiteY1" fmla="*/ 313643 h 470390"/>
                <a:gd name="connsiteX2" fmla="*/ 104143 w 406927"/>
                <a:gd name="connsiteY2" fmla="*/ 328583 h 470390"/>
                <a:gd name="connsiteX3" fmla="*/ 352315 w 406927"/>
                <a:gd name="connsiteY3" fmla="*/ 185278 h 470390"/>
                <a:gd name="connsiteX4" fmla="*/ 390317 w 406927"/>
                <a:gd name="connsiteY4" fmla="*/ 194996 h 470390"/>
                <a:gd name="connsiteX5" fmla="*/ 372477 w 406927"/>
                <a:gd name="connsiteY5" fmla="*/ 262877 h 470390"/>
                <a:gd name="connsiteX6" fmla="*/ 26543 w 406927"/>
                <a:gd name="connsiteY6" fmla="*/ 462170 h 470390"/>
                <a:gd name="connsiteX7" fmla="*/ 435 w 406927"/>
                <a:gd name="connsiteY7" fmla="*/ 447665 h 470390"/>
                <a:gd name="connsiteX8" fmla="*/ 0 w 406927"/>
                <a:gd name="connsiteY8" fmla="*/ 26163 h 470390"/>
                <a:gd name="connsiteX9" fmla="*/ 27123 w 406927"/>
                <a:gd name="connsiteY9" fmla="*/ 55 h 470390"/>
                <a:gd name="connsiteX10" fmla="*/ 79050 w 406927"/>
                <a:gd name="connsiteY10" fmla="*/ 51256 h 470390"/>
                <a:gd name="connsiteX11" fmla="*/ 79050 w 406927"/>
                <a:gd name="connsiteY11" fmla="*/ 171353 h 47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927" h="470389">
                  <a:moveTo>
                    <a:pt x="79195" y="171498"/>
                  </a:moveTo>
                  <a:cubicBezTo>
                    <a:pt x="79195" y="218928"/>
                    <a:pt x="79050" y="266213"/>
                    <a:pt x="79195" y="313643"/>
                  </a:cubicBezTo>
                  <a:cubicBezTo>
                    <a:pt x="79195" y="340767"/>
                    <a:pt x="81370" y="341782"/>
                    <a:pt x="104143" y="328583"/>
                  </a:cubicBezTo>
                  <a:cubicBezTo>
                    <a:pt x="186963" y="281008"/>
                    <a:pt x="270075" y="233868"/>
                    <a:pt x="352315" y="185278"/>
                  </a:cubicBezTo>
                  <a:cubicBezTo>
                    <a:pt x="370591" y="174544"/>
                    <a:pt x="379584" y="175705"/>
                    <a:pt x="390317" y="194996"/>
                  </a:cubicBezTo>
                  <a:cubicBezTo>
                    <a:pt x="414395" y="238510"/>
                    <a:pt x="415410" y="238074"/>
                    <a:pt x="372477" y="262877"/>
                  </a:cubicBezTo>
                  <a:cubicBezTo>
                    <a:pt x="257165" y="329453"/>
                    <a:pt x="141855" y="395884"/>
                    <a:pt x="26543" y="462170"/>
                  </a:cubicBezTo>
                  <a:cubicBezTo>
                    <a:pt x="3191" y="475514"/>
                    <a:pt x="435" y="473918"/>
                    <a:pt x="435" y="447665"/>
                  </a:cubicBezTo>
                  <a:cubicBezTo>
                    <a:pt x="290" y="307116"/>
                    <a:pt x="725" y="166712"/>
                    <a:pt x="0" y="26163"/>
                  </a:cubicBezTo>
                  <a:cubicBezTo>
                    <a:pt x="0" y="5711"/>
                    <a:pt x="6962" y="-671"/>
                    <a:pt x="27123" y="55"/>
                  </a:cubicBezTo>
                  <a:cubicBezTo>
                    <a:pt x="81660" y="2085"/>
                    <a:pt x="78904" y="-7488"/>
                    <a:pt x="79050" y="51256"/>
                  </a:cubicBezTo>
                  <a:cubicBezTo>
                    <a:pt x="79050" y="91288"/>
                    <a:pt x="79050" y="131321"/>
                    <a:pt x="79050" y="171353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8" name="Forma libre: forma 287">
              <a:extLst>
                <a:ext uri="{FF2B5EF4-FFF2-40B4-BE49-F238E27FC236}">
                  <a16:creationId xmlns:a16="http://schemas.microsoft.com/office/drawing/2014/main" id="{F5D3EB00-F920-4100-A844-2D652F156BFA}"/>
                </a:ext>
              </a:extLst>
            </p:cNvPr>
            <p:cNvSpPr/>
            <p:nvPr/>
          </p:nvSpPr>
          <p:spPr>
            <a:xfrm rot="5400000">
              <a:off x="8816112" y="6262504"/>
              <a:ext cx="436566" cy="467953"/>
            </a:xfrm>
            <a:custGeom>
              <a:avLst/>
              <a:gdLst>
                <a:gd name="connsiteX0" fmla="*/ 436567 w 436566"/>
                <a:gd name="connsiteY0" fmla="*/ 234103 h 467953"/>
                <a:gd name="connsiteX1" fmla="*/ 419452 w 436566"/>
                <a:gd name="connsiteY1" fmla="*/ 249913 h 467953"/>
                <a:gd name="connsiteX2" fmla="*/ 158225 w 436566"/>
                <a:gd name="connsiteY2" fmla="*/ 400615 h 467953"/>
                <a:gd name="connsiteX3" fmla="*/ 52196 w 436566"/>
                <a:gd name="connsiteY3" fmla="*/ 462260 h 467953"/>
                <a:gd name="connsiteX4" fmla="*/ 21156 w 436566"/>
                <a:gd name="connsiteY4" fmla="*/ 455297 h 467953"/>
                <a:gd name="connsiteX5" fmla="*/ 39867 w 436566"/>
                <a:gd name="connsiteY5" fmla="*/ 380309 h 467953"/>
                <a:gd name="connsiteX6" fmla="*/ 271505 w 436566"/>
                <a:gd name="connsiteY6" fmla="*/ 247012 h 467953"/>
                <a:gd name="connsiteX7" fmla="*/ 270925 w 436566"/>
                <a:gd name="connsiteY7" fmla="*/ 222644 h 467953"/>
                <a:gd name="connsiteX8" fmla="*/ 15790 w 436566"/>
                <a:gd name="connsiteY8" fmla="*/ 76148 h 467953"/>
                <a:gd name="connsiteX9" fmla="*/ 5492 w 436566"/>
                <a:gd name="connsiteY9" fmla="*/ 41773 h 467953"/>
                <a:gd name="connsiteX10" fmla="*/ 75839 w 436566"/>
                <a:gd name="connsiteY10" fmla="*/ 21611 h 467953"/>
                <a:gd name="connsiteX11" fmla="*/ 417711 w 436566"/>
                <a:gd name="connsiteY11" fmla="*/ 219018 h 467953"/>
                <a:gd name="connsiteX12" fmla="*/ 436567 w 436566"/>
                <a:gd name="connsiteY12" fmla="*/ 234248 h 46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6566" h="467953">
                  <a:moveTo>
                    <a:pt x="436567" y="234103"/>
                  </a:moveTo>
                  <a:cubicBezTo>
                    <a:pt x="434826" y="243676"/>
                    <a:pt x="426268" y="245997"/>
                    <a:pt x="419452" y="249913"/>
                  </a:cubicBezTo>
                  <a:cubicBezTo>
                    <a:pt x="332424" y="300244"/>
                    <a:pt x="245252" y="350429"/>
                    <a:pt x="158225" y="400615"/>
                  </a:cubicBezTo>
                  <a:cubicBezTo>
                    <a:pt x="122833" y="421067"/>
                    <a:pt x="87152" y="440938"/>
                    <a:pt x="52196" y="462260"/>
                  </a:cubicBezTo>
                  <a:cubicBezTo>
                    <a:pt x="38127" y="470817"/>
                    <a:pt x="30294" y="470672"/>
                    <a:pt x="21156" y="455297"/>
                  </a:cubicBezTo>
                  <a:cubicBezTo>
                    <a:pt x="-7273" y="407868"/>
                    <a:pt x="-7998" y="408013"/>
                    <a:pt x="39867" y="380309"/>
                  </a:cubicBezTo>
                  <a:cubicBezTo>
                    <a:pt x="116886" y="335635"/>
                    <a:pt x="194051" y="290816"/>
                    <a:pt x="271505" y="247012"/>
                  </a:cubicBezTo>
                  <a:cubicBezTo>
                    <a:pt x="289636" y="236714"/>
                    <a:pt x="287895" y="232362"/>
                    <a:pt x="270925" y="222644"/>
                  </a:cubicBezTo>
                  <a:cubicBezTo>
                    <a:pt x="185638" y="174199"/>
                    <a:pt x="101077" y="124448"/>
                    <a:pt x="15790" y="76148"/>
                  </a:cubicBezTo>
                  <a:cubicBezTo>
                    <a:pt x="-455" y="67010"/>
                    <a:pt x="-4662" y="58888"/>
                    <a:pt x="5492" y="41773"/>
                  </a:cubicBezTo>
                  <a:cubicBezTo>
                    <a:pt x="39142" y="-14795"/>
                    <a:pt x="27538" y="-5947"/>
                    <a:pt x="75839" y="21611"/>
                  </a:cubicBezTo>
                  <a:cubicBezTo>
                    <a:pt x="190134" y="86882"/>
                    <a:pt x="303850" y="153022"/>
                    <a:pt x="417711" y="219018"/>
                  </a:cubicBezTo>
                  <a:cubicBezTo>
                    <a:pt x="424673" y="223079"/>
                    <a:pt x="432650" y="225980"/>
                    <a:pt x="436567" y="234248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9" name="Forma libre: forma 288">
              <a:extLst>
                <a:ext uri="{FF2B5EF4-FFF2-40B4-BE49-F238E27FC236}">
                  <a16:creationId xmlns:a16="http://schemas.microsoft.com/office/drawing/2014/main" id="{224127C9-1170-4A5D-8042-B83101DE82C1}"/>
                </a:ext>
              </a:extLst>
            </p:cNvPr>
            <p:cNvSpPr/>
            <p:nvPr/>
          </p:nvSpPr>
          <p:spPr>
            <a:xfrm rot="5400000">
              <a:off x="9070818" y="915260"/>
              <a:ext cx="343780" cy="301967"/>
            </a:xfrm>
            <a:custGeom>
              <a:avLst/>
              <a:gdLst>
                <a:gd name="connsiteX0" fmla="*/ 173643 w 343780"/>
                <a:gd name="connsiteY0" fmla="*/ 145 h 301967"/>
                <a:gd name="connsiteX1" fmla="*/ 323039 w 343780"/>
                <a:gd name="connsiteY1" fmla="*/ 145 h 301967"/>
                <a:gd name="connsiteX2" fmla="*/ 337399 w 343780"/>
                <a:gd name="connsiteY2" fmla="*/ 23933 h 301967"/>
                <a:gd name="connsiteX3" fmla="*/ 185536 w 343780"/>
                <a:gd name="connsiteY3" fmla="*/ 286755 h 301967"/>
                <a:gd name="connsiteX4" fmla="*/ 158268 w 343780"/>
                <a:gd name="connsiteY4" fmla="*/ 287045 h 301967"/>
                <a:gd name="connsiteX5" fmla="*/ 4955 w 343780"/>
                <a:gd name="connsiteY5" fmla="*/ 22192 h 301967"/>
                <a:gd name="connsiteX6" fmla="*/ 19459 w 343780"/>
                <a:gd name="connsiteY6" fmla="*/ 0 h 301967"/>
                <a:gd name="connsiteX7" fmla="*/ 173643 w 343780"/>
                <a:gd name="connsiteY7" fmla="*/ 0 h 3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780" h="301967">
                  <a:moveTo>
                    <a:pt x="173643" y="145"/>
                  </a:moveTo>
                  <a:cubicBezTo>
                    <a:pt x="223393" y="145"/>
                    <a:pt x="273144" y="-145"/>
                    <a:pt x="323039" y="145"/>
                  </a:cubicBezTo>
                  <a:cubicBezTo>
                    <a:pt x="346102" y="435"/>
                    <a:pt x="348422" y="4641"/>
                    <a:pt x="337399" y="23933"/>
                  </a:cubicBezTo>
                  <a:cubicBezTo>
                    <a:pt x="286923" y="111540"/>
                    <a:pt x="236302" y="199148"/>
                    <a:pt x="185536" y="286755"/>
                  </a:cubicBezTo>
                  <a:cubicBezTo>
                    <a:pt x="173788" y="306916"/>
                    <a:pt x="170016" y="307061"/>
                    <a:pt x="158268" y="287045"/>
                  </a:cubicBezTo>
                  <a:cubicBezTo>
                    <a:pt x="107067" y="198857"/>
                    <a:pt x="56446" y="110380"/>
                    <a:pt x="4955" y="22192"/>
                  </a:cubicBezTo>
                  <a:cubicBezTo>
                    <a:pt x="-6359" y="2756"/>
                    <a:pt x="3069" y="0"/>
                    <a:pt x="19459" y="0"/>
                  </a:cubicBezTo>
                  <a:cubicBezTo>
                    <a:pt x="70805" y="0"/>
                    <a:pt x="122296" y="0"/>
                    <a:pt x="173643" y="0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0" name="Forma libre: forma 289">
              <a:extLst>
                <a:ext uri="{FF2B5EF4-FFF2-40B4-BE49-F238E27FC236}">
                  <a16:creationId xmlns:a16="http://schemas.microsoft.com/office/drawing/2014/main" id="{4C50BD86-88AD-4BAD-BAFA-09D12B268987}"/>
                </a:ext>
              </a:extLst>
            </p:cNvPr>
            <p:cNvSpPr/>
            <p:nvPr/>
          </p:nvSpPr>
          <p:spPr>
            <a:xfrm rot="5400000">
              <a:off x="8615068" y="1249716"/>
              <a:ext cx="329325" cy="464116"/>
            </a:xfrm>
            <a:custGeom>
              <a:avLst/>
              <a:gdLst>
                <a:gd name="connsiteX0" fmla="*/ 329326 w 329325"/>
                <a:gd name="connsiteY0" fmla="*/ 10011 h 464116"/>
                <a:gd name="connsiteX1" fmla="*/ 320188 w 329325"/>
                <a:gd name="connsiteY1" fmla="*/ 26981 h 464116"/>
                <a:gd name="connsiteX2" fmla="*/ 77672 w 329325"/>
                <a:gd name="connsiteY2" fmla="*/ 447323 h 464116"/>
                <a:gd name="connsiteX3" fmla="*/ 49388 w 329325"/>
                <a:gd name="connsiteY3" fmla="*/ 448483 h 464116"/>
                <a:gd name="connsiteX4" fmla="*/ 5004 w 329325"/>
                <a:gd name="connsiteY4" fmla="*/ 372189 h 464116"/>
                <a:gd name="connsiteX5" fmla="*/ 5004 w 329325"/>
                <a:gd name="connsiteY5" fmla="*/ 340424 h 464116"/>
                <a:gd name="connsiteX6" fmla="*/ 191533 w 329325"/>
                <a:gd name="connsiteY6" fmla="*/ 17843 h 464116"/>
                <a:gd name="connsiteX7" fmla="*/ 220832 w 329325"/>
                <a:gd name="connsiteY7" fmla="*/ 3 h 464116"/>
                <a:gd name="connsiteX8" fmla="*/ 311485 w 329325"/>
                <a:gd name="connsiteY8" fmla="*/ 148 h 464116"/>
                <a:gd name="connsiteX9" fmla="*/ 329326 w 329325"/>
                <a:gd name="connsiteY9" fmla="*/ 9866 h 46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9325" h="464116">
                  <a:moveTo>
                    <a:pt x="329326" y="10011"/>
                  </a:moveTo>
                  <a:cubicBezTo>
                    <a:pt x="326280" y="15667"/>
                    <a:pt x="323379" y="21469"/>
                    <a:pt x="320188" y="26981"/>
                  </a:cubicBezTo>
                  <a:cubicBezTo>
                    <a:pt x="239398" y="167095"/>
                    <a:pt x="158607" y="307209"/>
                    <a:pt x="77672" y="447323"/>
                  </a:cubicBezTo>
                  <a:cubicBezTo>
                    <a:pt x="64908" y="469370"/>
                    <a:pt x="62007" y="469660"/>
                    <a:pt x="49388" y="448483"/>
                  </a:cubicBezTo>
                  <a:cubicBezTo>
                    <a:pt x="34303" y="423245"/>
                    <a:pt x="20234" y="397427"/>
                    <a:pt x="5004" y="372189"/>
                  </a:cubicBezTo>
                  <a:cubicBezTo>
                    <a:pt x="-1668" y="361021"/>
                    <a:pt x="-1668" y="351738"/>
                    <a:pt x="5004" y="340424"/>
                  </a:cubicBezTo>
                  <a:cubicBezTo>
                    <a:pt x="67519" y="233091"/>
                    <a:pt x="129598" y="125612"/>
                    <a:pt x="191533" y="17843"/>
                  </a:cubicBezTo>
                  <a:cubicBezTo>
                    <a:pt x="198350" y="5949"/>
                    <a:pt x="206762" y="-143"/>
                    <a:pt x="220832" y="3"/>
                  </a:cubicBezTo>
                  <a:cubicBezTo>
                    <a:pt x="251001" y="438"/>
                    <a:pt x="281316" y="3"/>
                    <a:pt x="311485" y="148"/>
                  </a:cubicBezTo>
                  <a:cubicBezTo>
                    <a:pt x="318593" y="148"/>
                    <a:pt x="326425" y="-433"/>
                    <a:pt x="329326" y="9866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1" name="Forma libre: forma 290">
              <a:extLst>
                <a:ext uri="{FF2B5EF4-FFF2-40B4-BE49-F238E27FC236}">
                  <a16:creationId xmlns:a16="http://schemas.microsoft.com/office/drawing/2014/main" id="{4458A3D9-E1F5-450A-97FD-F6B5D3931752}"/>
                </a:ext>
              </a:extLst>
            </p:cNvPr>
            <p:cNvSpPr/>
            <p:nvPr/>
          </p:nvSpPr>
          <p:spPr>
            <a:xfrm rot="5400000">
              <a:off x="8689842" y="696014"/>
              <a:ext cx="342208" cy="301101"/>
            </a:xfrm>
            <a:custGeom>
              <a:avLst/>
              <a:gdLst>
                <a:gd name="connsiteX0" fmla="*/ 171922 w 342208"/>
                <a:gd name="connsiteY0" fmla="*/ 0 h 301101"/>
                <a:gd name="connsiteX1" fmla="*/ 318853 w 342208"/>
                <a:gd name="connsiteY1" fmla="*/ 0 h 301101"/>
                <a:gd name="connsiteX2" fmla="*/ 334663 w 342208"/>
                <a:gd name="connsiteY2" fmla="*/ 25383 h 301101"/>
                <a:gd name="connsiteX3" fmla="*/ 185266 w 342208"/>
                <a:gd name="connsiteY3" fmla="*/ 283999 h 301101"/>
                <a:gd name="connsiteX4" fmla="*/ 157127 w 342208"/>
                <a:gd name="connsiteY4" fmla="*/ 285450 h 301101"/>
                <a:gd name="connsiteX5" fmla="*/ 10341 w 342208"/>
                <a:gd name="connsiteY5" fmla="*/ 31040 h 301101"/>
                <a:gd name="connsiteX6" fmla="*/ 29922 w 342208"/>
                <a:gd name="connsiteY6" fmla="*/ 0 h 301101"/>
                <a:gd name="connsiteX7" fmla="*/ 171922 w 342208"/>
                <a:gd name="connsiteY7" fmla="*/ 0 h 30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208" h="301101">
                  <a:moveTo>
                    <a:pt x="171922" y="0"/>
                  </a:moveTo>
                  <a:cubicBezTo>
                    <a:pt x="220947" y="0"/>
                    <a:pt x="269827" y="0"/>
                    <a:pt x="318853" y="0"/>
                  </a:cubicBezTo>
                  <a:cubicBezTo>
                    <a:pt x="345396" y="0"/>
                    <a:pt x="347282" y="3336"/>
                    <a:pt x="334663" y="25383"/>
                  </a:cubicBezTo>
                  <a:cubicBezTo>
                    <a:pt x="284912" y="111685"/>
                    <a:pt x="235307" y="197842"/>
                    <a:pt x="185266" y="283999"/>
                  </a:cubicBezTo>
                  <a:cubicBezTo>
                    <a:pt x="172212" y="306481"/>
                    <a:pt x="169456" y="306626"/>
                    <a:pt x="157127" y="285450"/>
                  </a:cubicBezTo>
                  <a:cubicBezTo>
                    <a:pt x="108102" y="200743"/>
                    <a:pt x="59076" y="115891"/>
                    <a:pt x="10341" y="31040"/>
                  </a:cubicBezTo>
                  <a:cubicBezTo>
                    <a:pt x="-6339" y="2031"/>
                    <a:pt x="-4889" y="0"/>
                    <a:pt x="29922" y="0"/>
                  </a:cubicBezTo>
                  <a:cubicBezTo>
                    <a:pt x="77207" y="0"/>
                    <a:pt x="124637" y="0"/>
                    <a:pt x="171922" y="0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2" name="Forma libre: forma 291">
              <a:extLst>
                <a:ext uri="{FF2B5EF4-FFF2-40B4-BE49-F238E27FC236}">
                  <a16:creationId xmlns:a16="http://schemas.microsoft.com/office/drawing/2014/main" id="{C984D0CB-0561-4D8E-ACA2-FDF96F5C0EE1}"/>
                </a:ext>
              </a:extLst>
            </p:cNvPr>
            <p:cNvSpPr/>
            <p:nvPr/>
          </p:nvSpPr>
          <p:spPr>
            <a:xfrm rot="5400000">
              <a:off x="8658833" y="916010"/>
              <a:ext cx="338907" cy="299843"/>
            </a:xfrm>
            <a:custGeom>
              <a:avLst/>
              <a:gdLst>
                <a:gd name="connsiteX0" fmla="*/ 171083 w 338907"/>
                <a:gd name="connsiteY0" fmla="*/ 299592 h 299843"/>
                <a:gd name="connsiteX1" fmla="*/ 24151 w 338907"/>
                <a:gd name="connsiteY1" fmla="*/ 299302 h 299843"/>
                <a:gd name="connsiteX2" fmla="*/ 8196 w 338907"/>
                <a:gd name="connsiteY2" fmla="*/ 271599 h 299843"/>
                <a:gd name="connsiteX3" fmla="*/ 156288 w 338907"/>
                <a:gd name="connsiteY3" fmla="*/ 15013 h 299843"/>
                <a:gd name="connsiteX4" fmla="*/ 183266 w 338907"/>
                <a:gd name="connsiteY4" fmla="*/ 15448 h 299843"/>
                <a:gd name="connsiteX5" fmla="*/ 333824 w 338907"/>
                <a:gd name="connsiteY5" fmla="*/ 276240 h 299843"/>
                <a:gd name="connsiteX6" fmla="*/ 320334 w 338907"/>
                <a:gd name="connsiteY6" fmla="*/ 299012 h 299843"/>
                <a:gd name="connsiteX7" fmla="*/ 170938 w 338907"/>
                <a:gd name="connsiteY7" fmla="*/ 299012 h 299843"/>
                <a:gd name="connsiteX8" fmla="*/ 170938 w 338907"/>
                <a:gd name="connsiteY8" fmla="*/ 299592 h 29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907" h="299843">
                  <a:moveTo>
                    <a:pt x="171083" y="299592"/>
                  </a:moveTo>
                  <a:cubicBezTo>
                    <a:pt x="122057" y="299592"/>
                    <a:pt x="73177" y="300318"/>
                    <a:pt x="24151" y="299302"/>
                  </a:cubicBezTo>
                  <a:cubicBezTo>
                    <a:pt x="-3552" y="298722"/>
                    <a:pt x="-5293" y="294951"/>
                    <a:pt x="8196" y="271599"/>
                  </a:cubicBezTo>
                  <a:cubicBezTo>
                    <a:pt x="57367" y="186022"/>
                    <a:pt x="106827" y="100445"/>
                    <a:pt x="156288" y="15013"/>
                  </a:cubicBezTo>
                  <a:cubicBezTo>
                    <a:pt x="168037" y="-5148"/>
                    <a:pt x="171373" y="-5003"/>
                    <a:pt x="183266" y="15448"/>
                  </a:cubicBezTo>
                  <a:cubicBezTo>
                    <a:pt x="233452" y="102330"/>
                    <a:pt x="283058" y="189648"/>
                    <a:pt x="333824" y="276240"/>
                  </a:cubicBezTo>
                  <a:cubicBezTo>
                    <a:pt x="344702" y="294951"/>
                    <a:pt x="337160" y="298867"/>
                    <a:pt x="320334" y="299012"/>
                  </a:cubicBezTo>
                  <a:cubicBezTo>
                    <a:pt x="270584" y="299012"/>
                    <a:pt x="220833" y="299012"/>
                    <a:pt x="170938" y="299012"/>
                  </a:cubicBezTo>
                  <a:cubicBezTo>
                    <a:pt x="170938" y="299157"/>
                    <a:pt x="170938" y="299302"/>
                    <a:pt x="170938" y="299592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3" name="Forma libre: forma 292">
              <a:extLst>
                <a:ext uri="{FF2B5EF4-FFF2-40B4-BE49-F238E27FC236}">
                  <a16:creationId xmlns:a16="http://schemas.microsoft.com/office/drawing/2014/main" id="{14C23719-A6DB-4D88-B74D-3FA6DF02296F}"/>
                </a:ext>
              </a:extLst>
            </p:cNvPr>
            <p:cNvSpPr/>
            <p:nvPr/>
          </p:nvSpPr>
          <p:spPr>
            <a:xfrm rot="5400000">
              <a:off x="8692459" y="1135520"/>
              <a:ext cx="339350" cy="298729"/>
            </a:xfrm>
            <a:custGeom>
              <a:avLst/>
              <a:gdLst>
                <a:gd name="connsiteX0" fmla="*/ 170210 w 339350"/>
                <a:gd name="connsiteY0" fmla="*/ 2 h 298729"/>
                <a:gd name="connsiteX1" fmla="*/ 319752 w 339350"/>
                <a:gd name="connsiteY1" fmla="*/ 2 h 298729"/>
                <a:gd name="connsiteX2" fmla="*/ 333676 w 339350"/>
                <a:gd name="connsiteY2" fmla="*/ 24805 h 298729"/>
                <a:gd name="connsiteX3" fmla="*/ 182829 w 339350"/>
                <a:gd name="connsiteY3" fmla="*/ 285742 h 298729"/>
                <a:gd name="connsiteX4" fmla="*/ 156721 w 339350"/>
                <a:gd name="connsiteY4" fmla="*/ 286032 h 298729"/>
                <a:gd name="connsiteX5" fmla="*/ 7469 w 339350"/>
                <a:gd name="connsiteY5" fmla="*/ 26981 h 298729"/>
                <a:gd name="connsiteX6" fmla="*/ 22989 w 339350"/>
                <a:gd name="connsiteY6" fmla="*/ 292 h 298729"/>
                <a:gd name="connsiteX7" fmla="*/ 170065 w 339350"/>
                <a:gd name="connsiteY7" fmla="*/ 292 h 29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350" h="298729">
                  <a:moveTo>
                    <a:pt x="170210" y="2"/>
                  </a:moveTo>
                  <a:cubicBezTo>
                    <a:pt x="220106" y="2"/>
                    <a:pt x="269856" y="292"/>
                    <a:pt x="319752" y="2"/>
                  </a:cubicBezTo>
                  <a:cubicBezTo>
                    <a:pt x="340784" y="-143"/>
                    <a:pt x="343975" y="7109"/>
                    <a:pt x="333676" y="24805"/>
                  </a:cubicBezTo>
                  <a:cubicBezTo>
                    <a:pt x="283055" y="111542"/>
                    <a:pt x="232725" y="198570"/>
                    <a:pt x="182829" y="285742"/>
                  </a:cubicBezTo>
                  <a:cubicBezTo>
                    <a:pt x="173256" y="302422"/>
                    <a:pt x="166729" y="303582"/>
                    <a:pt x="156721" y="286032"/>
                  </a:cubicBezTo>
                  <a:cubicBezTo>
                    <a:pt x="107260" y="199440"/>
                    <a:pt x="57074" y="113428"/>
                    <a:pt x="7469" y="26981"/>
                  </a:cubicBezTo>
                  <a:cubicBezTo>
                    <a:pt x="-5295" y="4789"/>
                    <a:pt x="-2684" y="437"/>
                    <a:pt x="22989" y="292"/>
                  </a:cubicBezTo>
                  <a:cubicBezTo>
                    <a:pt x="72014" y="-143"/>
                    <a:pt x="121039" y="292"/>
                    <a:pt x="170065" y="292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4" name="Forma libre: forma 293">
              <a:extLst>
                <a:ext uri="{FF2B5EF4-FFF2-40B4-BE49-F238E27FC236}">
                  <a16:creationId xmlns:a16="http://schemas.microsoft.com/office/drawing/2014/main" id="{0697C564-B055-494E-AB8C-6428553F1BB1}"/>
                </a:ext>
              </a:extLst>
            </p:cNvPr>
            <p:cNvSpPr/>
            <p:nvPr/>
          </p:nvSpPr>
          <p:spPr>
            <a:xfrm rot="5400000">
              <a:off x="8618237" y="416906"/>
              <a:ext cx="325630" cy="467080"/>
            </a:xfrm>
            <a:custGeom>
              <a:avLst/>
              <a:gdLst>
                <a:gd name="connsiteX0" fmla="*/ 64873 w 325630"/>
                <a:gd name="connsiteY0" fmla="*/ 3097 h 467080"/>
                <a:gd name="connsiteX1" fmla="*/ 154511 w 325630"/>
                <a:gd name="connsiteY1" fmla="*/ 53573 h 467080"/>
                <a:gd name="connsiteX2" fmla="*/ 318848 w 325630"/>
                <a:gd name="connsiteY2" fmla="*/ 340328 h 467080"/>
                <a:gd name="connsiteX3" fmla="*/ 318268 w 325630"/>
                <a:gd name="connsiteY3" fmla="*/ 382681 h 467080"/>
                <a:gd name="connsiteX4" fmla="*/ 278815 w 325630"/>
                <a:gd name="connsiteY4" fmla="*/ 450417 h 467080"/>
                <a:gd name="connsiteX5" fmla="*/ 248936 w 325630"/>
                <a:gd name="connsiteY5" fmla="*/ 449692 h 467080"/>
                <a:gd name="connsiteX6" fmla="*/ 97363 w 325630"/>
                <a:gd name="connsiteY6" fmla="*/ 186724 h 467080"/>
                <a:gd name="connsiteX7" fmla="*/ 11932 w 325630"/>
                <a:gd name="connsiteY7" fmla="*/ 38198 h 467080"/>
                <a:gd name="connsiteX8" fmla="*/ 1343 w 325630"/>
                <a:gd name="connsiteY8" fmla="*/ 9769 h 467080"/>
                <a:gd name="connsiteX9" fmla="*/ 30642 w 325630"/>
                <a:gd name="connsiteY9" fmla="*/ 3242 h 467080"/>
                <a:gd name="connsiteX10" fmla="*/ 64873 w 325630"/>
                <a:gd name="connsiteY10" fmla="*/ 3242 h 46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630" h="467080">
                  <a:moveTo>
                    <a:pt x="64873" y="3097"/>
                  </a:moveTo>
                  <a:cubicBezTo>
                    <a:pt x="111143" y="-8942"/>
                    <a:pt x="133915" y="15426"/>
                    <a:pt x="154511" y="53573"/>
                  </a:cubicBezTo>
                  <a:cubicBezTo>
                    <a:pt x="207163" y="150318"/>
                    <a:pt x="263295" y="245178"/>
                    <a:pt x="318848" y="340328"/>
                  </a:cubicBezTo>
                  <a:cubicBezTo>
                    <a:pt x="327986" y="355848"/>
                    <a:pt x="327986" y="367886"/>
                    <a:pt x="318268" y="382681"/>
                  </a:cubicBezTo>
                  <a:cubicBezTo>
                    <a:pt x="304053" y="404583"/>
                    <a:pt x="292014" y="427790"/>
                    <a:pt x="278815" y="450417"/>
                  </a:cubicBezTo>
                  <a:cubicBezTo>
                    <a:pt x="265906" y="472754"/>
                    <a:pt x="262425" y="472754"/>
                    <a:pt x="248936" y="449692"/>
                  </a:cubicBezTo>
                  <a:cubicBezTo>
                    <a:pt x="198315" y="362085"/>
                    <a:pt x="147839" y="274332"/>
                    <a:pt x="97363" y="186724"/>
                  </a:cubicBezTo>
                  <a:cubicBezTo>
                    <a:pt x="68789" y="137264"/>
                    <a:pt x="40215" y="87803"/>
                    <a:pt x="11932" y="38198"/>
                  </a:cubicBezTo>
                  <a:cubicBezTo>
                    <a:pt x="6855" y="29205"/>
                    <a:pt x="-3733" y="19922"/>
                    <a:pt x="1343" y="9769"/>
                  </a:cubicBezTo>
                  <a:cubicBezTo>
                    <a:pt x="6710" y="-964"/>
                    <a:pt x="20344" y="3822"/>
                    <a:pt x="30642" y="3242"/>
                  </a:cubicBezTo>
                  <a:cubicBezTo>
                    <a:pt x="42101" y="2662"/>
                    <a:pt x="53560" y="3242"/>
                    <a:pt x="64873" y="3242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5" name="Forma libre: forma 294">
              <a:extLst>
                <a:ext uri="{FF2B5EF4-FFF2-40B4-BE49-F238E27FC236}">
                  <a16:creationId xmlns:a16="http://schemas.microsoft.com/office/drawing/2014/main" id="{3008DED2-7702-4140-98A1-4276BA0A9646}"/>
                </a:ext>
              </a:extLst>
            </p:cNvPr>
            <p:cNvSpPr/>
            <p:nvPr/>
          </p:nvSpPr>
          <p:spPr>
            <a:xfrm rot="5400000">
              <a:off x="9038723" y="695471"/>
              <a:ext cx="341028" cy="300658"/>
            </a:xfrm>
            <a:custGeom>
              <a:avLst/>
              <a:gdLst>
                <a:gd name="connsiteX0" fmla="*/ 171805 w 341028"/>
                <a:gd name="connsiteY0" fmla="*/ 300350 h 300658"/>
                <a:gd name="connsiteX1" fmla="*/ 19797 w 341028"/>
                <a:gd name="connsiteY1" fmla="*/ 300495 h 300658"/>
                <a:gd name="connsiteX2" fmla="*/ 5583 w 341028"/>
                <a:gd name="connsiteY2" fmla="*/ 276272 h 300658"/>
                <a:gd name="connsiteX3" fmla="*/ 158461 w 341028"/>
                <a:gd name="connsiteY3" fmla="*/ 10839 h 300658"/>
                <a:gd name="connsiteX4" fmla="*/ 182103 w 341028"/>
                <a:gd name="connsiteY4" fmla="*/ 11274 h 300658"/>
                <a:gd name="connsiteX5" fmla="*/ 335272 w 341028"/>
                <a:gd name="connsiteY5" fmla="*/ 276563 h 300658"/>
                <a:gd name="connsiteX6" fmla="*/ 321347 w 341028"/>
                <a:gd name="connsiteY6" fmla="*/ 300640 h 300658"/>
                <a:gd name="connsiteX7" fmla="*/ 171805 w 341028"/>
                <a:gd name="connsiteY7" fmla="*/ 300350 h 30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028" h="300658">
                  <a:moveTo>
                    <a:pt x="171805" y="300350"/>
                  </a:moveTo>
                  <a:cubicBezTo>
                    <a:pt x="121184" y="300350"/>
                    <a:pt x="70418" y="299915"/>
                    <a:pt x="19797" y="300495"/>
                  </a:cubicBezTo>
                  <a:cubicBezTo>
                    <a:pt x="-944" y="300785"/>
                    <a:pt x="-4860" y="294258"/>
                    <a:pt x="5583" y="276272"/>
                  </a:cubicBezTo>
                  <a:cubicBezTo>
                    <a:pt x="56784" y="187940"/>
                    <a:pt x="107695" y="99462"/>
                    <a:pt x="158461" y="10839"/>
                  </a:cubicBezTo>
                  <a:cubicBezTo>
                    <a:pt x="167309" y="-4536"/>
                    <a:pt x="173981" y="-2795"/>
                    <a:pt x="182103" y="11274"/>
                  </a:cubicBezTo>
                  <a:cubicBezTo>
                    <a:pt x="233014" y="99752"/>
                    <a:pt x="283925" y="188230"/>
                    <a:pt x="335272" y="276563"/>
                  </a:cubicBezTo>
                  <a:cubicBezTo>
                    <a:pt x="345425" y="293968"/>
                    <a:pt x="342959" y="301075"/>
                    <a:pt x="321347" y="300640"/>
                  </a:cubicBezTo>
                  <a:cubicBezTo>
                    <a:pt x="271451" y="299770"/>
                    <a:pt x="221701" y="300350"/>
                    <a:pt x="171805" y="300350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6" name="Forma libre: forma 295">
              <a:extLst>
                <a:ext uri="{FF2B5EF4-FFF2-40B4-BE49-F238E27FC236}">
                  <a16:creationId xmlns:a16="http://schemas.microsoft.com/office/drawing/2014/main" id="{E189E7E8-80A7-4193-B32E-222135454168}"/>
                </a:ext>
              </a:extLst>
            </p:cNvPr>
            <p:cNvSpPr/>
            <p:nvPr/>
          </p:nvSpPr>
          <p:spPr>
            <a:xfrm rot="5400000">
              <a:off x="9233150" y="1006559"/>
              <a:ext cx="527697" cy="117143"/>
            </a:xfrm>
            <a:custGeom>
              <a:avLst/>
              <a:gdLst>
                <a:gd name="connsiteX0" fmla="*/ 265408 w 527697"/>
                <a:gd name="connsiteY0" fmla="*/ 113869 h 117143"/>
                <a:gd name="connsiteX1" fmla="*/ 81635 w 527697"/>
                <a:gd name="connsiteY1" fmla="*/ 114160 h 117143"/>
                <a:gd name="connsiteX2" fmla="*/ 46244 w 527697"/>
                <a:gd name="connsiteY2" fmla="*/ 94143 h 117143"/>
                <a:gd name="connsiteX3" fmla="*/ 4471 w 527697"/>
                <a:gd name="connsiteY3" fmla="*/ 22056 h 117143"/>
                <a:gd name="connsiteX4" fmla="*/ 16075 w 527697"/>
                <a:gd name="connsiteY4" fmla="*/ 1169 h 117143"/>
                <a:gd name="connsiteX5" fmla="*/ 42908 w 527697"/>
                <a:gd name="connsiteY5" fmla="*/ 9 h 117143"/>
                <a:gd name="connsiteX6" fmla="*/ 491534 w 527697"/>
                <a:gd name="connsiteY6" fmla="*/ 9 h 117143"/>
                <a:gd name="connsiteX7" fmla="*/ 516482 w 527697"/>
                <a:gd name="connsiteY7" fmla="*/ 38446 h 117143"/>
                <a:gd name="connsiteX8" fmla="*/ 385361 w 527697"/>
                <a:gd name="connsiteY8" fmla="*/ 115030 h 117143"/>
                <a:gd name="connsiteX9" fmla="*/ 265553 w 527697"/>
                <a:gd name="connsiteY9" fmla="*/ 114015 h 117143"/>
                <a:gd name="connsiteX10" fmla="*/ 265553 w 527697"/>
                <a:gd name="connsiteY10" fmla="*/ 114015 h 11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697" h="117143">
                  <a:moveTo>
                    <a:pt x="265408" y="113869"/>
                  </a:moveTo>
                  <a:cubicBezTo>
                    <a:pt x="204199" y="113869"/>
                    <a:pt x="142990" y="113434"/>
                    <a:pt x="81635" y="114160"/>
                  </a:cubicBezTo>
                  <a:cubicBezTo>
                    <a:pt x="64955" y="114305"/>
                    <a:pt x="54222" y="108938"/>
                    <a:pt x="46244" y="94143"/>
                  </a:cubicBezTo>
                  <a:cubicBezTo>
                    <a:pt x="33190" y="69631"/>
                    <a:pt x="18831" y="45843"/>
                    <a:pt x="4471" y="22056"/>
                  </a:cubicBezTo>
                  <a:cubicBezTo>
                    <a:pt x="-4377" y="7406"/>
                    <a:pt x="120" y="1459"/>
                    <a:pt x="16075" y="1169"/>
                  </a:cubicBezTo>
                  <a:cubicBezTo>
                    <a:pt x="25068" y="1024"/>
                    <a:pt x="34060" y="9"/>
                    <a:pt x="42908" y="9"/>
                  </a:cubicBezTo>
                  <a:cubicBezTo>
                    <a:pt x="192595" y="9"/>
                    <a:pt x="342137" y="9"/>
                    <a:pt x="491534" y="9"/>
                  </a:cubicBezTo>
                  <a:cubicBezTo>
                    <a:pt x="536788" y="9"/>
                    <a:pt x="532582" y="-1587"/>
                    <a:pt x="516482" y="38446"/>
                  </a:cubicBezTo>
                  <a:cubicBezTo>
                    <a:pt x="491679" y="100380"/>
                    <a:pt x="452082" y="124893"/>
                    <a:pt x="385361" y="115030"/>
                  </a:cubicBezTo>
                  <a:cubicBezTo>
                    <a:pt x="346198" y="109228"/>
                    <a:pt x="305441" y="114015"/>
                    <a:pt x="265553" y="114015"/>
                  </a:cubicBezTo>
                  <a:lnTo>
                    <a:pt x="265553" y="114015"/>
                  </a:ln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7" name="Forma libre: forma 296">
              <a:extLst>
                <a:ext uri="{FF2B5EF4-FFF2-40B4-BE49-F238E27FC236}">
                  <a16:creationId xmlns:a16="http://schemas.microsoft.com/office/drawing/2014/main" id="{39F588DF-3905-42F2-A895-403D78F6F703}"/>
                </a:ext>
              </a:extLst>
            </p:cNvPr>
            <p:cNvSpPr/>
            <p:nvPr/>
          </p:nvSpPr>
          <p:spPr>
            <a:xfrm rot="5400000">
              <a:off x="9126428" y="1248724"/>
              <a:ext cx="325100" cy="466741"/>
            </a:xfrm>
            <a:custGeom>
              <a:avLst/>
              <a:gdLst>
                <a:gd name="connsiteX0" fmla="*/ 262928 w 325100"/>
                <a:gd name="connsiteY0" fmla="*/ 463277 h 466741"/>
                <a:gd name="connsiteX1" fmla="*/ 168214 w 325100"/>
                <a:gd name="connsiteY1" fmla="*/ 409900 h 466741"/>
                <a:gd name="connsiteX2" fmla="*/ 8373 w 325100"/>
                <a:gd name="connsiteY2" fmla="*/ 131703 h 466741"/>
                <a:gd name="connsiteX3" fmla="*/ 8083 w 325100"/>
                <a:gd name="connsiteY3" fmla="*/ 82532 h 466741"/>
                <a:gd name="connsiteX4" fmla="*/ 46230 w 325100"/>
                <a:gd name="connsiteY4" fmla="*/ 16972 h 466741"/>
                <a:gd name="connsiteX5" fmla="*/ 75530 w 325100"/>
                <a:gd name="connsiteY5" fmla="*/ 17842 h 466741"/>
                <a:gd name="connsiteX6" fmla="*/ 247844 w 325100"/>
                <a:gd name="connsiteY6" fmla="*/ 317071 h 466741"/>
                <a:gd name="connsiteX7" fmla="*/ 312824 w 325100"/>
                <a:gd name="connsiteY7" fmla="*/ 429481 h 466741"/>
                <a:gd name="connsiteX8" fmla="*/ 323847 w 325100"/>
                <a:gd name="connsiteY8" fmla="*/ 457765 h 466741"/>
                <a:gd name="connsiteX9" fmla="*/ 294693 w 325100"/>
                <a:gd name="connsiteY9" fmla="*/ 463132 h 466741"/>
                <a:gd name="connsiteX10" fmla="*/ 262928 w 325100"/>
                <a:gd name="connsiteY10" fmla="*/ 463277 h 46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100" h="466741">
                  <a:moveTo>
                    <a:pt x="262928" y="463277"/>
                  </a:moveTo>
                  <a:cubicBezTo>
                    <a:pt x="213758" y="476476"/>
                    <a:pt x="190115" y="450513"/>
                    <a:pt x="168214" y="409900"/>
                  </a:cubicBezTo>
                  <a:cubicBezTo>
                    <a:pt x="117593" y="315766"/>
                    <a:pt x="62620" y="223952"/>
                    <a:pt x="8373" y="131703"/>
                  </a:cubicBezTo>
                  <a:cubicBezTo>
                    <a:pt x="-1925" y="114152"/>
                    <a:pt x="-3520" y="99938"/>
                    <a:pt x="8083" y="82532"/>
                  </a:cubicBezTo>
                  <a:cubicBezTo>
                    <a:pt x="22008" y="61501"/>
                    <a:pt x="33611" y="38874"/>
                    <a:pt x="46230" y="16972"/>
                  </a:cubicBezTo>
                  <a:cubicBezTo>
                    <a:pt x="59429" y="-5800"/>
                    <a:pt x="62040" y="-5800"/>
                    <a:pt x="75530" y="17842"/>
                  </a:cubicBezTo>
                  <a:cubicBezTo>
                    <a:pt x="132967" y="117633"/>
                    <a:pt x="190406" y="217425"/>
                    <a:pt x="247844" y="317071"/>
                  </a:cubicBezTo>
                  <a:cubicBezTo>
                    <a:pt x="269455" y="354493"/>
                    <a:pt x="291502" y="391770"/>
                    <a:pt x="312824" y="429481"/>
                  </a:cubicBezTo>
                  <a:cubicBezTo>
                    <a:pt x="317901" y="438474"/>
                    <a:pt x="328779" y="447757"/>
                    <a:pt x="323847" y="457765"/>
                  </a:cubicBezTo>
                  <a:cubicBezTo>
                    <a:pt x="318481" y="468644"/>
                    <a:pt x="304701" y="462407"/>
                    <a:pt x="294693" y="463132"/>
                  </a:cubicBezTo>
                  <a:cubicBezTo>
                    <a:pt x="284105" y="464002"/>
                    <a:pt x="273517" y="463277"/>
                    <a:pt x="262928" y="463277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8" name="Forma libre: forma 297">
              <a:extLst>
                <a:ext uri="{FF2B5EF4-FFF2-40B4-BE49-F238E27FC236}">
                  <a16:creationId xmlns:a16="http://schemas.microsoft.com/office/drawing/2014/main" id="{AD12F2B2-ECE8-4F11-8CEC-96F4901ABE76}"/>
                </a:ext>
              </a:extLst>
            </p:cNvPr>
            <p:cNvSpPr/>
            <p:nvPr/>
          </p:nvSpPr>
          <p:spPr>
            <a:xfrm rot="5400000">
              <a:off x="9037832" y="1136770"/>
              <a:ext cx="340722" cy="298212"/>
            </a:xfrm>
            <a:custGeom>
              <a:avLst/>
              <a:gdLst>
                <a:gd name="connsiteX0" fmla="*/ 170049 w 340722"/>
                <a:gd name="connsiteY0" fmla="*/ 298083 h 298212"/>
                <a:gd name="connsiteX1" fmla="*/ 20362 w 340722"/>
                <a:gd name="connsiteY1" fmla="*/ 298083 h 298212"/>
                <a:gd name="connsiteX2" fmla="*/ 6728 w 340722"/>
                <a:gd name="connsiteY2" fmla="*/ 274006 h 298212"/>
                <a:gd name="connsiteX3" fmla="*/ 157285 w 340722"/>
                <a:gd name="connsiteY3" fmla="*/ 12634 h 298212"/>
                <a:gd name="connsiteX4" fmla="*/ 183828 w 340722"/>
                <a:gd name="connsiteY4" fmla="*/ 13069 h 298212"/>
                <a:gd name="connsiteX5" fmla="*/ 331920 w 340722"/>
                <a:gd name="connsiteY5" fmla="*/ 270235 h 298212"/>
                <a:gd name="connsiteX6" fmla="*/ 314659 w 340722"/>
                <a:gd name="connsiteY6" fmla="*/ 298083 h 298212"/>
                <a:gd name="connsiteX7" fmla="*/ 169904 w 340722"/>
                <a:gd name="connsiteY7" fmla="*/ 298083 h 29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722" h="298212">
                  <a:moveTo>
                    <a:pt x="170049" y="298083"/>
                  </a:moveTo>
                  <a:cubicBezTo>
                    <a:pt x="120153" y="298083"/>
                    <a:pt x="70257" y="298373"/>
                    <a:pt x="20362" y="298083"/>
                  </a:cubicBezTo>
                  <a:cubicBezTo>
                    <a:pt x="-2410" y="297938"/>
                    <a:pt x="-4731" y="293877"/>
                    <a:pt x="6728" y="274006"/>
                  </a:cubicBezTo>
                  <a:cubicBezTo>
                    <a:pt x="56768" y="186833"/>
                    <a:pt x="107389" y="99951"/>
                    <a:pt x="157285" y="12634"/>
                  </a:cubicBezTo>
                  <a:cubicBezTo>
                    <a:pt x="167438" y="-5207"/>
                    <a:pt x="174400" y="-3321"/>
                    <a:pt x="183828" y="13069"/>
                  </a:cubicBezTo>
                  <a:cubicBezTo>
                    <a:pt x="232999" y="98936"/>
                    <a:pt x="282604" y="184368"/>
                    <a:pt x="331920" y="270235"/>
                  </a:cubicBezTo>
                  <a:cubicBezTo>
                    <a:pt x="346424" y="295473"/>
                    <a:pt x="344539" y="298083"/>
                    <a:pt x="314659" y="298083"/>
                  </a:cubicBezTo>
                  <a:cubicBezTo>
                    <a:pt x="266359" y="298228"/>
                    <a:pt x="218204" y="298083"/>
                    <a:pt x="169904" y="298083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9" name="Forma libre: forma 298">
              <a:extLst>
                <a:ext uri="{FF2B5EF4-FFF2-40B4-BE49-F238E27FC236}">
                  <a16:creationId xmlns:a16="http://schemas.microsoft.com/office/drawing/2014/main" id="{7FAB8AE7-66FB-4EEA-BDA2-98CD298C27B7}"/>
                </a:ext>
              </a:extLst>
            </p:cNvPr>
            <p:cNvSpPr/>
            <p:nvPr/>
          </p:nvSpPr>
          <p:spPr>
            <a:xfrm rot="5400000">
              <a:off x="8306610" y="1008102"/>
              <a:ext cx="531685" cy="116023"/>
            </a:xfrm>
            <a:custGeom>
              <a:avLst/>
              <a:gdLst>
                <a:gd name="connsiteX0" fmla="*/ 264824 w 531685"/>
                <a:gd name="connsiteY0" fmla="*/ 115750 h 116023"/>
                <a:gd name="connsiteX1" fmla="*/ 27384 w 531685"/>
                <a:gd name="connsiteY1" fmla="*/ 115750 h 116023"/>
                <a:gd name="connsiteX2" fmla="*/ 9979 w 531685"/>
                <a:gd name="connsiteY2" fmla="*/ 87901 h 116023"/>
                <a:gd name="connsiteX3" fmla="*/ 48706 w 531685"/>
                <a:gd name="connsiteY3" fmla="*/ 19874 h 116023"/>
                <a:gd name="connsiteX4" fmla="*/ 83952 w 531685"/>
                <a:gd name="connsiteY4" fmla="*/ 3 h 116023"/>
                <a:gd name="connsiteX5" fmla="*/ 446276 w 531685"/>
                <a:gd name="connsiteY5" fmla="*/ 3 h 116023"/>
                <a:gd name="connsiteX6" fmla="*/ 483552 w 531685"/>
                <a:gd name="connsiteY6" fmla="*/ 21180 h 116023"/>
                <a:gd name="connsiteX7" fmla="*/ 523875 w 531685"/>
                <a:gd name="connsiteY7" fmla="*/ 91237 h 116023"/>
                <a:gd name="connsiteX8" fmla="*/ 509806 w 531685"/>
                <a:gd name="connsiteY8" fmla="*/ 115895 h 116023"/>
                <a:gd name="connsiteX9" fmla="*/ 264969 w 531685"/>
                <a:gd name="connsiteY9" fmla="*/ 115895 h 11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685" h="116023">
                  <a:moveTo>
                    <a:pt x="264824" y="115750"/>
                  </a:moveTo>
                  <a:cubicBezTo>
                    <a:pt x="185629" y="115750"/>
                    <a:pt x="106579" y="115750"/>
                    <a:pt x="27384" y="115750"/>
                  </a:cubicBezTo>
                  <a:cubicBezTo>
                    <a:pt x="-5251" y="115750"/>
                    <a:pt x="-5541" y="115314"/>
                    <a:pt x="9979" y="87901"/>
                  </a:cubicBezTo>
                  <a:cubicBezTo>
                    <a:pt x="22888" y="65274"/>
                    <a:pt x="36667" y="43082"/>
                    <a:pt x="48706" y="19874"/>
                  </a:cubicBezTo>
                  <a:cubicBezTo>
                    <a:pt x="56538" y="4645"/>
                    <a:pt x="67272" y="-142"/>
                    <a:pt x="83952" y="3"/>
                  </a:cubicBezTo>
                  <a:cubicBezTo>
                    <a:pt x="204775" y="583"/>
                    <a:pt x="325453" y="583"/>
                    <a:pt x="446276" y="3"/>
                  </a:cubicBezTo>
                  <a:cubicBezTo>
                    <a:pt x="463971" y="3"/>
                    <a:pt x="475140" y="5370"/>
                    <a:pt x="483552" y="21180"/>
                  </a:cubicBezTo>
                  <a:cubicBezTo>
                    <a:pt x="496171" y="44967"/>
                    <a:pt x="510531" y="67739"/>
                    <a:pt x="523875" y="91237"/>
                  </a:cubicBezTo>
                  <a:cubicBezTo>
                    <a:pt x="536494" y="113429"/>
                    <a:pt x="535188" y="115895"/>
                    <a:pt x="509806" y="115895"/>
                  </a:cubicBezTo>
                  <a:cubicBezTo>
                    <a:pt x="428145" y="116185"/>
                    <a:pt x="346629" y="115895"/>
                    <a:pt x="264969" y="115895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0" name="Forma libre: forma 299">
              <a:extLst>
                <a:ext uri="{FF2B5EF4-FFF2-40B4-BE49-F238E27FC236}">
                  <a16:creationId xmlns:a16="http://schemas.microsoft.com/office/drawing/2014/main" id="{BAFB93CB-DE12-4F73-AB0A-AAE228038F86}"/>
                </a:ext>
              </a:extLst>
            </p:cNvPr>
            <p:cNvSpPr/>
            <p:nvPr/>
          </p:nvSpPr>
          <p:spPr>
            <a:xfrm rot="5400000">
              <a:off x="9126438" y="418272"/>
              <a:ext cx="325645" cy="464622"/>
            </a:xfrm>
            <a:custGeom>
              <a:avLst/>
              <a:gdLst>
                <a:gd name="connsiteX0" fmla="*/ 58072 w 325645"/>
                <a:gd name="connsiteY0" fmla="*/ 462500 h 464622"/>
                <a:gd name="connsiteX1" fmla="*/ 1794 w 325645"/>
                <a:gd name="connsiteY1" fmla="*/ 456264 h 464622"/>
                <a:gd name="connsiteX2" fmla="*/ 26742 w 325645"/>
                <a:gd name="connsiteY2" fmla="*/ 403902 h 464622"/>
                <a:gd name="connsiteX3" fmla="*/ 251418 w 325645"/>
                <a:gd name="connsiteY3" fmla="*/ 13004 h 464622"/>
                <a:gd name="connsiteX4" fmla="*/ 276946 w 325645"/>
                <a:gd name="connsiteY4" fmla="*/ 13004 h 464622"/>
                <a:gd name="connsiteX5" fmla="*/ 321039 w 325645"/>
                <a:gd name="connsiteY5" fmla="*/ 89443 h 464622"/>
                <a:gd name="connsiteX6" fmla="*/ 320169 w 325645"/>
                <a:gd name="connsiteY6" fmla="*/ 121063 h 464622"/>
                <a:gd name="connsiteX7" fmla="*/ 134221 w 325645"/>
                <a:gd name="connsiteY7" fmla="*/ 443790 h 464622"/>
                <a:gd name="connsiteX8" fmla="*/ 100570 w 325645"/>
                <a:gd name="connsiteY8" fmla="*/ 462355 h 464622"/>
                <a:gd name="connsiteX9" fmla="*/ 58072 w 325645"/>
                <a:gd name="connsiteY9" fmla="*/ 462210 h 46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645" h="464622">
                  <a:moveTo>
                    <a:pt x="58072" y="462500"/>
                  </a:moveTo>
                  <a:cubicBezTo>
                    <a:pt x="40811" y="458874"/>
                    <a:pt x="11657" y="472944"/>
                    <a:pt x="1794" y="456264"/>
                  </a:cubicBezTo>
                  <a:cubicBezTo>
                    <a:pt x="-6619" y="442049"/>
                    <a:pt x="16734" y="421308"/>
                    <a:pt x="26742" y="403902"/>
                  </a:cubicBezTo>
                  <a:cubicBezTo>
                    <a:pt x="101295" y="273506"/>
                    <a:pt x="176864" y="143545"/>
                    <a:pt x="251418" y="13004"/>
                  </a:cubicBezTo>
                  <a:cubicBezTo>
                    <a:pt x="261716" y="-4981"/>
                    <a:pt x="267663" y="-3676"/>
                    <a:pt x="276946" y="13004"/>
                  </a:cubicBezTo>
                  <a:cubicBezTo>
                    <a:pt x="291015" y="38822"/>
                    <a:pt x="305665" y="64350"/>
                    <a:pt x="321039" y="89443"/>
                  </a:cubicBezTo>
                  <a:cubicBezTo>
                    <a:pt x="328002" y="100902"/>
                    <a:pt x="326551" y="110040"/>
                    <a:pt x="320169" y="121063"/>
                  </a:cubicBezTo>
                  <a:cubicBezTo>
                    <a:pt x="257945" y="228542"/>
                    <a:pt x="195865" y="336021"/>
                    <a:pt x="134221" y="443790"/>
                  </a:cubicBezTo>
                  <a:cubicBezTo>
                    <a:pt x="126243" y="457714"/>
                    <a:pt x="116235" y="463516"/>
                    <a:pt x="100570" y="462355"/>
                  </a:cubicBezTo>
                  <a:cubicBezTo>
                    <a:pt x="87516" y="461485"/>
                    <a:pt x="74462" y="462210"/>
                    <a:pt x="58072" y="462210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1" name="Forma libre: forma 300">
              <a:extLst>
                <a:ext uri="{FF2B5EF4-FFF2-40B4-BE49-F238E27FC236}">
                  <a16:creationId xmlns:a16="http://schemas.microsoft.com/office/drawing/2014/main" id="{873E46EC-00E8-4136-BADA-2E500F4F06EE}"/>
                </a:ext>
              </a:extLst>
            </p:cNvPr>
            <p:cNvSpPr/>
            <p:nvPr/>
          </p:nvSpPr>
          <p:spPr>
            <a:xfrm rot="5400000">
              <a:off x="8573880" y="4617567"/>
              <a:ext cx="355574" cy="412152"/>
            </a:xfrm>
            <a:custGeom>
              <a:avLst/>
              <a:gdLst>
                <a:gd name="connsiteX0" fmla="*/ 354760 w 355574"/>
                <a:gd name="connsiteY0" fmla="*/ 930 h 412152"/>
                <a:gd name="connsiteX1" fmla="*/ 348233 w 355574"/>
                <a:gd name="connsiteY1" fmla="*/ 20946 h 412152"/>
                <a:gd name="connsiteX2" fmla="*/ 132405 w 355574"/>
                <a:gd name="connsiteY2" fmla="*/ 394293 h 412152"/>
                <a:gd name="connsiteX3" fmla="*/ 103686 w 355574"/>
                <a:gd name="connsiteY3" fmla="*/ 394873 h 412152"/>
                <a:gd name="connsiteX4" fmla="*/ 6360 w 355574"/>
                <a:gd name="connsiteY4" fmla="*/ 227491 h 412152"/>
                <a:gd name="connsiteX5" fmla="*/ 14338 w 355574"/>
                <a:gd name="connsiteY5" fmla="*/ 192535 h 412152"/>
                <a:gd name="connsiteX6" fmla="*/ 343446 w 355574"/>
                <a:gd name="connsiteY6" fmla="*/ 3105 h 412152"/>
                <a:gd name="connsiteX7" fmla="*/ 354760 w 355574"/>
                <a:gd name="connsiteY7" fmla="*/ 785 h 41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574" h="412151">
                  <a:moveTo>
                    <a:pt x="354760" y="930"/>
                  </a:moveTo>
                  <a:cubicBezTo>
                    <a:pt x="357806" y="9487"/>
                    <a:pt x="351569" y="14999"/>
                    <a:pt x="348233" y="20946"/>
                  </a:cubicBezTo>
                  <a:cubicBezTo>
                    <a:pt x="276435" y="145540"/>
                    <a:pt x="204493" y="269989"/>
                    <a:pt x="132405" y="394293"/>
                  </a:cubicBezTo>
                  <a:cubicBezTo>
                    <a:pt x="118625" y="418081"/>
                    <a:pt x="117030" y="417936"/>
                    <a:pt x="103686" y="394873"/>
                  </a:cubicBezTo>
                  <a:cubicBezTo>
                    <a:pt x="71341" y="339031"/>
                    <a:pt x="39286" y="283043"/>
                    <a:pt x="6360" y="227491"/>
                  </a:cubicBezTo>
                  <a:cubicBezTo>
                    <a:pt x="-2778" y="212116"/>
                    <a:pt x="-3648" y="202688"/>
                    <a:pt x="14338" y="192535"/>
                  </a:cubicBezTo>
                  <a:cubicBezTo>
                    <a:pt x="124428" y="130020"/>
                    <a:pt x="233792" y="66345"/>
                    <a:pt x="343446" y="3105"/>
                  </a:cubicBezTo>
                  <a:cubicBezTo>
                    <a:pt x="346927" y="1075"/>
                    <a:pt x="350408" y="-1246"/>
                    <a:pt x="354760" y="785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2" name="Forma libre: forma 301">
              <a:extLst>
                <a:ext uri="{FF2B5EF4-FFF2-40B4-BE49-F238E27FC236}">
                  <a16:creationId xmlns:a16="http://schemas.microsoft.com/office/drawing/2014/main" id="{355D6E21-4A5C-4DA3-B9FA-3BCCE6560336}"/>
                </a:ext>
              </a:extLst>
            </p:cNvPr>
            <p:cNvSpPr/>
            <p:nvPr/>
          </p:nvSpPr>
          <p:spPr>
            <a:xfrm rot="5400000">
              <a:off x="9144036" y="3785794"/>
              <a:ext cx="241213" cy="412339"/>
            </a:xfrm>
            <a:custGeom>
              <a:avLst/>
              <a:gdLst>
                <a:gd name="connsiteX0" fmla="*/ 240710 w 241213"/>
                <a:gd name="connsiteY0" fmla="*/ 201860 h 412339"/>
                <a:gd name="connsiteX1" fmla="*/ 241000 w 241213"/>
                <a:gd name="connsiteY1" fmla="*/ 385488 h 412339"/>
                <a:gd name="connsiteX2" fmla="*/ 213732 w 241213"/>
                <a:gd name="connsiteY2" fmla="*/ 412321 h 412339"/>
                <a:gd name="connsiteX3" fmla="*/ 20386 w 241213"/>
                <a:gd name="connsiteY3" fmla="*/ 412321 h 412339"/>
                <a:gd name="connsiteX4" fmla="*/ 5446 w 241213"/>
                <a:gd name="connsiteY4" fmla="*/ 389259 h 412339"/>
                <a:gd name="connsiteX5" fmla="*/ 223595 w 241213"/>
                <a:gd name="connsiteY5" fmla="*/ 12141 h 412339"/>
                <a:gd name="connsiteX6" fmla="*/ 236504 w 241213"/>
                <a:gd name="connsiteY6" fmla="*/ 682 h 412339"/>
                <a:gd name="connsiteX7" fmla="*/ 240565 w 241213"/>
                <a:gd name="connsiteY7" fmla="*/ 18378 h 412339"/>
                <a:gd name="connsiteX8" fmla="*/ 240565 w 241213"/>
                <a:gd name="connsiteY8" fmla="*/ 202005 h 41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213" h="412339">
                  <a:moveTo>
                    <a:pt x="240710" y="201860"/>
                  </a:moveTo>
                  <a:cubicBezTo>
                    <a:pt x="240710" y="263070"/>
                    <a:pt x="240275" y="324279"/>
                    <a:pt x="241000" y="385488"/>
                  </a:cubicBezTo>
                  <a:cubicBezTo>
                    <a:pt x="241290" y="405504"/>
                    <a:pt x="234038" y="412757"/>
                    <a:pt x="213732" y="412321"/>
                  </a:cubicBezTo>
                  <a:cubicBezTo>
                    <a:pt x="149331" y="411306"/>
                    <a:pt x="84786" y="411596"/>
                    <a:pt x="20386" y="412321"/>
                  </a:cubicBezTo>
                  <a:cubicBezTo>
                    <a:pt x="1385" y="412467"/>
                    <a:pt x="-6013" y="408985"/>
                    <a:pt x="5446" y="389259"/>
                  </a:cubicBezTo>
                  <a:cubicBezTo>
                    <a:pt x="78404" y="263650"/>
                    <a:pt x="150782" y="137895"/>
                    <a:pt x="223595" y="12141"/>
                  </a:cubicBezTo>
                  <a:cubicBezTo>
                    <a:pt x="226495" y="7064"/>
                    <a:pt x="228091" y="-2654"/>
                    <a:pt x="236504" y="682"/>
                  </a:cubicBezTo>
                  <a:cubicBezTo>
                    <a:pt x="243611" y="3438"/>
                    <a:pt x="240565" y="12286"/>
                    <a:pt x="240565" y="18378"/>
                  </a:cubicBezTo>
                  <a:cubicBezTo>
                    <a:pt x="240710" y="79587"/>
                    <a:pt x="240565" y="140796"/>
                    <a:pt x="240565" y="202005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3" name="Forma libre: forma 302">
              <a:extLst>
                <a:ext uri="{FF2B5EF4-FFF2-40B4-BE49-F238E27FC236}">
                  <a16:creationId xmlns:a16="http://schemas.microsoft.com/office/drawing/2014/main" id="{1BFAF376-C1B9-4B23-AA69-5AD25123ABD4}"/>
                </a:ext>
              </a:extLst>
            </p:cNvPr>
            <p:cNvSpPr/>
            <p:nvPr/>
          </p:nvSpPr>
          <p:spPr>
            <a:xfrm rot="5400000">
              <a:off x="9136067" y="4617653"/>
              <a:ext cx="356443" cy="412964"/>
            </a:xfrm>
            <a:custGeom>
              <a:avLst/>
              <a:gdLst>
                <a:gd name="connsiteX0" fmla="*/ 352818 w 356443"/>
                <a:gd name="connsiteY0" fmla="*/ 412964 h 412964"/>
                <a:gd name="connsiteX1" fmla="*/ 281310 w 356443"/>
                <a:gd name="connsiteY1" fmla="*/ 372497 h 412964"/>
                <a:gd name="connsiteX2" fmla="*/ 16022 w 356443"/>
                <a:gd name="connsiteY2" fmla="*/ 219329 h 412964"/>
                <a:gd name="connsiteX3" fmla="*/ 5433 w 356443"/>
                <a:gd name="connsiteY3" fmla="*/ 185243 h 412964"/>
                <a:gd name="connsiteX4" fmla="*/ 106240 w 356443"/>
                <a:gd name="connsiteY4" fmla="*/ 11478 h 412964"/>
                <a:gd name="connsiteX5" fmla="*/ 129012 w 356443"/>
                <a:gd name="connsiteY5" fmla="*/ 11043 h 412964"/>
                <a:gd name="connsiteX6" fmla="*/ 353108 w 356443"/>
                <a:gd name="connsiteY6" fmla="*/ 399475 h 412964"/>
                <a:gd name="connsiteX7" fmla="*/ 356444 w 356443"/>
                <a:gd name="connsiteY7" fmla="*/ 408323 h 412964"/>
                <a:gd name="connsiteX8" fmla="*/ 352818 w 356443"/>
                <a:gd name="connsiteY8" fmla="*/ 412964 h 41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443" h="412964">
                  <a:moveTo>
                    <a:pt x="352818" y="412964"/>
                  </a:moveTo>
                  <a:cubicBezTo>
                    <a:pt x="328885" y="399475"/>
                    <a:pt x="304952" y="386276"/>
                    <a:pt x="281310" y="372497"/>
                  </a:cubicBezTo>
                  <a:cubicBezTo>
                    <a:pt x="192832" y="321441"/>
                    <a:pt x="104790" y="269805"/>
                    <a:pt x="16022" y="219329"/>
                  </a:cubicBezTo>
                  <a:cubicBezTo>
                    <a:pt x="-78" y="210191"/>
                    <a:pt x="-4865" y="202503"/>
                    <a:pt x="5433" y="185243"/>
                  </a:cubicBezTo>
                  <a:cubicBezTo>
                    <a:pt x="39809" y="127805"/>
                    <a:pt x="73170" y="69642"/>
                    <a:pt x="106240" y="11478"/>
                  </a:cubicBezTo>
                  <a:cubicBezTo>
                    <a:pt x="114798" y="-3606"/>
                    <a:pt x="120454" y="-3896"/>
                    <a:pt x="129012" y="11043"/>
                  </a:cubicBezTo>
                  <a:cubicBezTo>
                    <a:pt x="203566" y="140569"/>
                    <a:pt x="278409" y="269950"/>
                    <a:pt x="353108" y="399475"/>
                  </a:cubicBezTo>
                  <a:cubicBezTo>
                    <a:pt x="354703" y="402231"/>
                    <a:pt x="355283" y="405422"/>
                    <a:pt x="356444" y="408323"/>
                  </a:cubicBezTo>
                  <a:cubicBezTo>
                    <a:pt x="355283" y="409919"/>
                    <a:pt x="353978" y="411369"/>
                    <a:pt x="352818" y="412964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4" name="Forma libre: forma 303">
              <a:extLst>
                <a:ext uri="{FF2B5EF4-FFF2-40B4-BE49-F238E27FC236}">
                  <a16:creationId xmlns:a16="http://schemas.microsoft.com/office/drawing/2014/main" id="{CAD4FE13-83C0-4215-A665-8112C0D2E21F}"/>
                </a:ext>
              </a:extLst>
            </p:cNvPr>
            <p:cNvSpPr/>
            <p:nvPr/>
          </p:nvSpPr>
          <p:spPr>
            <a:xfrm rot="5400000">
              <a:off x="9140016" y="6313867"/>
              <a:ext cx="352434" cy="408721"/>
            </a:xfrm>
            <a:custGeom>
              <a:avLst/>
              <a:gdLst>
                <a:gd name="connsiteX0" fmla="*/ 351287 w 352434"/>
                <a:gd name="connsiteY0" fmla="*/ 408000 h 408721"/>
                <a:gd name="connsiteX1" fmla="*/ 329240 w 352434"/>
                <a:gd name="connsiteY1" fmla="*/ 400458 h 408721"/>
                <a:gd name="connsiteX2" fmla="*/ 19423 w 352434"/>
                <a:gd name="connsiteY2" fmla="*/ 222197 h 408721"/>
                <a:gd name="connsiteX3" fmla="*/ 7674 w 352434"/>
                <a:gd name="connsiteY3" fmla="*/ 178828 h 408721"/>
                <a:gd name="connsiteX4" fmla="*/ 103259 w 352434"/>
                <a:gd name="connsiteY4" fmla="*/ 13622 h 408721"/>
                <a:gd name="connsiteX5" fmla="*/ 128932 w 352434"/>
                <a:gd name="connsiteY5" fmla="*/ 12316 h 408721"/>
                <a:gd name="connsiteX6" fmla="*/ 347516 w 352434"/>
                <a:gd name="connsiteY6" fmla="*/ 392045 h 408721"/>
                <a:gd name="connsiteX7" fmla="*/ 351142 w 352434"/>
                <a:gd name="connsiteY7" fmla="*/ 407855 h 40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34" h="408721">
                  <a:moveTo>
                    <a:pt x="351287" y="408000"/>
                  </a:moveTo>
                  <a:cubicBezTo>
                    <a:pt x="342149" y="410901"/>
                    <a:pt x="335912" y="404374"/>
                    <a:pt x="329240" y="400458"/>
                  </a:cubicBezTo>
                  <a:cubicBezTo>
                    <a:pt x="225968" y="340989"/>
                    <a:pt x="123130" y="280941"/>
                    <a:pt x="19423" y="222197"/>
                  </a:cubicBezTo>
                  <a:cubicBezTo>
                    <a:pt x="-1754" y="210158"/>
                    <a:pt x="-5525" y="200440"/>
                    <a:pt x="7674" y="178828"/>
                  </a:cubicBezTo>
                  <a:cubicBezTo>
                    <a:pt x="41035" y="124581"/>
                    <a:pt x="72074" y="69029"/>
                    <a:pt x="103259" y="13622"/>
                  </a:cubicBezTo>
                  <a:cubicBezTo>
                    <a:pt x="112107" y="-2188"/>
                    <a:pt x="118344" y="-6250"/>
                    <a:pt x="128932" y="12316"/>
                  </a:cubicBezTo>
                  <a:cubicBezTo>
                    <a:pt x="201600" y="139086"/>
                    <a:pt x="274703" y="265421"/>
                    <a:pt x="347516" y="392045"/>
                  </a:cubicBezTo>
                  <a:cubicBezTo>
                    <a:pt x="350272" y="396687"/>
                    <a:pt x="354623" y="401328"/>
                    <a:pt x="351142" y="407855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5" name="Forma libre: forma 304">
              <a:extLst>
                <a:ext uri="{FF2B5EF4-FFF2-40B4-BE49-F238E27FC236}">
                  <a16:creationId xmlns:a16="http://schemas.microsoft.com/office/drawing/2014/main" id="{E4D0CDD8-F77E-4C37-95DB-FE95B466B256}"/>
                </a:ext>
              </a:extLst>
            </p:cNvPr>
            <p:cNvSpPr/>
            <p:nvPr/>
          </p:nvSpPr>
          <p:spPr>
            <a:xfrm rot="5400000">
              <a:off x="8573923" y="6314177"/>
              <a:ext cx="357096" cy="411007"/>
            </a:xfrm>
            <a:custGeom>
              <a:avLst/>
              <a:gdLst>
                <a:gd name="connsiteX0" fmla="*/ 356952 w 357096"/>
                <a:gd name="connsiteY0" fmla="*/ 4641 h 411007"/>
                <a:gd name="connsiteX1" fmla="*/ 266734 w 357096"/>
                <a:gd name="connsiteY1" fmla="*/ 161436 h 411007"/>
                <a:gd name="connsiteX2" fmla="*/ 130826 w 357096"/>
                <a:gd name="connsiteY2" fmla="*/ 397135 h 411007"/>
                <a:gd name="connsiteX3" fmla="*/ 104282 w 357096"/>
                <a:gd name="connsiteY3" fmla="*/ 397135 h 411007"/>
                <a:gd name="connsiteX4" fmla="*/ 5361 w 357096"/>
                <a:gd name="connsiteY4" fmla="*/ 224966 h 411007"/>
                <a:gd name="connsiteX5" fmla="*/ 12759 w 357096"/>
                <a:gd name="connsiteY5" fmla="*/ 193636 h 411007"/>
                <a:gd name="connsiteX6" fmla="*/ 337951 w 357096"/>
                <a:gd name="connsiteY6" fmla="*/ 6527 h 411007"/>
                <a:gd name="connsiteX7" fmla="*/ 352891 w 357096"/>
                <a:gd name="connsiteY7" fmla="*/ 0 h 411007"/>
                <a:gd name="connsiteX8" fmla="*/ 357097 w 357096"/>
                <a:gd name="connsiteY8" fmla="*/ 4496 h 4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096" h="411007">
                  <a:moveTo>
                    <a:pt x="356952" y="4641"/>
                  </a:moveTo>
                  <a:cubicBezTo>
                    <a:pt x="326927" y="56858"/>
                    <a:pt x="296758" y="109219"/>
                    <a:pt x="266734" y="161436"/>
                  </a:cubicBezTo>
                  <a:cubicBezTo>
                    <a:pt x="221334" y="240050"/>
                    <a:pt x="175645" y="318375"/>
                    <a:pt x="130826" y="397135"/>
                  </a:cubicBezTo>
                  <a:cubicBezTo>
                    <a:pt x="120673" y="415120"/>
                    <a:pt x="114726" y="416136"/>
                    <a:pt x="104282" y="397135"/>
                  </a:cubicBezTo>
                  <a:cubicBezTo>
                    <a:pt x="72082" y="339262"/>
                    <a:pt x="38867" y="281969"/>
                    <a:pt x="5361" y="224966"/>
                  </a:cubicBezTo>
                  <a:cubicBezTo>
                    <a:pt x="-2906" y="210751"/>
                    <a:pt x="-2471" y="202484"/>
                    <a:pt x="12759" y="193636"/>
                  </a:cubicBezTo>
                  <a:cubicBezTo>
                    <a:pt x="121398" y="131701"/>
                    <a:pt x="229602" y="68897"/>
                    <a:pt x="337951" y="6527"/>
                  </a:cubicBezTo>
                  <a:cubicBezTo>
                    <a:pt x="342592" y="3771"/>
                    <a:pt x="347959" y="2176"/>
                    <a:pt x="352891" y="0"/>
                  </a:cubicBezTo>
                  <a:cubicBezTo>
                    <a:pt x="354341" y="1450"/>
                    <a:pt x="355646" y="3046"/>
                    <a:pt x="357097" y="4496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6" name="Forma libre: forma 305">
              <a:extLst>
                <a:ext uri="{FF2B5EF4-FFF2-40B4-BE49-F238E27FC236}">
                  <a16:creationId xmlns:a16="http://schemas.microsoft.com/office/drawing/2014/main" id="{FB6BECD7-0B0A-4017-A639-DDA54F72DAD5}"/>
                </a:ext>
              </a:extLst>
            </p:cNvPr>
            <p:cNvSpPr/>
            <p:nvPr/>
          </p:nvSpPr>
          <p:spPr>
            <a:xfrm rot="5400000">
              <a:off x="8683515" y="3787049"/>
              <a:ext cx="241090" cy="409952"/>
            </a:xfrm>
            <a:custGeom>
              <a:avLst/>
              <a:gdLst>
                <a:gd name="connsiteX0" fmla="*/ 240587 w 241090"/>
                <a:gd name="connsiteY0" fmla="*/ 208437 h 409952"/>
                <a:gd name="connsiteX1" fmla="*/ 240587 w 241090"/>
                <a:gd name="connsiteY1" fmla="*/ 389744 h 409952"/>
                <a:gd name="connsiteX2" fmla="*/ 235365 w 241090"/>
                <a:gd name="connsiteY2" fmla="*/ 409470 h 409952"/>
                <a:gd name="connsiteX3" fmla="*/ 221150 w 241090"/>
                <a:gd name="connsiteY3" fmla="*/ 395835 h 409952"/>
                <a:gd name="connsiteX4" fmla="*/ 5468 w 241090"/>
                <a:gd name="connsiteY4" fmla="*/ 22488 h 409952"/>
                <a:gd name="connsiteX5" fmla="*/ 16636 w 241090"/>
                <a:gd name="connsiteY5" fmla="*/ 441 h 409952"/>
                <a:gd name="connsiteX6" fmla="*/ 219990 w 241090"/>
                <a:gd name="connsiteY6" fmla="*/ 6 h 409952"/>
                <a:gd name="connsiteX7" fmla="*/ 240732 w 241090"/>
                <a:gd name="connsiteY7" fmla="*/ 24664 h 409952"/>
                <a:gd name="connsiteX8" fmla="*/ 240732 w 241090"/>
                <a:gd name="connsiteY8" fmla="*/ 208437 h 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089" h="409952">
                  <a:moveTo>
                    <a:pt x="240587" y="208437"/>
                  </a:moveTo>
                  <a:cubicBezTo>
                    <a:pt x="240587" y="268921"/>
                    <a:pt x="240587" y="329259"/>
                    <a:pt x="240587" y="389744"/>
                  </a:cubicBezTo>
                  <a:cubicBezTo>
                    <a:pt x="240587" y="396706"/>
                    <a:pt x="243488" y="406859"/>
                    <a:pt x="235365" y="409470"/>
                  </a:cubicBezTo>
                  <a:cubicBezTo>
                    <a:pt x="226517" y="412371"/>
                    <a:pt x="224487" y="401492"/>
                    <a:pt x="221150" y="395835"/>
                  </a:cubicBezTo>
                  <a:cubicBezTo>
                    <a:pt x="149063" y="271531"/>
                    <a:pt x="77410" y="146937"/>
                    <a:pt x="5468" y="22488"/>
                  </a:cubicBezTo>
                  <a:cubicBezTo>
                    <a:pt x="-2945" y="7984"/>
                    <a:pt x="-3380" y="441"/>
                    <a:pt x="16636" y="441"/>
                  </a:cubicBezTo>
                  <a:cubicBezTo>
                    <a:pt x="84373" y="731"/>
                    <a:pt x="152254" y="876"/>
                    <a:pt x="219990" y="6"/>
                  </a:cubicBezTo>
                  <a:cubicBezTo>
                    <a:pt x="239281" y="-284"/>
                    <a:pt x="240877" y="9869"/>
                    <a:pt x="240732" y="24664"/>
                  </a:cubicBezTo>
                  <a:cubicBezTo>
                    <a:pt x="240441" y="85873"/>
                    <a:pt x="240732" y="147227"/>
                    <a:pt x="240732" y="208437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7" name="Forma libre: forma 306">
              <a:extLst>
                <a:ext uri="{FF2B5EF4-FFF2-40B4-BE49-F238E27FC236}">
                  <a16:creationId xmlns:a16="http://schemas.microsoft.com/office/drawing/2014/main" id="{84BFD707-B6D8-41D0-A25D-270644D9444B}"/>
                </a:ext>
              </a:extLst>
            </p:cNvPr>
            <p:cNvSpPr/>
            <p:nvPr/>
          </p:nvSpPr>
          <p:spPr>
            <a:xfrm rot="5400000">
              <a:off x="8379103" y="6065244"/>
              <a:ext cx="479098" cy="208454"/>
            </a:xfrm>
            <a:custGeom>
              <a:avLst/>
              <a:gdLst>
                <a:gd name="connsiteX0" fmla="*/ 0 w 479098"/>
                <a:gd name="connsiteY0" fmla="*/ 204103 h 208454"/>
                <a:gd name="connsiteX1" fmla="*/ 126625 w 479098"/>
                <a:gd name="connsiteY1" fmla="*/ 130710 h 208454"/>
                <a:gd name="connsiteX2" fmla="*/ 343033 w 479098"/>
                <a:gd name="connsiteY2" fmla="*/ 5536 h 208454"/>
                <a:gd name="connsiteX3" fmla="*/ 372767 w 479098"/>
                <a:gd name="connsiteY3" fmla="*/ 11338 h 208454"/>
                <a:gd name="connsiteX4" fmla="*/ 474299 w 479098"/>
                <a:gd name="connsiteY4" fmla="*/ 187568 h 208454"/>
                <a:gd name="connsiteX5" fmla="*/ 463276 w 479098"/>
                <a:gd name="connsiteY5" fmla="*/ 208455 h 208454"/>
                <a:gd name="connsiteX6" fmla="*/ 17116 w 479098"/>
                <a:gd name="connsiteY6" fmla="*/ 208165 h 208454"/>
                <a:gd name="connsiteX7" fmla="*/ 0 w 479098"/>
                <a:gd name="connsiteY7" fmla="*/ 204103 h 20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098" h="208454">
                  <a:moveTo>
                    <a:pt x="0" y="204103"/>
                  </a:moveTo>
                  <a:cubicBezTo>
                    <a:pt x="46415" y="177270"/>
                    <a:pt x="86592" y="153918"/>
                    <a:pt x="126625" y="130710"/>
                  </a:cubicBezTo>
                  <a:cubicBezTo>
                    <a:pt x="198713" y="89082"/>
                    <a:pt x="271090" y="47599"/>
                    <a:pt x="343033" y="5536"/>
                  </a:cubicBezTo>
                  <a:cubicBezTo>
                    <a:pt x="355507" y="-1716"/>
                    <a:pt x="364210" y="-3747"/>
                    <a:pt x="372767" y="11338"/>
                  </a:cubicBezTo>
                  <a:cubicBezTo>
                    <a:pt x="406128" y="70371"/>
                    <a:pt x="440213" y="128970"/>
                    <a:pt x="474299" y="187568"/>
                  </a:cubicBezTo>
                  <a:cubicBezTo>
                    <a:pt x="482276" y="201203"/>
                    <a:pt x="481406" y="208455"/>
                    <a:pt x="463276" y="208455"/>
                  </a:cubicBezTo>
                  <a:cubicBezTo>
                    <a:pt x="314604" y="208165"/>
                    <a:pt x="165787" y="208310"/>
                    <a:pt x="17116" y="208165"/>
                  </a:cubicBezTo>
                  <a:cubicBezTo>
                    <a:pt x="14069" y="208165"/>
                    <a:pt x="11169" y="206859"/>
                    <a:pt x="0" y="204103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8" name="Forma libre: forma 307">
              <a:extLst>
                <a:ext uri="{FF2B5EF4-FFF2-40B4-BE49-F238E27FC236}">
                  <a16:creationId xmlns:a16="http://schemas.microsoft.com/office/drawing/2014/main" id="{61810E83-CE49-4A59-9728-64A2A1911DFD}"/>
                </a:ext>
              </a:extLst>
            </p:cNvPr>
            <p:cNvSpPr/>
            <p:nvPr/>
          </p:nvSpPr>
          <p:spPr>
            <a:xfrm rot="5400000">
              <a:off x="8378731" y="4370904"/>
              <a:ext cx="478663" cy="206985"/>
            </a:xfrm>
            <a:custGeom>
              <a:avLst/>
              <a:gdLst>
                <a:gd name="connsiteX0" fmla="*/ 145 w 478663"/>
                <a:gd name="connsiteY0" fmla="*/ 202924 h 206985"/>
                <a:gd name="connsiteX1" fmla="*/ 88913 w 478663"/>
                <a:gd name="connsiteY1" fmla="*/ 150853 h 206985"/>
                <a:gd name="connsiteX2" fmla="*/ 336651 w 478663"/>
                <a:gd name="connsiteY2" fmla="*/ 7258 h 206985"/>
                <a:gd name="connsiteX3" fmla="*/ 378134 w 478663"/>
                <a:gd name="connsiteY3" fmla="*/ 18571 h 206985"/>
                <a:gd name="connsiteX4" fmla="*/ 473139 w 478663"/>
                <a:gd name="connsiteY4" fmla="*/ 184213 h 206985"/>
                <a:gd name="connsiteX5" fmla="*/ 462261 w 478663"/>
                <a:gd name="connsiteY5" fmla="*/ 206985 h 206985"/>
                <a:gd name="connsiteX6" fmla="*/ 14215 w 478663"/>
                <a:gd name="connsiteY6" fmla="*/ 206695 h 206985"/>
                <a:gd name="connsiteX7" fmla="*/ 0 w 478663"/>
                <a:gd name="connsiteY7" fmla="*/ 202779 h 20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663" h="206985">
                  <a:moveTo>
                    <a:pt x="145" y="202924"/>
                  </a:moveTo>
                  <a:cubicBezTo>
                    <a:pt x="33216" y="183488"/>
                    <a:pt x="61064" y="167098"/>
                    <a:pt x="88913" y="150853"/>
                  </a:cubicBezTo>
                  <a:cubicBezTo>
                    <a:pt x="171589" y="103133"/>
                    <a:pt x="254700" y="55993"/>
                    <a:pt x="336651" y="7258"/>
                  </a:cubicBezTo>
                  <a:cubicBezTo>
                    <a:pt x="357103" y="-4926"/>
                    <a:pt x="366676" y="-2170"/>
                    <a:pt x="378134" y="18571"/>
                  </a:cubicBezTo>
                  <a:cubicBezTo>
                    <a:pt x="408594" y="74414"/>
                    <a:pt x="441229" y="129096"/>
                    <a:pt x="473139" y="184213"/>
                  </a:cubicBezTo>
                  <a:cubicBezTo>
                    <a:pt x="480826" y="197557"/>
                    <a:pt x="483147" y="206985"/>
                    <a:pt x="462261" y="206985"/>
                  </a:cubicBezTo>
                  <a:cubicBezTo>
                    <a:pt x="312863" y="206840"/>
                    <a:pt x="163612" y="206985"/>
                    <a:pt x="14215" y="206695"/>
                  </a:cubicBezTo>
                  <a:cubicBezTo>
                    <a:pt x="11894" y="206695"/>
                    <a:pt x="9573" y="205535"/>
                    <a:pt x="0" y="202779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9" name="Forma libre: forma 308">
              <a:extLst>
                <a:ext uri="{FF2B5EF4-FFF2-40B4-BE49-F238E27FC236}">
                  <a16:creationId xmlns:a16="http://schemas.microsoft.com/office/drawing/2014/main" id="{E901A8D7-BCD9-4B40-BE98-573557759B33}"/>
                </a:ext>
              </a:extLst>
            </p:cNvPr>
            <p:cNvSpPr/>
            <p:nvPr/>
          </p:nvSpPr>
          <p:spPr>
            <a:xfrm rot="5400000">
              <a:off x="9210519" y="4373130"/>
              <a:ext cx="476072" cy="208355"/>
            </a:xfrm>
            <a:custGeom>
              <a:avLst/>
              <a:gdLst>
                <a:gd name="connsiteX0" fmla="*/ 0 w 476072"/>
                <a:gd name="connsiteY0" fmla="*/ 4858 h 208355"/>
                <a:gd name="connsiteX1" fmla="*/ 24513 w 476072"/>
                <a:gd name="connsiteY1" fmla="*/ 217 h 208355"/>
                <a:gd name="connsiteX2" fmla="*/ 451092 w 476072"/>
                <a:gd name="connsiteY2" fmla="*/ 217 h 208355"/>
                <a:gd name="connsiteX3" fmla="*/ 467337 w 476072"/>
                <a:gd name="connsiteY3" fmla="*/ 25745 h 208355"/>
                <a:gd name="connsiteX4" fmla="*/ 370592 w 476072"/>
                <a:gd name="connsiteY4" fmla="*/ 193417 h 208355"/>
                <a:gd name="connsiteX5" fmla="*/ 339987 w 476072"/>
                <a:gd name="connsiteY5" fmla="*/ 204006 h 208355"/>
                <a:gd name="connsiteX6" fmla="*/ 13489 w 476072"/>
                <a:gd name="connsiteY6" fmla="*/ 14721 h 208355"/>
                <a:gd name="connsiteX7" fmla="*/ 145 w 476072"/>
                <a:gd name="connsiteY7" fmla="*/ 4858 h 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072" h="208355">
                  <a:moveTo>
                    <a:pt x="0" y="4858"/>
                  </a:moveTo>
                  <a:cubicBezTo>
                    <a:pt x="9718" y="-1524"/>
                    <a:pt x="17260" y="217"/>
                    <a:pt x="24513" y="217"/>
                  </a:cubicBezTo>
                  <a:cubicBezTo>
                    <a:pt x="166658" y="217"/>
                    <a:pt x="308802" y="217"/>
                    <a:pt x="451092" y="217"/>
                  </a:cubicBezTo>
                  <a:cubicBezTo>
                    <a:pt x="480391" y="217"/>
                    <a:pt x="481261" y="1377"/>
                    <a:pt x="467337" y="25745"/>
                  </a:cubicBezTo>
                  <a:cubicBezTo>
                    <a:pt x="435282" y="81732"/>
                    <a:pt x="402501" y="137430"/>
                    <a:pt x="370592" y="193417"/>
                  </a:cubicBezTo>
                  <a:cubicBezTo>
                    <a:pt x="363049" y="206762"/>
                    <a:pt x="356087" y="213289"/>
                    <a:pt x="339987" y="204006"/>
                  </a:cubicBezTo>
                  <a:cubicBezTo>
                    <a:pt x="231348" y="140621"/>
                    <a:pt x="122273" y="77816"/>
                    <a:pt x="13489" y="14721"/>
                  </a:cubicBezTo>
                  <a:cubicBezTo>
                    <a:pt x="9428" y="12401"/>
                    <a:pt x="5802" y="9065"/>
                    <a:pt x="145" y="4858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0" name="Forma libre: forma 309">
              <a:extLst>
                <a:ext uri="{FF2B5EF4-FFF2-40B4-BE49-F238E27FC236}">
                  <a16:creationId xmlns:a16="http://schemas.microsoft.com/office/drawing/2014/main" id="{92181C47-B3DC-4EB4-8EEC-6DAE6B5BD7F5}"/>
                </a:ext>
              </a:extLst>
            </p:cNvPr>
            <p:cNvSpPr/>
            <p:nvPr/>
          </p:nvSpPr>
          <p:spPr>
            <a:xfrm rot="5400000">
              <a:off x="9212767" y="6069761"/>
              <a:ext cx="471755" cy="207744"/>
            </a:xfrm>
            <a:custGeom>
              <a:avLst/>
              <a:gdLst>
                <a:gd name="connsiteX0" fmla="*/ 0 w 471755"/>
                <a:gd name="connsiteY0" fmla="*/ 1160 h 207744"/>
                <a:gd name="connsiteX1" fmla="*/ 22917 w 471755"/>
                <a:gd name="connsiteY1" fmla="*/ 0 h 207744"/>
                <a:gd name="connsiteX2" fmla="*/ 446450 w 471755"/>
                <a:gd name="connsiteY2" fmla="*/ 0 h 207744"/>
                <a:gd name="connsiteX3" fmla="*/ 462260 w 471755"/>
                <a:gd name="connsiteY3" fmla="*/ 27849 h 207744"/>
                <a:gd name="connsiteX4" fmla="*/ 367110 w 471755"/>
                <a:gd name="connsiteY4" fmla="*/ 193346 h 207744"/>
                <a:gd name="connsiteX5" fmla="*/ 336506 w 471755"/>
                <a:gd name="connsiteY5" fmla="*/ 203209 h 207744"/>
                <a:gd name="connsiteX6" fmla="*/ 10153 w 471755"/>
                <a:gd name="connsiteY6" fmla="*/ 14505 h 207744"/>
                <a:gd name="connsiteX7" fmla="*/ 145 w 471755"/>
                <a:gd name="connsiteY7" fmla="*/ 1015 h 20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755" h="207744">
                  <a:moveTo>
                    <a:pt x="0" y="1160"/>
                  </a:moveTo>
                  <a:cubicBezTo>
                    <a:pt x="8412" y="725"/>
                    <a:pt x="15665" y="0"/>
                    <a:pt x="22917" y="0"/>
                  </a:cubicBezTo>
                  <a:cubicBezTo>
                    <a:pt x="164046" y="0"/>
                    <a:pt x="305321" y="0"/>
                    <a:pt x="446450" y="0"/>
                  </a:cubicBezTo>
                  <a:cubicBezTo>
                    <a:pt x="476330" y="0"/>
                    <a:pt x="477200" y="1741"/>
                    <a:pt x="462260" y="27849"/>
                  </a:cubicBezTo>
                  <a:cubicBezTo>
                    <a:pt x="430495" y="82966"/>
                    <a:pt x="398440" y="137938"/>
                    <a:pt x="367110" y="193346"/>
                  </a:cubicBezTo>
                  <a:cubicBezTo>
                    <a:pt x="359423" y="206980"/>
                    <a:pt x="352171" y="212347"/>
                    <a:pt x="336506" y="203209"/>
                  </a:cubicBezTo>
                  <a:cubicBezTo>
                    <a:pt x="228012" y="139969"/>
                    <a:pt x="118938" y="77454"/>
                    <a:pt x="10153" y="14505"/>
                  </a:cubicBezTo>
                  <a:cubicBezTo>
                    <a:pt x="6092" y="12184"/>
                    <a:pt x="1305" y="10153"/>
                    <a:pt x="145" y="1015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1" name="Forma libre: forma 310">
              <a:extLst>
                <a:ext uri="{FF2B5EF4-FFF2-40B4-BE49-F238E27FC236}">
                  <a16:creationId xmlns:a16="http://schemas.microsoft.com/office/drawing/2014/main" id="{78B391AC-A39A-4CFF-BB88-0FC4A05050E0}"/>
                </a:ext>
              </a:extLst>
            </p:cNvPr>
            <p:cNvSpPr/>
            <p:nvPr/>
          </p:nvSpPr>
          <p:spPr>
            <a:xfrm rot="5400000">
              <a:off x="9145289" y="5479480"/>
              <a:ext cx="240040" cy="413702"/>
            </a:xfrm>
            <a:custGeom>
              <a:avLst/>
              <a:gdLst>
                <a:gd name="connsiteX0" fmla="*/ 234521 w 240040"/>
                <a:gd name="connsiteY0" fmla="*/ 145 h 413702"/>
                <a:gd name="connsiteX1" fmla="*/ 239308 w 240040"/>
                <a:gd name="connsiteY1" fmla="*/ 24078 h 413702"/>
                <a:gd name="connsiteX2" fmla="*/ 240033 w 240040"/>
                <a:gd name="connsiteY2" fmla="*/ 382050 h 413702"/>
                <a:gd name="connsiteX3" fmla="*/ 207688 w 240040"/>
                <a:gd name="connsiteY3" fmla="*/ 413670 h 413702"/>
                <a:gd name="connsiteX4" fmla="*/ 18839 w 240040"/>
                <a:gd name="connsiteY4" fmla="*/ 413235 h 413702"/>
                <a:gd name="connsiteX5" fmla="*/ 4334 w 240040"/>
                <a:gd name="connsiteY5" fmla="*/ 392493 h 413702"/>
                <a:gd name="connsiteX6" fmla="*/ 227559 w 240040"/>
                <a:gd name="connsiteY6" fmla="*/ 6092 h 413702"/>
                <a:gd name="connsiteX7" fmla="*/ 234521 w 240040"/>
                <a:gd name="connsiteY7" fmla="*/ 0 h 41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040" h="413701">
                  <a:moveTo>
                    <a:pt x="234521" y="145"/>
                  </a:moveTo>
                  <a:cubicBezTo>
                    <a:pt x="242354" y="7832"/>
                    <a:pt x="239308" y="16535"/>
                    <a:pt x="239308" y="24078"/>
                  </a:cubicBezTo>
                  <a:cubicBezTo>
                    <a:pt x="239453" y="143450"/>
                    <a:pt x="238728" y="262823"/>
                    <a:pt x="240033" y="382050"/>
                  </a:cubicBezTo>
                  <a:cubicBezTo>
                    <a:pt x="240323" y="407288"/>
                    <a:pt x="231911" y="414250"/>
                    <a:pt x="207688" y="413670"/>
                  </a:cubicBezTo>
                  <a:cubicBezTo>
                    <a:pt x="144738" y="412219"/>
                    <a:pt x="81788" y="412945"/>
                    <a:pt x="18839" y="413235"/>
                  </a:cubicBezTo>
                  <a:cubicBezTo>
                    <a:pt x="3029" y="413235"/>
                    <a:pt x="-5819" y="410189"/>
                    <a:pt x="4334" y="392493"/>
                  </a:cubicBezTo>
                  <a:cubicBezTo>
                    <a:pt x="78742" y="263693"/>
                    <a:pt x="153006" y="134892"/>
                    <a:pt x="227559" y="6092"/>
                  </a:cubicBezTo>
                  <a:cubicBezTo>
                    <a:pt x="229009" y="3626"/>
                    <a:pt x="232056" y="2176"/>
                    <a:pt x="234521" y="0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2" name="Forma libre: forma 311">
              <a:extLst>
                <a:ext uri="{FF2B5EF4-FFF2-40B4-BE49-F238E27FC236}">
                  <a16:creationId xmlns:a16="http://schemas.microsoft.com/office/drawing/2014/main" id="{F932DACB-E504-44F5-817E-A7A32E958344}"/>
                </a:ext>
              </a:extLst>
            </p:cNvPr>
            <p:cNvSpPr/>
            <p:nvPr/>
          </p:nvSpPr>
          <p:spPr>
            <a:xfrm rot="5400000">
              <a:off x="8678937" y="5476220"/>
              <a:ext cx="240164" cy="418922"/>
            </a:xfrm>
            <a:custGeom>
              <a:avLst/>
              <a:gdLst>
                <a:gd name="connsiteX0" fmla="*/ 235813 w 240164"/>
                <a:gd name="connsiteY0" fmla="*/ 418922 h 418922"/>
                <a:gd name="connsiteX1" fmla="*/ 190849 w 240164"/>
                <a:gd name="connsiteY1" fmla="*/ 342773 h 418922"/>
                <a:gd name="connsiteX2" fmla="*/ 9397 w 240164"/>
                <a:gd name="connsiteY2" fmla="*/ 28750 h 418922"/>
                <a:gd name="connsiteX3" fmla="*/ 24772 w 240164"/>
                <a:gd name="connsiteY3" fmla="*/ 31 h 418922"/>
                <a:gd name="connsiteX4" fmla="*/ 215942 w 240164"/>
                <a:gd name="connsiteY4" fmla="*/ 31 h 418922"/>
                <a:gd name="connsiteX5" fmla="*/ 240165 w 240164"/>
                <a:gd name="connsiteY5" fmla="*/ 21932 h 418922"/>
                <a:gd name="connsiteX6" fmla="*/ 239729 w 240164"/>
                <a:gd name="connsiteY6" fmla="*/ 404418 h 418922"/>
                <a:gd name="connsiteX7" fmla="*/ 235813 w 240164"/>
                <a:gd name="connsiteY7" fmla="*/ 418922 h 41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164" h="418922">
                  <a:moveTo>
                    <a:pt x="235813" y="418922"/>
                  </a:moveTo>
                  <a:cubicBezTo>
                    <a:pt x="218698" y="390058"/>
                    <a:pt x="204629" y="366561"/>
                    <a:pt x="190849" y="342773"/>
                  </a:cubicBezTo>
                  <a:cubicBezTo>
                    <a:pt x="130220" y="238050"/>
                    <a:pt x="69881" y="133472"/>
                    <a:pt x="9397" y="28750"/>
                  </a:cubicBezTo>
                  <a:cubicBezTo>
                    <a:pt x="-5543" y="2931"/>
                    <a:pt x="-4237" y="176"/>
                    <a:pt x="24772" y="31"/>
                  </a:cubicBezTo>
                  <a:cubicBezTo>
                    <a:pt x="88447" y="-115"/>
                    <a:pt x="152267" y="321"/>
                    <a:pt x="215942" y="31"/>
                  </a:cubicBezTo>
                  <a:cubicBezTo>
                    <a:pt x="231752" y="31"/>
                    <a:pt x="240165" y="4237"/>
                    <a:pt x="240165" y="21932"/>
                  </a:cubicBezTo>
                  <a:cubicBezTo>
                    <a:pt x="239729" y="149427"/>
                    <a:pt x="239875" y="276923"/>
                    <a:pt x="239729" y="404418"/>
                  </a:cubicBezTo>
                  <a:cubicBezTo>
                    <a:pt x="239729" y="406738"/>
                    <a:pt x="238569" y="409059"/>
                    <a:pt x="235813" y="418922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3" name="Forma libre: forma 312">
              <a:extLst>
                <a:ext uri="{FF2B5EF4-FFF2-40B4-BE49-F238E27FC236}">
                  <a16:creationId xmlns:a16="http://schemas.microsoft.com/office/drawing/2014/main" id="{27A80CD2-908F-48A7-9EA6-548E6B5EB7B0}"/>
                </a:ext>
              </a:extLst>
            </p:cNvPr>
            <p:cNvSpPr/>
            <p:nvPr/>
          </p:nvSpPr>
          <p:spPr>
            <a:xfrm rot="5400000">
              <a:off x="8627537" y="2803408"/>
              <a:ext cx="287500" cy="254727"/>
            </a:xfrm>
            <a:custGeom>
              <a:avLst/>
              <a:gdLst>
                <a:gd name="connsiteX0" fmla="*/ 144665 w 287500"/>
                <a:gd name="connsiteY0" fmla="*/ 0 h 254727"/>
                <a:gd name="connsiteX1" fmla="*/ 269695 w 287500"/>
                <a:gd name="connsiteY1" fmla="*/ 0 h 254727"/>
                <a:gd name="connsiteX2" fmla="*/ 282894 w 287500"/>
                <a:gd name="connsiteY2" fmla="*/ 22047 h 254727"/>
                <a:gd name="connsiteX3" fmla="*/ 154093 w 287500"/>
                <a:gd name="connsiteY3" fmla="*/ 244982 h 254727"/>
                <a:gd name="connsiteX4" fmla="*/ 134077 w 287500"/>
                <a:gd name="connsiteY4" fmla="*/ 245417 h 254727"/>
                <a:gd name="connsiteX5" fmla="*/ 4116 w 287500"/>
                <a:gd name="connsiteY5" fmla="*/ 20306 h 254727"/>
                <a:gd name="connsiteX6" fmla="*/ 17170 w 287500"/>
                <a:gd name="connsiteY6" fmla="*/ 0 h 254727"/>
                <a:gd name="connsiteX7" fmla="*/ 144665 w 287500"/>
                <a:gd name="connsiteY7" fmla="*/ 0 h 2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500" h="254727">
                  <a:moveTo>
                    <a:pt x="144665" y="0"/>
                  </a:moveTo>
                  <a:cubicBezTo>
                    <a:pt x="186293" y="0"/>
                    <a:pt x="228067" y="0"/>
                    <a:pt x="269695" y="0"/>
                  </a:cubicBezTo>
                  <a:cubicBezTo>
                    <a:pt x="286665" y="0"/>
                    <a:pt x="292467" y="5367"/>
                    <a:pt x="282894" y="22047"/>
                  </a:cubicBezTo>
                  <a:cubicBezTo>
                    <a:pt x="239670" y="96165"/>
                    <a:pt x="196737" y="170574"/>
                    <a:pt x="154093" y="244982"/>
                  </a:cubicBezTo>
                  <a:cubicBezTo>
                    <a:pt x="146986" y="257311"/>
                    <a:pt x="141474" y="258471"/>
                    <a:pt x="134077" y="245417"/>
                  </a:cubicBezTo>
                  <a:cubicBezTo>
                    <a:pt x="90853" y="170283"/>
                    <a:pt x="47630" y="95295"/>
                    <a:pt x="4116" y="20306"/>
                  </a:cubicBezTo>
                  <a:cubicBezTo>
                    <a:pt x="-5457" y="3771"/>
                    <a:pt x="2811" y="0"/>
                    <a:pt x="17170" y="0"/>
                  </a:cubicBezTo>
                  <a:cubicBezTo>
                    <a:pt x="59669" y="0"/>
                    <a:pt x="102167" y="0"/>
                    <a:pt x="144665" y="0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4" name="Forma libre: forma 313">
              <a:extLst>
                <a:ext uri="{FF2B5EF4-FFF2-40B4-BE49-F238E27FC236}">
                  <a16:creationId xmlns:a16="http://schemas.microsoft.com/office/drawing/2014/main" id="{276EC5EC-CABE-491D-A369-53B56602CC76}"/>
                </a:ext>
              </a:extLst>
            </p:cNvPr>
            <p:cNvSpPr/>
            <p:nvPr/>
          </p:nvSpPr>
          <p:spPr>
            <a:xfrm rot="5400000">
              <a:off x="9179208" y="2620489"/>
              <a:ext cx="287138" cy="253228"/>
            </a:xfrm>
            <a:custGeom>
              <a:avLst/>
              <a:gdLst>
                <a:gd name="connsiteX0" fmla="*/ 143074 w 287138"/>
                <a:gd name="connsiteY0" fmla="*/ 3 h 253228"/>
                <a:gd name="connsiteX1" fmla="*/ 270569 w 287138"/>
                <a:gd name="connsiteY1" fmla="*/ 3 h 253228"/>
                <a:gd name="connsiteX2" fmla="*/ 282753 w 287138"/>
                <a:gd name="connsiteY2" fmla="*/ 20309 h 253228"/>
                <a:gd name="connsiteX3" fmla="*/ 154098 w 287138"/>
                <a:gd name="connsiteY3" fmla="*/ 243389 h 253228"/>
                <a:gd name="connsiteX4" fmla="*/ 132051 w 287138"/>
                <a:gd name="connsiteY4" fmla="*/ 242519 h 253228"/>
                <a:gd name="connsiteX5" fmla="*/ 4701 w 287138"/>
                <a:gd name="connsiteY5" fmla="*/ 21615 h 253228"/>
                <a:gd name="connsiteX6" fmla="*/ 17900 w 287138"/>
                <a:gd name="connsiteY6" fmla="*/ 3 h 253228"/>
                <a:gd name="connsiteX7" fmla="*/ 142929 w 287138"/>
                <a:gd name="connsiteY7" fmla="*/ 3 h 25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138" h="253228">
                  <a:moveTo>
                    <a:pt x="143074" y="3"/>
                  </a:moveTo>
                  <a:cubicBezTo>
                    <a:pt x="185573" y="3"/>
                    <a:pt x="228071" y="293"/>
                    <a:pt x="270569" y="3"/>
                  </a:cubicBezTo>
                  <a:cubicBezTo>
                    <a:pt x="287395" y="-142"/>
                    <a:pt x="291311" y="5660"/>
                    <a:pt x="282753" y="20309"/>
                  </a:cubicBezTo>
                  <a:cubicBezTo>
                    <a:pt x="239820" y="94573"/>
                    <a:pt x="196886" y="168981"/>
                    <a:pt x="154098" y="243389"/>
                  </a:cubicBezTo>
                  <a:cubicBezTo>
                    <a:pt x="145685" y="258039"/>
                    <a:pt x="139303" y="255138"/>
                    <a:pt x="132051" y="242519"/>
                  </a:cubicBezTo>
                  <a:cubicBezTo>
                    <a:pt x="89697" y="168836"/>
                    <a:pt x="47344" y="95153"/>
                    <a:pt x="4701" y="21615"/>
                  </a:cubicBezTo>
                  <a:cubicBezTo>
                    <a:pt x="-4872" y="5224"/>
                    <a:pt x="495" y="-142"/>
                    <a:pt x="17900" y="3"/>
                  </a:cubicBezTo>
                  <a:cubicBezTo>
                    <a:pt x="59528" y="438"/>
                    <a:pt x="101301" y="3"/>
                    <a:pt x="142929" y="3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5" name="Forma libre: forma 314">
              <a:extLst>
                <a:ext uri="{FF2B5EF4-FFF2-40B4-BE49-F238E27FC236}">
                  <a16:creationId xmlns:a16="http://schemas.microsoft.com/office/drawing/2014/main" id="{4E126ACD-4C8B-4F92-B5FA-1763C3D9CCAB}"/>
                </a:ext>
              </a:extLst>
            </p:cNvPr>
            <p:cNvSpPr/>
            <p:nvPr/>
          </p:nvSpPr>
          <p:spPr>
            <a:xfrm rot="5400000">
              <a:off x="8889390" y="6195957"/>
              <a:ext cx="288019" cy="248317"/>
            </a:xfrm>
            <a:custGeom>
              <a:avLst/>
              <a:gdLst>
                <a:gd name="connsiteX0" fmla="*/ 288020 w 288019"/>
                <a:gd name="connsiteY0" fmla="*/ 123870 h 248317"/>
                <a:gd name="connsiteX1" fmla="*/ 276706 w 288019"/>
                <a:gd name="connsiteY1" fmla="*/ 135764 h 248317"/>
                <a:gd name="connsiteX2" fmla="*/ 88002 w 288019"/>
                <a:gd name="connsiteY2" fmla="*/ 244548 h 248317"/>
                <a:gd name="connsiteX3" fmla="*/ 62184 w 288019"/>
                <a:gd name="connsiteY3" fmla="*/ 237441 h 248317"/>
                <a:gd name="connsiteX4" fmla="*/ 4165 w 288019"/>
                <a:gd name="connsiteY4" fmla="*/ 138085 h 248317"/>
                <a:gd name="connsiteX5" fmla="*/ 5036 w 288019"/>
                <a:gd name="connsiteY5" fmla="*/ 108350 h 248317"/>
                <a:gd name="connsiteX6" fmla="*/ 60588 w 288019"/>
                <a:gd name="connsiteY6" fmla="*/ 13201 h 248317"/>
                <a:gd name="connsiteX7" fmla="*/ 89742 w 288019"/>
                <a:gd name="connsiteY7" fmla="*/ 4353 h 248317"/>
                <a:gd name="connsiteX8" fmla="*/ 273950 w 288019"/>
                <a:gd name="connsiteY8" fmla="*/ 111106 h 248317"/>
                <a:gd name="connsiteX9" fmla="*/ 288020 w 288019"/>
                <a:gd name="connsiteY9" fmla="*/ 123870 h 24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19" h="248317">
                  <a:moveTo>
                    <a:pt x="288020" y="123870"/>
                  </a:moveTo>
                  <a:cubicBezTo>
                    <a:pt x="286859" y="130397"/>
                    <a:pt x="281492" y="133008"/>
                    <a:pt x="276706" y="135764"/>
                  </a:cubicBezTo>
                  <a:cubicBezTo>
                    <a:pt x="213756" y="172025"/>
                    <a:pt x="150806" y="207997"/>
                    <a:pt x="88002" y="244548"/>
                  </a:cubicBezTo>
                  <a:cubicBezTo>
                    <a:pt x="76108" y="251365"/>
                    <a:pt x="68856" y="248900"/>
                    <a:pt x="62184" y="237441"/>
                  </a:cubicBezTo>
                  <a:cubicBezTo>
                    <a:pt x="43183" y="204080"/>
                    <a:pt x="23747" y="171010"/>
                    <a:pt x="4165" y="138085"/>
                  </a:cubicBezTo>
                  <a:cubicBezTo>
                    <a:pt x="-2072" y="127642"/>
                    <a:pt x="-911" y="118359"/>
                    <a:pt x="5036" y="108350"/>
                  </a:cubicBezTo>
                  <a:cubicBezTo>
                    <a:pt x="23747" y="76731"/>
                    <a:pt x="42312" y="45111"/>
                    <a:pt x="60588" y="13201"/>
                  </a:cubicBezTo>
                  <a:cubicBezTo>
                    <a:pt x="67840" y="437"/>
                    <a:pt x="75238" y="-4205"/>
                    <a:pt x="89742" y="4353"/>
                  </a:cubicBezTo>
                  <a:cubicBezTo>
                    <a:pt x="150951" y="40324"/>
                    <a:pt x="212596" y="75425"/>
                    <a:pt x="273950" y="111106"/>
                  </a:cubicBezTo>
                  <a:cubicBezTo>
                    <a:pt x="279462" y="114297"/>
                    <a:pt x="285989" y="116763"/>
                    <a:pt x="288020" y="123870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6" name="Forma libre: forma 315">
              <a:extLst>
                <a:ext uri="{FF2B5EF4-FFF2-40B4-BE49-F238E27FC236}">
                  <a16:creationId xmlns:a16="http://schemas.microsoft.com/office/drawing/2014/main" id="{4AAFAC27-BE77-4596-8FCF-50DD6673DBD5}"/>
                </a:ext>
              </a:extLst>
            </p:cNvPr>
            <p:cNvSpPr/>
            <p:nvPr/>
          </p:nvSpPr>
          <p:spPr>
            <a:xfrm rot="5400000">
              <a:off x="8743901" y="2235000"/>
              <a:ext cx="286704" cy="251974"/>
            </a:xfrm>
            <a:custGeom>
              <a:avLst/>
              <a:gdLst>
                <a:gd name="connsiteX0" fmla="*/ 145472 w 286704"/>
                <a:gd name="connsiteY0" fmla="*/ 4 h 251974"/>
                <a:gd name="connsiteX1" fmla="*/ 270211 w 286704"/>
                <a:gd name="connsiteY1" fmla="*/ 4 h 251974"/>
                <a:gd name="connsiteX2" fmla="*/ 282250 w 286704"/>
                <a:gd name="connsiteY2" fmla="*/ 20165 h 251974"/>
                <a:gd name="connsiteX3" fmla="*/ 155045 w 286704"/>
                <a:gd name="connsiteY3" fmla="*/ 240489 h 251974"/>
                <a:gd name="connsiteX4" fmla="*/ 131838 w 286704"/>
                <a:gd name="connsiteY4" fmla="*/ 241214 h 251974"/>
                <a:gd name="connsiteX5" fmla="*/ 4633 w 286704"/>
                <a:gd name="connsiteY5" fmla="*/ 20890 h 251974"/>
                <a:gd name="connsiteX6" fmla="*/ 18122 w 286704"/>
                <a:gd name="connsiteY6" fmla="*/ 4 h 251974"/>
                <a:gd name="connsiteX7" fmla="*/ 145327 w 286704"/>
                <a:gd name="connsiteY7" fmla="*/ 149 h 25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704" h="251974">
                  <a:moveTo>
                    <a:pt x="145472" y="4"/>
                  </a:moveTo>
                  <a:cubicBezTo>
                    <a:pt x="187100" y="4"/>
                    <a:pt x="228728" y="149"/>
                    <a:pt x="270211" y="4"/>
                  </a:cubicBezTo>
                  <a:cubicBezTo>
                    <a:pt x="286602" y="4"/>
                    <a:pt x="291098" y="5080"/>
                    <a:pt x="282250" y="20165"/>
                  </a:cubicBezTo>
                  <a:cubicBezTo>
                    <a:pt x="239607" y="93413"/>
                    <a:pt x="197254" y="166951"/>
                    <a:pt x="155045" y="240489"/>
                  </a:cubicBezTo>
                  <a:cubicBezTo>
                    <a:pt x="146923" y="254559"/>
                    <a:pt x="140831" y="256734"/>
                    <a:pt x="131838" y="241214"/>
                  </a:cubicBezTo>
                  <a:cubicBezTo>
                    <a:pt x="89630" y="167676"/>
                    <a:pt x="47277" y="94138"/>
                    <a:pt x="4633" y="20890"/>
                  </a:cubicBezTo>
                  <a:cubicBezTo>
                    <a:pt x="-5230" y="3920"/>
                    <a:pt x="1297" y="-141"/>
                    <a:pt x="18122" y="4"/>
                  </a:cubicBezTo>
                  <a:cubicBezTo>
                    <a:pt x="60476" y="439"/>
                    <a:pt x="102974" y="149"/>
                    <a:pt x="145327" y="149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7" name="Forma libre: forma 316">
              <a:extLst>
                <a:ext uri="{FF2B5EF4-FFF2-40B4-BE49-F238E27FC236}">
                  <a16:creationId xmlns:a16="http://schemas.microsoft.com/office/drawing/2014/main" id="{7A3E9FC0-4F2E-41EA-9390-2E4DF77C97C0}"/>
                </a:ext>
              </a:extLst>
            </p:cNvPr>
            <p:cNvSpPr/>
            <p:nvPr/>
          </p:nvSpPr>
          <p:spPr>
            <a:xfrm rot="5400000">
              <a:off x="8772318" y="5963507"/>
              <a:ext cx="220416" cy="252749"/>
            </a:xfrm>
            <a:custGeom>
              <a:avLst/>
              <a:gdLst>
                <a:gd name="connsiteX0" fmla="*/ 435 w 220416"/>
                <a:gd name="connsiteY0" fmla="*/ 128236 h 252749"/>
                <a:gd name="connsiteX1" fmla="*/ 145 w 220416"/>
                <a:gd name="connsiteY1" fmla="*/ 22933 h 252749"/>
                <a:gd name="connsiteX2" fmla="*/ 22917 w 220416"/>
                <a:gd name="connsiteY2" fmla="*/ 160 h 252749"/>
                <a:gd name="connsiteX3" fmla="*/ 133152 w 220416"/>
                <a:gd name="connsiteY3" fmla="*/ 15 h 252749"/>
                <a:gd name="connsiteX4" fmla="*/ 158970 w 220416"/>
                <a:gd name="connsiteY4" fmla="*/ 14085 h 252749"/>
                <a:gd name="connsiteX5" fmla="*/ 216553 w 220416"/>
                <a:gd name="connsiteY5" fmla="*/ 113731 h 252749"/>
                <a:gd name="connsiteX6" fmla="*/ 209301 w 220416"/>
                <a:gd name="connsiteY6" fmla="*/ 139404 h 252749"/>
                <a:gd name="connsiteX7" fmla="*/ 20451 w 220416"/>
                <a:gd name="connsiteY7" fmla="*/ 248333 h 252749"/>
                <a:gd name="connsiteX8" fmla="*/ 0 w 220416"/>
                <a:gd name="connsiteY8" fmla="*/ 236150 h 252749"/>
                <a:gd name="connsiteX9" fmla="*/ 0 w 220416"/>
                <a:gd name="connsiteY9" fmla="*/ 128381 h 252749"/>
                <a:gd name="connsiteX10" fmla="*/ 0 w 220416"/>
                <a:gd name="connsiteY10" fmla="*/ 128381 h 25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16" h="252749">
                  <a:moveTo>
                    <a:pt x="435" y="128236"/>
                  </a:moveTo>
                  <a:cubicBezTo>
                    <a:pt x="435" y="93135"/>
                    <a:pt x="870" y="58034"/>
                    <a:pt x="145" y="22933"/>
                  </a:cubicBezTo>
                  <a:cubicBezTo>
                    <a:pt x="-145" y="6252"/>
                    <a:pt x="5511" y="-275"/>
                    <a:pt x="22917" y="160"/>
                  </a:cubicBezTo>
                  <a:cubicBezTo>
                    <a:pt x="59614" y="1176"/>
                    <a:pt x="96455" y="741"/>
                    <a:pt x="133152" y="15"/>
                  </a:cubicBezTo>
                  <a:cubicBezTo>
                    <a:pt x="145190" y="-275"/>
                    <a:pt x="153023" y="3497"/>
                    <a:pt x="158970" y="14085"/>
                  </a:cubicBezTo>
                  <a:cubicBezTo>
                    <a:pt x="177826" y="47590"/>
                    <a:pt x="197117" y="80806"/>
                    <a:pt x="216553" y="113731"/>
                  </a:cubicBezTo>
                  <a:cubicBezTo>
                    <a:pt x="223515" y="125480"/>
                    <a:pt x="221049" y="132732"/>
                    <a:pt x="209301" y="139404"/>
                  </a:cubicBezTo>
                  <a:cubicBezTo>
                    <a:pt x="146206" y="175521"/>
                    <a:pt x="83256" y="211782"/>
                    <a:pt x="20451" y="248333"/>
                  </a:cubicBezTo>
                  <a:cubicBezTo>
                    <a:pt x="5076" y="257326"/>
                    <a:pt x="0" y="252250"/>
                    <a:pt x="0" y="236150"/>
                  </a:cubicBezTo>
                  <a:cubicBezTo>
                    <a:pt x="290" y="200178"/>
                    <a:pt x="0" y="164207"/>
                    <a:pt x="0" y="128381"/>
                  </a:cubicBezTo>
                  <a:lnTo>
                    <a:pt x="0" y="128381"/>
                  </a:ln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8" name="Forma libre: forma 317">
              <a:extLst>
                <a:ext uri="{FF2B5EF4-FFF2-40B4-BE49-F238E27FC236}">
                  <a16:creationId xmlns:a16="http://schemas.microsoft.com/office/drawing/2014/main" id="{FD824427-6104-4AEA-9237-F6F5015C0CFE}"/>
                </a:ext>
              </a:extLst>
            </p:cNvPr>
            <p:cNvSpPr/>
            <p:nvPr/>
          </p:nvSpPr>
          <p:spPr>
            <a:xfrm rot="5400000">
              <a:off x="9074107" y="5964630"/>
              <a:ext cx="220280" cy="250947"/>
            </a:xfrm>
            <a:custGeom>
              <a:avLst/>
              <a:gdLst>
                <a:gd name="connsiteX0" fmla="*/ 145 w 220280"/>
                <a:gd name="connsiteY0" fmla="*/ 123154 h 250947"/>
                <a:gd name="connsiteX1" fmla="*/ 145 w 220280"/>
                <a:gd name="connsiteY1" fmla="*/ 17706 h 250947"/>
                <a:gd name="connsiteX2" fmla="*/ 22627 w 220280"/>
                <a:gd name="connsiteY2" fmla="*/ 4507 h 250947"/>
                <a:gd name="connsiteX3" fmla="*/ 209446 w 220280"/>
                <a:gd name="connsiteY3" fmla="*/ 112421 h 250947"/>
                <a:gd name="connsiteX4" fmla="*/ 216263 w 220280"/>
                <a:gd name="connsiteY4" fmla="*/ 138239 h 250947"/>
                <a:gd name="connsiteX5" fmla="*/ 159985 w 220280"/>
                <a:gd name="connsiteY5" fmla="*/ 236000 h 250947"/>
                <a:gd name="connsiteX6" fmla="*/ 134312 w 220280"/>
                <a:gd name="connsiteY6" fmla="*/ 250940 h 250947"/>
                <a:gd name="connsiteX7" fmla="*/ 21467 w 220280"/>
                <a:gd name="connsiteY7" fmla="*/ 250940 h 250947"/>
                <a:gd name="connsiteX8" fmla="*/ 0 w 220280"/>
                <a:gd name="connsiteY8" fmla="*/ 228458 h 250947"/>
                <a:gd name="connsiteX9" fmla="*/ 0 w 220280"/>
                <a:gd name="connsiteY9" fmla="*/ 123009 h 25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280" h="250947">
                  <a:moveTo>
                    <a:pt x="145" y="123154"/>
                  </a:moveTo>
                  <a:cubicBezTo>
                    <a:pt x="145" y="88053"/>
                    <a:pt x="145" y="52807"/>
                    <a:pt x="145" y="17706"/>
                  </a:cubicBezTo>
                  <a:cubicBezTo>
                    <a:pt x="145" y="11"/>
                    <a:pt x="7107" y="-4486"/>
                    <a:pt x="22627" y="4507"/>
                  </a:cubicBezTo>
                  <a:cubicBezTo>
                    <a:pt x="84852" y="40624"/>
                    <a:pt x="147076" y="76740"/>
                    <a:pt x="209446" y="112421"/>
                  </a:cubicBezTo>
                  <a:cubicBezTo>
                    <a:pt x="221484" y="119238"/>
                    <a:pt x="223080" y="126781"/>
                    <a:pt x="216263" y="138239"/>
                  </a:cubicBezTo>
                  <a:cubicBezTo>
                    <a:pt x="197117" y="170584"/>
                    <a:pt x="178406" y="203220"/>
                    <a:pt x="159985" y="236000"/>
                  </a:cubicBezTo>
                  <a:cubicBezTo>
                    <a:pt x="154183" y="246443"/>
                    <a:pt x="146351" y="251085"/>
                    <a:pt x="134312" y="250940"/>
                  </a:cubicBezTo>
                  <a:cubicBezTo>
                    <a:pt x="96745" y="250505"/>
                    <a:pt x="59034" y="250359"/>
                    <a:pt x="21467" y="250940"/>
                  </a:cubicBezTo>
                  <a:cubicBezTo>
                    <a:pt x="5221" y="251230"/>
                    <a:pt x="0" y="243397"/>
                    <a:pt x="0" y="228458"/>
                  </a:cubicBezTo>
                  <a:cubicBezTo>
                    <a:pt x="290" y="193357"/>
                    <a:pt x="0" y="158110"/>
                    <a:pt x="0" y="123009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9" name="Forma libre: forma 318">
              <a:extLst>
                <a:ext uri="{FF2B5EF4-FFF2-40B4-BE49-F238E27FC236}">
                  <a16:creationId xmlns:a16="http://schemas.microsoft.com/office/drawing/2014/main" id="{E38A0B25-7370-4CCA-B418-A506BD303718}"/>
                </a:ext>
              </a:extLst>
            </p:cNvPr>
            <p:cNvSpPr/>
            <p:nvPr/>
          </p:nvSpPr>
          <p:spPr>
            <a:xfrm rot="5400000">
              <a:off x="9151213" y="2929846"/>
              <a:ext cx="281637" cy="247778"/>
            </a:xfrm>
            <a:custGeom>
              <a:avLst/>
              <a:gdLst>
                <a:gd name="connsiteX0" fmla="*/ 139158 w 281637"/>
                <a:gd name="connsiteY0" fmla="*/ 247775 h 247778"/>
                <a:gd name="connsiteX1" fmla="*/ 19060 w 281637"/>
                <a:gd name="connsiteY1" fmla="*/ 247775 h 247778"/>
                <a:gd name="connsiteX2" fmla="*/ 4991 w 281637"/>
                <a:gd name="connsiteY2" fmla="*/ 224713 h 247778"/>
                <a:gd name="connsiteX3" fmla="*/ 127264 w 281637"/>
                <a:gd name="connsiteY3" fmla="*/ 12221 h 247778"/>
                <a:gd name="connsiteX4" fmla="*/ 153953 w 281637"/>
                <a:gd name="connsiteY4" fmla="*/ 13237 h 247778"/>
                <a:gd name="connsiteX5" fmla="*/ 276661 w 281637"/>
                <a:gd name="connsiteY5" fmla="*/ 225583 h 247778"/>
                <a:gd name="connsiteX6" fmla="*/ 264332 w 281637"/>
                <a:gd name="connsiteY6" fmla="*/ 247775 h 247778"/>
                <a:gd name="connsiteX7" fmla="*/ 139303 w 281637"/>
                <a:gd name="connsiteY7" fmla="*/ 247775 h 24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637" h="247778">
                  <a:moveTo>
                    <a:pt x="139158" y="247775"/>
                  </a:moveTo>
                  <a:cubicBezTo>
                    <a:pt x="99125" y="247775"/>
                    <a:pt x="59093" y="247485"/>
                    <a:pt x="19060" y="247775"/>
                  </a:cubicBezTo>
                  <a:cubicBezTo>
                    <a:pt x="494" y="247920"/>
                    <a:pt x="-5162" y="242119"/>
                    <a:pt x="4991" y="224713"/>
                  </a:cubicBezTo>
                  <a:cubicBezTo>
                    <a:pt x="46039" y="154076"/>
                    <a:pt x="86797" y="83294"/>
                    <a:pt x="127264" y="12221"/>
                  </a:cubicBezTo>
                  <a:cubicBezTo>
                    <a:pt x="137562" y="-5909"/>
                    <a:pt x="144960" y="-2428"/>
                    <a:pt x="153953" y="13237"/>
                  </a:cubicBezTo>
                  <a:cubicBezTo>
                    <a:pt x="194565" y="84164"/>
                    <a:pt x="235468" y="154946"/>
                    <a:pt x="276661" y="225583"/>
                  </a:cubicBezTo>
                  <a:cubicBezTo>
                    <a:pt x="285944" y="241393"/>
                    <a:pt x="282463" y="247775"/>
                    <a:pt x="264332" y="247775"/>
                  </a:cubicBezTo>
                  <a:cubicBezTo>
                    <a:pt x="222704" y="247630"/>
                    <a:pt x="180931" y="247775"/>
                    <a:pt x="139303" y="247775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0" name="Forma libre: forma 319">
              <a:extLst>
                <a:ext uri="{FF2B5EF4-FFF2-40B4-BE49-F238E27FC236}">
                  <a16:creationId xmlns:a16="http://schemas.microsoft.com/office/drawing/2014/main" id="{836FCAC9-CE2B-4BB4-943A-6ED4FE97FFE8}"/>
                </a:ext>
              </a:extLst>
            </p:cNvPr>
            <p:cNvSpPr/>
            <p:nvPr/>
          </p:nvSpPr>
          <p:spPr>
            <a:xfrm rot="5400000">
              <a:off x="8497945" y="2560263"/>
              <a:ext cx="280504" cy="247842"/>
            </a:xfrm>
            <a:custGeom>
              <a:avLst/>
              <a:gdLst>
                <a:gd name="connsiteX0" fmla="*/ 139436 w 280504"/>
                <a:gd name="connsiteY0" fmla="*/ 247694 h 247842"/>
                <a:gd name="connsiteX1" fmla="*/ 16872 w 280504"/>
                <a:gd name="connsiteY1" fmla="*/ 247694 h 247842"/>
                <a:gd name="connsiteX2" fmla="*/ 4108 w 280504"/>
                <a:gd name="connsiteY2" fmla="*/ 227387 h 247842"/>
                <a:gd name="connsiteX3" fmla="*/ 130443 w 280504"/>
                <a:gd name="connsiteY3" fmla="*/ 8804 h 247842"/>
                <a:gd name="connsiteX4" fmla="*/ 151039 w 280504"/>
                <a:gd name="connsiteY4" fmla="*/ 10109 h 247842"/>
                <a:gd name="connsiteX5" fmla="*/ 276069 w 280504"/>
                <a:gd name="connsiteY5" fmla="*/ 226662 h 247842"/>
                <a:gd name="connsiteX6" fmla="*/ 262144 w 280504"/>
                <a:gd name="connsiteY6" fmla="*/ 247839 h 247842"/>
                <a:gd name="connsiteX7" fmla="*/ 139581 w 280504"/>
                <a:gd name="connsiteY7" fmla="*/ 247839 h 24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504" h="247842">
                  <a:moveTo>
                    <a:pt x="139436" y="247694"/>
                  </a:moveTo>
                  <a:cubicBezTo>
                    <a:pt x="98533" y="247694"/>
                    <a:pt x="57775" y="247404"/>
                    <a:pt x="16872" y="247694"/>
                  </a:cubicBezTo>
                  <a:cubicBezTo>
                    <a:pt x="627" y="247694"/>
                    <a:pt x="-4449" y="242182"/>
                    <a:pt x="4108" y="227387"/>
                  </a:cubicBezTo>
                  <a:cubicBezTo>
                    <a:pt x="46171" y="154575"/>
                    <a:pt x="88380" y="81617"/>
                    <a:pt x="130443" y="8804"/>
                  </a:cubicBezTo>
                  <a:cubicBezTo>
                    <a:pt x="138420" y="-4976"/>
                    <a:pt x="144512" y="-1059"/>
                    <a:pt x="151039" y="10109"/>
                  </a:cubicBezTo>
                  <a:cubicBezTo>
                    <a:pt x="192667" y="82342"/>
                    <a:pt x="234295" y="154575"/>
                    <a:pt x="276069" y="226662"/>
                  </a:cubicBezTo>
                  <a:cubicBezTo>
                    <a:pt x="285787" y="243487"/>
                    <a:pt x="278824" y="247984"/>
                    <a:pt x="262144" y="247839"/>
                  </a:cubicBezTo>
                  <a:cubicBezTo>
                    <a:pt x="221241" y="247404"/>
                    <a:pt x="180484" y="247839"/>
                    <a:pt x="139581" y="247839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1" name="Forma libre: forma 320">
              <a:extLst>
                <a:ext uri="{FF2B5EF4-FFF2-40B4-BE49-F238E27FC236}">
                  <a16:creationId xmlns:a16="http://schemas.microsoft.com/office/drawing/2014/main" id="{76465F2F-488E-4A89-8F68-66688C6A5372}"/>
                </a:ext>
              </a:extLst>
            </p:cNvPr>
            <p:cNvSpPr/>
            <p:nvPr/>
          </p:nvSpPr>
          <p:spPr>
            <a:xfrm rot="5400000">
              <a:off x="9145437" y="2177740"/>
              <a:ext cx="280080" cy="247443"/>
            </a:xfrm>
            <a:custGeom>
              <a:avLst/>
              <a:gdLst>
                <a:gd name="connsiteX0" fmla="*/ 137722 w 280080"/>
                <a:gd name="connsiteY0" fmla="*/ 247290 h 247443"/>
                <a:gd name="connsiteX1" fmla="*/ 17624 w 280080"/>
                <a:gd name="connsiteY1" fmla="*/ 247435 h 247443"/>
                <a:gd name="connsiteX2" fmla="*/ 4715 w 280080"/>
                <a:gd name="connsiteY2" fmla="*/ 225678 h 247443"/>
                <a:gd name="connsiteX3" fmla="*/ 128004 w 280080"/>
                <a:gd name="connsiteY3" fmla="*/ 11156 h 247443"/>
                <a:gd name="connsiteX4" fmla="*/ 151501 w 280080"/>
                <a:gd name="connsiteY4" fmla="*/ 11156 h 247443"/>
                <a:gd name="connsiteX5" fmla="*/ 275225 w 280080"/>
                <a:gd name="connsiteY5" fmla="*/ 225388 h 247443"/>
                <a:gd name="connsiteX6" fmla="*/ 262751 w 280080"/>
                <a:gd name="connsiteY6" fmla="*/ 247435 h 247443"/>
                <a:gd name="connsiteX7" fmla="*/ 137722 w 280080"/>
                <a:gd name="connsiteY7" fmla="*/ 247435 h 24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080" h="247443">
                  <a:moveTo>
                    <a:pt x="137722" y="247290"/>
                  </a:moveTo>
                  <a:cubicBezTo>
                    <a:pt x="97689" y="247290"/>
                    <a:pt x="57657" y="247000"/>
                    <a:pt x="17624" y="247435"/>
                  </a:cubicBezTo>
                  <a:cubicBezTo>
                    <a:pt x="-362" y="247580"/>
                    <a:pt x="-4423" y="241343"/>
                    <a:pt x="4715" y="225678"/>
                  </a:cubicBezTo>
                  <a:cubicBezTo>
                    <a:pt x="45908" y="154316"/>
                    <a:pt x="87101" y="82808"/>
                    <a:pt x="128004" y="11156"/>
                  </a:cubicBezTo>
                  <a:cubicBezTo>
                    <a:pt x="136126" y="-3059"/>
                    <a:pt x="142653" y="-4364"/>
                    <a:pt x="151501" y="11156"/>
                  </a:cubicBezTo>
                  <a:cubicBezTo>
                    <a:pt x="192404" y="82808"/>
                    <a:pt x="233742" y="154026"/>
                    <a:pt x="275225" y="225388"/>
                  </a:cubicBezTo>
                  <a:cubicBezTo>
                    <a:pt x="283928" y="240328"/>
                    <a:pt x="281607" y="247725"/>
                    <a:pt x="262751" y="247435"/>
                  </a:cubicBezTo>
                  <a:cubicBezTo>
                    <a:pt x="221123" y="247000"/>
                    <a:pt x="179495" y="247290"/>
                    <a:pt x="137722" y="247435"/>
                  </a:cubicBezTo>
                  <a:close/>
                </a:path>
              </a:pathLst>
            </a:custGeom>
            <a:grpFill/>
            <a:ln w="14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326" name="Forma libre: forma 325">
            <a:extLst>
              <a:ext uri="{FF2B5EF4-FFF2-40B4-BE49-F238E27FC236}">
                <a16:creationId xmlns:a16="http://schemas.microsoft.com/office/drawing/2014/main" id="{05CE87A7-A927-4DEE-A004-9789DC82FDCD}"/>
              </a:ext>
            </a:extLst>
          </p:cNvPr>
          <p:cNvSpPr/>
          <p:nvPr/>
        </p:nvSpPr>
        <p:spPr>
          <a:xfrm>
            <a:off x="10105201" y="4033067"/>
            <a:ext cx="1390050" cy="1166568"/>
          </a:xfrm>
          <a:custGeom>
            <a:avLst/>
            <a:gdLst>
              <a:gd name="connsiteX0" fmla="*/ 0 w 1390050"/>
              <a:gd name="connsiteY0" fmla="*/ 528784 h 1166568"/>
              <a:gd name="connsiteX1" fmla="*/ 274758 w 1390050"/>
              <a:gd name="connsiteY1" fmla="*/ 57621 h 1166568"/>
              <a:gd name="connsiteX2" fmla="*/ 399534 w 1390050"/>
              <a:gd name="connsiteY2" fmla="*/ 22121 h 1166568"/>
              <a:gd name="connsiteX3" fmla="*/ 444696 w 1390050"/>
              <a:gd name="connsiteY3" fmla="*/ 152778 h 1166568"/>
              <a:gd name="connsiteX4" fmla="*/ 253752 w 1390050"/>
              <a:gd name="connsiteY4" fmla="*/ 478790 h 1166568"/>
              <a:gd name="connsiteX5" fmla="*/ 251862 w 1390050"/>
              <a:gd name="connsiteY5" fmla="*/ 623311 h 1166568"/>
              <a:gd name="connsiteX6" fmla="*/ 361933 w 1390050"/>
              <a:gd name="connsiteY6" fmla="*/ 813836 h 1166568"/>
              <a:gd name="connsiteX7" fmla="*/ 638371 w 1390050"/>
              <a:gd name="connsiteY7" fmla="*/ 976842 h 1166568"/>
              <a:gd name="connsiteX8" fmla="*/ 1100293 w 1390050"/>
              <a:gd name="connsiteY8" fmla="*/ 714057 h 1166568"/>
              <a:gd name="connsiteX9" fmla="*/ 1094621 w 1390050"/>
              <a:gd name="connsiteY9" fmla="*/ 391615 h 1166568"/>
              <a:gd name="connsiteX10" fmla="*/ 950310 w 1390050"/>
              <a:gd name="connsiteY10" fmla="*/ 148156 h 1166568"/>
              <a:gd name="connsiteX11" fmla="*/ 1002195 w 1390050"/>
              <a:gd name="connsiteY11" fmla="*/ 21280 h 1166568"/>
              <a:gd name="connsiteX12" fmla="*/ 1118568 w 1390050"/>
              <a:gd name="connsiteY12" fmla="*/ 49008 h 1166568"/>
              <a:gd name="connsiteX13" fmla="*/ 1368539 w 1390050"/>
              <a:gd name="connsiteY13" fmla="*/ 486353 h 1166568"/>
              <a:gd name="connsiteX14" fmla="*/ 1371900 w 1390050"/>
              <a:gd name="connsiteY14" fmla="*/ 612808 h 1166568"/>
              <a:gd name="connsiteX15" fmla="*/ 1090000 w 1390050"/>
              <a:gd name="connsiteY15" fmla="*/ 1104558 h 1166568"/>
              <a:gd name="connsiteX16" fmla="*/ 978668 w 1390050"/>
              <a:gd name="connsiteY16" fmla="*/ 1165686 h 1166568"/>
              <a:gd name="connsiteX17" fmla="*/ 422220 w 1390050"/>
              <a:gd name="connsiteY17" fmla="*/ 1166526 h 1166568"/>
              <a:gd name="connsiteX18" fmla="*/ 293243 w 1390050"/>
              <a:gd name="connsiteY18" fmla="*/ 1079981 h 1166568"/>
              <a:gd name="connsiteX19" fmla="*/ 0 w 1390050"/>
              <a:gd name="connsiteY19" fmla="*/ 570796 h 1166568"/>
              <a:gd name="connsiteX20" fmla="*/ 0 w 1390050"/>
              <a:gd name="connsiteY20" fmla="*/ 528784 h 11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90050" h="1166568">
                <a:moveTo>
                  <a:pt x="0" y="528784"/>
                </a:moveTo>
                <a:cubicBezTo>
                  <a:pt x="91796" y="371870"/>
                  <a:pt x="185483" y="216006"/>
                  <a:pt x="274758" y="57621"/>
                </a:cubicBezTo>
                <a:cubicBezTo>
                  <a:pt x="307317" y="-146"/>
                  <a:pt x="339877" y="-14430"/>
                  <a:pt x="399534" y="22121"/>
                </a:cubicBezTo>
                <a:cubicBezTo>
                  <a:pt x="454359" y="55730"/>
                  <a:pt x="487549" y="84298"/>
                  <a:pt x="444696" y="152778"/>
                </a:cubicBezTo>
                <a:cubicBezTo>
                  <a:pt x="377897" y="259488"/>
                  <a:pt x="320341" y="371870"/>
                  <a:pt x="253752" y="478790"/>
                </a:cubicBezTo>
                <a:cubicBezTo>
                  <a:pt x="221823" y="530045"/>
                  <a:pt x="218882" y="572687"/>
                  <a:pt x="251862" y="623311"/>
                </a:cubicBezTo>
                <a:cubicBezTo>
                  <a:pt x="291983" y="684859"/>
                  <a:pt x="336306" y="745986"/>
                  <a:pt x="361933" y="813836"/>
                </a:cubicBezTo>
                <a:cubicBezTo>
                  <a:pt x="412557" y="947223"/>
                  <a:pt x="506034" y="965499"/>
                  <a:pt x="638371" y="976842"/>
                </a:cubicBezTo>
                <a:cubicBezTo>
                  <a:pt x="865656" y="996378"/>
                  <a:pt x="1004085" y="929788"/>
                  <a:pt x="1100293" y="714057"/>
                </a:cubicBezTo>
                <a:cubicBezTo>
                  <a:pt x="1155328" y="590752"/>
                  <a:pt x="1178435" y="502527"/>
                  <a:pt x="1094621" y="391615"/>
                </a:cubicBezTo>
                <a:cubicBezTo>
                  <a:pt x="1038115" y="316624"/>
                  <a:pt x="1001565" y="227349"/>
                  <a:pt x="950310" y="148156"/>
                </a:cubicBezTo>
                <a:cubicBezTo>
                  <a:pt x="903257" y="75476"/>
                  <a:pt x="951360" y="52579"/>
                  <a:pt x="1002195" y="21280"/>
                </a:cubicBezTo>
                <a:cubicBezTo>
                  <a:pt x="1054080" y="-10649"/>
                  <a:pt x="1086219" y="-10649"/>
                  <a:pt x="1118568" y="49008"/>
                </a:cubicBezTo>
                <a:cubicBezTo>
                  <a:pt x="1198601" y="196680"/>
                  <a:pt x="1283885" y="341411"/>
                  <a:pt x="1368539" y="486353"/>
                </a:cubicBezTo>
                <a:cubicBezTo>
                  <a:pt x="1393746" y="529205"/>
                  <a:pt x="1399208" y="566595"/>
                  <a:pt x="1371900" y="612808"/>
                </a:cubicBezTo>
                <a:cubicBezTo>
                  <a:pt x="1275693" y="775395"/>
                  <a:pt x="1182426" y="939661"/>
                  <a:pt x="1090000" y="1104558"/>
                </a:cubicBezTo>
                <a:cubicBezTo>
                  <a:pt x="1064373" y="1150141"/>
                  <a:pt x="1029293" y="1166106"/>
                  <a:pt x="978668" y="1165686"/>
                </a:cubicBezTo>
                <a:cubicBezTo>
                  <a:pt x="793185" y="1164215"/>
                  <a:pt x="607703" y="1162535"/>
                  <a:pt x="422220" y="1166526"/>
                </a:cubicBezTo>
                <a:cubicBezTo>
                  <a:pt x="353951" y="1167996"/>
                  <a:pt x="322442" y="1131446"/>
                  <a:pt x="293243" y="1079981"/>
                </a:cubicBezTo>
                <a:cubicBezTo>
                  <a:pt x="196826" y="909623"/>
                  <a:pt x="98098" y="740525"/>
                  <a:pt x="0" y="570796"/>
                </a:cubicBezTo>
                <a:cubicBezTo>
                  <a:pt x="0" y="556722"/>
                  <a:pt x="0" y="542858"/>
                  <a:pt x="0" y="528784"/>
                </a:cubicBezTo>
                <a:close/>
              </a:path>
            </a:pathLst>
          </a:custGeom>
          <a:solidFill>
            <a:srgbClr val="384650"/>
          </a:solidFill>
          <a:ln w="20926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7" name="Forma libre: forma 326">
            <a:extLst>
              <a:ext uri="{FF2B5EF4-FFF2-40B4-BE49-F238E27FC236}">
                <a16:creationId xmlns:a16="http://schemas.microsoft.com/office/drawing/2014/main" id="{CEC4A29D-D0D6-4830-8118-335B2C43E9E3}"/>
              </a:ext>
            </a:extLst>
          </p:cNvPr>
          <p:cNvSpPr/>
          <p:nvPr/>
        </p:nvSpPr>
        <p:spPr>
          <a:xfrm>
            <a:off x="10158973" y="831342"/>
            <a:ext cx="1287733" cy="1015893"/>
          </a:xfrm>
          <a:custGeom>
            <a:avLst/>
            <a:gdLst>
              <a:gd name="connsiteX0" fmla="*/ 809363 w 1287733"/>
              <a:gd name="connsiteY0" fmla="*/ 13083 h 1015893"/>
              <a:gd name="connsiteX1" fmla="*/ 1188941 w 1287733"/>
              <a:gd name="connsiteY1" fmla="*/ 237217 h 1015893"/>
              <a:gd name="connsiteX2" fmla="*/ 1188521 w 1287733"/>
              <a:gd name="connsiteY2" fmla="*/ 750183 h 1015893"/>
              <a:gd name="connsiteX3" fmla="*/ 1114580 w 1287733"/>
              <a:gd name="connsiteY3" fmla="*/ 876639 h 1015893"/>
              <a:gd name="connsiteX4" fmla="*/ 1007869 w 1287733"/>
              <a:gd name="connsiteY4" fmla="*/ 915080 h 1015893"/>
              <a:gd name="connsiteX5" fmla="*/ 982452 w 1287733"/>
              <a:gd name="connsiteY5" fmla="*/ 796396 h 1015893"/>
              <a:gd name="connsiteX6" fmla="*/ 1044630 w 1287733"/>
              <a:gd name="connsiteY6" fmla="*/ 687165 h 1015893"/>
              <a:gd name="connsiteX7" fmla="*/ 1137266 w 1287733"/>
              <a:gd name="connsiteY7" fmla="*/ 494750 h 1015893"/>
              <a:gd name="connsiteX8" fmla="*/ 972789 w 1287733"/>
              <a:gd name="connsiteY8" fmla="*/ 192474 h 1015893"/>
              <a:gd name="connsiteX9" fmla="*/ 899479 w 1287733"/>
              <a:gd name="connsiteY9" fmla="*/ 175039 h 1015893"/>
              <a:gd name="connsiteX10" fmla="*/ 905360 w 1287733"/>
              <a:gd name="connsiteY10" fmla="*/ 239528 h 1015893"/>
              <a:gd name="connsiteX11" fmla="*/ 925946 w 1287733"/>
              <a:gd name="connsiteY11" fmla="*/ 275868 h 1015893"/>
              <a:gd name="connsiteX12" fmla="*/ 925946 w 1287733"/>
              <a:gd name="connsiteY12" fmla="*/ 797446 h 1015893"/>
              <a:gd name="connsiteX13" fmla="*/ 549519 w 1287733"/>
              <a:gd name="connsiteY13" fmla="*/ 1014858 h 1015893"/>
              <a:gd name="connsiteX14" fmla="*/ 70163 w 1287733"/>
              <a:gd name="connsiteY14" fmla="*/ 737159 h 1015893"/>
              <a:gd name="connsiteX15" fmla="*/ 74154 w 1287733"/>
              <a:gd name="connsiteY15" fmla="*/ 325022 h 1015893"/>
              <a:gd name="connsiteX16" fmla="*/ 179184 w 1287733"/>
              <a:gd name="connsiteY16" fmla="*/ 143950 h 1015893"/>
              <a:gd name="connsiteX17" fmla="*/ 286944 w 1287733"/>
              <a:gd name="connsiteY17" fmla="*/ 114332 h 1015893"/>
              <a:gd name="connsiteX18" fmla="*/ 312152 w 1287733"/>
              <a:gd name="connsiteY18" fmla="*/ 223563 h 1015893"/>
              <a:gd name="connsiteX19" fmla="*/ 274971 w 1287733"/>
              <a:gd name="connsiteY19" fmla="*/ 286791 h 1015893"/>
              <a:gd name="connsiteX20" fmla="*/ 289255 w 1287733"/>
              <a:gd name="connsiteY20" fmla="*/ 793455 h 1015893"/>
              <a:gd name="connsiteX21" fmla="*/ 329377 w 1287733"/>
              <a:gd name="connsiteY21" fmla="*/ 839878 h 1015893"/>
              <a:gd name="connsiteX22" fmla="*/ 388613 w 1287733"/>
              <a:gd name="connsiteY22" fmla="*/ 844289 h 1015893"/>
              <a:gd name="connsiteX23" fmla="*/ 384832 w 1287733"/>
              <a:gd name="connsiteY23" fmla="*/ 790934 h 1015893"/>
              <a:gd name="connsiteX24" fmla="*/ 255646 w 1287733"/>
              <a:gd name="connsiteY24" fmla="*/ 562810 h 1015893"/>
              <a:gd name="connsiteX25" fmla="*/ 255225 w 1287733"/>
              <a:gd name="connsiteY25" fmla="*/ 436143 h 1015893"/>
              <a:gd name="connsiteX26" fmla="*/ 458353 w 1287733"/>
              <a:gd name="connsiteY26" fmla="*/ 81143 h 1015893"/>
              <a:gd name="connsiteX27" fmla="*/ 577457 w 1287733"/>
              <a:gd name="connsiteY27" fmla="*/ 12453 h 1015893"/>
              <a:gd name="connsiteX28" fmla="*/ 809153 w 1287733"/>
              <a:gd name="connsiteY28" fmla="*/ 12873 h 1015893"/>
              <a:gd name="connsiteX29" fmla="*/ 640055 w 1287733"/>
              <a:gd name="connsiteY29" fmla="*/ 168317 h 1015893"/>
              <a:gd name="connsiteX30" fmla="*/ 569265 w 1287733"/>
              <a:gd name="connsiteY30" fmla="*/ 202767 h 1015893"/>
              <a:gd name="connsiteX31" fmla="*/ 416551 w 1287733"/>
              <a:gd name="connsiteY31" fmla="*/ 465972 h 1015893"/>
              <a:gd name="connsiteX32" fmla="*/ 418232 w 1287733"/>
              <a:gd name="connsiteY32" fmla="*/ 535712 h 1015893"/>
              <a:gd name="connsiteX33" fmla="*/ 576407 w 1287733"/>
              <a:gd name="connsiteY33" fmla="*/ 807739 h 1015893"/>
              <a:gd name="connsiteX34" fmla="*/ 731221 w 1287733"/>
              <a:gd name="connsiteY34" fmla="*/ 805008 h 1015893"/>
              <a:gd name="connsiteX35" fmla="*/ 869020 w 1287733"/>
              <a:gd name="connsiteY35" fmla="*/ 569531 h 1015893"/>
              <a:gd name="connsiteX36" fmla="*/ 862508 w 1287733"/>
              <a:gd name="connsiteY36" fmla="*/ 470803 h 1015893"/>
              <a:gd name="connsiteX37" fmla="*/ 720088 w 1287733"/>
              <a:gd name="connsiteY37" fmla="*/ 225874 h 1015893"/>
              <a:gd name="connsiteX38" fmla="*/ 639845 w 1287733"/>
              <a:gd name="connsiteY38" fmla="*/ 168107 h 101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87733" h="1015893">
                <a:moveTo>
                  <a:pt x="809363" y="13083"/>
                </a:moveTo>
                <a:cubicBezTo>
                  <a:pt x="983923" y="-38381"/>
                  <a:pt x="1084751" y="67279"/>
                  <a:pt x="1188941" y="237217"/>
                </a:cubicBezTo>
                <a:cubicBezTo>
                  <a:pt x="1303634" y="424380"/>
                  <a:pt x="1336823" y="577304"/>
                  <a:pt x="1188521" y="750183"/>
                </a:cubicBezTo>
                <a:cubicBezTo>
                  <a:pt x="1157222" y="786733"/>
                  <a:pt x="1137266" y="833366"/>
                  <a:pt x="1114580" y="876639"/>
                </a:cubicBezTo>
                <a:cubicBezTo>
                  <a:pt x="1090213" y="923272"/>
                  <a:pt x="1063955" y="946589"/>
                  <a:pt x="1007869" y="915080"/>
                </a:cubicBezTo>
                <a:cubicBezTo>
                  <a:pt x="948843" y="882100"/>
                  <a:pt x="949683" y="845970"/>
                  <a:pt x="982452" y="796396"/>
                </a:cubicBezTo>
                <a:cubicBezTo>
                  <a:pt x="1005559" y="761526"/>
                  <a:pt x="1025935" y="724556"/>
                  <a:pt x="1044630" y="687165"/>
                </a:cubicBezTo>
                <a:cubicBezTo>
                  <a:pt x="1077189" y="622256"/>
                  <a:pt x="1157852" y="559028"/>
                  <a:pt x="1137266" y="494750"/>
                </a:cubicBezTo>
                <a:cubicBezTo>
                  <a:pt x="1103026" y="387410"/>
                  <a:pt x="1030976" y="291832"/>
                  <a:pt x="972789" y="192474"/>
                </a:cubicBezTo>
                <a:cubicBezTo>
                  <a:pt x="956615" y="164746"/>
                  <a:pt x="924896" y="157814"/>
                  <a:pt x="899479" y="175039"/>
                </a:cubicBezTo>
                <a:cubicBezTo>
                  <a:pt x="870490" y="194575"/>
                  <a:pt x="897168" y="218522"/>
                  <a:pt x="905360" y="239528"/>
                </a:cubicBezTo>
                <a:cubicBezTo>
                  <a:pt x="910402" y="252341"/>
                  <a:pt x="916703" y="265785"/>
                  <a:pt x="925946" y="275868"/>
                </a:cubicBezTo>
                <a:cubicBezTo>
                  <a:pt x="1081810" y="450638"/>
                  <a:pt x="1042949" y="608813"/>
                  <a:pt x="925946" y="797446"/>
                </a:cubicBezTo>
                <a:cubicBezTo>
                  <a:pt x="829319" y="953100"/>
                  <a:pt x="732901" y="1006456"/>
                  <a:pt x="549519" y="1014858"/>
                </a:cubicBezTo>
                <a:cubicBezTo>
                  <a:pt x="310261" y="1025781"/>
                  <a:pt x="178764" y="951420"/>
                  <a:pt x="70163" y="737159"/>
                </a:cubicBezTo>
                <a:cubicBezTo>
                  <a:pt x="-8820" y="581085"/>
                  <a:pt x="-38438" y="464712"/>
                  <a:pt x="74154" y="325022"/>
                </a:cubicBezTo>
                <a:cubicBezTo>
                  <a:pt x="117426" y="271247"/>
                  <a:pt x="147465" y="206128"/>
                  <a:pt x="179184" y="143950"/>
                </a:cubicBezTo>
                <a:cubicBezTo>
                  <a:pt x="206071" y="91435"/>
                  <a:pt x="235270" y="84293"/>
                  <a:pt x="286944" y="114332"/>
                </a:cubicBezTo>
                <a:cubicBezTo>
                  <a:pt x="339669" y="145211"/>
                  <a:pt x="345761" y="176720"/>
                  <a:pt x="312152" y="223563"/>
                </a:cubicBezTo>
                <a:cubicBezTo>
                  <a:pt x="298078" y="243309"/>
                  <a:pt x="287155" y="265575"/>
                  <a:pt x="274971" y="286791"/>
                </a:cubicBezTo>
                <a:cubicBezTo>
                  <a:pt x="177644" y="459319"/>
                  <a:pt x="182404" y="628207"/>
                  <a:pt x="289255" y="793455"/>
                </a:cubicBezTo>
                <a:cubicBezTo>
                  <a:pt x="300388" y="810680"/>
                  <a:pt x="312572" y="831056"/>
                  <a:pt x="329377" y="839878"/>
                </a:cubicBezTo>
                <a:cubicBezTo>
                  <a:pt x="345971" y="848491"/>
                  <a:pt x="373489" y="852272"/>
                  <a:pt x="388613" y="844289"/>
                </a:cubicBezTo>
                <a:cubicBezTo>
                  <a:pt x="414871" y="830216"/>
                  <a:pt x="394075" y="807739"/>
                  <a:pt x="384832" y="790934"/>
                </a:cubicBezTo>
                <a:cubicBezTo>
                  <a:pt x="342610" y="714473"/>
                  <a:pt x="301229" y="637171"/>
                  <a:pt x="255646" y="562810"/>
                </a:cubicBezTo>
                <a:cubicBezTo>
                  <a:pt x="228338" y="518487"/>
                  <a:pt x="229178" y="480256"/>
                  <a:pt x="255225" y="436143"/>
                </a:cubicBezTo>
                <a:cubicBezTo>
                  <a:pt x="324545" y="318720"/>
                  <a:pt x="391974" y="200246"/>
                  <a:pt x="458353" y="81143"/>
                </a:cubicBezTo>
                <a:cubicBezTo>
                  <a:pt x="485031" y="33249"/>
                  <a:pt x="522421" y="10983"/>
                  <a:pt x="577457" y="12453"/>
                </a:cubicBezTo>
                <a:cubicBezTo>
                  <a:pt x="643836" y="14344"/>
                  <a:pt x="710425" y="12873"/>
                  <a:pt x="809153" y="12873"/>
                </a:cubicBezTo>
                <a:close/>
                <a:moveTo>
                  <a:pt x="640055" y="168317"/>
                </a:moveTo>
                <a:cubicBezTo>
                  <a:pt x="609176" y="164746"/>
                  <a:pt x="585229" y="175669"/>
                  <a:pt x="569265" y="202767"/>
                </a:cubicBezTo>
                <a:cubicBezTo>
                  <a:pt x="518220" y="290572"/>
                  <a:pt x="467176" y="378167"/>
                  <a:pt x="416551" y="465972"/>
                </a:cubicBezTo>
                <a:cubicBezTo>
                  <a:pt x="403318" y="489079"/>
                  <a:pt x="404788" y="512395"/>
                  <a:pt x="418232" y="535712"/>
                </a:cubicBezTo>
                <a:cubicBezTo>
                  <a:pt x="470747" y="626458"/>
                  <a:pt x="518850" y="720354"/>
                  <a:pt x="576407" y="807739"/>
                </a:cubicBezTo>
                <a:cubicBezTo>
                  <a:pt x="617788" y="870757"/>
                  <a:pt x="690049" y="868236"/>
                  <a:pt x="731221" y="805008"/>
                </a:cubicBezTo>
                <a:cubicBezTo>
                  <a:pt x="780585" y="728757"/>
                  <a:pt x="822597" y="647674"/>
                  <a:pt x="869020" y="569531"/>
                </a:cubicBezTo>
                <a:cubicBezTo>
                  <a:pt x="890026" y="534241"/>
                  <a:pt x="880783" y="502522"/>
                  <a:pt x="862508" y="470803"/>
                </a:cubicBezTo>
                <a:cubicBezTo>
                  <a:pt x="815245" y="389090"/>
                  <a:pt x="767771" y="307377"/>
                  <a:pt x="720088" y="225874"/>
                </a:cubicBezTo>
                <a:cubicBezTo>
                  <a:pt x="702022" y="194995"/>
                  <a:pt x="681437" y="166637"/>
                  <a:pt x="639845" y="168107"/>
                </a:cubicBezTo>
                <a:close/>
              </a:path>
            </a:pathLst>
          </a:custGeom>
          <a:solidFill>
            <a:srgbClr val="384650"/>
          </a:solidFill>
          <a:ln w="20926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8" name="Forma libre: forma 327">
            <a:extLst>
              <a:ext uri="{FF2B5EF4-FFF2-40B4-BE49-F238E27FC236}">
                <a16:creationId xmlns:a16="http://schemas.microsoft.com/office/drawing/2014/main" id="{A48DB8A8-AEDB-460F-92EE-DAF4DA51199A}"/>
              </a:ext>
            </a:extLst>
          </p:cNvPr>
          <p:cNvSpPr/>
          <p:nvPr/>
        </p:nvSpPr>
        <p:spPr>
          <a:xfrm>
            <a:off x="10209180" y="2375082"/>
            <a:ext cx="917039" cy="1185170"/>
          </a:xfrm>
          <a:custGeom>
            <a:avLst/>
            <a:gdLst>
              <a:gd name="connsiteX0" fmla="*/ 573253 w 917039"/>
              <a:gd name="connsiteY0" fmla="*/ 24835 h 1185170"/>
              <a:gd name="connsiteX1" fmla="*/ 270767 w 917039"/>
              <a:gd name="connsiteY1" fmla="*/ 257581 h 1185170"/>
              <a:gd name="connsiteX2" fmla="*/ 190734 w 917039"/>
              <a:gd name="connsiteY2" fmla="*/ 415126 h 1185170"/>
              <a:gd name="connsiteX3" fmla="*/ 450998 w 917039"/>
              <a:gd name="connsiteY3" fmla="*/ 907926 h 1185170"/>
              <a:gd name="connsiteX4" fmla="*/ 693407 w 917039"/>
              <a:gd name="connsiteY4" fmla="*/ 782521 h 1185170"/>
              <a:gd name="connsiteX5" fmla="*/ 699079 w 917039"/>
              <a:gd name="connsiteY5" fmla="*/ 656695 h 1185170"/>
              <a:gd name="connsiteX6" fmla="*/ 628078 w 917039"/>
              <a:gd name="connsiteY6" fmla="*/ 579603 h 1185170"/>
              <a:gd name="connsiteX7" fmla="*/ 629129 w 917039"/>
              <a:gd name="connsiteY7" fmla="*/ 426469 h 1185170"/>
              <a:gd name="connsiteX8" fmla="*/ 770499 w 917039"/>
              <a:gd name="connsiteY8" fmla="*/ 451887 h 1185170"/>
              <a:gd name="connsiteX9" fmla="*/ 913760 w 917039"/>
              <a:gd name="connsiteY9" fmla="*/ 791343 h 1185170"/>
              <a:gd name="connsiteX10" fmla="*/ 861665 w 917039"/>
              <a:gd name="connsiteY10" fmla="*/ 898263 h 1185170"/>
              <a:gd name="connsiteX11" fmla="*/ 522208 w 917039"/>
              <a:gd name="connsiteY11" fmla="*/ 1161678 h 1185170"/>
              <a:gd name="connsiteX12" fmla="*/ 416128 w 917039"/>
              <a:gd name="connsiteY12" fmla="*/ 1154747 h 1185170"/>
              <a:gd name="connsiteX13" fmla="*/ 49154 w 917039"/>
              <a:gd name="connsiteY13" fmla="*/ 780630 h 1185170"/>
              <a:gd name="connsiteX14" fmla="*/ 420 w 917039"/>
              <a:gd name="connsiteY14" fmla="*/ 691145 h 1185170"/>
              <a:gd name="connsiteX15" fmla="*/ 210 w 917039"/>
              <a:gd name="connsiteY15" fmla="*/ 271865 h 1185170"/>
              <a:gd name="connsiteX16" fmla="*/ 54616 w 917039"/>
              <a:gd name="connsiteY16" fmla="*/ 187211 h 1185170"/>
              <a:gd name="connsiteX17" fmla="*/ 195356 w 917039"/>
              <a:gd name="connsiteY17" fmla="*/ 78190 h 1185170"/>
              <a:gd name="connsiteX18" fmla="*/ 573463 w 917039"/>
              <a:gd name="connsiteY18" fmla="*/ 25255 h 118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7039" h="1185170">
                <a:moveTo>
                  <a:pt x="573253" y="24835"/>
                </a:moveTo>
                <a:cubicBezTo>
                  <a:pt x="472634" y="102767"/>
                  <a:pt x="374326" y="183850"/>
                  <a:pt x="270767" y="257581"/>
                </a:cubicBezTo>
                <a:cubicBezTo>
                  <a:pt x="213211" y="298543"/>
                  <a:pt x="203758" y="349587"/>
                  <a:pt x="190734" y="415126"/>
                </a:cubicBezTo>
                <a:cubicBezTo>
                  <a:pt x="143681" y="653964"/>
                  <a:pt x="290723" y="795544"/>
                  <a:pt x="450998" y="907926"/>
                </a:cubicBezTo>
                <a:cubicBezTo>
                  <a:pt x="553507" y="979767"/>
                  <a:pt x="614005" y="830624"/>
                  <a:pt x="693407" y="782521"/>
                </a:cubicBezTo>
                <a:cubicBezTo>
                  <a:pt x="743821" y="751852"/>
                  <a:pt x="739410" y="700807"/>
                  <a:pt x="699079" y="656695"/>
                </a:cubicBezTo>
                <a:cubicBezTo>
                  <a:pt x="675552" y="630857"/>
                  <a:pt x="653286" y="603550"/>
                  <a:pt x="628078" y="579603"/>
                </a:cubicBezTo>
                <a:cubicBezTo>
                  <a:pt x="573253" y="527508"/>
                  <a:pt x="563800" y="485496"/>
                  <a:pt x="629129" y="426469"/>
                </a:cubicBezTo>
                <a:cubicBezTo>
                  <a:pt x="698238" y="363871"/>
                  <a:pt x="724076" y="407774"/>
                  <a:pt x="770499" y="451887"/>
                </a:cubicBezTo>
                <a:cubicBezTo>
                  <a:pt x="869437" y="545783"/>
                  <a:pt x="932455" y="647872"/>
                  <a:pt x="913760" y="791343"/>
                </a:cubicBezTo>
                <a:cubicBezTo>
                  <a:pt x="907878" y="836506"/>
                  <a:pt x="898005" y="870536"/>
                  <a:pt x="861665" y="898263"/>
                </a:cubicBezTo>
                <a:cubicBezTo>
                  <a:pt x="747813" y="985018"/>
                  <a:pt x="633750" y="1071773"/>
                  <a:pt x="522208" y="1161678"/>
                </a:cubicBezTo>
                <a:cubicBezTo>
                  <a:pt x="480827" y="1194868"/>
                  <a:pt x="453099" y="1193187"/>
                  <a:pt x="416128" y="1154747"/>
                </a:cubicBezTo>
                <a:cubicBezTo>
                  <a:pt x="295554" y="1028500"/>
                  <a:pt x="171619" y="904985"/>
                  <a:pt x="49154" y="780630"/>
                </a:cubicBezTo>
                <a:cubicBezTo>
                  <a:pt x="24367" y="755423"/>
                  <a:pt x="420" y="729165"/>
                  <a:pt x="420" y="691145"/>
                </a:cubicBezTo>
                <a:cubicBezTo>
                  <a:pt x="-210" y="551455"/>
                  <a:pt x="0" y="411765"/>
                  <a:pt x="210" y="271865"/>
                </a:cubicBezTo>
                <a:cubicBezTo>
                  <a:pt x="210" y="232374"/>
                  <a:pt x="26047" y="208847"/>
                  <a:pt x="54616" y="187211"/>
                </a:cubicBezTo>
                <a:cubicBezTo>
                  <a:pt x="101879" y="151291"/>
                  <a:pt x="153974" y="119992"/>
                  <a:pt x="195356" y="78190"/>
                </a:cubicBezTo>
                <a:cubicBezTo>
                  <a:pt x="304587" y="-31881"/>
                  <a:pt x="434824" y="-1632"/>
                  <a:pt x="573463" y="25255"/>
                </a:cubicBezTo>
                <a:close/>
              </a:path>
            </a:pathLst>
          </a:custGeom>
          <a:solidFill>
            <a:srgbClr val="384650"/>
          </a:solidFill>
          <a:ln w="20926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9" name="Forma libre: forma 328">
            <a:extLst>
              <a:ext uri="{FF2B5EF4-FFF2-40B4-BE49-F238E27FC236}">
                <a16:creationId xmlns:a16="http://schemas.microsoft.com/office/drawing/2014/main" id="{DC3DBA9D-1D23-46BF-9BEE-49FA1F68525F}"/>
              </a:ext>
            </a:extLst>
          </p:cNvPr>
          <p:cNvSpPr/>
          <p:nvPr/>
        </p:nvSpPr>
        <p:spPr>
          <a:xfrm>
            <a:off x="10473830" y="2388354"/>
            <a:ext cx="917361" cy="1196045"/>
          </a:xfrm>
          <a:custGeom>
            <a:avLst/>
            <a:gdLst>
              <a:gd name="connsiteX0" fmla="*/ 338012 w 917361"/>
              <a:gd name="connsiteY0" fmla="*/ 1171513 h 1196045"/>
              <a:gd name="connsiteX1" fmla="*/ 666545 w 917361"/>
              <a:gd name="connsiteY1" fmla="*/ 918601 h 1196045"/>
              <a:gd name="connsiteX2" fmla="*/ 741326 w 917361"/>
              <a:gd name="connsiteY2" fmla="*/ 768828 h 1196045"/>
              <a:gd name="connsiteX3" fmla="*/ 479172 w 917361"/>
              <a:gd name="connsiteY3" fmla="*/ 269516 h 1196045"/>
              <a:gd name="connsiteX4" fmla="*/ 462367 w 917361"/>
              <a:gd name="connsiteY4" fmla="*/ 257753 h 1196045"/>
              <a:gd name="connsiteX5" fmla="*/ 225420 w 917361"/>
              <a:gd name="connsiteY5" fmla="*/ 410467 h 1196045"/>
              <a:gd name="connsiteX6" fmla="*/ 238023 w 917361"/>
              <a:gd name="connsiteY6" fmla="*/ 540704 h 1196045"/>
              <a:gd name="connsiteX7" fmla="*/ 291799 w 917361"/>
              <a:gd name="connsiteY7" fmla="*/ 605192 h 1196045"/>
              <a:gd name="connsiteX8" fmla="*/ 257769 w 917361"/>
              <a:gd name="connsiteY8" fmla="*/ 786683 h 1196045"/>
              <a:gd name="connsiteX9" fmla="*/ 201473 w 917361"/>
              <a:gd name="connsiteY9" fmla="*/ 783743 h 1196045"/>
              <a:gd name="connsiteX10" fmla="*/ 5277 w 917361"/>
              <a:gd name="connsiteY10" fmla="*/ 391351 h 1196045"/>
              <a:gd name="connsiteX11" fmla="*/ 50650 w 917361"/>
              <a:gd name="connsiteY11" fmla="*/ 301656 h 1196045"/>
              <a:gd name="connsiteX12" fmla="*/ 404391 w 917361"/>
              <a:gd name="connsiteY12" fmla="*/ 21856 h 1196045"/>
              <a:gd name="connsiteX13" fmla="*/ 511521 w 917361"/>
              <a:gd name="connsiteY13" fmla="*/ 31939 h 1196045"/>
              <a:gd name="connsiteX14" fmla="*/ 870933 w 917361"/>
              <a:gd name="connsiteY14" fmla="*/ 399543 h 1196045"/>
              <a:gd name="connsiteX15" fmla="*/ 916516 w 917361"/>
              <a:gd name="connsiteY15" fmla="*/ 479786 h 1196045"/>
              <a:gd name="connsiteX16" fmla="*/ 915676 w 917361"/>
              <a:gd name="connsiteY16" fmla="*/ 930784 h 1196045"/>
              <a:gd name="connsiteX17" fmla="*/ 886688 w 917361"/>
              <a:gd name="connsiteY17" fmla="*/ 983719 h 1196045"/>
              <a:gd name="connsiteX18" fmla="*/ 338222 w 917361"/>
              <a:gd name="connsiteY18" fmla="*/ 1171303 h 119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7360" h="1196045">
                <a:moveTo>
                  <a:pt x="338012" y="1171513"/>
                </a:moveTo>
                <a:cubicBezTo>
                  <a:pt x="452494" y="1082658"/>
                  <a:pt x="557104" y="997373"/>
                  <a:pt x="666545" y="918601"/>
                </a:cubicBezTo>
                <a:cubicBezTo>
                  <a:pt x="721161" y="879320"/>
                  <a:pt x="729773" y="830586"/>
                  <a:pt x="741326" y="768828"/>
                </a:cubicBezTo>
                <a:cubicBezTo>
                  <a:pt x="785649" y="529570"/>
                  <a:pt x="617811" y="408576"/>
                  <a:pt x="479172" y="269516"/>
                </a:cubicBezTo>
                <a:cubicBezTo>
                  <a:pt x="474340" y="264685"/>
                  <a:pt x="467829" y="257543"/>
                  <a:pt x="462367" y="257753"/>
                </a:cubicBezTo>
                <a:cubicBezTo>
                  <a:pt x="353766" y="261324"/>
                  <a:pt x="298731" y="352490"/>
                  <a:pt x="225420" y="410467"/>
                </a:cubicBezTo>
                <a:cubicBezTo>
                  <a:pt x="180257" y="446177"/>
                  <a:pt x="203153" y="499742"/>
                  <a:pt x="238023" y="540704"/>
                </a:cubicBezTo>
                <a:cubicBezTo>
                  <a:pt x="256298" y="561920"/>
                  <a:pt x="273733" y="583766"/>
                  <a:pt x="291799" y="605192"/>
                </a:cubicBezTo>
                <a:cubicBezTo>
                  <a:pt x="363639" y="691106"/>
                  <a:pt x="354816" y="735009"/>
                  <a:pt x="257769" y="786683"/>
                </a:cubicBezTo>
                <a:cubicBezTo>
                  <a:pt x="236343" y="798027"/>
                  <a:pt x="218698" y="801598"/>
                  <a:pt x="201473" y="783743"/>
                </a:cubicBezTo>
                <a:cubicBezTo>
                  <a:pt x="95603" y="673461"/>
                  <a:pt x="-27072" y="572423"/>
                  <a:pt x="5277" y="391351"/>
                </a:cubicBezTo>
                <a:cubicBezTo>
                  <a:pt x="11789" y="354801"/>
                  <a:pt x="20612" y="325182"/>
                  <a:pt x="50650" y="301656"/>
                </a:cubicBezTo>
                <a:cubicBezTo>
                  <a:pt x="169124" y="209019"/>
                  <a:pt x="287597" y="116593"/>
                  <a:pt x="404391" y="21856"/>
                </a:cubicBezTo>
                <a:cubicBezTo>
                  <a:pt x="446613" y="-12384"/>
                  <a:pt x="476441" y="-4401"/>
                  <a:pt x="511521" y="31939"/>
                </a:cubicBezTo>
                <a:cubicBezTo>
                  <a:pt x="630205" y="155454"/>
                  <a:pt x="751199" y="276869"/>
                  <a:pt x="870933" y="399543"/>
                </a:cubicBezTo>
                <a:cubicBezTo>
                  <a:pt x="892779" y="422020"/>
                  <a:pt x="916306" y="445967"/>
                  <a:pt x="916516" y="479786"/>
                </a:cubicBezTo>
                <a:cubicBezTo>
                  <a:pt x="917566" y="630189"/>
                  <a:pt x="917987" y="780382"/>
                  <a:pt x="915676" y="930784"/>
                </a:cubicBezTo>
                <a:cubicBezTo>
                  <a:pt x="915466" y="948850"/>
                  <a:pt x="901392" y="971536"/>
                  <a:pt x="886688" y="983719"/>
                </a:cubicBezTo>
                <a:cubicBezTo>
                  <a:pt x="734394" y="1112486"/>
                  <a:pt x="586092" y="1254276"/>
                  <a:pt x="338222" y="1171303"/>
                </a:cubicBezTo>
                <a:close/>
              </a:path>
            </a:pathLst>
          </a:custGeom>
          <a:solidFill>
            <a:srgbClr val="384650"/>
          </a:solidFill>
          <a:ln w="20926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0" name="Forma libre: forma 329">
            <a:extLst>
              <a:ext uri="{FF2B5EF4-FFF2-40B4-BE49-F238E27FC236}">
                <a16:creationId xmlns:a16="http://schemas.microsoft.com/office/drawing/2014/main" id="{D080D0A3-5B73-483C-B32B-1B7D58D75E43}"/>
              </a:ext>
            </a:extLst>
          </p:cNvPr>
          <p:cNvSpPr/>
          <p:nvPr/>
        </p:nvSpPr>
        <p:spPr>
          <a:xfrm>
            <a:off x="10444661" y="4238867"/>
            <a:ext cx="730923" cy="623342"/>
          </a:xfrm>
          <a:custGeom>
            <a:avLst/>
            <a:gdLst>
              <a:gd name="connsiteX0" fmla="*/ 367180 w 730923"/>
              <a:gd name="connsiteY0" fmla="*/ 4954 h 623342"/>
              <a:gd name="connsiteX1" fmla="*/ 557074 w 730923"/>
              <a:gd name="connsiteY1" fmla="*/ 32892 h 623342"/>
              <a:gd name="connsiteX2" fmla="*/ 729743 w 730923"/>
              <a:gd name="connsiteY2" fmla="*/ 331177 h 623342"/>
              <a:gd name="connsiteX3" fmla="*/ 577870 w 730923"/>
              <a:gd name="connsiteY3" fmla="*/ 620429 h 623342"/>
              <a:gd name="connsiteX4" fmla="*/ 448053 w 730923"/>
              <a:gd name="connsiteY4" fmla="*/ 566864 h 623342"/>
              <a:gd name="connsiteX5" fmla="*/ 445533 w 730923"/>
              <a:gd name="connsiteY5" fmla="*/ 485571 h 623342"/>
              <a:gd name="connsiteX6" fmla="*/ 475571 w 730923"/>
              <a:gd name="connsiteY6" fmla="*/ 258286 h 623342"/>
              <a:gd name="connsiteX7" fmla="*/ 280216 w 730923"/>
              <a:gd name="connsiteY7" fmla="*/ 212913 h 623342"/>
              <a:gd name="connsiteX8" fmla="*/ 221189 w 730923"/>
              <a:gd name="connsiteY8" fmla="*/ 402387 h 623342"/>
              <a:gd name="connsiteX9" fmla="*/ 258369 w 730923"/>
              <a:gd name="connsiteY9" fmla="*/ 465405 h 623342"/>
              <a:gd name="connsiteX10" fmla="*/ 212366 w 730923"/>
              <a:gd name="connsiteY10" fmla="*/ 601734 h 623342"/>
              <a:gd name="connsiteX11" fmla="*/ 90112 w 730923"/>
              <a:gd name="connsiteY11" fmla="*/ 564973 h 623342"/>
              <a:gd name="connsiteX12" fmla="*/ 67425 w 730923"/>
              <a:gd name="connsiteY12" fmla="*/ 162079 h 623342"/>
              <a:gd name="connsiteX13" fmla="*/ 366760 w 730923"/>
              <a:gd name="connsiteY13" fmla="*/ 4744 h 6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0923" h="623342">
                <a:moveTo>
                  <a:pt x="367180" y="4954"/>
                </a:moveTo>
                <a:cubicBezTo>
                  <a:pt x="424527" y="16087"/>
                  <a:pt x="511071" y="-27605"/>
                  <a:pt x="557074" y="32892"/>
                </a:cubicBezTo>
                <a:cubicBezTo>
                  <a:pt x="626184" y="123638"/>
                  <a:pt x="676178" y="229298"/>
                  <a:pt x="729743" y="331177"/>
                </a:cubicBezTo>
                <a:cubicBezTo>
                  <a:pt x="744868" y="359745"/>
                  <a:pt x="610219" y="611817"/>
                  <a:pt x="577870" y="620429"/>
                </a:cubicBezTo>
                <a:cubicBezTo>
                  <a:pt x="523255" y="635133"/>
                  <a:pt x="488595" y="590601"/>
                  <a:pt x="448053" y="566864"/>
                </a:cubicBezTo>
                <a:cubicBezTo>
                  <a:pt x="409192" y="543967"/>
                  <a:pt x="429988" y="513089"/>
                  <a:pt x="445533" y="485571"/>
                </a:cubicBezTo>
                <a:cubicBezTo>
                  <a:pt x="485864" y="413940"/>
                  <a:pt x="546151" y="347142"/>
                  <a:pt x="475571" y="258286"/>
                </a:cubicBezTo>
                <a:cubicBezTo>
                  <a:pt x="436500" y="208922"/>
                  <a:pt x="336722" y="180774"/>
                  <a:pt x="280216" y="212913"/>
                </a:cubicBezTo>
                <a:cubicBezTo>
                  <a:pt x="224970" y="244212"/>
                  <a:pt x="192411" y="347772"/>
                  <a:pt x="221189" y="402387"/>
                </a:cubicBezTo>
                <a:cubicBezTo>
                  <a:pt x="232532" y="424023"/>
                  <a:pt x="243875" y="446080"/>
                  <a:pt x="258369" y="465405"/>
                </a:cubicBezTo>
                <a:cubicBezTo>
                  <a:pt x="311304" y="534935"/>
                  <a:pt x="270763" y="565814"/>
                  <a:pt x="212366" y="601734"/>
                </a:cubicBezTo>
                <a:cubicBezTo>
                  <a:pt x="150399" y="639965"/>
                  <a:pt x="126242" y="618539"/>
                  <a:pt x="90112" y="564973"/>
                </a:cubicBezTo>
                <a:cubicBezTo>
                  <a:pt x="1256" y="432846"/>
                  <a:pt x="-47688" y="316053"/>
                  <a:pt x="67425" y="162079"/>
                </a:cubicBezTo>
                <a:cubicBezTo>
                  <a:pt x="176446" y="16087"/>
                  <a:pt x="161112" y="4744"/>
                  <a:pt x="366760" y="4744"/>
                </a:cubicBezTo>
                <a:close/>
              </a:path>
            </a:pathLst>
          </a:custGeom>
          <a:solidFill>
            <a:srgbClr val="384650"/>
          </a:solidFill>
          <a:ln w="20926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4" name="Forma libre: forma 333">
            <a:extLst>
              <a:ext uri="{FF2B5EF4-FFF2-40B4-BE49-F238E27FC236}">
                <a16:creationId xmlns:a16="http://schemas.microsoft.com/office/drawing/2014/main" id="{EC7B9698-39B0-4FD1-9360-3FE76513EEEB}"/>
              </a:ext>
            </a:extLst>
          </p:cNvPr>
          <p:cNvSpPr/>
          <p:nvPr/>
        </p:nvSpPr>
        <p:spPr>
          <a:xfrm>
            <a:off x="10187320" y="5533209"/>
            <a:ext cx="1168988" cy="1048563"/>
          </a:xfrm>
          <a:custGeom>
            <a:avLst/>
            <a:gdLst>
              <a:gd name="connsiteX0" fmla="*/ 885659 w 1168988"/>
              <a:gd name="connsiteY0" fmla="*/ 0 h 1048563"/>
              <a:gd name="connsiteX1" fmla="*/ 1145753 w 1168988"/>
              <a:gd name="connsiteY1" fmla="*/ 452901 h 1048563"/>
              <a:gd name="connsiteX2" fmla="*/ 1143978 w 1168988"/>
              <a:gd name="connsiteY2" fmla="*/ 597950 h 1048563"/>
              <a:gd name="connsiteX3" fmla="*/ 923297 w 1168988"/>
              <a:gd name="connsiteY3" fmla="*/ 981611 h 1048563"/>
              <a:gd name="connsiteX4" fmla="*/ 810205 w 1168988"/>
              <a:gd name="connsiteY4" fmla="*/ 1048543 h 1048563"/>
              <a:gd name="connsiteX5" fmla="*/ 367424 w 1168988"/>
              <a:gd name="connsiteY5" fmla="*/ 1048543 h 1048563"/>
              <a:gd name="connsiteX6" fmla="*/ 252911 w 1168988"/>
              <a:gd name="connsiteY6" fmla="*/ 984097 h 1048563"/>
              <a:gd name="connsiteX7" fmla="*/ 19093 w 1168988"/>
              <a:gd name="connsiteY7" fmla="*/ 577178 h 1048563"/>
              <a:gd name="connsiteX8" fmla="*/ 10748 w 1168988"/>
              <a:gd name="connsiteY8" fmla="*/ 486456 h 1048563"/>
              <a:gd name="connsiteX9" fmla="*/ 299781 w 1168988"/>
              <a:gd name="connsiteY9" fmla="*/ 0 h 1048563"/>
              <a:gd name="connsiteX10" fmla="*/ 885659 w 1168988"/>
              <a:gd name="connsiteY10" fmla="*/ 0 h 1048563"/>
              <a:gd name="connsiteX11" fmla="*/ 339727 w 1168988"/>
              <a:gd name="connsiteY11" fmla="*/ 238612 h 1048563"/>
              <a:gd name="connsiteX12" fmla="*/ 201957 w 1168988"/>
              <a:gd name="connsiteY12" fmla="*/ 482017 h 1048563"/>
              <a:gd name="connsiteX13" fmla="*/ 203910 w 1168988"/>
              <a:gd name="connsiteY13" fmla="*/ 572207 h 1048563"/>
              <a:gd name="connsiteX14" fmla="*/ 336354 w 1168988"/>
              <a:gd name="connsiteY14" fmla="*/ 763239 h 1048563"/>
              <a:gd name="connsiteX15" fmla="*/ 462762 w 1168988"/>
              <a:gd name="connsiteY15" fmla="*/ 576468 h 1048563"/>
              <a:gd name="connsiteX16" fmla="*/ 475367 w 1168988"/>
              <a:gd name="connsiteY16" fmla="*/ 486988 h 1048563"/>
              <a:gd name="connsiteX17" fmla="*/ 339727 w 1168988"/>
              <a:gd name="connsiteY17" fmla="*/ 238612 h 1048563"/>
              <a:gd name="connsiteX18" fmla="*/ 471639 w 1168988"/>
              <a:gd name="connsiteY18" fmla="*/ 882900 h 1048563"/>
              <a:gd name="connsiteX19" fmla="*/ 632489 w 1168988"/>
              <a:gd name="connsiteY19" fmla="*/ 883965 h 1048563"/>
              <a:gd name="connsiteX20" fmla="*/ 870923 w 1168988"/>
              <a:gd name="connsiteY20" fmla="*/ 747083 h 1048563"/>
              <a:gd name="connsiteX21" fmla="*/ 925427 w 1168988"/>
              <a:gd name="connsiteY21" fmla="*/ 624758 h 1048563"/>
              <a:gd name="connsiteX22" fmla="*/ 786592 w 1168988"/>
              <a:gd name="connsiteY22" fmla="*/ 608070 h 1048563"/>
              <a:gd name="connsiteX23" fmla="*/ 680957 w 1168988"/>
              <a:gd name="connsiteY23" fmla="*/ 607892 h 1048563"/>
              <a:gd name="connsiteX24" fmla="*/ 613847 w 1168988"/>
              <a:gd name="connsiteY24" fmla="*/ 641269 h 1048563"/>
              <a:gd name="connsiteX25" fmla="*/ 471816 w 1168988"/>
              <a:gd name="connsiteY25" fmla="*/ 882900 h 1048563"/>
              <a:gd name="connsiteX26" fmla="*/ 799730 w 1168988"/>
              <a:gd name="connsiteY26" fmla="*/ 440651 h 1048563"/>
              <a:gd name="connsiteX27" fmla="*/ 922409 w 1168988"/>
              <a:gd name="connsiteY27" fmla="*/ 428933 h 1048563"/>
              <a:gd name="connsiteX28" fmla="*/ 868082 w 1168988"/>
              <a:gd name="connsiteY28" fmla="*/ 298975 h 1048563"/>
              <a:gd name="connsiteX29" fmla="*/ 820325 w 1168988"/>
              <a:gd name="connsiteY29" fmla="*/ 214289 h 1048563"/>
              <a:gd name="connsiteX30" fmla="*/ 743983 w 1168988"/>
              <a:gd name="connsiteY30" fmla="*/ 165111 h 1048563"/>
              <a:gd name="connsiteX31" fmla="*/ 540701 w 1168988"/>
              <a:gd name="connsiteY31" fmla="*/ 165111 h 1048563"/>
              <a:gd name="connsiteX32" fmla="*/ 504128 w 1168988"/>
              <a:gd name="connsiteY32" fmla="*/ 204880 h 1048563"/>
              <a:gd name="connsiteX33" fmla="*/ 799730 w 1168988"/>
              <a:gd name="connsiteY33" fmla="*/ 440473 h 104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68988" h="1048563">
                <a:moveTo>
                  <a:pt x="885659" y="0"/>
                </a:moveTo>
                <a:cubicBezTo>
                  <a:pt x="971943" y="151263"/>
                  <a:pt x="1055563" y="304124"/>
                  <a:pt x="1145753" y="452901"/>
                </a:cubicBezTo>
                <a:cubicBezTo>
                  <a:pt x="1178065" y="506340"/>
                  <a:pt x="1175935" y="545931"/>
                  <a:pt x="1143978" y="597950"/>
                </a:cubicBezTo>
                <a:cubicBezTo>
                  <a:pt x="1066748" y="723647"/>
                  <a:pt x="994312" y="852185"/>
                  <a:pt x="923297" y="981611"/>
                </a:cubicBezTo>
                <a:cubicBezTo>
                  <a:pt x="897376" y="1029014"/>
                  <a:pt x="863644" y="1049253"/>
                  <a:pt x="810205" y="1048543"/>
                </a:cubicBezTo>
                <a:cubicBezTo>
                  <a:pt x="662670" y="1046768"/>
                  <a:pt x="514958" y="1046768"/>
                  <a:pt x="367424" y="1048543"/>
                </a:cubicBezTo>
                <a:cubicBezTo>
                  <a:pt x="314517" y="1049253"/>
                  <a:pt x="279542" y="1031854"/>
                  <a:pt x="252911" y="984097"/>
                </a:cubicBezTo>
                <a:cubicBezTo>
                  <a:pt x="177102" y="847392"/>
                  <a:pt x="97742" y="712463"/>
                  <a:pt x="19093" y="577178"/>
                </a:cubicBezTo>
                <a:cubicBezTo>
                  <a:pt x="2049" y="547707"/>
                  <a:pt x="-9491" y="519833"/>
                  <a:pt x="10748" y="486456"/>
                </a:cubicBezTo>
                <a:cubicBezTo>
                  <a:pt x="108395" y="325251"/>
                  <a:pt x="190773" y="154814"/>
                  <a:pt x="299781" y="0"/>
                </a:cubicBezTo>
                <a:lnTo>
                  <a:pt x="885659" y="0"/>
                </a:lnTo>
                <a:close/>
                <a:moveTo>
                  <a:pt x="339727" y="238612"/>
                </a:moveTo>
                <a:cubicBezTo>
                  <a:pt x="288241" y="329689"/>
                  <a:pt x="245810" y="406208"/>
                  <a:pt x="201957" y="482017"/>
                </a:cubicBezTo>
                <a:cubicBezTo>
                  <a:pt x="183671" y="513442"/>
                  <a:pt x="183138" y="542025"/>
                  <a:pt x="203910" y="572207"/>
                </a:cubicBezTo>
                <a:cubicBezTo>
                  <a:pt x="249538" y="638784"/>
                  <a:pt x="268712" y="757912"/>
                  <a:pt x="336354" y="763239"/>
                </a:cubicBezTo>
                <a:cubicBezTo>
                  <a:pt x="387485" y="767144"/>
                  <a:pt x="419620" y="642335"/>
                  <a:pt x="462762" y="576468"/>
                </a:cubicBezTo>
                <a:cubicBezTo>
                  <a:pt x="480871" y="548949"/>
                  <a:pt x="495251" y="521786"/>
                  <a:pt x="475367" y="486988"/>
                </a:cubicBezTo>
                <a:cubicBezTo>
                  <a:pt x="431870" y="410647"/>
                  <a:pt x="391036" y="332885"/>
                  <a:pt x="339727" y="238612"/>
                </a:cubicBezTo>
                <a:close/>
                <a:moveTo>
                  <a:pt x="471639" y="882900"/>
                </a:moveTo>
                <a:cubicBezTo>
                  <a:pt x="539103" y="882900"/>
                  <a:pt x="586684" y="877396"/>
                  <a:pt x="632489" y="883965"/>
                </a:cubicBezTo>
                <a:cubicBezTo>
                  <a:pt x="749842" y="901008"/>
                  <a:pt x="830267" y="862838"/>
                  <a:pt x="870923" y="747083"/>
                </a:cubicBezTo>
                <a:cubicBezTo>
                  <a:pt x="886191" y="703586"/>
                  <a:pt x="944602" y="658136"/>
                  <a:pt x="925427" y="624758"/>
                </a:cubicBezTo>
                <a:cubicBezTo>
                  <a:pt x="901637" y="583037"/>
                  <a:pt x="834528" y="612508"/>
                  <a:pt x="786592" y="608070"/>
                </a:cubicBezTo>
                <a:cubicBezTo>
                  <a:pt x="751617" y="604874"/>
                  <a:pt x="716109" y="608070"/>
                  <a:pt x="680957" y="607892"/>
                </a:cubicBezTo>
                <a:cubicBezTo>
                  <a:pt x="652728" y="607715"/>
                  <a:pt x="628938" y="615349"/>
                  <a:pt x="613847" y="641269"/>
                </a:cubicBezTo>
                <a:cubicBezTo>
                  <a:pt x="569640" y="716546"/>
                  <a:pt x="525433" y="791822"/>
                  <a:pt x="471816" y="882900"/>
                </a:cubicBezTo>
                <a:close/>
                <a:moveTo>
                  <a:pt x="799730" y="440651"/>
                </a:moveTo>
                <a:cubicBezTo>
                  <a:pt x="834528" y="433549"/>
                  <a:pt x="903058" y="462843"/>
                  <a:pt x="922409" y="428933"/>
                </a:cubicBezTo>
                <a:cubicBezTo>
                  <a:pt x="945667" y="388454"/>
                  <a:pt x="889210" y="342650"/>
                  <a:pt x="868082" y="298975"/>
                </a:cubicBezTo>
                <a:cubicBezTo>
                  <a:pt x="854057" y="269859"/>
                  <a:pt x="835238" y="243050"/>
                  <a:pt x="820325" y="214289"/>
                </a:cubicBezTo>
                <a:cubicBezTo>
                  <a:pt x="803991" y="182510"/>
                  <a:pt x="781266" y="164578"/>
                  <a:pt x="743983" y="165111"/>
                </a:cubicBezTo>
                <a:cubicBezTo>
                  <a:pt x="676163" y="165999"/>
                  <a:pt x="608521" y="165111"/>
                  <a:pt x="540701" y="165111"/>
                </a:cubicBezTo>
                <a:cubicBezTo>
                  <a:pt x="514425" y="165111"/>
                  <a:pt x="494364" y="167419"/>
                  <a:pt x="504128" y="204880"/>
                </a:cubicBezTo>
                <a:cubicBezTo>
                  <a:pt x="544074" y="357918"/>
                  <a:pt x="642431" y="440651"/>
                  <a:pt x="799730" y="440473"/>
                </a:cubicBezTo>
                <a:close/>
              </a:path>
            </a:pathLst>
          </a:custGeom>
          <a:solidFill>
            <a:srgbClr val="384650"/>
          </a:solidFill>
          <a:ln w="1775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40332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5">
            <a:extLst>
              <a:ext uri="{FF2B5EF4-FFF2-40B4-BE49-F238E27FC236}">
                <a16:creationId xmlns:a16="http://schemas.microsoft.com/office/drawing/2014/main" id="{8A1A4D89-55B4-4881-92A4-6275294AB6BF}"/>
              </a:ext>
            </a:extLst>
          </p:cNvPr>
          <p:cNvSpPr/>
          <p:nvPr/>
        </p:nvSpPr>
        <p:spPr>
          <a:xfrm>
            <a:off x="6112069" y="1492154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6F4C6D71-A2A9-4B67-AA54-C116C544DE89}"/>
              </a:ext>
            </a:extLst>
          </p:cNvPr>
          <p:cNvSpPr/>
          <p:nvPr/>
        </p:nvSpPr>
        <p:spPr>
          <a:xfrm>
            <a:off x="5273321" y="1562685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F3F0A62F-7046-4ACB-8337-D67F2FB16C56}"/>
              </a:ext>
            </a:extLst>
          </p:cNvPr>
          <p:cNvSpPr/>
          <p:nvPr/>
        </p:nvSpPr>
        <p:spPr>
          <a:xfrm>
            <a:off x="6114153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97E0F38-1CF6-41E0-AE14-3C0930DFB909}"/>
              </a:ext>
            </a:extLst>
          </p:cNvPr>
          <p:cNvSpPr/>
          <p:nvPr/>
        </p:nvSpPr>
        <p:spPr>
          <a:xfrm rot="18900010">
            <a:off x="9585734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DA4E1F79-C19B-4E91-BF67-82B22851305D}"/>
              </a:ext>
            </a:extLst>
          </p:cNvPr>
          <p:cNvSpPr/>
          <p:nvPr/>
        </p:nvSpPr>
        <p:spPr>
          <a:xfrm flipH="1">
            <a:off x="5267029" y="4641908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31548FFF-61DF-4359-9632-6FA2C2709E41}"/>
              </a:ext>
            </a:extLst>
          </p:cNvPr>
          <p:cNvSpPr/>
          <p:nvPr/>
        </p:nvSpPr>
        <p:spPr>
          <a:xfrm>
            <a:off x="7745407" y="3642506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A0417464-9B78-4936-AB27-2D93DD722D18}"/>
              </a:ext>
            </a:extLst>
          </p:cNvPr>
          <p:cNvSpPr/>
          <p:nvPr/>
        </p:nvSpPr>
        <p:spPr>
          <a:xfrm>
            <a:off x="11063703" y="3600566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98DECB7-202D-4705-ABB7-9A31DF080E85}"/>
              </a:ext>
            </a:extLst>
          </p:cNvPr>
          <p:cNvSpPr/>
          <p:nvPr/>
        </p:nvSpPr>
        <p:spPr>
          <a:xfrm>
            <a:off x="6950830" y="1518721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00DF567-035E-437C-91CC-96EB7812EB58}"/>
              </a:ext>
            </a:extLst>
          </p:cNvPr>
          <p:cNvSpPr/>
          <p:nvPr/>
        </p:nvSpPr>
        <p:spPr>
          <a:xfrm rot="5400013">
            <a:off x="7737689" y="1518722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3859876E-190E-47BB-97EF-8471E2A7A037}"/>
              </a:ext>
            </a:extLst>
          </p:cNvPr>
          <p:cNvSpPr/>
          <p:nvPr/>
        </p:nvSpPr>
        <p:spPr>
          <a:xfrm>
            <a:off x="6809928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E1D7B74F-89D1-48AF-B406-D5E757EBE5D1}"/>
              </a:ext>
            </a:extLst>
          </p:cNvPr>
          <p:cNvSpPr/>
          <p:nvPr/>
        </p:nvSpPr>
        <p:spPr>
          <a:xfrm rot="16200004">
            <a:off x="8525353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35871B26-B0B1-4F74-947D-7190B8DCCAEA}"/>
              </a:ext>
            </a:extLst>
          </p:cNvPr>
          <p:cNvSpPr/>
          <p:nvPr/>
        </p:nvSpPr>
        <p:spPr>
          <a:xfrm>
            <a:off x="9408554" y="1424306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74971964-DBD1-477E-B1B8-179E71497EFB}"/>
              </a:ext>
            </a:extLst>
          </p:cNvPr>
          <p:cNvSpPr/>
          <p:nvPr/>
        </p:nvSpPr>
        <p:spPr>
          <a:xfrm>
            <a:off x="7705746" y="4600957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C5E17ABD-6551-40F3-8DD7-0953AAFE2D66}"/>
              </a:ext>
            </a:extLst>
          </p:cNvPr>
          <p:cNvSpPr/>
          <p:nvPr/>
        </p:nvSpPr>
        <p:spPr>
          <a:xfrm rot="20700014">
            <a:off x="6137527" y="3634218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87D6AC2-78CE-4E5D-9072-597F55700A6F}"/>
              </a:ext>
            </a:extLst>
          </p:cNvPr>
          <p:cNvSpPr/>
          <p:nvPr/>
        </p:nvSpPr>
        <p:spPr>
          <a:xfrm>
            <a:off x="4401178" y="3545251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BA1ED9C-8C40-44A2-8709-1DB2CA6E9BE0}"/>
              </a:ext>
            </a:extLst>
          </p:cNvPr>
          <p:cNvSpPr/>
          <p:nvPr/>
        </p:nvSpPr>
        <p:spPr>
          <a:xfrm>
            <a:off x="4376244" y="4613416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54BA6699-9343-4BC4-8FCD-1AB8541109D0}"/>
              </a:ext>
            </a:extLst>
          </p:cNvPr>
          <p:cNvSpPr/>
          <p:nvPr/>
        </p:nvSpPr>
        <p:spPr>
          <a:xfrm rot="18805988">
            <a:off x="10126703" y="1539344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9B001171-0047-459E-8632-02A44319FD14}"/>
              </a:ext>
            </a:extLst>
          </p:cNvPr>
          <p:cNvSpPr/>
          <p:nvPr/>
        </p:nvSpPr>
        <p:spPr>
          <a:xfrm>
            <a:off x="10932822" y="1539423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3DFA1747-8715-426A-9B64-AB2EB2A1EE90}"/>
              </a:ext>
            </a:extLst>
          </p:cNvPr>
          <p:cNvSpPr/>
          <p:nvPr/>
        </p:nvSpPr>
        <p:spPr>
          <a:xfrm>
            <a:off x="9363481" y="4578024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14AF0B1C-354B-40F4-B01D-B0EA4D415BE0}"/>
              </a:ext>
            </a:extLst>
          </p:cNvPr>
          <p:cNvSpPr/>
          <p:nvPr/>
        </p:nvSpPr>
        <p:spPr>
          <a:xfrm>
            <a:off x="8488437" y="4578024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4E1C9638-A521-4341-9326-CEA3403F21EC}"/>
              </a:ext>
            </a:extLst>
          </p:cNvPr>
          <p:cNvSpPr/>
          <p:nvPr/>
        </p:nvSpPr>
        <p:spPr>
          <a:xfrm>
            <a:off x="10238513" y="4578024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5FA64ACC-5D3F-438B-A31A-18EF3AE83724}"/>
              </a:ext>
            </a:extLst>
          </p:cNvPr>
          <p:cNvSpPr/>
          <p:nvPr/>
        </p:nvSpPr>
        <p:spPr>
          <a:xfrm>
            <a:off x="11113557" y="4578024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ADA6094C-B958-4E59-8F6B-86E2381FCC0F}"/>
              </a:ext>
            </a:extLst>
          </p:cNvPr>
          <p:cNvSpPr/>
          <p:nvPr/>
        </p:nvSpPr>
        <p:spPr>
          <a:xfrm>
            <a:off x="4351191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82E37D5A-A8D5-426D-8BC7-BC37CEBEF684}"/>
              </a:ext>
            </a:extLst>
          </p:cNvPr>
          <p:cNvGrpSpPr/>
          <p:nvPr/>
        </p:nvGrpSpPr>
        <p:grpSpPr>
          <a:xfrm>
            <a:off x="9367808" y="5419905"/>
            <a:ext cx="404152" cy="560233"/>
            <a:chOff x="7025856" y="4064928"/>
            <a:chExt cx="303114" cy="420175"/>
          </a:xfrm>
          <a:solidFill>
            <a:srgbClr val="38465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E10627DA-C341-4E0F-9950-B21AC11DBE1D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DDDAB1CC-5CA9-4A40-A2FB-C623DAAD4D41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F15F7392-A533-490F-B301-5860F0A43DAB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8C6088C7-4AB5-4FBB-A24E-8F675F799153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7E52CCEE-F1C2-4D52-9A63-458BDAE120EB}"/>
              </a:ext>
            </a:extLst>
          </p:cNvPr>
          <p:cNvGrpSpPr/>
          <p:nvPr/>
        </p:nvGrpSpPr>
        <p:grpSpPr>
          <a:xfrm>
            <a:off x="4313797" y="2400898"/>
            <a:ext cx="644200" cy="641017"/>
            <a:chOff x="3235348" y="1800673"/>
            <a:chExt cx="483150" cy="480763"/>
          </a:xfrm>
          <a:solidFill>
            <a:srgbClr val="38465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FBE6B2DF-3A76-45F3-A8DE-9AE2A65F912A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D2CE60B1-FD95-41D2-9174-255AD5D298D0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94E978A0-29D0-4FC1-96C5-1D6FF15EEA34}"/>
              </a:ext>
            </a:extLst>
          </p:cNvPr>
          <p:cNvGrpSpPr/>
          <p:nvPr/>
        </p:nvGrpSpPr>
        <p:grpSpPr>
          <a:xfrm>
            <a:off x="4399886" y="5618927"/>
            <a:ext cx="495396" cy="442068"/>
            <a:chOff x="3299914" y="4214195"/>
            <a:chExt cx="371547" cy="331551"/>
          </a:xfrm>
          <a:solidFill>
            <a:srgbClr val="38465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72579BA3-9E5F-48C4-9A4D-244E454503B0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8056E809-FF8E-4607-A98B-58513E6DB628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9D3BA71C-198D-4DEA-8C63-808C9BB1B96C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B3CFE765-E66A-4CAA-846A-B2825906EF3C}"/>
              </a:ext>
            </a:extLst>
          </p:cNvPr>
          <p:cNvGrpSpPr/>
          <p:nvPr/>
        </p:nvGrpSpPr>
        <p:grpSpPr>
          <a:xfrm>
            <a:off x="8432705" y="5501968"/>
            <a:ext cx="496544" cy="485827"/>
            <a:chOff x="6324529" y="4126476"/>
            <a:chExt cx="372408" cy="364370"/>
          </a:xfrm>
          <a:solidFill>
            <a:srgbClr val="38465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F9720117-1360-45C6-BBA9-D328D9AE7CFA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8677CE1E-64B2-4BDE-93F3-9111067126CD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A83219A0-D8F2-489C-8E71-216B5729EDF4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56077CD9-4414-4413-BE35-208AA30ABAF6}"/>
              </a:ext>
            </a:extLst>
          </p:cNvPr>
          <p:cNvGrpSpPr/>
          <p:nvPr/>
        </p:nvGrpSpPr>
        <p:grpSpPr>
          <a:xfrm>
            <a:off x="5285549" y="5542727"/>
            <a:ext cx="469684" cy="475695"/>
            <a:chOff x="3964161" y="4157045"/>
            <a:chExt cx="352263" cy="356771"/>
          </a:xfrm>
          <a:solidFill>
            <a:srgbClr val="38465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A9F762C6-C4D8-47F5-8CD0-000EAD0973A9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2C880796-11A0-453D-9DCE-E783741E1F6D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30F1D4D7-39CB-46FC-86E2-91A9CA6ADC8A}"/>
              </a:ext>
            </a:extLst>
          </p:cNvPr>
          <p:cNvGrpSpPr/>
          <p:nvPr/>
        </p:nvGrpSpPr>
        <p:grpSpPr>
          <a:xfrm>
            <a:off x="10221236" y="5564685"/>
            <a:ext cx="486936" cy="443569"/>
            <a:chOff x="7665927" y="4173513"/>
            <a:chExt cx="365202" cy="332677"/>
          </a:xfrm>
          <a:solidFill>
            <a:srgbClr val="38465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E48F4042-9F8B-4431-8DB4-F807BF6A0A38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693EB65E-95E8-4420-AD05-2E409011D335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CECF945B-643D-48FE-BC6D-BE077EABD1F7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2D696356-3798-4C79-864A-3AAF8152BEF9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74D72389-CE41-46C0-87BD-02B85D64CD9F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EF9AB323-2C01-41F6-9461-EC5A5E57168A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922954B3-CF89-410B-9DFE-E276E1D588E7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F9755F74-7047-4E7E-B7C5-38F4B14D2A2C}"/>
              </a:ext>
            </a:extLst>
          </p:cNvPr>
          <p:cNvSpPr/>
          <p:nvPr/>
        </p:nvSpPr>
        <p:spPr>
          <a:xfrm>
            <a:off x="6077469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66DFAA34-6886-4976-88E5-84D2130D2680}"/>
              </a:ext>
            </a:extLst>
          </p:cNvPr>
          <p:cNvGrpSpPr/>
          <p:nvPr/>
        </p:nvGrpSpPr>
        <p:grpSpPr>
          <a:xfrm>
            <a:off x="11105266" y="5521086"/>
            <a:ext cx="476109" cy="484535"/>
            <a:chOff x="8328949" y="4140814"/>
            <a:chExt cx="357082" cy="363401"/>
          </a:xfrm>
          <a:solidFill>
            <a:srgbClr val="38465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6CB63D24-B806-4671-9F7B-6FAB2676B173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4911D42D-224A-42A8-9B42-6D3F1F2E1F87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D8B0272D-9402-45B8-9DD2-7DC8008FFAA9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EB74F002-E1A6-44A4-A540-19D1BEE2F9A9}"/>
              </a:ext>
            </a:extLst>
          </p:cNvPr>
          <p:cNvGrpSpPr/>
          <p:nvPr/>
        </p:nvGrpSpPr>
        <p:grpSpPr>
          <a:xfrm>
            <a:off x="6835005" y="5544799"/>
            <a:ext cx="486936" cy="484533"/>
            <a:chOff x="5126254" y="4158599"/>
            <a:chExt cx="365202" cy="363400"/>
          </a:xfrm>
          <a:solidFill>
            <a:srgbClr val="38465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9001612C-EB28-4AC4-B43D-F6951E1B938F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1B851D97-2DAD-47F5-ABA8-F716D615C01D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E43CB045-CF80-4F27-8200-64A6F666DEF6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5295FBFF-4CC0-4764-8946-FF7393B61B58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40AF7472-B9E6-4DBB-84AB-A83C51BAF018}"/>
              </a:ext>
            </a:extLst>
          </p:cNvPr>
          <p:cNvGrpSpPr/>
          <p:nvPr/>
        </p:nvGrpSpPr>
        <p:grpSpPr>
          <a:xfrm>
            <a:off x="7644055" y="5591324"/>
            <a:ext cx="483339" cy="378488"/>
            <a:chOff x="5733041" y="4193493"/>
            <a:chExt cx="362504" cy="283866"/>
          </a:xfrm>
          <a:solidFill>
            <a:srgbClr val="38465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E10114AA-50BD-4D08-BFF9-83D01AB8E0C2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588687E4-E2CF-4B94-B6C2-A8C437726A6E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71191427-2A24-4C4F-A743-810BFFBF6056}"/>
              </a:ext>
            </a:extLst>
          </p:cNvPr>
          <p:cNvGrpSpPr/>
          <p:nvPr/>
        </p:nvGrpSpPr>
        <p:grpSpPr>
          <a:xfrm>
            <a:off x="5231490" y="2522330"/>
            <a:ext cx="480669" cy="552943"/>
            <a:chOff x="3923617" y="1891747"/>
            <a:chExt cx="360502" cy="414707"/>
          </a:xfrm>
          <a:solidFill>
            <a:srgbClr val="38465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CA6AD53B-1179-4749-8CB8-2C46E2C5D089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755E0D3F-2711-4298-B39C-02D06EA2F2F6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078F6F0F-6CD4-4524-A370-8508F3B3E58D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647D88C1-2364-4B4E-8521-D92F612E8E0F}"/>
              </a:ext>
            </a:extLst>
          </p:cNvPr>
          <p:cNvGrpSpPr/>
          <p:nvPr/>
        </p:nvGrpSpPr>
        <p:grpSpPr>
          <a:xfrm>
            <a:off x="9324637" y="2518245"/>
            <a:ext cx="554833" cy="553467"/>
            <a:chOff x="6993477" y="1888684"/>
            <a:chExt cx="416125" cy="415100"/>
          </a:xfrm>
          <a:solidFill>
            <a:srgbClr val="38465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7332B47A-FD14-45AE-901C-4E8B036D6085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1FA8BD99-850E-497D-B3D1-A8891F6C79A3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B1D90211-6C15-421C-B40C-42D936128E29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8B16760A-E34C-4BC6-BC07-162923059986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3C1CDC9B-42CB-415F-9890-20F209BDD7E0}"/>
              </a:ext>
            </a:extLst>
          </p:cNvPr>
          <p:cNvGrpSpPr/>
          <p:nvPr/>
        </p:nvGrpSpPr>
        <p:grpSpPr>
          <a:xfrm>
            <a:off x="6093086" y="2522329"/>
            <a:ext cx="640957" cy="553467"/>
            <a:chOff x="4569814" y="1891747"/>
            <a:chExt cx="480718" cy="415100"/>
          </a:xfrm>
          <a:solidFill>
            <a:srgbClr val="38465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B3396426-FFA7-4A25-A5D5-28B7CD21A0B8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4886AC92-95F0-4091-A1D9-972CF393529E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EFEB6AF5-D93A-4055-95B7-4F729A8B7AF1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319E8F3F-8DDD-464B-8958-49D1F753DFB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9C047FA4-4A9F-46BC-99A2-F8BFF353E06C}"/>
              </a:ext>
            </a:extLst>
          </p:cNvPr>
          <p:cNvGrpSpPr/>
          <p:nvPr/>
        </p:nvGrpSpPr>
        <p:grpSpPr>
          <a:xfrm>
            <a:off x="10113533" y="2490021"/>
            <a:ext cx="562489" cy="552652"/>
            <a:chOff x="7585149" y="1867515"/>
            <a:chExt cx="421867" cy="414489"/>
          </a:xfrm>
          <a:solidFill>
            <a:srgbClr val="38465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94E6FA14-9B57-43F8-970E-CA98805FD489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47FFF3E6-6D8F-400C-87F3-BE4D3FF6F196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240CAFCC-8410-482C-AD87-27A8E011603A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548562A5-0329-491C-B534-FAE74BC46435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EAC7C1F9-1220-40A7-B978-6A793CD226D0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6F875011-4D3E-41A8-AF79-12D860BE704D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103D1C9A-3BE6-4B0E-90CF-51154BD90A53}"/>
              </a:ext>
            </a:extLst>
          </p:cNvPr>
          <p:cNvSpPr/>
          <p:nvPr/>
        </p:nvSpPr>
        <p:spPr>
          <a:xfrm>
            <a:off x="6935784" y="2523415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EE498535-38F5-4CBD-947D-609C8C137276}"/>
              </a:ext>
            </a:extLst>
          </p:cNvPr>
          <p:cNvGrpSpPr/>
          <p:nvPr/>
        </p:nvGrpSpPr>
        <p:grpSpPr>
          <a:xfrm>
            <a:off x="10973885" y="2490313"/>
            <a:ext cx="553468" cy="504040"/>
            <a:chOff x="8230413" y="1867735"/>
            <a:chExt cx="415101" cy="378030"/>
          </a:xfrm>
          <a:solidFill>
            <a:srgbClr val="38465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9292EFC2-A34A-4C04-9B71-66A3A3B0F9FC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8816B06D-CB7E-4C09-ACF8-530A4265EF42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EDEAB347-44E8-4CB6-8AE5-96E9F7B28811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E694F2D5-6600-4E34-856E-B14DBB5F87E5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34E28FCA-FE99-4B9A-975F-46037A2C90E2}"/>
              </a:ext>
            </a:extLst>
          </p:cNvPr>
          <p:cNvGrpSpPr/>
          <p:nvPr/>
        </p:nvGrpSpPr>
        <p:grpSpPr>
          <a:xfrm>
            <a:off x="7701991" y="2496469"/>
            <a:ext cx="553504" cy="553163"/>
            <a:chOff x="5776493" y="1872352"/>
            <a:chExt cx="415128" cy="414872"/>
          </a:xfrm>
          <a:solidFill>
            <a:srgbClr val="38465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19993AA9-09C2-4472-A3C7-C107139DD7A1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3ED749D1-B7AC-4E3F-9798-F655E3ED420C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D5DF5902-2AC4-4D69-9C07-D89ED90BF47D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5A2B132B-055C-499A-A5A5-AFA4EBAD17D1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C8F7BD15-969E-4EF4-831E-CECDB15151C3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5862C543-D0AC-4A09-AE9A-E886475CDB99}"/>
              </a:ext>
            </a:extLst>
          </p:cNvPr>
          <p:cNvGrpSpPr/>
          <p:nvPr/>
        </p:nvGrpSpPr>
        <p:grpSpPr>
          <a:xfrm>
            <a:off x="8529352" y="2475147"/>
            <a:ext cx="557600" cy="550760"/>
            <a:chOff x="6397014" y="1856360"/>
            <a:chExt cx="418200" cy="413070"/>
          </a:xfrm>
          <a:solidFill>
            <a:srgbClr val="38465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E7DC876B-70C2-4846-AD8E-D4A08B143B4F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6894D759-D6F4-4BD5-BAB6-D57D9A473EAE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81521E59-1F89-43E4-9931-885DA76E46D7}"/>
              </a:ext>
            </a:extLst>
          </p:cNvPr>
          <p:cNvGrpSpPr/>
          <p:nvPr/>
        </p:nvGrpSpPr>
        <p:grpSpPr>
          <a:xfrm>
            <a:off x="5180721" y="3466332"/>
            <a:ext cx="669096" cy="669097"/>
            <a:chOff x="3885541" y="2599748"/>
            <a:chExt cx="501822" cy="501823"/>
          </a:xfrm>
          <a:solidFill>
            <a:srgbClr val="38465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A94BA12E-1446-49B3-9F26-29574ACECB9F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4BADF04A-01C0-4CD7-A20F-BCBE88A9BDC8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5BAA03F0-9028-40E2-B6E9-129BA826C2B7}"/>
              </a:ext>
            </a:extLst>
          </p:cNvPr>
          <p:cNvGrpSpPr/>
          <p:nvPr/>
        </p:nvGrpSpPr>
        <p:grpSpPr>
          <a:xfrm>
            <a:off x="6907682" y="3560869"/>
            <a:ext cx="526693" cy="526695"/>
            <a:chOff x="5180761" y="2670651"/>
            <a:chExt cx="395020" cy="395021"/>
          </a:xfrm>
          <a:solidFill>
            <a:srgbClr val="38465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3E38121F-538A-4BAA-93C7-644DD0AEE992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0EE44B34-B5DE-4F0C-9306-C60352C9A54A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D982CBC8-0DC3-4B03-A488-55ED6C80AE25}"/>
              </a:ext>
            </a:extLst>
          </p:cNvPr>
          <p:cNvGrpSpPr/>
          <p:nvPr/>
        </p:nvGrpSpPr>
        <p:grpSpPr>
          <a:xfrm>
            <a:off x="10124371" y="3635898"/>
            <a:ext cx="588397" cy="379269"/>
            <a:chOff x="7593278" y="2726923"/>
            <a:chExt cx="441298" cy="284452"/>
          </a:xfrm>
          <a:solidFill>
            <a:srgbClr val="38465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C1633C64-445C-4A0A-A366-520F4D10F152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25BACC27-B76D-49CA-A8AD-58D8801430AF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4A997F80-C9E7-43E6-A1A1-6CA1D97F6DCC}"/>
              </a:ext>
            </a:extLst>
          </p:cNvPr>
          <p:cNvGrpSpPr/>
          <p:nvPr/>
        </p:nvGrpSpPr>
        <p:grpSpPr>
          <a:xfrm>
            <a:off x="8576547" y="3664415"/>
            <a:ext cx="451908" cy="423659"/>
            <a:chOff x="6432410" y="2748311"/>
            <a:chExt cx="338931" cy="317744"/>
          </a:xfrm>
          <a:solidFill>
            <a:srgbClr val="38465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B44EB98C-0544-4BB5-99B9-20F06CC4E107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598EB0C2-5AD9-488D-B876-7CA911277C9E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B6B05643-E0FB-4F82-BD1C-A4BB8AF3B7DB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EF824FBF-DF02-40FD-8DF9-C301D2068152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8B016CD0-35C8-4CD4-8568-DB96F0FD0604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5E0337B6-DDBF-4879-8854-5D91FF30D052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C9CBF1ED-1026-4C6E-9222-2A61124340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33917" y="216944"/>
            <a:ext cx="7779616" cy="407292"/>
          </a:xfrm>
          <a:prstGeom prst="rect">
            <a:avLst/>
          </a:prstGeom>
        </p:spPr>
        <p:txBody>
          <a:bodyPr lIns="68561" tIns="34280" rIns="68561" bIns="34280" anchor="ctr" anchorCtr="1"/>
          <a:lstStyle/>
          <a:p>
            <a:pPr marL="76196" lv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33500208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">
            <a:extLst>
              <a:ext uri="{FF2B5EF4-FFF2-40B4-BE49-F238E27FC236}">
                <a16:creationId xmlns:a16="http://schemas.microsoft.com/office/drawing/2014/main" id="{52D5852E-BC4E-42E9-B918-CA0C5D9F9154}"/>
              </a:ext>
            </a:extLst>
          </p:cNvPr>
          <p:cNvSpPr/>
          <p:nvPr/>
        </p:nvSpPr>
        <p:spPr>
          <a:xfrm>
            <a:off x="6041075" y="1656600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8323954C-F0F1-4867-9CE0-DF01AB56E98C}"/>
              </a:ext>
            </a:extLst>
          </p:cNvPr>
          <p:cNvSpPr/>
          <p:nvPr/>
        </p:nvSpPr>
        <p:spPr>
          <a:xfrm>
            <a:off x="6965216" y="1671109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C2F4586A-B8FB-440A-ADC0-D3C3C2FB892A}"/>
              </a:ext>
            </a:extLst>
          </p:cNvPr>
          <p:cNvGrpSpPr/>
          <p:nvPr/>
        </p:nvGrpSpPr>
        <p:grpSpPr>
          <a:xfrm>
            <a:off x="5116239" y="1656600"/>
            <a:ext cx="553869" cy="652296"/>
            <a:chOff x="3837179" y="1242450"/>
            <a:chExt cx="415402" cy="489222"/>
          </a:xfrm>
          <a:solidFill>
            <a:srgbClr val="38465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8B652A7B-B9C6-45D5-8992-64260F1A86BD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FFFFF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AF457BB3-5D6D-405E-BD80-F31F9375BCEC}"/>
                </a:ext>
              </a:extLst>
            </p:cNvPr>
            <p:cNvSpPr/>
            <p:nvPr/>
          </p:nvSpPr>
          <p:spPr>
            <a:xfrm rot="18100528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FFFFF"/>
                </a:solidFill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8569E821-F939-42D8-9156-37CFEAEDBD84}"/>
              </a:ext>
            </a:extLst>
          </p:cNvPr>
          <p:cNvSpPr/>
          <p:nvPr/>
        </p:nvSpPr>
        <p:spPr>
          <a:xfrm>
            <a:off x="4210227" y="1691994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ECC08F11-9E61-4C3F-9C2A-0C938B6D7B50}"/>
              </a:ext>
            </a:extLst>
          </p:cNvPr>
          <p:cNvSpPr/>
          <p:nvPr/>
        </p:nvSpPr>
        <p:spPr>
          <a:xfrm>
            <a:off x="11312005" y="1671145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87D8989-E22B-4888-BBE1-8F2F97A603A9}"/>
              </a:ext>
            </a:extLst>
          </p:cNvPr>
          <p:cNvSpPr/>
          <p:nvPr/>
        </p:nvSpPr>
        <p:spPr>
          <a:xfrm>
            <a:off x="5106631" y="5441802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7BD520F8-4B48-4B89-B678-68B4683CA6D0}"/>
              </a:ext>
            </a:extLst>
          </p:cNvPr>
          <p:cNvSpPr/>
          <p:nvPr/>
        </p:nvSpPr>
        <p:spPr>
          <a:xfrm>
            <a:off x="4171822" y="5441802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901AEA00-7EFC-4869-9C29-27770877639F}"/>
              </a:ext>
            </a:extLst>
          </p:cNvPr>
          <p:cNvSpPr/>
          <p:nvPr/>
        </p:nvSpPr>
        <p:spPr>
          <a:xfrm>
            <a:off x="6969557" y="5441802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082D576-9F56-4CC5-A837-B1D2BF0817C0}"/>
              </a:ext>
            </a:extLst>
          </p:cNvPr>
          <p:cNvSpPr/>
          <p:nvPr/>
        </p:nvSpPr>
        <p:spPr>
          <a:xfrm>
            <a:off x="6031467" y="5441802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916DF284-A095-474C-9FE0-0E15892DA91E}"/>
              </a:ext>
            </a:extLst>
          </p:cNvPr>
          <p:cNvSpPr/>
          <p:nvPr/>
        </p:nvSpPr>
        <p:spPr>
          <a:xfrm>
            <a:off x="7924642" y="5429390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5A00025A-1CAB-4DE7-9638-A1D1FFC07881}"/>
              </a:ext>
            </a:extLst>
          </p:cNvPr>
          <p:cNvSpPr/>
          <p:nvPr/>
        </p:nvSpPr>
        <p:spPr>
          <a:xfrm>
            <a:off x="8814585" y="5472318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E17D4E92-8FEB-406A-9BB5-FAEAD5D37D8C}"/>
              </a:ext>
            </a:extLst>
          </p:cNvPr>
          <p:cNvGrpSpPr/>
          <p:nvPr/>
        </p:nvGrpSpPr>
        <p:grpSpPr>
          <a:xfrm>
            <a:off x="10468710" y="5417613"/>
            <a:ext cx="547785" cy="583839"/>
            <a:chOff x="7851532" y="4063209"/>
            <a:chExt cx="410839" cy="437879"/>
          </a:xfrm>
          <a:solidFill>
            <a:srgbClr val="38465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B46D794C-A626-4518-BFD7-EB1BB669D9C9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11747897-CC7A-48F1-8318-FAF4D7A87EE5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32A82671-88AE-4327-BF46-839D9058E896}"/>
              </a:ext>
            </a:extLst>
          </p:cNvPr>
          <p:cNvGrpSpPr/>
          <p:nvPr/>
        </p:nvGrpSpPr>
        <p:grpSpPr>
          <a:xfrm>
            <a:off x="5311457" y="3702821"/>
            <a:ext cx="523671" cy="508113"/>
            <a:chOff x="3983592" y="2777115"/>
            <a:chExt cx="392753" cy="381085"/>
          </a:xfrm>
          <a:solidFill>
            <a:srgbClr val="38465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01104AB8-5B79-47C6-9545-694001929E7E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CCCB8490-5D5B-4FE4-B1FB-05F07A150E5F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9225FEB2-5EA5-4DF8-9D8E-EB8FCB6902FE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6F5C77C0-5AA7-4D6B-A76E-4242BC0B5B3E}"/>
              </a:ext>
            </a:extLst>
          </p:cNvPr>
          <p:cNvGrpSpPr/>
          <p:nvPr/>
        </p:nvGrpSpPr>
        <p:grpSpPr>
          <a:xfrm>
            <a:off x="6104278" y="3669073"/>
            <a:ext cx="523671" cy="547017"/>
            <a:chOff x="4578208" y="2751804"/>
            <a:chExt cx="392753" cy="410263"/>
          </a:xfrm>
          <a:solidFill>
            <a:srgbClr val="38465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2287EFA5-7402-4984-83E1-9DB37713D5CC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22ED5E45-4109-4583-B798-42D677B34997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51EBDBF9-7D6B-47AB-9355-E570C004BFCC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9C64C053-5F71-4BB3-BDE6-FEB43E5522F1}"/>
              </a:ext>
            </a:extLst>
          </p:cNvPr>
          <p:cNvGrpSpPr/>
          <p:nvPr/>
        </p:nvGrpSpPr>
        <p:grpSpPr>
          <a:xfrm>
            <a:off x="9506833" y="3681093"/>
            <a:ext cx="479547" cy="494715"/>
            <a:chOff x="7130125" y="2760820"/>
            <a:chExt cx="359660" cy="371036"/>
          </a:xfrm>
          <a:solidFill>
            <a:srgbClr val="38465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3B844AB7-3407-4B39-B674-33F64A71A0F7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821814F5-B0A2-4133-808F-33DC2CB53E0E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011C1D3E-D0AF-440C-A781-1E659A9FE4B8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2BC25737-9F7D-4F63-A393-1A3F2D2956A7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DF418CA4-0D02-443A-AB14-9DD822AC4231}"/>
              </a:ext>
            </a:extLst>
          </p:cNvPr>
          <p:cNvGrpSpPr/>
          <p:nvPr/>
        </p:nvGrpSpPr>
        <p:grpSpPr>
          <a:xfrm>
            <a:off x="8538021" y="1572829"/>
            <a:ext cx="687348" cy="724668"/>
            <a:chOff x="6403515" y="1179621"/>
            <a:chExt cx="515511" cy="543501"/>
          </a:xfrm>
          <a:solidFill>
            <a:srgbClr val="38465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D8D18C06-21B9-4405-BC35-BC74EEAF546D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C4022959-FAC6-4939-BCAC-B917ADD53CA1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5238FD06-5CBA-4676-8731-ABC04758B291}"/>
              </a:ext>
            </a:extLst>
          </p:cNvPr>
          <p:cNvSpPr/>
          <p:nvPr/>
        </p:nvSpPr>
        <p:spPr>
          <a:xfrm>
            <a:off x="6972641" y="3640885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3BEBA1B6-CF60-4BA8-AFBA-0A7770AFB030}"/>
              </a:ext>
            </a:extLst>
          </p:cNvPr>
          <p:cNvGrpSpPr/>
          <p:nvPr/>
        </p:nvGrpSpPr>
        <p:grpSpPr>
          <a:xfrm>
            <a:off x="11299094" y="2764182"/>
            <a:ext cx="467527" cy="505895"/>
            <a:chOff x="8474320" y="2073136"/>
            <a:chExt cx="350645" cy="379421"/>
          </a:xfrm>
          <a:solidFill>
            <a:srgbClr val="38465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8F92E9C0-81C6-4FBA-AD79-414FF916C52B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B4022CBB-9C13-458F-9209-3B20596B57A3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B7B38B4A-8D20-47A8-8C19-CCB8E140ADBB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DA62152C-A326-496E-81B2-67D3BEA336D7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2CEC1C87-2865-4DC8-A9FF-AD6BC1349686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02CA4A93-AE8C-43B8-90F7-D458BCD94C3B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C3A2EF59-E4F1-4DEE-9C27-017E0D654706}"/>
              </a:ext>
            </a:extLst>
          </p:cNvPr>
          <p:cNvGrpSpPr/>
          <p:nvPr/>
        </p:nvGrpSpPr>
        <p:grpSpPr>
          <a:xfrm>
            <a:off x="7821716" y="1613794"/>
            <a:ext cx="570256" cy="714060"/>
            <a:chOff x="5866287" y="1210345"/>
            <a:chExt cx="427692" cy="535545"/>
          </a:xfrm>
          <a:solidFill>
            <a:srgbClr val="38465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E035A441-2CAD-4E5F-A033-7767276446B4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21784940-D5E7-432B-B69D-3914991EF606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48F60919-E923-4233-8CAC-631B61C1DF84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46D855AE-C80C-4F53-A33F-DF45D70F3D3B}"/>
              </a:ext>
            </a:extLst>
          </p:cNvPr>
          <p:cNvGrpSpPr/>
          <p:nvPr/>
        </p:nvGrpSpPr>
        <p:grpSpPr>
          <a:xfrm>
            <a:off x="7924642" y="3640458"/>
            <a:ext cx="523669" cy="557941"/>
            <a:chOff x="5943481" y="2730343"/>
            <a:chExt cx="392752" cy="418456"/>
          </a:xfrm>
          <a:solidFill>
            <a:srgbClr val="38465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C209C418-39EA-4994-B565-069E92AAC2BA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AE0C0EAD-D7D1-4F36-B7C9-73EA9086E13F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356B6FA8-17E9-407E-A698-AD007E7BC04E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3AE8A46C-C0D5-4CEC-815B-0C50574B44FC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DC95F6CD-3296-4397-8579-607F877E89D2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24C7C725-5A9F-4F19-8455-9DA16A6D32B2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3DDBAEAB-52F2-4262-B167-B7658A525774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E27C7CD3-B7E2-48EB-BB1F-B7DCC9139E66}"/>
              </a:ext>
            </a:extLst>
          </p:cNvPr>
          <p:cNvGrpSpPr/>
          <p:nvPr/>
        </p:nvGrpSpPr>
        <p:grpSpPr>
          <a:xfrm>
            <a:off x="9424977" y="1631802"/>
            <a:ext cx="683983" cy="722277"/>
            <a:chOff x="7068732" y="1223851"/>
            <a:chExt cx="512987" cy="541708"/>
          </a:xfrm>
          <a:solidFill>
            <a:srgbClr val="38465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4F8EE941-F1E7-4A9E-B80C-D346F3F43D20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5C7C3213-1C96-49B4-B381-C62617406FA6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D79E750D-BBF8-48AF-9AC9-E425DFC6149C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A06AEBE2-7ECD-41D5-98ED-11C561C0A480}"/>
              </a:ext>
            </a:extLst>
          </p:cNvPr>
          <p:cNvGrpSpPr/>
          <p:nvPr/>
        </p:nvGrpSpPr>
        <p:grpSpPr>
          <a:xfrm>
            <a:off x="4275845" y="3638751"/>
            <a:ext cx="523671" cy="559527"/>
            <a:chOff x="3206883" y="2729063"/>
            <a:chExt cx="392753" cy="419645"/>
          </a:xfrm>
          <a:solidFill>
            <a:srgbClr val="38465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C099F624-14ED-4486-BA8A-CB8F8A564986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395B34EC-A891-4537-A2C8-5E4316A73357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98C815D1-0BE7-48D8-A594-E22B987D91E8}"/>
              </a:ext>
            </a:extLst>
          </p:cNvPr>
          <p:cNvSpPr/>
          <p:nvPr/>
        </p:nvSpPr>
        <p:spPr>
          <a:xfrm>
            <a:off x="8747955" y="3717608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6FF7E90C-7666-487D-A72E-3FECFCABCE3A}"/>
              </a:ext>
            </a:extLst>
          </p:cNvPr>
          <p:cNvGrpSpPr/>
          <p:nvPr/>
        </p:nvGrpSpPr>
        <p:grpSpPr>
          <a:xfrm>
            <a:off x="10482876" y="3656989"/>
            <a:ext cx="479584" cy="504968"/>
            <a:chOff x="7862157" y="2742742"/>
            <a:chExt cx="359688" cy="378726"/>
          </a:xfrm>
          <a:solidFill>
            <a:srgbClr val="38465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F289C713-2ADC-47DE-9167-E0F7461823B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AAB7AB42-6A05-4934-BE71-AEF5C5B2E1D4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4CC2FAB1-5147-49E3-AD4C-4972FED75967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0745FE84-AC9F-4D6A-988E-4A7B0EFB7F84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D561A0ED-B3FA-449C-8FDE-FCF223243445}"/>
              </a:ext>
            </a:extLst>
          </p:cNvPr>
          <p:cNvGrpSpPr/>
          <p:nvPr/>
        </p:nvGrpSpPr>
        <p:grpSpPr>
          <a:xfrm>
            <a:off x="5113959" y="4622597"/>
            <a:ext cx="422623" cy="511209"/>
            <a:chOff x="3835469" y="3466947"/>
            <a:chExt cx="316967" cy="383407"/>
          </a:xfrm>
          <a:solidFill>
            <a:srgbClr val="38465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93867650-737A-4653-8C45-D7BBC573AECF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DD1D3DE1-BD90-43D8-B023-0264D4B3D4E5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F4F5FA56-9570-423E-A52F-DD8163179933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FCA2A109-1E97-45E6-900B-A10B0BC94E93}"/>
              </a:ext>
            </a:extLst>
          </p:cNvPr>
          <p:cNvGrpSpPr/>
          <p:nvPr/>
        </p:nvGrpSpPr>
        <p:grpSpPr>
          <a:xfrm>
            <a:off x="6965534" y="4627486"/>
            <a:ext cx="486692" cy="480487"/>
            <a:chOff x="5224150" y="3470614"/>
            <a:chExt cx="365019" cy="360365"/>
          </a:xfrm>
          <a:solidFill>
            <a:srgbClr val="38465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9EF7A9AD-1294-4E91-8310-20339BE39F8D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C2C0190E-684A-4AE8-B69D-3A8B664BE763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E2D0D016-01CA-470B-9DDD-5B96C0C02062}"/>
              </a:ext>
            </a:extLst>
          </p:cNvPr>
          <p:cNvGrpSpPr/>
          <p:nvPr/>
        </p:nvGrpSpPr>
        <p:grpSpPr>
          <a:xfrm>
            <a:off x="7899453" y="4585630"/>
            <a:ext cx="480316" cy="511857"/>
            <a:chOff x="5924589" y="3439222"/>
            <a:chExt cx="360237" cy="383893"/>
          </a:xfrm>
          <a:solidFill>
            <a:srgbClr val="38465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7196FA51-4942-445A-B92E-D0B5A43FEE64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988EB04E-288F-4C16-B21C-DA684A0649FA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AF30E917-7BA9-4BD0-8514-3941459CC3A9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EA272CD6-6CB3-4239-9771-D471653A6DC3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B23FFA61-C12E-40AB-8EA9-EFC8C91A19EC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A0653C5C-D282-49BB-89BA-6C6D666EC91E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83AC1818-38B0-44CB-B275-72A221174C28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B60343B7-F1C4-4C02-A01D-AF230B10049B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16A799E6-3C65-47C4-8281-B7A8AAE0625C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515069E7-33DE-4B8C-BF5D-02CC17780CFC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70716BEA-D828-4A0C-93C4-AA2CA34E3841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017B547B-74B1-4CC9-94E3-BAA5B2704131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DB009FB1-3746-42C3-A905-25152F47D466}"/>
              </a:ext>
            </a:extLst>
          </p:cNvPr>
          <p:cNvGrpSpPr/>
          <p:nvPr/>
        </p:nvGrpSpPr>
        <p:grpSpPr>
          <a:xfrm>
            <a:off x="11370271" y="3665366"/>
            <a:ext cx="346008" cy="483461"/>
            <a:chOff x="8527703" y="2749024"/>
            <a:chExt cx="259506" cy="362596"/>
          </a:xfrm>
          <a:solidFill>
            <a:srgbClr val="38465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3683B049-36A1-4442-953E-91E5DEACFF14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9F17F6B8-0A44-4C45-ACB3-3BF66C8B139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CB45AB92-2F04-449E-AD68-497E511617D4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234F4362-229A-4302-BFC7-FFECFF50E186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FA614FE6-D165-48F0-9D37-9B89D539304B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C2088EA8-25C0-4676-9464-E852E6410695}"/>
              </a:ext>
            </a:extLst>
          </p:cNvPr>
          <p:cNvGrpSpPr/>
          <p:nvPr/>
        </p:nvGrpSpPr>
        <p:grpSpPr>
          <a:xfrm>
            <a:off x="8779666" y="4641761"/>
            <a:ext cx="481572" cy="451811"/>
            <a:chOff x="6584749" y="3481321"/>
            <a:chExt cx="361179" cy="338858"/>
          </a:xfrm>
          <a:solidFill>
            <a:srgbClr val="38465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3136A38B-C99D-489B-A213-0FDE3EAE88E4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A593D031-1BB8-4B6A-9E14-8376BE18C3BD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4F0FE3EA-809F-4DBC-9580-CA702E6A3970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DFD52010-6E52-488A-A784-C6AF3F4CF5BF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D619307B-D89F-4EB6-85C2-4FDE9A60F6B9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46D5B750-D45D-45A5-AF48-AE7F6D79FD65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4765DACF-D727-4DE3-8AFD-AF15CD5EA831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596DF078-0BFF-47AE-90C2-D2085482CC80}"/>
              </a:ext>
            </a:extLst>
          </p:cNvPr>
          <p:cNvGrpSpPr/>
          <p:nvPr/>
        </p:nvGrpSpPr>
        <p:grpSpPr>
          <a:xfrm>
            <a:off x="4176393" y="4547347"/>
            <a:ext cx="480267" cy="509125"/>
            <a:chOff x="3132295" y="3410510"/>
            <a:chExt cx="360200" cy="381844"/>
          </a:xfrm>
          <a:solidFill>
            <a:srgbClr val="38465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5071CE75-194D-48FB-9A4A-5155698FAFDB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A3B8F1CC-004F-4B82-B041-3E789B82F504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21AF0329-DE57-4A57-BEAC-C9B3C12A36D1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9A8AF2DB-D0FB-42C8-9C54-CBD4A5EBFDEE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8852F05C-44B2-449D-BD55-145D8EE718EE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720FC16D-C8B8-4363-BC9F-BEF9A7CB561E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81FB1221-453F-4CC9-B15D-B34AC76807B1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D54835F7-58A8-47D5-8DA7-7ADE05C6C805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5A657BB9-DD6B-4E38-BF19-974D49C6CA8A}"/>
              </a:ext>
            </a:extLst>
          </p:cNvPr>
          <p:cNvGrpSpPr/>
          <p:nvPr/>
        </p:nvGrpSpPr>
        <p:grpSpPr>
          <a:xfrm>
            <a:off x="9515356" y="4559052"/>
            <a:ext cx="482864" cy="515976"/>
            <a:chOff x="7136517" y="3419289"/>
            <a:chExt cx="362148" cy="386982"/>
          </a:xfrm>
          <a:solidFill>
            <a:srgbClr val="38465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2F75EDF5-64CF-438D-B44E-8A96798680D8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443933BD-552A-48CA-8CF9-B3A09398C2B7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4DDF0275-6CE2-4969-92A2-208CCDFD06D7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2D2C3EE1-7CAA-4525-8126-41049BE020DB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7792981D-B842-4CB7-AD4E-F711AE590F8E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9867E9E1-57A8-4DBD-9E13-3F24F28D0D3D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88DE4191-42AB-4532-AF91-6EFE3E10FDB5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856FC27A-334A-439B-9BA2-319E965A71B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85607848-25F6-44D7-B36F-DB5565E1C0E5}"/>
              </a:ext>
            </a:extLst>
          </p:cNvPr>
          <p:cNvGrpSpPr/>
          <p:nvPr/>
        </p:nvGrpSpPr>
        <p:grpSpPr>
          <a:xfrm>
            <a:off x="9486972" y="5286305"/>
            <a:ext cx="709648" cy="701247"/>
            <a:chOff x="7115229" y="3964728"/>
            <a:chExt cx="532236" cy="525935"/>
          </a:xfrm>
          <a:solidFill>
            <a:srgbClr val="38465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E40C757A-4C3B-47C8-975F-440E0476CBA1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BC23F506-1795-472C-9A6C-55EDC3EDA102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6E9723F6-75D3-46D3-94FB-9B567DE1EE95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D613607C-FA3F-4060-BB30-6E2CCE774AFC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6C880AE7-E58E-453B-90F0-BB028A0A02CA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EA80D326-2A60-4890-BC2F-558727F88677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7C0C867D-3B7D-4296-B106-E8BA180D5ABB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F5C7225F-BF89-48AB-A933-70410FDAFB55}"/>
              </a:ext>
            </a:extLst>
          </p:cNvPr>
          <p:cNvGrpSpPr/>
          <p:nvPr/>
        </p:nvGrpSpPr>
        <p:grpSpPr>
          <a:xfrm>
            <a:off x="11314395" y="4449567"/>
            <a:ext cx="551127" cy="587399"/>
            <a:chOff x="8485796" y="3337175"/>
            <a:chExt cx="413345" cy="440549"/>
          </a:xfrm>
          <a:solidFill>
            <a:srgbClr val="38465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F6C4BF04-AD3D-42F7-8593-5BDC97BA3F73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5321611F-FE50-40E6-AE3C-4EC31AD27953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32B5A0C8-A805-4343-A203-3CDBADB5CD53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87332079-2C76-407F-85DF-AAB653BB7B9F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9A8EA8D9-1B3E-445F-A045-54360BEA1734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31C76D37-EA5D-42C0-98C0-0AB9486D9F87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45E83D79-7CB0-4AD3-A1B5-E2C5EBFF1D87}"/>
              </a:ext>
            </a:extLst>
          </p:cNvPr>
          <p:cNvGrpSpPr/>
          <p:nvPr/>
        </p:nvGrpSpPr>
        <p:grpSpPr>
          <a:xfrm>
            <a:off x="6024688" y="4673827"/>
            <a:ext cx="482864" cy="513247"/>
            <a:chOff x="4518516" y="3505370"/>
            <a:chExt cx="362148" cy="384935"/>
          </a:xfrm>
          <a:solidFill>
            <a:srgbClr val="38465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29067C18-0C70-4862-981B-805E32850D22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6E7B9E92-4EE9-4493-A710-4CBA9D90FAB5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CA9AAEBB-FBFB-4D94-B262-0B3FCBB6BA0F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2D6AEAA7-1F81-4B54-A312-BA9CCF6CC3BB}"/>
              </a:ext>
            </a:extLst>
          </p:cNvPr>
          <p:cNvGrpSpPr/>
          <p:nvPr/>
        </p:nvGrpSpPr>
        <p:grpSpPr>
          <a:xfrm>
            <a:off x="10482011" y="4540373"/>
            <a:ext cx="453395" cy="480499"/>
            <a:chOff x="7861508" y="3405280"/>
            <a:chExt cx="340046" cy="360374"/>
          </a:xfrm>
          <a:solidFill>
            <a:srgbClr val="38465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269D3F06-7BE1-4B19-B629-3677BAE3FF8D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1F0356EF-56CC-44BD-AFCE-7FF8238AF68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3BB71694-7FBA-47E1-AF76-A60ACB9E89C2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B6F26671-493A-4923-8FCE-3F225C3B95F0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863C1314-65D8-4005-8B63-A25171DD4EE2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EB70AB78-11A6-412E-B595-FC0386DE7734}"/>
              </a:ext>
            </a:extLst>
          </p:cNvPr>
          <p:cNvGrpSpPr/>
          <p:nvPr/>
        </p:nvGrpSpPr>
        <p:grpSpPr>
          <a:xfrm>
            <a:off x="10374111" y="2606100"/>
            <a:ext cx="630399" cy="670072"/>
            <a:chOff x="7780583" y="1954575"/>
            <a:chExt cx="472799" cy="502554"/>
          </a:xfrm>
          <a:solidFill>
            <a:srgbClr val="38465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696183E1-5A95-4B0B-A890-BE70AA74AF47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92DCBC83-E2E6-4A70-884C-30B5BB44EA80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C4858CAE-7909-4A06-86DC-28B3E6853A9C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89365FA2-EC92-4AB9-A414-6180FEA1374C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61ED0AEE-4639-414C-AA89-55DFF820F917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9BC1EEFB-E540-4AF1-9C4F-7DB69DAB5CA9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B0DE1801-C750-4954-B28E-8D724A4287E4}"/>
              </a:ext>
            </a:extLst>
          </p:cNvPr>
          <p:cNvGrpSpPr/>
          <p:nvPr/>
        </p:nvGrpSpPr>
        <p:grpSpPr>
          <a:xfrm>
            <a:off x="5049255" y="2654320"/>
            <a:ext cx="627059" cy="670072"/>
            <a:chOff x="3786941" y="1990740"/>
            <a:chExt cx="470294" cy="502554"/>
          </a:xfrm>
          <a:solidFill>
            <a:srgbClr val="38465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DA9C349B-63C5-465B-8B06-07159D16645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42932EB7-27F1-494F-9C09-40C74DC3A2F0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B162A9ED-1846-4823-8AA6-3D432F8F164E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AA335417-6E19-4A21-8437-1374A203B7EE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D8AB4032-D83A-448E-BBC0-71B62CAE3B41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61771D93-B23E-4FEE-9329-0175CE7C66F1}"/>
              </a:ext>
            </a:extLst>
          </p:cNvPr>
          <p:cNvGrpSpPr/>
          <p:nvPr/>
        </p:nvGrpSpPr>
        <p:grpSpPr>
          <a:xfrm>
            <a:off x="9500517" y="2659879"/>
            <a:ext cx="406347" cy="670060"/>
            <a:chOff x="7125388" y="1994909"/>
            <a:chExt cx="304760" cy="502545"/>
          </a:xfrm>
          <a:solidFill>
            <a:srgbClr val="38465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FBCBE893-C90F-4916-BAD0-370200908370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B934A061-E8A8-4316-A849-A2D04BB6C9AE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E9676BD8-DCF4-41B8-802F-6AF3834E1313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58EBE189-1E34-4D63-A943-66B02758B1CD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84070029-27AF-400E-9213-D58788EEEE4E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4C99B4B1-E574-468C-837A-92A26E43C5D9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D8D82F29-3273-4DD4-A0FF-0D1E45492A1F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B218AC34-D4E2-4DA7-AE5D-7406002EFCD4}"/>
              </a:ext>
            </a:extLst>
          </p:cNvPr>
          <p:cNvGrpSpPr/>
          <p:nvPr/>
        </p:nvGrpSpPr>
        <p:grpSpPr>
          <a:xfrm>
            <a:off x="6018204" y="2642091"/>
            <a:ext cx="627009" cy="666499"/>
            <a:chOff x="4513652" y="1981568"/>
            <a:chExt cx="470257" cy="499874"/>
          </a:xfrm>
          <a:solidFill>
            <a:srgbClr val="38465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D2F6F438-D0E4-48AA-9696-B4E7ED0E9F4D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CBD71EAA-76BD-447B-8EB3-2CFFE3562B9D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10D0A674-1E05-44F5-8793-95A20182230C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EDCD5456-EDB3-4D70-A0C9-A077634DF0E7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9BF5A651-B2EA-4525-8AAD-3F15CA6B582D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BF444FF9-0AC3-433F-8F49-023EC64BAC07}"/>
              </a:ext>
            </a:extLst>
          </p:cNvPr>
          <p:cNvGrpSpPr/>
          <p:nvPr/>
        </p:nvGrpSpPr>
        <p:grpSpPr>
          <a:xfrm>
            <a:off x="6911059" y="2653394"/>
            <a:ext cx="628704" cy="672437"/>
            <a:chOff x="5183294" y="1990045"/>
            <a:chExt cx="471528" cy="504328"/>
          </a:xfrm>
          <a:solidFill>
            <a:srgbClr val="38465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563272CE-5AB7-4635-9970-0282AFCFB1F5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5A214838-2A52-44DC-B3CD-C42C99CF28DE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2A964418-4EC2-4B76-A768-0896C7153321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C189117C-C4CC-4A59-8267-D2279BBBA0F6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AA425274-BD55-4FD3-A93D-BDB607115394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9D68725B-26B2-4F7F-ADB2-6A50C7E2B496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E04B2324-AC19-4963-9828-FA13B74CC90E}"/>
              </a:ext>
            </a:extLst>
          </p:cNvPr>
          <p:cNvGrpSpPr/>
          <p:nvPr/>
        </p:nvGrpSpPr>
        <p:grpSpPr>
          <a:xfrm>
            <a:off x="4171834" y="2668925"/>
            <a:ext cx="628705" cy="670072"/>
            <a:chOff x="3128875" y="2001694"/>
            <a:chExt cx="471529" cy="502554"/>
          </a:xfrm>
          <a:solidFill>
            <a:srgbClr val="38465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360305F2-9F91-4AEB-BE78-7270A7ECED76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B6417036-123E-44E0-81C4-D0D7A4C26584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98C3B4D8-4BDE-4D79-9A30-61EF608A248A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597E043D-92C1-4EF7-861A-97CA5F703959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208158DF-015E-4CE6-8B9F-DB4F9C225882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D574DED9-E2CE-4202-B732-601AC261D9AC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371F7864-A3B7-4A7B-A4B1-9E700004DDB9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5EC4E02D-302B-4A32-B806-41A080F44FF2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34F0C2DD-142C-4113-8203-0ED83B1BADF1}"/>
              </a:ext>
            </a:extLst>
          </p:cNvPr>
          <p:cNvGrpSpPr/>
          <p:nvPr/>
        </p:nvGrpSpPr>
        <p:grpSpPr>
          <a:xfrm>
            <a:off x="7859731" y="2653881"/>
            <a:ext cx="588592" cy="667280"/>
            <a:chOff x="5894798" y="1990411"/>
            <a:chExt cx="441444" cy="500460"/>
          </a:xfrm>
          <a:solidFill>
            <a:srgbClr val="38465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7F975E02-E30C-423B-AB35-2110C3657060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66E7F987-F0DC-42B6-80C7-351A99D3D0C3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8709BB52-B84B-43A3-89C5-8E36FD028F08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C80B93CB-4418-4C91-897C-D2C46C2D0F9E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A9D7C6BB-0D3B-4CCE-B990-EA107C6F1674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821BF98B-97E0-44EB-9629-31B97B85E009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E278144B-2777-425F-931D-8BDBA375F786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8C61E28-604D-4F5C-AC4C-D2FFEACFA58F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88626E06-C437-4B1A-A50D-89142677ED56}"/>
              </a:ext>
            </a:extLst>
          </p:cNvPr>
          <p:cNvGrpSpPr/>
          <p:nvPr/>
        </p:nvGrpSpPr>
        <p:grpSpPr>
          <a:xfrm>
            <a:off x="8602467" y="2653661"/>
            <a:ext cx="638727" cy="668243"/>
            <a:chOff x="6451850" y="1990246"/>
            <a:chExt cx="479045" cy="501182"/>
          </a:xfrm>
          <a:solidFill>
            <a:srgbClr val="38465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1C7FA42B-4A48-4E96-874D-1DDCDE13AE12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760A16A3-0F7D-4DBF-A698-FF3BF29D5EE5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5181AEEF-5124-4ABF-810A-55E842D93119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88A117D5-1AC2-447D-93A3-04C2467813F3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0E63A136-6A39-4740-BA76-6DFF9404A74B}"/>
              </a:ext>
            </a:extLst>
          </p:cNvPr>
          <p:cNvGrpSpPr/>
          <p:nvPr/>
        </p:nvGrpSpPr>
        <p:grpSpPr>
          <a:xfrm>
            <a:off x="11384596" y="5555346"/>
            <a:ext cx="437229" cy="432205"/>
            <a:chOff x="8538447" y="4166509"/>
            <a:chExt cx="327922" cy="324154"/>
          </a:xfrm>
          <a:solidFill>
            <a:srgbClr val="38465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9B9C31FE-ACD4-4D4F-AD1F-6D0A47921E7E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FB1F416D-0FDC-49D2-B0E9-BB486132EA71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314126B4-5CF8-4A6D-962F-B73B45680A95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D8F9C06E-702F-4959-8EBC-7F75EAF3B9F6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33FA8055-6493-433B-8BEC-E3FB880E3596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50015716-CB31-42B7-9FFD-5942AA9E5509}"/>
              </a:ext>
            </a:extLst>
          </p:cNvPr>
          <p:cNvGrpSpPr/>
          <p:nvPr/>
        </p:nvGrpSpPr>
        <p:grpSpPr>
          <a:xfrm>
            <a:off x="10413382" y="1752186"/>
            <a:ext cx="594005" cy="634689"/>
            <a:chOff x="7810036" y="1314139"/>
            <a:chExt cx="445504" cy="476017"/>
          </a:xfrm>
          <a:solidFill>
            <a:srgbClr val="38465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3654A878-7325-4077-9F48-060DD2769584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E7D28C9C-5341-4F32-BEE1-04A0B3C413A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E5976F9-2474-4DDA-94E6-0777D6272DAC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2" name="Text Placeholder 1">
            <a:extLst>
              <a:ext uri="{FF2B5EF4-FFF2-40B4-BE49-F238E27FC236}">
                <a16:creationId xmlns:a16="http://schemas.microsoft.com/office/drawing/2014/main" id="{09243D91-D83B-45A9-B369-1C86D944A4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37183" y="331778"/>
            <a:ext cx="8562041" cy="407292"/>
          </a:xfrm>
          <a:prstGeom prst="rect">
            <a:avLst/>
          </a:prstGeom>
        </p:spPr>
        <p:txBody>
          <a:bodyPr lIns="68561" tIns="34280" rIns="68561" bIns="34280" anchor="ctr" anchorCtr="1"/>
          <a:lstStyle/>
          <a:p>
            <a:pPr marL="76196" lv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25520555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3">
            <a:extLst>
              <a:ext uri="{FF2B5EF4-FFF2-40B4-BE49-F238E27FC236}">
                <a16:creationId xmlns:a16="http://schemas.microsoft.com/office/drawing/2014/main" id="{321B0014-D691-47FD-8F14-F7B5C8014C0D}"/>
              </a:ext>
            </a:extLst>
          </p:cNvPr>
          <p:cNvGrpSpPr/>
          <p:nvPr/>
        </p:nvGrpSpPr>
        <p:grpSpPr>
          <a:xfrm>
            <a:off x="826006" y="1392693"/>
            <a:ext cx="6614112" cy="1172148"/>
            <a:chOff x="6210998" y="1433695"/>
            <a:chExt cx="2931973" cy="1172148"/>
          </a:xfrm>
        </p:grpSpPr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50D5D9DE-B131-42AE-8C21-7A3C6E2CB64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35">
              <a:extLst>
                <a:ext uri="{FF2B5EF4-FFF2-40B4-BE49-F238E27FC236}">
                  <a16:creationId xmlns:a16="http://schemas.microsoft.com/office/drawing/2014/main" id="{7E983CCD-CD1E-462D-BC6D-3F5C6D6007E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36">
            <a:extLst>
              <a:ext uri="{FF2B5EF4-FFF2-40B4-BE49-F238E27FC236}">
                <a16:creationId xmlns:a16="http://schemas.microsoft.com/office/drawing/2014/main" id="{FC5B4356-BCBE-4395-9346-37D9423F21AA}"/>
              </a:ext>
            </a:extLst>
          </p:cNvPr>
          <p:cNvGrpSpPr/>
          <p:nvPr/>
        </p:nvGrpSpPr>
        <p:grpSpPr>
          <a:xfrm>
            <a:off x="1530544" y="3230570"/>
            <a:ext cx="6614112" cy="1172148"/>
            <a:chOff x="6210998" y="1433695"/>
            <a:chExt cx="2931973" cy="1172148"/>
          </a:xfrm>
        </p:grpSpPr>
        <p:sp>
          <p:nvSpPr>
            <p:cNvPr id="18" name="TextBox 37">
              <a:extLst>
                <a:ext uri="{FF2B5EF4-FFF2-40B4-BE49-F238E27FC236}">
                  <a16:creationId xmlns:a16="http://schemas.microsoft.com/office/drawing/2014/main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38">
              <a:extLst>
                <a:ext uri="{FF2B5EF4-FFF2-40B4-BE49-F238E27FC236}">
                  <a16:creationId xmlns:a16="http://schemas.microsoft.com/office/drawing/2014/main" id="{EF885BD4-67CF-49D9-9E49-423E94886D9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39">
            <a:extLst>
              <a:ext uri="{FF2B5EF4-FFF2-40B4-BE49-F238E27FC236}">
                <a16:creationId xmlns:a16="http://schemas.microsoft.com/office/drawing/2014/main" id="{564A1571-FE44-4151-B336-BCEF51764DD5}"/>
              </a:ext>
            </a:extLst>
          </p:cNvPr>
          <p:cNvGrpSpPr/>
          <p:nvPr/>
        </p:nvGrpSpPr>
        <p:grpSpPr>
          <a:xfrm>
            <a:off x="930938" y="4920810"/>
            <a:ext cx="6614112" cy="1451973"/>
            <a:chOff x="6210998" y="1959094"/>
            <a:chExt cx="2931973" cy="1451973"/>
          </a:xfrm>
        </p:grpSpPr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E0570204-11BC-49A3-941E-0A28A097D0B6}"/>
                </a:ext>
              </a:extLst>
            </p:cNvPr>
            <p:cNvSpPr txBox="1"/>
            <p:nvPr/>
          </p:nvSpPr>
          <p:spPr>
            <a:xfrm>
              <a:off x="6210998" y="1959094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41">
              <a:extLst>
                <a:ext uri="{FF2B5EF4-FFF2-40B4-BE49-F238E27FC236}">
                  <a16:creationId xmlns:a16="http://schemas.microsoft.com/office/drawing/2014/main" id="{8466ADAF-E645-497B-9F61-1EFA765DCB70}"/>
                </a:ext>
              </a:extLst>
            </p:cNvPr>
            <p:cNvSpPr txBox="1"/>
            <p:nvPr/>
          </p:nvSpPr>
          <p:spPr>
            <a:xfrm>
              <a:off x="6210998" y="2487737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826006" y="224338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51B695F9-9EA3-4D2C-A88E-0C5E6825AB8C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848184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F3F2FB01-0325-43A6-B246-5A2B3EF64771}"/>
              </a:ext>
            </a:extLst>
          </p:cNvPr>
          <p:cNvSpPr/>
          <p:nvPr/>
        </p:nvSpPr>
        <p:spPr>
          <a:xfrm rot="10799991">
            <a:off x="8394020" y="4492692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8FBED22-ED9A-470F-8CA8-F0D8DB9723EC}"/>
              </a:ext>
            </a:extLst>
          </p:cNvPr>
          <p:cNvSpPr/>
          <p:nvPr/>
        </p:nvSpPr>
        <p:spPr>
          <a:xfrm>
            <a:off x="9031687" y="4582472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28979DFE-3E9E-4D08-8712-1351C747ECFF}"/>
              </a:ext>
            </a:extLst>
          </p:cNvPr>
          <p:cNvSpPr/>
          <p:nvPr/>
        </p:nvSpPr>
        <p:spPr>
          <a:xfrm>
            <a:off x="10920497" y="4648066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F441FECF-4361-46AD-9837-B523B57F7ED1}"/>
              </a:ext>
            </a:extLst>
          </p:cNvPr>
          <p:cNvSpPr/>
          <p:nvPr/>
        </p:nvSpPr>
        <p:spPr>
          <a:xfrm>
            <a:off x="10979054" y="5849477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48476FAD-554D-413B-878B-F3933D1326BA}"/>
              </a:ext>
            </a:extLst>
          </p:cNvPr>
          <p:cNvSpPr/>
          <p:nvPr/>
        </p:nvSpPr>
        <p:spPr>
          <a:xfrm>
            <a:off x="4185306" y="4555931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4F4461E5-BA4E-4CC9-B2A2-DAE4861F5D9C}"/>
              </a:ext>
            </a:extLst>
          </p:cNvPr>
          <p:cNvSpPr/>
          <p:nvPr/>
        </p:nvSpPr>
        <p:spPr>
          <a:xfrm>
            <a:off x="6671205" y="5636471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EAB0CC0-9EA5-4F79-8B95-01E430877FEC}"/>
              </a:ext>
            </a:extLst>
          </p:cNvPr>
          <p:cNvSpPr/>
          <p:nvPr/>
        </p:nvSpPr>
        <p:spPr>
          <a:xfrm>
            <a:off x="7508650" y="5806842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DA8DE510-C2A6-485B-A921-FAAB777E557E}"/>
              </a:ext>
            </a:extLst>
          </p:cNvPr>
          <p:cNvSpPr/>
          <p:nvPr/>
        </p:nvSpPr>
        <p:spPr>
          <a:xfrm>
            <a:off x="5130211" y="5700917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CE4D6366-DFC0-4D0D-94E3-7B166E163DDE}"/>
              </a:ext>
            </a:extLst>
          </p:cNvPr>
          <p:cNvSpPr/>
          <p:nvPr/>
        </p:nvSpPr>
        <p:spPr>
          <a:xfrm>
            <a:off x="8354665" y="5743187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58EE13EB-E452-4C2A-B149-D701ADD50FB8}"/>
              </a:ext>
            </a:extLst>
          </p:cNvPr>
          <p:cNvSpPr/>
          <p:nvPr/>
        </p:nvSpPr>
        <p:spPr>
          <a:xfrm>
            <a:off x="10081528" y="5778289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C0DF4C82-BB3E-4975-B395-E413695E867F}"/>
              </a:ext>
            </a:extLst>
          </p:cNvPr>
          <p:cNvSpPr/>
          <p:nvPr/>
        </p:nvSpPr>
        <p:spPr>
          <a:xfrm>
            <a:off x="4995574" y="4686445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9B66AB8C-ECFA-4E05-8ECF-316C0AF10C2C}"/>
              </a:ext>
            </a:extLst>
          </p:cNvPr>
          <p:cNvSpPr/>
          <p:nvPr/>
        </p:nvSpPr>
        <p:spPr>
          <a:xfrm>
            <a:off x="4385169" y="5548274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C22A0E5C-487B-482D-8901-A48138405D10}"/>
              </a:ext>
            </a:extLst>
          </p:cNvPr>
          <p:cNvSpPr/>
          <p:nvPr/>
        </p:nvSpPr>
        <p:spPr>
          <a:xfrm>
            <a:off x="9093904" y="5778277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A10AE032-041B-4A29-8B38-0AB312727769}"/>
              </a:ext>
            </a:extLst>
          </p:cNvPr>
          <p:cNvSpPr/>
          <p:nvPr/>
        </p:nvSpPr>
        <p:spPr>
          <a:xfrm>
            <a:off x="5899111" y="5752369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74FC93A3-2FB7-476E-BBE1-72BD435E0C0B}"/>
              </a:ext>
            </a:extLst>
          </p:cNvPr>
          <p:cNvSpPr/>
          <p:nvPr/>
        </p:nvSpPr>
        <p:spPr>
          <a:xfrm>
            <a:off x="10018715" y="4572452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D765A437-648D-4357-9AB2-530D54372A8C}"/>
              </a:ext>
            </a:extLst>
          </p:cNvPr>
          <p:cNvGrpSpPr/>
          <p:nvPr/>
        </p:nvGrpSpPr>
        <p:grpSpPr>
          <a:xfrm>
            <a:off x="10948074" y="1235317"/>
            <a:ext cx="566855" cy="566464"/>
            <a:chOff x="8211055" y="926488"/>
            <a:chExt cx="425141" cy="424848"/>
          </a:xfrm>
          <a:solidFill>
            <a:srgbClr val="38465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FF95893C-D1C9-4E96-8B48-B82E82BEE6C5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315EF7A9-3B90-4753-A917-22D81D766616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3B7989EE-154A-4286-B69C-DF7B2B4D65D8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D441F24C-0844-4466-873E-82861F4C48B1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DA3C0805-A572-4242-96AE-EEFE9680A99A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B01E62F9-1331-473D-A61D-057DD0DD61A7}"/>
              </a:ext>
            </a:extLst>
          </p:cNvPr>
          <p:cNvGrpSpPr/>
          <p:nvPr/>
        </p:nvGrpSpPr>
        <p:grpSpPr>
          <a:xfrm>
            <a:off x="9993563" y="2304727"/>
            <a:ext cx="552076" cy="550615"/>
            <a:chOff x="7495172" y="1728545"/>
            <a:chExt cx="414057" cy="412961"/>
          </a:xfrm>
          <a:solidFill>
            <a:srgbClr val="38465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E41CF9D1-8660-4391-9F30-616591D03D9A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D4B23552-0F48-4B93-BCCF-FCA11E905F1D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F2664C6D-6E5D-4694-BDC6-FC69AA07CAD7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59F4A4D3-04E5-4132-A67B-0037B15034FE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D7823434-A09F-440A-B85C-D77B871FBA44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578BD172-0AA9-472C-8DDF-BB0CABC60958}"/>
              </a:ext>
            </a:extLst>
          </p:cNvPr>
          <p:cNvGrpSpPr/>
          <p:nvPr/>
        </p:nvGrpSpPr>
        <p:grpSpPr>
          <a:xfrm>
            <a:off x="5913583" y="4644029"/>
            <a:ext cx="508856" cy="563075"/>
            <a:chOff x="4435187" y="3483022"/>
            <a:chExt cx="381642" cy="422306"/>
          </a:xfrm>
          <a:solidFill>
            <a:srgbClr val="38465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CF43B52C-F672-43CA-A7DD-B03DE25F6093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ACB7D36A-158D-4271-8965-C95EF9106A2C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5680CC7F-03C9-437E-BC0B-24F70A5C071F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EDB0A8D2-E890-4E6D-8C17-3FE19A0F2F57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1FC7D2BB-8AB8-46D7-9CF6-016B896434D7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99B396AC-3CCE-4899-974F-991A9E698021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443C1B46-A915-4602-84FF-9652F4CD37FE}"/>
              </a:ext>
            </a:extLst>
          </p:cNvPr>
          <p:cNvGrpSpPr/>
          <p:nvPr/>
        </p:nvGrpSpPr>
        <p:grpSpPr>
          <a:xfrm>
            <a:off x="4974593" y="1314737"/>
            <a:ext cx="498079" cy="497116"/>
            <a:chOff x="3730944" y="986052"/>
            <a:chExt cx="373559" cy="372837"/>
          </a:xfrm>
          <a:solidFill>
            <a:srgbClr val="38465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9F58B91C-D713-4BA0-BBCA-2A82D12107F0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D32DE3B8-B0AF-4741-B124-0171AE3ACA47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76501AAC-A74F-4FAC-B588-966B8891642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EB5A09AF-DEAF-4E56-9DAC-C555BD609BD4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692C6763-3F8C-4AFD-9B6A-4E30A39F7140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4AED5D9B-12F9-4FD8-878A-2DBEBDA1E411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1EB0217A-D37D-45C9-98C4-813B1B7BF05D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58603E19-6ED5-44B0-9AF7-6DD2A665F1D5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4647F7B3-627E-4685-A513-060DC2A4D63A}"/>
              </a:ext>
            </a:extLst>
          </p:cNvPr>
          <p:cNvGrpSpPr/>
          <p:nvPr/>
        </p:nvGrpSpPr>
        <p:grpSpPr>
          <a:xfrm>
            <a:off x="10919521" y="3411175"/>
            <a:ext cx="604881" cy="605820"/>
            <a:chOff x="8189640" y="2558381"/>
            <a:chExt cx="453661" cy="454365"/>
          </a:xfrm>
          <a:solidFill>
            <a:srgbClr val="38465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5659B34D-9B07-47A2-9AFA-D2412F4D3C4C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4B43F1C5-12E1-4B3D-B828-3564F4D0CEA7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38EAC73F-615F-4AF1-9294-154D172644A8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64A517C2-509A-429B-B150-2766901A32FE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9CE9B256-9653-450D-AA85-89440C4D7413}"/>
              </a:ext>
            </a:extLst>
          </p:cNvPr>
          <p:cNvGrpSpPr/>
          <p:nvPr/>
        </p:nvGrpSpPr>
        <p:grpSpPr>
          <a:xfrm>
            <a:off x="4202887" y="1247010"/>
            <a:ext cx="499957" cy="600565"/>
            <a:chOff x="3152165" y="935257"/>
            <a:chExt cx="374968" cy="450424"/>
          </a:xfrm>
          <a:solidFill>
            <a:srgbClr val="38465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2405CB02-3D8A-4B1F-8569-C83D2F75398B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F2B03212-1CA5-45A0-A92E-FA9DC2230FDA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61FD0742-B9CF-4FE0-BEF9-F6BED734A8CF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DC1FB703-3152-4CAE-98BD-6565FC4F63E2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AB73F635-4B40-44B0-8E5F-A62F1A6C27BD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0170BA6D-B14D-4C50-A81D-950B993486F8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DD928D2A-7DF6-4D69-89C5-F299BDA37317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B9CE9B93-8FFC-4CD5-AA43-C8AF81B6E673}"/>
              </a:ext>
            </a:extLst>
          </p:cNvPr>
          <p:cNvGrpSpPr/>
          <p:nvPr/>
        </p:nvGrpSpPr>
        <p:grpSpPr>
          <a:xfrm>
            <a:off x="8170298" y="1211287"/>
            <a:ext cx="600565" cy="600564"/>
            <a:chOff x="6127723" y="908465"/>
            <a:chExt cx="450424" cy="450423"/>
          </a:xfrm>
          <a:solidFill>
            <a:srgbClr val="38465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469E258E-9215-4BE7-BA8E-01EED0AA6D3E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58C873CA-ED83-4526-9A36-0D87EC127BD7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7399923D-8AEC-479E-876F-2907C91FFB7B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7118CC64-E8EF-4311-9E27-8D63AB875291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20B875FE-71E5-499E-BA19-81680E56A415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300705B1-5FCD-4A9D-A095-2663027627DA}"/>
              </a:ext>
            </a:extLst>
          </p:cNvPr>
          <p:cNvGrpSpPr/>
          <p:nvPr/>
        </p:nvGrpSpPr>
        <p:grpSpPr>
          <a:xfrm>
            <a:off x="8926592" y="1221808"/>
            <a:ext cx="607037" cy="598920"/>
            <a:chOff x="6694944" y="916356"/>
            <a:chExt cx="455278" cy="449190"/>
          </a:xfrm>
          <a:solidFill>
            <a:srgbClr val="38465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3F8B08A0-C85E-491B-A396-38BD14406B5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885CEF22-A923-4B59-BE52-F3654CA224E9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455B6D01-A91F-4CF7-8EDA-4CC18D90C785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8FC99A1D-B4F4-4CD9-A714-F19746BFE40D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4D56A747-10E1-4292-B098-9B0771C77E01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16F8EC5C-41FE-43F5-94FF-9C39B1C5401A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F75A9FAA-B655-4515-9B74-47609CCFDCEF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C282EEEA-AC02-4BDB-AAB3-36E37CCCA505}"/>
              </a:ext>
            </a:extLst>
          </p:cNvPr>
          <p:cNvGrpSpPr/>
          <p:nvPr/>
        </p:nvGrpSpPr>
        <p:grpSpPr>
          <a:xfrm>
            <a:off x="5860158" y="1222517"/>
            <a:ext cx="581033" cy="600564"/>
            <a:chOff x="4395118" y="916887"/>
            <a:chExt cx="435775" cy="450423"/>
          </a:xfrm>
          <a:solidFill>
            <a:srgbClr val="38465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39668CA0-B729-48FF-BF6A-F1834075B500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5143BDD8-1562-4C73-BD26-3129E6FCDCCF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DE70376C-9672-4EC2-A278-5753B9BCC99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C0C5CF5A-FBCC-43B2-A61C-6810656DC5AD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C552B606-1722-4AA6-B186-473E0DC86E4B}"/>
              </a:ext>
            </a:extLst>
          </p:cNvPr>
          <p:cNvGrpSpPr/>
          <p:nvPr/>
        </p:nvGrpSpPr>
        <p:grpSpPr>
          <a:xfrm>
            <a:off x="9993552" y="1221808"/>
            <a:ext cx="571353" cy="601381"/>
            <a:chOff x="7495163" y="916356"/>
            <a:chExt cx="428515" cy="451036"/>
          </a:xfrm>
          <a:solidFill>
            <a:srgbClr val="38465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E430EFCE-3D0B-49C5-8490-B963FCD74DEF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9B66EAD3-B85B-46D3-B5BA-05236259075C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26E52833-661E-426D-8B49-EA7760155421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1101DA31-3A85-4755-A1B0-0B0FA8BC5064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15003781-3B24-4061-8940-5C03202F4864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333F185D-63BE-44E0-BC3B-AA7D34F03075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920493A6-D5D5-4F2E-A3D3-A97F68AD4AF2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1B4FD6AB-782F-4DE1-A688-112594744D4D}"/>
              </a:ext>
            </a:extLst>
          </p:cNvPr>
          <p:cNvGrpSpPr/>
          <p:nvPr/>
        </p:nvGrpSpPr>
        <p:grpSpPr>
          <a:xfrm>
            <a:off x="6627583" y="1222516"/>
            <a:ext cx="564795" cy="600565"/>
            <a:chOff x="4970687" y="916887"/>
            <a:chExt cx="423596" cy="450424"/>
          </a:xfrm>
          <a:solidFill>
            <a:srgbClr val="38465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7CEEA802-8F0B-41CE-8DE6-6C355CD87A27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1207598D-C508-4E9A-AF3D-C2C741CFC150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8033D0D2-FDA1-4DCB-88E7-C6CE43B03920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189B9048-7055-42D3-8DF6-44082F4A7A75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6B0F653A-B05B-4172-94BD-7E9E018A0B1E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A9C9CD4B-2C40-4904-B1D6-6D36EC96D339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A3B821D4-FAE2-4A1B-9D3D-D194B065914A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3F483E50-EAF2-45B1-A900-2AD4B14789C4}"/>
              </a:ext>
            </a:extLst>
          </p:cNvPr>
          <p:cNvGrpSpPr/>
          <p:nvPr/>
        </p:nvGrpSpPr>
        <p:grpSpPr>
          <a:xfrm>
            <a:off x="7353713" y="1222089"/>
            <a:ext cx="608648" cy="601443"/>
            <a:chOff x="5515285" y="916567"/>
            <a:chExt cx="456486" cy="451082"/>
          </a:xfrm>
          <a:solidFill>
            <a:srgbClr val="38465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36EFEDAB-8888-4993-9A30-9E150671DE7D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1057DCCD-14F1-4343-A7C7-476E060E457A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3D78629-A71F-4555-AB76-F3977D2E0574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DB84AA84-F63B-428B-AB42-42482A9996C2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90BAA0E2-E7BC-478B-84AB-586483EA338E}"/>
              </a:ext>
            </a:extLst>
          </p:cNvPr>
          <p:cNvGrpSpPr/>
          <p:nvPr/>
        </p:nvGrpSpPr>
        <p:grpSpPr>
          <a:xfrm>
            <a:off x="10894406" y="2239463"/>
            <a:ext cx="664804" cy="661855"/>
            <a:chOff x="8170804" y="1679597"/>
            <a:chExt cx="498603" cy="496391"/>
          </a:xfrm>
          <a:solidFill>
            <a:srgbClr val="38465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29B06A97-2246-44F7-BCD4-92A004D956EE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2CB99556-112B-4B60-AA55-4AD2FA3B5491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77C955F7-DFFA-43A3-8A01-A1AEB5C73BA7}"/>
              </a:ext>
            </a:extLst>
          </p:cNvPr>
          <p:cNvSpPr/>
          <p:nvPr/>
        </p:nvSpPr>
        <p:spPr>
          <a:xfrm>
            <a:off x="5795467" y="2277209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9A7DA1A6-65D9-4498-8333-0064EDE03946}"/>
              </a:ext>
            </a:extLst>
          </p:cNvPr>
          <p:cNvGrpSpPr/>
          <p:nvPr/>
        </p:nvGrpSpPr>
        <p:grpSpPr>
          <a:xfrm>
            <a:off x="6543580" y="2275186"/>
            <a:ext cx="614440" cy="598967"/>
            <a:chOff x="4907685" y="1706389"/>
            <a:chExt cx="460830" cy="449225"/>
          </a:xfrm>
          <a:solidFill>
            <a:srgbClr val="38465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15A70749-5FDA-4A27-A390-2A32000ED90C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A65A9EEB-8C8E-4CA8-8E07-E81D0AE11AB6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5C728184-B4E5-4480-ACF0-8208CEFDD8D2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BD7204A7-90E9-4CC1-AAC6-C0E7DC90253C}"/>
              </a:ext>
            </a:extLst>
          </p:cNvPr>
          <p:cNvGrpSpPr/>
          <p:nvPr/>
        </p:nvGrpSpPr>
        <p:grpSpPr>
          <a:xfrm>
            <a:off x="7300497" y="2275466"/>
            <a:ext cx="600028" cy="598407"/>
            <a:chOff x="5475372" y="1706599"/>
            <a:chExt cx="450021" cy="448805"/>
          </a:xfrm>
          <a:solidFill>
            <a:srgbClr val="38465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FF187E7C-EDF1-4319-BB57-45417529EDCC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74842EB1-5803-4E72-9095-5DF8021B723E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4ABAF16F-77DA-4E34-883D-C63E67E1434F}"/>
              </a:ext>
            </a:extLst>
          </p:cNvPr>
          <p:cNvGrpSpPr/>
          <p:nvPr/>
        </p:nvGrpSpPr>
        <p:grpSpPr>
          <a:xfrm>
            <a:off x="4197133" y="2301045"/>
            <a:ext cx="595188" cy="596823"/>
            <a:chOff x="3147849" y="1725783"/>
            <a:chExt cx="446391" cy="447617"/>
          </a:xfrm>
          <a:solidFill>
            <a:srgbClr val="38465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52E14661-19F7-4DE6-A5CE-7A30364FC42A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07BF3219-418F-40EC-919D-8DB40A17CA1F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A6F3975C-133D-4949-BCCA-7B688939CD3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2180542D-97B4-475A-9D8F-32BB547EF137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D2B0CE68-C9FC-417B-BCA3-189C404AED32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2BA4DB96-E98F-4FD0-A8F1-B56724CEA65F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265A1E8D-8954-4C58-BA7A-B49D786837D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BF3C385B-7988-481D-BBC7-D1005C0FEC4A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BC976559-C8F9-4B6A-807E-727438C604FB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E0282CE1-C438-4FC2-821D-C0FE545BDB97}"/>
              </a:ext>
            </a:extLst>
          </p:cNvPr>
          <p:cNvGrpSpPr/>
          <p:nvPr/>
        </p:nvGrpSpPr>
        <p:grpSpPr>
          <a:xfrm>
            <a:off x="8143671" y="2266957"/>
            <a:ext cx="593616" cy="593567"/>
            <a:chOff x="6107753" y="1700217"/>
            <a:chExt cx="445212" cy="445175"/>
          </a:xfrm>
          <a:solidFill>
            <a:srgbClr val="38465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4BCF2273-FFF4-4F70-A345-909A45E56329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C842E9CD-03C8-49AF-B200-90CD16B30A0E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355B6A3B-F6D5-4B41-9FBA-A7F2A2E48A0E}"/>
              </a:ext>
            </a:extLst>
          </p:cNvPr>
          <p:cNvGrpSpPr/>
          <p:nvPr/>
        </p:nvGrpSpPr>
        <p:grpSpPr>
          <a:xfrm>
            <a:off x="5042050" y="2277270"/>
            <a:ext cx="625693" cy="594799"/>
            <a:chOff x="3781537" y="1707952"/>
            <a:chExt cx="469270" cy="446099"/>
          </a:xfrm>
          <a:solidFill>
            <a:srgbClr val="38465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8222EFAA-36FF-4343-B2EB-58A6D79DD7A0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F78B0D96-9A60-47FA-BCE4-B2705655532F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69C22325-25E4-4905-8C8E-F4ECBBC0285C}"/>
              </a:ext>
            </a:extLst>
          </p:cNvPr>
          <p:cNvGrpSpPr/>
          <p:nvPr/>
        </p:nvGrpSpPr>
        <p:grpSpPr>
          <a:xfrm>
            <a:off x="8973799" y="2276319"/>
            <a:ext cx="595200" cy="593616"/>
            <a:chOff x="6730349" y="1707239"/>
            <a:chExt cx="446400" cy="445212"/>
          </a:xfrm>
          <a:solidFill>
            <a:srgbClr val="38465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9844A64A-17E0-4C5F-93A5-DC588A2154D1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22A7C70E-D6BA-4720-BD94-85E83073F3C6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AA8AA74C-8842-49EE-AD2C-2388CD0EFDA7}"/>
              </a:ext>
            </a:extLst>
          </p:cNvPr>
          <p:cNvSpPr/>
          <p:nvPr/>
        </p:nvSpPr>
        <p:spPr>
          <a:xfrm>
            <a:off x="5786371" y="3436133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6D9A6A3-0D88-4EA0-A142-52BF73070BCC}"/>
              </a:ext>
            </a:extLst>
          </p:cNvPr>
          <p:cNvSpPr/>
          <p:nvPr/>
        </p:nvSpPr>
        <p:spPr>
          <a:xfrm>
            <a:off x="6505834" y="3532656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3846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F55FB4DC-92CB-4095-88C9-EABE86B68C6A}"/>
              </a:ext>
            </a:extLst>
          </p:cNvPr>
          <p:cNvGrpSpPr/>
          <p:nvPr/>
        </p:nvGrpSpPr>
        <p:grpSpPr>
          <a:xfrm>
            <a:off x="7369113" y="3452311"/>
            <a:ext cx="615049" cy="616012"/>
            <a:chOff x="5526834" y="2589233"/>
            <a:chExt cx="461287" cy="462009"/>
          </a:xfrm>
          <a:solidFill>
            <a:srgbClr val="38465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EBC95634-748E-4BA9-8626-EEE1B6F4131C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C6D403A7-E808-41FC-8D2F-66A3EC70E172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E4B0323A-F8E1-4AC3-82DF-6C3FCA40C6F8}"/>
              </a:ext>
            </a:extLst>
          </p:cNvPr>
          <p:cNvGrpSpPr/>
          <p:nvPr/>
        </p:nvGrpSpPr>
        <p:grpSpPr>
          <a:xfrm>
            <a:off x="9805136" y="3428804"/>
            <a:ext cx="621097" cy="619072"/>
            <a:chOff x="7353851" y="2571603"/>
            <a:chExt cx="465823" cy="464304"/>
          </a:xfrm>
          <a:solidFill>
            <a:srgbClr val="38465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A6FB3CB7-8DF4-49C6-8BBF-C5A034D556E2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DAAFF580-42E1-47C4-AD57-F1B470F0142A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08B26CFA-5194-4B7B-B7B6-19B7551E0E69}"/>
              </a:ext>
            </a:extLst>
          </p:cNvPr>
          <p:cNvGrpSpPr/>
          <p:nvPr/>
        </p:nvGrpSpPr>
        <p:grpSpPr>
          <a:xfrm>
            <a:off x="6535131" y="4660392"/>
            <a:ext cx="541715" cy="545200"/>
            <a:chOff x="4901348" y="3495294"/>
            <a:chExt cx="406286" cy="408900"/>
          </a:xfrm>
          <a:solidFill>
            <a:srgbClr val="38465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FB4053C6-EE80-43BE-A51A-40AB392470BE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6680AF5D-6B34-4B98-ADF1-122E7804B6F7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43D88097-295E-4B08-83DC-62AB1B163980}"/>
              </a:ext>
            </a:extLst>
          </p:cNvPr>
          <p:cNvGrpSpPr/>
          <p:nvPr/>
        </p:nvGrpSpPr>
        <p:grpSpPr>
          <a:xfrm>
            <a:off x="8197754" y="3444020"/>
            <a:ext cx="363893" cy="616000"/>
            <a:chOff x="6148315" y="2583015"/>
            <a:chExt cx="272920" cy="462000"/>
          </a:xfrm>
          <a:solidFill>
            <a:srgbClr val="38465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59746431-78BF-445B-86D7-AE50DEA52D39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DF5FF2A3-8735-488A-95FA-364674B0F20D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F02B442F-2209-48CF-A446-BD77CABC8B78}"/>
              </a:ext>
            </a:extLst>
          </p:cNvPr>
          <p:cNvGrpSpPr/>
          <p:nvPr/>
        </p:nvGrpSpPr>
        <p:grpSpPr>
          <a:xfrm>
            <a:off x="5061411" y="3472660"/>
            <a:ext cx="605917" cy="616793"/>
            <a:chOff x="3796058" y="2604494"/>
            <a:chExt cx="454438" cy="462595"/>
          </a:xfrm>
          <a:solidFill>
            <a:srgbClr val="38465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14D9A364-4773-48DC-8BCE-BC2277A5B534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7A9F9408-53CB-4A6A-9728-381114FE5D61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132B0BEC-66A9-4267-887F-93856985E3B7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29C35FF7-14F9-4A67-B4DC-BCE1ACB98CF6}"/>
              </a:ext>
            </a:extLst>
          </p:cNvPr>
          <p:cNvGrpSpPr/>
          <p:nvPr/>
        </p:nvGrpSpPr>
        <p:grpSpPr>
          <a:xfrm>
            <a:off x="8940382" y="3435035"/>
            <a:ext cx="608964" cy="619072"/>
            <a:chOff x="6705286" y="2576276"/>
            <a:chExt cx="456723" cy="464304"/>
          </a:xfrm>
          <a:solidFill>
            <a:srgbClr val="38465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03E83ED9-8A77-40B7-B52E-6F1AC3B01635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6E3CD6FD-35D0-41D5-BF91-AAD005F3C69F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36A93615-51BB-48FF-88C1-E2677A02C75B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D26BF66C-EE50-49B8-BFEC-79DC60D226E1}"/>
              </a:ext>
            </a:extLst>
          </p:cNvPr>
          <p:cNvGrpSpPr/>
          <p:nvPr/>
        </p:nvGrpSpPr>
        <p:grpSpPr>
          <a:xfrm>
            <a:off x="7423782" y="4698064"/>
            <a:ext cx="656503" cy="517245"/>
            <a:chOff x="5567836" y="3523548"/>
            <a:chExt cx="492377" cy="387934"/>
          </a:xfrm>
          <a:solidFill>
            <a:srgbClr val="38465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96FBDB0E-B886-4434-8701-83B0CCA99285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1C220AE0-1559-4B9A-8039-3C3EE1F2C30A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7AE8BACF-A727-4FB4-AC55-98C459D12F53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DD655B0D-1E8B-476B-802F-F0C12597A44E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C84D72C0-442A-495D-9513-B368AC6C2DC8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9461C9E0-4F05-4216-9522-01F807C614DB}"/>
              </a:ext>
            </a:extLst>
          </p:cNvPr>
          <p:cNvGrpSpPr/>
          <p:nvPr/>
        </p:nvGrpSpPr>
        <p:grpSpPr>
          <a:xfrm>
            <a:off x="4103925" y="3461126"/>
            <a:ext cx="741956" cy="609831"/>
            <a:chOff x="3077943" y="2595844"/>
            <a:chExt cx="556467" cy="457373"/>
          </a:xfrm>
          <a:solidFill>
            <a:srgbClr val="38465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C52DE855-9D53-4D4C-B792-8414B9DB9829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00D30D5A-9D44-44BE-96A4-06602ECD4B79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4AC67B3-FFFB-440C-8058-1270BEC6637F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28BAEA5F-432A-43B3-9B16-4BC1076A912A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389A6296-11BD-4EE7-83B9-CEE61413E080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DD4922D0-3CE9-471D-995F-7473C40915F8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4625E634-7F3A-4C26-8398-36199322BC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19063" y="199193"/>
            <a:ext cx="7704201" cy="407292"/>
          </a:xfrm>
          <a:prstGeom prst="rect">
            <a:avLst/>
          </a:prstGeom>
        </p:spPr>
        <p:txBody>
          <a:bodyPr lIns="68561" tIns="34280" rIns="68561" bIns="34280" anchor="ctr" anchorCtr="1"/>
          <a:lstStyle/>
          <a:p>
            <a:pPr marL="76196" lv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14667595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"/>
          <p:cNvGrpSpPr/>
          <p:nvPr/>
        </p:nvGrpSpPr>
        <p:grpSpPr>
          <a:xfrm>
            <a:off x="1418110" y="1736587"/>
            <a:ext cx="5794001" cy="800219"/>
            <a:chOff x="4745820" y="1482096"/>
            <a:chExt cx="5794001" cy="800219"/>
          </a:xfrm>
        </p:grpSpPr>
        <p:grpSp>
          <p:nvGrpSpPr>
            <p:cNvPr id="35" name="Group 3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9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7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8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01</a:t>
                </a:r>
                <a:endParaRPr kumimoji="0" lang="ko-KR" alt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10"/>
          <p:cNvGrpSpPr/>
          <p:nvPr/>
        </p:nvGrpSpPr>
        <p:grpSpPr>
          <a:xfrm>
            <a:off x="1421648" y="2968883"/>
            <a:ext cx="5794001" cy="800219"/>
            <a:chOff x="4745820" y="1482096"/>
            <a:chExt cx="5794001" cy="800219"/>
          </a:xfrm>
        </p:grpSpPr>
        <p:grpSp>
          <p:nvGrpSpPr>
            <p:cNvPr id="42" name="Group 11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46" name="TextBox 1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1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1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4" name="Oval 1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5" name="TextBox 1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02</a:t>
                </a:r>
                <a:endParaRPr kumimoji="0" lang="ko-KR" alt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Group 17"/>
          <p:cNvGrpSpPr/>
          <p:nvPr/>
        </p:nvGrpSpPr>
        <p:grpSpPr>
          <a:xfrm>
            <a:off x="1425186" y="4201179"/>
            <a:ext cx="5794001" cy="800219"/>
            <a:chOff x="4745820" y="1482096"/>
            <a:chExt cx="5794001" cy="800219"/>
          </a:xfrm>
        </p:grpSpPr>
        <p:grpSp>
          <p:nvGrpSpPr>
            <p:cNvPr id="49" name="Group 18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53" name="TextBox 22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23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1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1" name="Oval 2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2" name="TextBox 2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03</a:t>
                </a:r>
                <a:endParaRPr kumimoji="0" lang="ko-KR" alt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up 24"/>
          <p:cNvGrpSpPr/>
          <p:nvPr/>
        </p:nvGrpSpPr>
        <p:grpSpPr>
          <a:xfrm>
            <a:off x="1428724" y="5433474"/>
            <a:ext cx="5794001" cy="800219"/>
            <a:chOff x="4745820" y="1482096"/>
            <a:chExt cx="5794001" cy="800219"/>
          </a:xfrm>
        </p:grpSpPr>
        <p:grpSp>
          <p:nvGrpSpPr>
            <p:cNvPr id="56" name="Group 2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60" name="TextBox 29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30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Group 2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8" name="Oval 2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9" name="TextBox 2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04</a:t>
                </a:r>
                <a:endParaRPr kumimoji="0" lang="ko-KR" alt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" name="Rectángulo 62"/>
          <p:cNvSpPr/>
          <p:nvPr/>
        </p:nvSpPr>
        <p:spPr>
          <a:xfrm>
            <a:off x="464410" y="391487"/>
            <a:ext cx="5378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Estilo de Agenda</a:t>
            </a:r>
            <a:endParaRPr lang="es-ES" sz="5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0A02AB59-58C0-4B02-961E-7635A91EE45C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575" y="224338"/>
            <a:ext cx="3775203" cy="4248808"/>
          </a:xfrm>
        </p:spPr>
      </p:pic>
    </p:spTree>
    <p:extLst>
      <p:ext uri="{BB962C8B-B14F-4D97-AF65-F5344CB8AC3E}">
        <p14:creationId xmlns:p14="http://schemas.microsoft.com/office/powerpoint/2010/main" val="38323184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64617" y="281681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>
              <a:ln w="0"/>
              <a:solidFill>
                <a:srgbClr val="09AB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그룹 4">
            <a:extLst>
              <a:ext uri="{FF2B5EF4-FFF2-40B4-BE49-F238E27FC236}">
                <a16:creationId xmlns:a16="http://schemas.microsoft.com/office/drawing/2014/main" id="{D52B1D5F-C967-4D88-9827-7544D4EB5760}"/>
              </a:ext>
            </a:extLst>
          </p:cNvPr>
          <p:cNvGrpSpPr/>
          <p:nvPr/>
        </p:nvGrpSpPr>
        <p:grpSpPr>
          <a:xfrm rot="10800000" flipH="1" flipV="1">
            <a:off x="4420683" y="5069195"/>
            <a:ext cx="2912419" cy="1229404"/>
            <a:chOff x="1682410" y="2217893"/>
            <a:chExt cx="2019261" cy="852380"/>
          </a:xfrm>
          <a:solidFill>
            <a:schemeClr val="accent3"/>
          </a:solidFill>
        </p:grpSpPr>
        <p:grpSp>
          <p:nvGrpSpPr>
            <p:cNvPr id="7" name="그룹 5">
              <a:extLst>
                <a:ext uri="{FF2B5EF4-FFF2-40B4-BE49-F238E27FC236}">
                  <a16:creationId xmlns:a16="http://schemas.microsoft.com/office/drawing/2014/main" id="{F7203805-2856-48CB-A926-8FABB4D581F8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80"/>
              <a:chOff x="1774163" y="2217893"/>
              <a:chExt cx="1927508" cy="852380"/>
            </a:xfrm>
            <a:grpFill/>
          </p:grpSpPr>
          <p:sp>
            <p:nvSpPr>
              <p:cNvPr id="9" name="Freeform 18">
                <a:extLst>
                  <a:ext uri="{FF2B5EF4-FFF2-40B4-BE49-F238E27FC236}">
                    <a16:creationId xmlns:a16="http://schemas.microsoft.com/office/drawing/2014/main" id="{FEE865EA-4DFC-4A41-8509-BF8B71FDCB31}"/>
                  </a:ext>
                </a:extLst>
              </p:cNvPr>
              <p:cNvSpPr/>
              <p:nvPr/>
            </p:nvSpPr>
            <p:spPr>
              <a:xfrm flipH="1">
                <a:off x="1774163" y="2350718"/>
                <a:ext cx="1600825" cy="719555"/>
              </a:xfrm>
              <a:custGeom>
                <a:avLst/>
                <a:gdLst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39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id="{8A75C1D6-95CB-48E2-A866-96A68D8014B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6">
              <a:extLst>
                <a:ext uri="{FF2B5EF4-FFF2-40B4-BE49-F238E27FC236}">
                  <a16:creationId xmlns:a16="http://schemas.microsoft.com/office/drawing/2014/main" id="{27860F4A-2C5E-4576-B3B1-839AC87D3F39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Oval 45">
            <a:extLst>
              <a:ext uri="{FF2B5EF4-FFF2-40B4-BE49-F238E27FC236}">
                <a16:creationId xmlns:a16="http://schemas.microsoft.com/office/drawing/2014/main" id="{A7A4D3A1-C72C-473F-AA8B-224581082D14}"/>
              </a:ext>
            </a:extLst>
          </p:cNvPr>
          <p:cNvSpPr/>
          <p:nvPr/>
        </p:nvSpPr>
        <p:spPr>
          <a:xfrm>
            <a:off x="1559851" y="3432861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46">
            <a:extLst>
              <a:ext uri="{FF2B5EF4-FFF2-40B4-BE49-F238E27FC236}">
                <a16:creationId xmlns:a16="http://schemas.microsoft.com/office/drawing/2014/main" id="{709DA2BF-CDE2-4AE8-BD01-C610CBF7433F}"/>
              </a:ext>
            </a:extLst>
          </p:cNvPr>
          <p:cNvSpPr/>
          <p:nvPr/>
        </p:nvSpPr>
        <p:spPr>
          <a:xfrm>
            <a:off x="5566281" y="2653621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49">
            <a:extLst>
              <a:ext uri="{FF2B5EF4-FFF2-40B4-BE49-F238E27FC236}">
                <a16:creationId xmlns:a16="http://schemas.microsoft.com/office/drawing/2014/main" id="{9FFC2503-F405-4993-B4D5-2A788DF86CA1}"/>
              </a:ext>
            </a:extLst>
          </p:cNvPr>
          <p:cNvSpPr/>
          <p:nvPr/>
        </p:nvSpPr>
        <p:spPr>
          <a:xfrm>
            <a:off x="7569496" y="2264002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1">
            <a:extLst>
              <a:ext uri="{FF2B5EF4-FFF2-40B4-BE49-F238E27FC236}">
                <a16:creationId xmlns:a16="http://schemas.microsoft.com/office/drawing/2014/main" id="{FD911E75-8CEE-4AAA-B77F-C0756EA6EB3A}"/>
              </a:ext>
            </a:extLst>
          </p:cNvPr>
          <p:cNvSpPr/>
          <p:nvPr/>
        </p:nvSpPr>
        <p:spPr>
          <a:xfrm>
            <a:off x="9572713" y="1874383"/>
            <a:ext cx="792000" cy="79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52">
            <a:extLst>
              <a:ext uri="{FF2B5EF4-FFF2-40B4-BE49-F238E27FC236}">
                <a16:creationId xmlns:a16="http://schemas.microsoft.com/office/drawing/2014/main" id="{6B377656-5385-4AE8-841C-54E42A93D6F2}"/>
              </a:ext>
            </a:extLst>
          </p:cNvPr>
          <p:cNvSpPr/>
          <p:nvPr/>
        </p:nvSpPr>
        <p:spPr>
          <a:xfrm>
            <a:off x="3563066" y="3043240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Isosceles Triangle 51">
            <a:extLst>
              <a:ext uri="{FF2B5EF4-FFF2-40B4-BE49-F238E27FC236}">
                <a16:creationId xmlns:a16="http://schemas.microsoft.com/office/drawing/2014/main" id="{AA2A6AFB-8ECA-4A26-8F55-3367D4B0D2ED}"/>
              </a:ext>
            </a:extLst>
          </p:cNvPr>
          <p:cNvSpPr/>
          <p:nvPr/>
        </p:nvSpPr>
        <p:spPr>
          <a:xfrm>
            <a:off x="9803874" y="216090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308938AC-80B3-445C-AF5B-14D8A89EAB39}"/>
              </a:ext>
            </a:extLst>
          </p:cNvPr>
          <p:cNvSpPr/>
          <p:nvPr/>
        </p:nvSpPr>
        <p:spPr>
          <a:xfrm>
            <a:off x="1833004" y="366717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Rectangle 130">
            <a:extLst>
              <a:ext uri="{FF2B5EF4-FFF2-40B4-BE49-F238E27FC236}">
                <a16:creationId xmlns:a16="http://schemas.microsoft.com/office/drawing/2014/main" id="{B0CE8A43-7002-4741-8075-BE4361788340}"/>
              </a:ext>
            </a:extLst>
          </p:cNvPr>
          <p:cNvSpPr/>
          <p:nvPr/>
        </p:nvSpPr>
        <p:spPr>
          <a:xfrm>
            <a:off x="7819074" y="2489589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6215F4E7-9F04-4C18-88E9-FC2D55A9F117}"/>
              </a:ext>
            </a:extLst>
          </p:cNvPr>
          <p:cNvSpPr/>
          <p:nvPr/>
        </p:nvSpPr>
        <p:spPr>
          <a:xfrm>
            <a:off x="3764381" y="32828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20B3CAD8-6AA8-433D-BD48-A690B7A47867}"/>
              </a:ext>
            </a:extLst>
          </p:cNvPr>
          <p:cNvSpPr/>
          <p:nvPr/>
        </p:nvSpPr>
        <p:spPr>
          <a:xfrm>
            <a:off x="5790421" y="294623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BD7BF3E-A626-4CFF-9F66-8225D5973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4817">
            <a:off x="4721320" y="3635574"/>
            <a:ext cx="2667364" cy="2302032"/>
          </a:xfrm>
          <a:prstGeom prst="rect">
            <a:avLst/>
          </a:prstGeom>
        </p:spPr>
      </p:pic>
      <p:sp>
        <p:nvSpPr>
          <p:cNvPr id="22" name="자유형: 도형 2">
            <a:extLst>
              <a:ext uri="{FF2B5EF4-FFF2-40B4-BE49-F238E27FC236}">
                <a16:creationId xmlns:a16="http://schemas.microsoft.com/office/drawing/2014/main" id="{799292DA-A7A1-4885-8A75-5547BC5E1498}"/>
              </a:ext>
            </a:extLst>
          </p:cNvPr>
          <p:cNvSpPr/>
          <p:nvPr/>
        </p:nvSpPr>
        <p:spPr>
          <a:xfrm>
            <a:off x="2076797" y="4202949"/>
            <a:ext cx="2428875" cy="96202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5" h="962025">
                <a:moveTo>
                  <a:pt x="2428875" y="962025"/>
                </a:moveTo>
                <a:lnTo>
                  <a:pt x="485775" y="7239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: 도형 31">
            <a:extLst>
              <a:ext uri="{FF2B5EF4-FFF2-40B4-BE49-F238E27FC236}">
                <a16:creationId xmlns:a16="http://schemas.microsoft.com/office/drawing/2014/main" id="{BC8A2B3B-E04B-4CA5-86F8-81A58C9D318E}"/>
              </a:ext>
            </a:extLst>
          </p:cNvPr>
          <p:cNvSpPr/>
          <p:nvPr/>
        </p:nvSpPr>
        <p:spPr>
          <a:xfrm>
            <a:off x="4040749" y="3811286"/>
            <a:ext cx="923925" cy="828675"/>
          </a:xfrm>
          <a:custGeom>
            <a:avLst/>
            <a:gdLst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828675">
                <a:moveTo>
                  <a:pt x="923925" y="828675"/>
                </a:moveTo>
                <a:lnTo>
                  <a:pt x="161925" y="571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: 도형 32">
            <a:extLst>
              <a:ext uri="{FF2B5EF4-FFF2-40B4-BE49-F238E27FC236}">
                <a16:creationId xmlns:a16="http://schemas.microsoft.com/office/drawing/2014/main" id="{276F2C1B-BECA-4C63-90B0-FE42CEC032E4}"/>
              </a:ext>
            </a:extLst>
          </p:cNvPr>
          <p:cNvSpPr/>
          <p:nvPr/>
        </p:nvSpPr>
        <p:spPr>
          <a:xfrm flipH="1">
            <a:off x="7313748" y="3024618"/>
            <a:ext cx="748188" cy="1072873"/>
          </a:xfrm>
          <a:custGeom>
            <a:avLst/>
            <a:gdLst>
              <a:gd name="connsiteX0" fmla="*/ 628077 w 628077"/>
              <a:gd name="connsiteY0" fmla="*/ 900638 h 900638"/>
              <a:gd name="connsiteX1" fmla="*/ 41987 w 628077"/>
              <a:gd name="connsiteY1" fmla="*/ 467554 h 900638"/>
              <a:gd name="connsiteX2" fmla="*/ 0 w 628077"/>
              <a:gd name="connsiteY2" fmla="*/ 0 h 9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77" h="900638">
                <a:moveTo>
                  <a:pt x="628077" y="900638"/>
                </a:moveTo>
                <a:lnTo>
                  <a:pt x="41987" y="467554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: 도형 33">
            <a:extLst>
              <a:ext uri="{FF2B5EF4-FFF2-40B4-BE49-F238E27FC236}">
                <a16:creationId xmlns:a16="http://schemas.microsoft.com/office/drawing/2014/main" id="{6DBE9609-4EAB-4A64-9D22-603CF23ABA87}"/>
              </a:ext>
            </a:extLst>
          </p:cNvPr>
          <p:cNvSpPr/>
          <p:nvPr/>
        </p:nvSpPr>
        <p:spPr>
          <a:xfrm flipH="1">
            <a:off x="7725019" y="2611659"/>
            <a:ext cx="2215077" cy="1794029"/>
          </a:xfrm>
          <a:custGeom>
            <a:avLst/>
            <a:gdLst>
              <a:gd name="connsiteX0" fmla="*/ 2305050 w 2305050"/>
              <a:gd name="connsiteY0" fmla="*/ 1866900 h 1866900"/>
              <a:gd name="connsiteX1" fmla="*/ 619125 w 2305050"/>
              <a:gd name="connsiteY1" fmla="*/ 1333500 h 1866900"/>
              <a:gd name="connsiteX2" fmla="*/ 0 w 230505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1866900">
                <a:moveTo>
                  <a:pt x="2305050" y="1866900"/>
                </a:moveTo>
                <a:lnTo>
                  <a:pt x="619125" y="1333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34">
            <a:extLst>
              <a:ext uri="{FF2B5EF4-FFF2-40B4-BE49-F238E27FC236}">
                <a16:creationId xmlns:a16="http://schemas.microsoft.com/office/drawing/2014/main" id="{C2F9CA3B-4E3C-4A38-8E15-BE385A2F6298}"/>
              </a:ext>
            </a:extLst>
          </p:cNvPr>
          <p:cNvSpPr/>
          <p:nvPr/>
        </p:nvSpPr>
        <p:spPr>
          <a:xfrm>
            <a:off x="5962997" y="3440949"/>
            <a:ext cx="9525" cy="1104900"/>
          </a:xfrm>
          <a:custGeom>
            <a:avLst/>
            <a:gdLst>
              <a:gd name="connsiteX0" fmla="*/ 0 w 9525"/>
              <a:gd name="connsiteY0" fmla="*/ 0 h 1104900"/>
              <a:gd name="connsiteX1" fmla="*/ 9525 w 9525"/>
              <a:gd name="connsiteY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104900">
                <a:moveTo>
                  <a:pt x="0" y="0"/>
                </a:moveTo>
                <a:lnTo>
                  <a:pt x="9525" y="1104900"/>
                </a:ln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71">
            <a:extLst>
              <a:ext uri="{FF2B5EF4-FFF2-40B4-BE49-F238E27FC236}">
                <a16:creationId xmlns:a16="http://schemas.microsoft.com/office/drawing/2014/main" id="{0234D78B-D06D-47E9-9CEE-62E1EC44CA71}"/>
              </a:ext>
            </a:extLst>
          </p:cNvPr>
          <p:cNvGrpSpPr/>
          <p:nvPr/>
        </p:nvGrpSpPr>
        <p:grpSpPr>
          <a:xfrm>
            <a:off x="581371" y="4531902"/>
            <a:ext cx="1631431" cy="1111394"/>
            <a:chOff x="575693" y="4067337"/>
            <a:chExt cx="1626989" cy="1299936"/>
          </a:xfrm>
        </p:grpSpPr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id="{AEC29F0D-96AD-414F-865D-29E5811394B1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6AD32A2A-DA3B-4C8E-9670-D47C7647F68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71">
            <a:extLst>
              <a:ext uri="{FF2B5EF4-FFF2-40B4-BE49-F238E27FC236}">
                <a16:creationId xmlns:a16="http://schemas.microsoft.com/office/drawing/2014/main" id="{CA32147E-FF82-4BCC-9F33-C71B5FC6D2F2}"/>
              </a:ext>
            </a:extLst>
          </p:cNvPr>
          <p:cNvGrpSpPr/>
          <p:nvPr/>
        </p:nvGrpSpPr>
        <p:grpSpPr>
          <a:xfrm>
            <a:off x="421912" y="2569711"/>
            <a:ext cx="3138946" cy="742061"/>
            <a:chOff x="575693" y="4067337"/>
            <a:chExt cx="1626989" cy="867948"/>
          </a:xfrm>
        </p:grpSpPr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id="{B4726860-F00A-42D3-B20E-F9A0A002344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2" name="TextBox 40">
              <a:extLst>
                <a:ext uri="{FF2B5EF4-FFF2-40B4-BE49-F238E27FC236}">
                  <a16:creationId xmlns:a16="http://schemas.microsoft.com/office/drawing/2014/main" id="{82FDD8FE-AB18-4EE0-834C-32D800A5697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71">
            <a:extLst>
              <a:ext uri="{FF2B5EF4-FFF2-40B4-BE49-F238E27FC236}">
                <a16:creationId xmlns:a16="http://schemas.microsoft.com/office/drawing/2014/main" id="{2C5B13EA-1198-47D5-9755-7FB996705DD9}"/>
              </a:ext>
            </a:extLst>
          </p:cNvPr>
          <p:cNvGrpSpPr/>
          <p:nvPr/>
        </p:nvGrpSpPr>
        <p:grpSpPr>
          <a:xfrm>
            <a:off x="2606283" y="1960985"/>
            <a:ext cx="3138946" cy="742061"/>
            <a:chOff x="575693" y="4067337"/>
            <a:chExt cx="1626989" cy="867948"/>
          </a:xfrm>
        </p:grpSpPr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id="{439920F2-D591-49E3-804B-A272C9878E9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43">
              <a:extLst>
                <a:ext uri="{FF2B5EF4-FFF2-40B4-BE49-F238E27FC236}">
                  <a16:creationId xmlns:a16="http://schemas.microsoft.com/office/drawing/2014/main" id="{3D5AEA7E-8497-45B4-BA88-DF4AFCC9A63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1">
            <a:extLst>
              <a:ext uri="{FF2B5EF4-FFF2-40B4-BE49-F238E27FC236}">
                <a16:creationId xmlns:a16="http://schemas.microsoft.com/office/drawing/2014/main" id="{05E61799-E5E9-4FB8-8BA1-3548A8DFCF2A}"/>
              </a:ext>
            </a:extLst>
          </p:cNvPr>
          <p:cNvGrpSpPr/>
          <p:nvPr/>
        </p:nvGrpSpPr>
        <p:grpSpPr>
          <a:xfrm>
            <a:off x="5205976" y="1352259"/>
            <a:ext cx="3138946" cy="742061"/>
            <a:chOff x="575693" y="4067337"/>
            <a:chExt cx="1626989" cy="867948"/>
          </a:xfrm>
        </p:grpSpPr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8EEB6AF2-F655-459A-A110-53AEF73F329B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8" name="TextBox 46">
              <a:extLst>
                <a:ext uri="{FF2B5EF4-FFF2-40B4-BE49-F238E27FC236}">
                  <a16:creationId xmlns:a16="http://schemas.microsoft.com/office/drawing/2014/main" id="{E5970A11-F603-4167-A6AC-696FF436BF5B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71">
            <a:extLst>
              <a:ext uri="{FF2B5EF4-FFF2-40B4-BE49-F238E27FC236}">
                <a16:creationId xmlns:a16="http://schemas.microsoft.com/office/drawing/2014/main" id="{CC90C116-8F40-44DE-B85C-DD7843E27CC0}"/>
              </a:ext>
            </a:extLst>
          </p:cNvPr>
          <p:cNvGrpSpPr/>
          <p:nvPr/>
        </p:nvGrpSpPr>
        <p:grpSpPr>
          <a:xfrm>
            <a:off x="9820969" y="3078090"/>
            <a:ext cx="1631431" cy="1111394"/>
            <a:chOff x="575693" y="4067337"/>
            <a:chExt cx="1626989" cy="1299936"/>
          </a:xfrm>
        </p:grpSpPr>
        <p:sp>
          <p:nvSpPr>
            <p:cNvPr id="40" name="TextBox 48">
              <a:extLst>
                <a:ext uri="{FF2B5EF4-FFF2-40B4-BE49-F238E27FC236}">
                  <a16:creationId xmlns:a16="http://schemas.microsoft.com/office/drawing/2014/main" id="{BBCCA970-26F3-4786-8444-F5736989FC8B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1" name="TextBox 49">
              <a:extLst>
                <a:ext uri="{FF2B5EF4-FFF2-40B4-BE49-F238E27FC236}">
                  <a16:creationId xmlns:a16="http://schemas.microsoft.com/office/drawing/2014/main" id="{AEFF7839-0626-4A7C-8EEC-7246C4DB84A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7301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6" name="Rectángulo 5"/>
          <p:cNvSpPr/>
          <p:nvPr/>
        </p:nvSpPr>
        <p:spPr>
          <a:xfrm>
            <a:off x="764617" y="294539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>
              <a:ln w="0"/>
              <a:solidFill>
                <a:srgbClr val="09AB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28227135-02AC-4A46-8145-60E33ADCA169}"/>
              </a:ext>
            </a:extLst>
          </p:cNvPr>
          <p:cNvSpPr txBox="1"/>
          <p:nvPr/>
        </p:nvSpPr>
        <p:spPr>
          <a:xfrm>
            <a:off x="764617" y="1579819"/>
            <a:ext cx="5995539" cy="470898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200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2000"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200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2000"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200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2000"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200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371173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exágono 32"/>
          <p:cNvSpPr/>
          <p:nvPr/>
        </p:nvSpPr>
        <p:spPr>
          <a:xfrm>
            <a:off x="3104447" y="3846260"/>
            <a:ext cx="2041790" cy="1760162"/>
          </a:xfrm>
          <a:prstGeom prst="hexagon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E"/>
              <a:t>Titulo del tema</a:t>
            </a: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0278" y="910083"/>
            <a:ext cx="4282877" cy="3791626"/>
          </a:xfrm>
          <a:custGeom>
            <a:avLst/>
            <a:gdLst>
              <a:gd name="connsiteX0" fmla="*/ 0 w 4282877"/>
              <a:gd name="connsiteY0" fmla="*/ 1895813 h 3791626"/>
              <a:gd name="connsiteX1" fmla="*/ 947907 w 4282877"/>
              <a:gd name="connsiteY1" fmla="*/ 1 h 3791626"/>
              <a:gd name="connsiteX2" fmla="*/ 3334971 w 4282877"/>
              <a:gd name="connsiteY2" fmla="*/ 1 h 3791626"/>
              <a:gd name="connsiteX3" fmla="*/ 4282877 w 4282877"/>
              <a:gd name="connsiteY3" fmla="*/ 1895813 h 3791626"/>
              <a:gd name="connsiteX4" fmla="*/ 3334971 w 4282877"/>
              <a:gd name="connsiteY4" fmla="*/ 3791625 h 3791626"/>
              <a:gd name="connsiteX5" fmla="*/ 947907 w 4282877"/>
              <a:gd name="connsiteY5" fmla="*/ 3791625 h 3791626"/>
              <a:gd name="connsiteX6" fmla="*/ 0 w 4282877"/>
              <a:gd name="connsiteY6" fmla="*/ 1895813 h 37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2877" h="3791626">
                <a:moveTo>
                  <a:pt x="0" y="1895813"/>
                </a:moveTo>
                <a:lnTo>
                  <a:pt x="947907" y="1"/>
                </a:lnTo>
                <a:lnTo>
                  <a:pt x="3334971" y="1"/>
                </a:lnTo>
                <a:lnTo>
                  <a:pt x="4282877" y="1895813"/>
                </a:lnTo>
                <a:lnTo>
                  <a:pt x="3334971" y="3791625"/>
                </a:lnTo>
                <a:lnTo>
                  <a:pt x="947907" y="3791625"/>
                </a:lnTo>
                <a:lnTo>
                  <a:pt x="0" y="1895813"/>
                </a:lnTo>
                <a:close/>
              </a:path>
            </a:pathLst>
          </a:custGeom>
        </p:spPr>
      </p:pic>
      <p:sp>
        <p:nvSpPr>
          <p:cNvPr id="12" name="TextBox 7"/>
          <p:cNvSpPr txBox="1"/>
          <p:nvPr/>
        </p:nvSpPr>
        <p:spPr>
          <a:xfrm>
            <a:off x="5165239" y="1403865"/>
            <a:ext cx="6099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200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Oval 5"/>
          <p:cNvSpPr/>
          <p:nvPr/>
        </p:nvSpPr>
        <p:spPr>
          <a:xfrm>
            <a:off x="4207143" y="1542650"/>
            <a:ext cx="780795" cy="780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4118492" y="1597431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>
                <a:cs typeface="Arial" panose="020B0604020202020204" pitchFamily="34" charset="0"/>
              </a:rPr>
              <a:t>01</a:t>
            </a:r>
            <a:endParaRPr lang="ko-KR" altLang="en-US" sz="3600" b="1">
              <a:cs typeface="Arial" panose="020B0604020202020204" pitchFamily="34" charset="0"/>
            </a:endParaRPr>
          </a:p>
        </p:txBody>
      </p:sp>
      <p:sp>
        <p:nvSpPr>
          <p:cNvPr id="17" name="Marcador de texto 2"/>
          <p:cNvSpPr txBox="1"/>
          <p:nvPr/>
        </p:nvSpPr>
        <p:spPr>
          <a:xfrm>
            <a:off x="3460831" y="4339585"/>
            <a:ext cx="1195549" cy="724247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800"/>
              <a:t>Suma</a:t>
            </a:r>
          </a:p>
          <a:p>
            <a:pPr algn="ctr"/>
            <a:r>
              <a:rPr lang="es-PE" sz="2800"/>
              <a:t>Y </a:t>
            </a:r>
          </a:p>
          <a:p>
            <a:pPr algn="ctr"/>
            <a:r>
              <a:rPr lang="es-PE" sz="2800"/>
              <a:t>Resta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344910" y="3244745"/>
            <a:ext cx="6534150" cy="1661993"/>
            <a:chOff x="6557475" y="1411926"/>
            <a:chExt cx="4507692" cy="1661993"/>
          </a:xfrm>
        </p:grpSpPr>
        <p:sp>
          <p:nvSpPr>
            <p:cNvPr id="23" name="TextBox 22"/>
            <p:cNvSpPr txBox="1"/>
            <p:nvPr/>
          </p:nvSpPr>
          <p:spPr>
            <a:xfrm>
              <a:off x="6557475" y="1750480"/>
              <a:ext cx="45076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2000"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2000"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7475" y="1411926"/>
              <a:ext cx="450769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>
                  <a:cs typeface="Arial" panose="020B0604020202020204" pitchFamily="34" charset="0"/>
                </a:rPr>
                <a:t>Contents</a:t>
              </a:r>
              <a:endParaRPr lang="ko-KR" altLang="en-US" sz="2000" b="1"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48448" y="4815594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20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2000">
              <a:cs typeface="Arial" panose="020B0604020202020204" pitchFamily="34" charset="0"/>
            </a:endParaRP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7E983CCD-CD1E-462D-BC6D-3F5C6D6007EA}"/>
              </a:ext>
            </a:extLst>
          </p:cNvPr>
          <p:cNvSpPr txBox="1"/>
          <p:nvPr/>
        </p:nvSpPr>
        <p:spPr>
          <a:xfrm>
            <a:off x="7310786" y="6077477"/>
            <a:ext cx="387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Web: slidesppt.net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567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8" name="TextBox 35">
            <a:extLst>
              <a:ext uri="{FF2B5EF4-FFF2-40B4-BE49-F238E27FC236}">
                <a16:creationId xmlns:a16="http://schemas.microsoft.com/office/drawing/2014/main" id="{7E983CCD-CD1E-462D-BC6D-3F5C6D6007EA}"/>
              </a:ext>
            </a:extLst>
          </p:cNvPr>
          <p:cNvSpPr txBox="1"/>
          <p:nvPr/>
        </p:nvSpPr>
        <p:spPr>
          <a:xfrm>
            <a:off x="719604" y="2892173"/>
            <a:ext cx="3481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19604" y="35701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>
              <a:ln w="0"/>
              <a:solidFill>
                <a:srgbClr val="09AB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50D5D9DE-B131-42AE-8C21-7A3C6E2CB64A}"/>
              </a:ext>
            </a:extLst>
          </p:cNvPr>
          <p:cNvSpPr txBox="1"/>
          <p:nvPr/>
        </p:nvSpPr>
        <p:spPr>
          <a:xfrm>
            <a:off x="915271" y="1393759"/>
            <a:ext cx="307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Text  Here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884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3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3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3366</Words>
  <Application>Microsoft Office PowerPoint</Application>
  <PresentationFormat>Panorámica</PresentationFormat>
  <Paragraphs>395</Paragraphs>
  <Slides>40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맑은 고딕</vt:lpstr>
      <vt:lpstr>Arial</vt:lpstr>
      <vt:lpstr>Arial (Títulos)</vt:lpstr>
      <vt:lpstr>Source Sans Pro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diseño hexagonal</dc:title>
  <dc:creator>Grym</dc:creator>
  <cp:lastModifiedBy>Franklin</cp:lastModifiedBy>
  <cp:revision>135</cp:revision>
  <dcterms:created xsi:type="dcterms:W3CDTF">2018-04-24T17:14:44Z</dcterms:created>
  <dcterms:modified xsi:type="dcterms:W3CDTF">2022-12-26T14:07:04Z</dcterms:modified>
  <cp:category>slidesppt.net</cp:category>
</cp:coreProperties>
</file>